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13716000" cx="18288000"/>
  <p:notesSz cx="13716000" cy="18288000"/>
  <p:embeddedFontLst>
    <p:embeddedFont>
      <p:font typeface="Montserrat"/>
      <p:bold r:id="rId9"/>
      <p:boldItalic r:id="rId10"/>
    </p:embeddedFont>
    <p:embeddedFont>
      <p:font typeface="Cinzel"/>
      <p:bold r:id="rId11"/>
    </p:embeddedFont>
    <p:embeddedFont>
      <p:font typeface="Cinzel Decorative"/>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ihY2lYjxjIiDvHmaAUkxxkTuQe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inzel-bold.fntdata"/><Relationship Id="rId10" Type="http://schemas.openxmlformats.org/officeDocument/2006/relationships/font" Target="fonts/Montserrat-boldItalic.fntdata"/><Relationship Id="rId13" Type="http://schemas.openxmlformats.org/officeDocument/2006/relationships/font" Target="fonts/CinzelDecorative-bold.fntdata"/><Relationship Id="rId12" Type="http://schemas.openxmlformats.org/officeDocument/2006/relationships/font" Target="fonts/CinzelDecorativ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bold.fntdata"/><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450" y="1371600"/>
            <a:ext cx="9144450" cy="68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371600" y="8686800"/>
            <a:ext cx="10972800" cy="82296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 name="Google Shape;22;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3" name="Google Shape;23;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6" name="Google Shape;116;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2" name="Google Shape;212;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3.png"/><Relationship Id="rId5" Type="http://schemas.openxmlformats.org/officeDocument/2006/relationships/image" Target="../media/image43.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5.png"/><Relationship Id="rId13" Type="http://schemas.openxmlformats.org/officeDocument/2006/relationships/image" Target="../media/image12.png"/><Relationship Id="rId12"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9.png"/><Relationship Id="rId15" Type="http://schemas.openxmlformats.org/officeDocument/2006/relationships/image" Target="../media/image14.png"/><Relationship Id="rId14" Type="http://schemas.openxmlformats.org/officeDocument/2006/relationships/image" Target="../media/image11.png"/><Relationship Id="rId16" Type="http://schemas.openxmlformats.org/officeDocument/2006/relationships/image" Target="../media/image21.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19.png"/><Relationship Id="rId13" Type="http://schemas.openxmlformats.org/officeDocument/2006/relationships/image" Target="../media/image35.png"/><Relationship Id="rId12"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23.png"/><Relationship Id="rId15" Type="http://schemas.openxmlformats.org/officeDocument/2006/relationships/image" Target="../media/image29.png"/><Relationship Id="rId14" Type="http://schemas.openxmlformats.org/officeDocument/2006/relationships/image" Target="../media/image40.png"/><Relationship Id="rId17" Type="http://schemas.openxmlformats.org/officeDocument/2006/relationships/image" Target="../media/image31.png"/><Relationship Id="rId16"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18.png"/><Relationship Id="rId18" Type="http://schemas.openxmlformats.org/officeDocument/2006/relationships/image" Target="../media/image36.png"/><Relationship Id="rId7" Type="http://schemas.openxmlformats.org/officeDocument/2006/relationships/image" Target="../media/image26.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1" Type="http://schemas.openxmlformats.org/officeDocument/2006/relationships/hyperlink" Target="https://www.pinterest.com/eatempofficial/" TargetMode="External"/><Relationship Id="rId10" Type="http://schemas.openxmlformats.org/officeDocument/2006/relationships/image" Target="../media/image39.png"/><Relationship Id="rId13" Type="http://schemas.openxmlformats.org/officeDocument/2006/relationships/hyperlink" Target="https://www.youtube.com/@eatemp" TargetMode="External"/><Relationship Id="rId12"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hyperlink" Target="https://www.instagram.com/eatemp._/" TargetMode="External"/><Relationship Id="rId15" Type="http://schemas.openxmlformats.org/officeDocument/2006/relationships/hyperlink" Target="https://www.tiktok.com/@eatemp.official" TargetMode="External"/><Relationship Id="rId14" Type="http://schemas.openxmlformats.org/officeDocument/2006/relationships/image" Target="../media/image46.png"/><Relationship Id="rId17" Type="http://schemas.openxmlformats.org/officeDocument/2006/relationships/image" Target="../media/image45.png"/><Relationship Id="rId16" Type="http://schemas.openxmlformats.org/officeDocument/2006/relationships/image" Target="../media/image44.png"/><Relationship Id="rId5" Type="http://schemas.openxmlformats.org/officeDocument/2006/relationships/image" Target="../media/image5.png"/><Relationship Id="rId19" Type="http://schemas.openxmlformats.org/officeDocument/2006/relationships/image" Target="../media/image50.png"/><Relationship Id="rId6" Type="http://schemas.openxmlformats.org/officeDocument/2006/relationships/image" Target="../media/image49.png"/><Relationship Id="rId18"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11" name="Shape 11"/>
        <p:cNvGrpSpPr/>
        <p:nvPr/>
      </p:nvGrpSpPr>
      <p:grpSpPr>
        <a:xfrm>
          <a:off x="0" y="0"/>
          <a:ext cx="0" cy="0"/>
          <a:chOff x="0" y="0"/>
          <a:chExt cx="0" cy="0"/>
        </a:xfrm>
      </p:grpSpPr>
      <p:sp>
        <p:nvSpPr>
          <p:cNvPr id="12" name="Google Shape;12;p1"/>
          <p:cNvSpPr/>
          <p:nvPr/>
        </p:nvSpPr>
        <p:spPr>
          <a:xfrm>
            <a:off x="876300" y="8102600"/>
            <a:ext cx="8077200" cy="4673600"/>
          </a:xfrm>
          <a:prstGeom prst="rect">
            <a:avLst/>
          </a:prstGeom>
          <a:solidFill>
            <a:srgbClr val="98C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1536700" y="4031698"/>
            <a:ext cx="7289800"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B2B2B"/>
                </a:solidFill>
                <a:latin typeface="Cinzel Decorative"/>
                <a:ea typeface="Cinzel Decorative"/>
                <a:cs typeface="Cinzel Decorative"/>
                <a:sym typeface="Cinzel Decorative"/>
              </a:rPr>
              <a:t>Poster</a:t>
            </a:r>
            <a:endParaRPr b="1" i="0" sz="12800" u="none" cap="none" strike="noStrike">
              <a:solidFill>
                <a:schemeClr val="dk1"/>
              </a:solidFill>
              <a:latin typeface="Cinzel Decorative"/>
              <a:ea typeface="Cinzel Decorative"/>
              <a:cs typeface="Cinzel Decorative"/>
              <a:sym typeface="Cinzel Decorative"/>
            </a:endParaRPr>
          </a:p>
        </p:txBody>
      </p:sp>
      <p:sp>
        <p:nvSpPr>
          <p:cNvPr id="14" name="Google Shape;14;p1"/>
          <p:cNvSpPr/>
          <p:nvPr/>
        </p:nvSpPr>
        <p:spPr>
          <a:xfrm>
            <a:off x="1536700" y="8890000"/>
            <a:ext cx="8284633" cy="32427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6400" u="none" cap="none" strike="noStrike">
                <a:solidFill>
                  <a:srgbClr val="000000"/>
                </a:solidFill>
                <a:latin typeface="Montserrat"/>
                <a:ea typeface="Montserrat"/>
                <a:cs typeface="Montserrat"/>
                <a:sym typeface="Montserrat"/>
              </a:rPr>
              <a:t>FREE PRESENTATION TEMPLATE</a:t>
            </a:r>
            <a:endParaRPr b="0" i="0" sz="6400" u="none" cap="none" strike="noStrike">
              <a:solidFill>
                <a:schemeClr val="dk1"/>
              </a:solidFill>
              <a:latin typeface="Calibri"/>
              <a:ea typeface="Calibri"/>
              <a:cs typeface="Calibri"/>
              <a:sym typeface="Calibri"/>
            </a:endParaRPr>
          </a:p>
        </p:txBody>
      </p:sp>
      <p:sp>
        <p:nvSpPr>
          <p:cNvPr id="15" name="Google Shape;15;p1"/>
          <p:cNvSpPr/>
          <p:nvPr/>
        </p:nvSpPr>
        <p:spPr>
          <a:xfrm>
            <a:off x="876300" y="927100"/>
            <a:ext cx="16548100" cy="11849100"/>
          </a:xfrm>
          <a:prstGeom prst="rect">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 name="Google Shape;16;p1"/>
          <p:cNvPicPr preferRelativeResize="0"/>
          <p:nvPr/>
        </p:nvPicPr>
        <p:blipFill rotWithShape="1">
          <a:blip r:embed="rId3">
            <a:alphaModFix/>
          </a:blip>
          <a:srcRect b="0" l="0" r="0" t="0"/>
          <a:stretch/>
        </p:blipFill>
        <p:spPr>
          <a:xfrm>
            <a:off x="863600" y="8051800"/>
            <a:ext cx="8089900" cy="50800"/>
          </a:xfrm>
          <a:prstGeom prst="rect">
            <a:avLst/>
          </a:prstGeom>
          <a:noFill/>
          <a:ln>
            <a:noFill/>
          </a:ln>
        </p:spPr>
      </p:pic>
      <p:pic>
        <p:nvPicPr>
          <p:cNvPr descr="preencoded.png" id="17" name="Google Shape;17;p1"/>
          <p:cNvPicPr preferRelativeResize="0"/>
          <p:nvPr/>
        </p:nvPicPr>
        <p:blipFill rotWithShape="1">
          <a:blip r:embed="rId4">
            <a:alphaModFix/>
          </a:blip>
          <a:srcRect b="0" l="0" r="0" t="0"/>
          <a:stretch/>
        </p:blipFill>
        <p:spPr>
          <a:xfrm>
            <a:off x="876300" y="927099"/>
            <a:ext cx="16548100" cy="1231902"/>
          </a:xfrm>
          <a:prstGeom prst="rect">
            <a:avLst/>
          </a:prstGeom>
          <a:noFill/>
          <a:ln>
            <a:noFill/>
          </a:ln>
        </p:spPr>
      </p:pic>
      <p:pic>
        <p:nvPicPr>
          <p:cNvPr descr="preencoded.png" id="18" name="Google Shape;18;p1"/>
          <p:cNvPicPr preferRelativeResize="0"/>
          <p:nvPr/>
        </p:nvPicPr>
        <p:blipFill rotWithShape="1">
          <a:blip r:embed="rId5">
            <a:alphaModFix/>
          </a:blip>
          <a:srcRect b="0" l="0" r="0" t="0"/>
          <a:stretch/>
        </p:blipFill>
        <p:spPr>
          <a:xfrm>
            <a:off x="8953500" y="2184400"/>
            <a:ext cx="8470900" cy="10591800"/>
          </a:xfrm>
          <a:prstGeom prst="rect">
            <a:avLst/>
          </a:prstGeom>
          <a:noFill/>
          <a:ln>
            <a:noFill/>
          </a:ln>
        </p:spPr>
      </p:pic>
      <p:pic>
        <p:nvPicPr>
          <p:cNvPr descr="preencoded.png" id="19" name="Google Shape;19;p1"/>
          <p:cNvPicPr preferRelativeResize="0"/>
          <p:nvPr/>
        </p:nvPicPr>
        <p:blipFill rotWithShape="1">
          <a:blip r:embed="rId6">
            <a:alphaModFix/>
          </a:blip>
          <a:srcRect b="0" l="0" r="0" t="0"/>
          <a:stretch/>
        </p:blipFill>
        <p:spPr>
          <a:xfrm>
            <a:off x="8953500" y="1208741"/>
            <a:ext cx="49647" cy="115801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4" name="Shape 24"/>
        <p:cNvGrpSpPr/>
        <p:nvPr/>
      </p:nvGrpSpPr>
      <p:grpSpPr>
        <a:xfrm>
          <a:off x="0" y="0"/>
          <a:ext cx="0" cy="0"/>
          <a:chOff x="0" y="0"/>
          <a:chExt cx="0" cy="0"/>
        </a:xfrm>
      </p:grpSpPr>
      <p:sp>
        <p:nvSpPr>
          <p:cNvPr id="25" name="Google Shape;25;p2"/>
          <p:cNvSpPr/>
          <p:nvPr/>
        </p:nvSpPr>
        <p:spPr>
          <a:xfrm>
            <a:off x="355600" y="215900"/>
            <a:ext cx="17449800" cy="1028700"/>
          </a:xfrm>
          <a:prstGeom prst="rect">
            <a:avLst/>
          </a:prstGeom>
          <a:solidFill>
            <a:srgbClr val="2B2B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98500" y="419100"/>
            <a:ext cx="10292074"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EEEEEE"/>
                </a:solidFill>
                <a:latin typeface="Cinzel"/>
                <a:ea typeface="Cinzel"/>
                <a:cs typeface="Cinzel"/>
                <a:sym typeface="Cinzel"/>
              </a:rPr>
              <a:t>Poster Free Presentation Template</a:t>
            </a:r>
            <a:endParaRPr b="1" sz="3600">
              <a:solidFill>
                <a:schemeClr val="dk1"/>
              </a:solidFill>
              <a:latin typeface="Calibri"/>
              <a:ea typeface="Calibri"/>
              <a:cs typeface="Calibri"/>
              <a:sym typeface="Calibri"/>
            </a:endParaRPr>
          </a:p>
        </p:txBody>
      </p:sp>
      <p:sp>
        <p:nvSpPr>
          <p:cNvPr id="27" name="Google Shape;27;p2"/>
          <p:cNvSpPr/>
          <p:nvPr/>
        </p:nvSpPr>
        <p:spPr>
          <a:xfrm>
            <a:off x="355600" y="215900"/>
            <a:ext cx="17449800" cy="12877800"/>
          </a:xfrm>
          <a:prstGeom prst="rect">
            <a:avLst/>
          </a:prstGeom>
          <a:noFill/>
          <a:ln cap="flat" cmpd="sng" w="50800">
            <a:solidFill>
              <a:srgbClr val="2B2B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069667" y="13258800"/>
            <a:ext cx="4148667" cy="389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March, 2023</a:t>
            </a:r>
            <a:endParaRPr sz="2000">
              <a:solidFill>
                <a:schemeClr val="dk1"/>
              </a:solidFill>
              <a:latin typeface="Calibri"/>
              <a:ea typeface="Calibri"/>
              <a:cs typeface="Calibri"/>
              <a:sym typeface="Calibri"/>
            </a:endParaRPr>
          </a:p>
        </p:txBody>
      </p:sp>
      <p:sp>
        <p:nvSpPr>
          <p:cNvPr id="29" name="Google Shape;29;p2"/>
          <p:cNvSpPr/>
          <p:nvPr/>
        </p:nvSpPr>
        <p:spPr>
          <a:xfrm>
            <a:off x="5613400" y="11506200"/>
            <a:ext cx="7747001" cy="8148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613400" y="11506200"/>
            <a:ext cx="2479040" cy="8148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613400" y="11506200"/>
            <a:ext cx="639064" cy="47396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200">
                <a:solidFill>
                  <a:srgbClr val="2B2B2B"/>
                </a:solidFill>
                <a:latin typeface="Cinzel"/>
                <a:ea typeface="Cinzel"/>
                <a:cs typeface="Cinzel"/>
                <a:sym typeface="Cinzel"/>
              </a:rPr>
              <a:t>32%</a:t>
            </a:r>
            <a:endParaRPr b="1" sz="2196">
              <a:solidFill>
                <a:schemeClr val="dk1"/>
              </a:solidFill>
              <a:latin typeface="Calibri"/>
              <a:ea typeface="Calibri"/>
              <a:cs typeface="Calibri"/>
              <a:sym typeface="Calibri"/>
            </a:endParaRPr>
          </a:p>
        </p:txBody>
      </p:sp>
      <p:sp>
        <p:nvSpPr>
          <p:cNvPr id="32" name="Google Shape;32;p2"/>
          <p:cNvSpPr/>
          <p:nvPr/>
        </p:nvSpPr>
        <p:spPr>
          <a:xfrm>
            <a:off x="5613400" y="11949176"/>
            <a:ext cx="2479040" cy="371856"/>
          </a:xfrm>
          <a:prstGeom prst="rect">
            <a:avLst/>
          </a:prstGeom>
          <a:solidFill>
            <a:srgbClr val="2B2B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092439" y="11506200"/>
            <a:ext cx="4183381" cy="8148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092439" y="11506200"/>
            <a:ext cx="639064" cy="47396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200">
                <a:solidFill>
                  <a:srgbClr val="2B2B2B"/>
                </a:solidFill>
                <a:latin typeface="Cinzel"/>
                <a:ea typeface="Cinzel"/>
                <a:cs typeface="Cinzel"/>
                <a:sym typeface="Cinzel"/>
              </a:rPr>
              <a:t>54%</a:t>
            </a:r>
            <a:endParaRPr b="1" sz="2196">
              <a:solidFill>
                <a:schemeClr val="dk1"/>
              </a:solidFill>
              <a:latin typeface="Calibri"/>
              <a:ea typeface="Calibri"/>
              <a:cs typeface="Calibri"/>
              <a:sym typeface="Calibri"/>
            </a:endParaRPr>
          </a:p>
        </p:txBody>
      </p:sp>
      <p:sp>
        <p:nvSpPr>
          <p:cNvPr id="35" name="Google Shape;35;p2"/>
          <p:cNvSpPr/>
          <p:nvPr/>
        </p:nvSpPr>
        <p:spPr>
          <a:xfrm>
            <a:off x="8092439" y="11949176"/>
            <a:ext cx="4183500" cy="372000"/>
          </a:xfrm>
          <a:prstGeom prst="rect">
            <a:avLst/>
          </a:prstGeom>
          <a:solidFill>
            <a:srgbClr val="98C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2275821" y="11506200"/>
            <a:ext cx="1084580" cy="8148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2275821" y="11506200"/>
            <a:ext cx="588264" cy="47396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200">
                <a:solidFill>
                  <a:srgbClr val="4D4D4D"/>
                </a:solidFill>
                <a:latin typeface="Cinzel"/>
                <a:ea typeface="Cinzel"/>
                <a:cs typeface="Cinzel"/>
                <a:sym typeface="Cinzel"/>
              </a:rPr>
              <a:t>14%</a:t>
            </a:r>
            <a:endParaRPr b="1" sz="2196">
              <a:solidFill>
                <a:schemeClr val="dk1"/>
              </a:solidFill>
              <a:latin typeface="Calibri"/>
              <a:ea typeface="Calibri"/>
              <a:cs typeface="Calibri"/>
              <a:sym typeface="Calibri"/>
            </a:endParaRPr>
          </a:p>
        </p:txBody>
      </p:sp>
      <p:sp>
        <p:nvSpPr>
          <p:cNvPr id="38" name="Google Shape;38;p2"/>
          <p:cNvSpPr/>
          <p:nvPr/>
        </p:nvSpPr>
        <p:spPr>
          <a:xfrm>
            <a:off x="12275821" y="11949176"/>
            <a:ext cx="1084580" cy="371856"/>
          </a:xfrm>
          <a:prstGeom prst="rect">
            <a:avLst/>
          </a:prstGeom>
          <a:solidFill>
            <a:srgbClr val="4D4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9" name="Google Shape;39;p2"/>
          <p:cNvPicPr preferRelativeResize="0"/>
          <p:nvPr/>
        </p:nvPicPr>
        <p:blipFill rotWithShape="1">
          <a:blip r:embed="rId3">
            <a:alphaModFix/>
          </a:blip>
          <a:srcRect b="0" l="0" r="0" t="0"/>
          <a:stretch/>
        </p:blipFill>
        <p:spPr>
          <a:xfrm>
            <a:off x="15659100" y="419100"/>
            <a:ext cx="2043643" cy="649111"/>
          </a:xfrm>
          <a:prstGeom prst="rect">
            <a:avLst/>
          </a:prstGeom>
          <a:noFill/>
          <a:ln>
            <a:noFill/>
          </a:ln>
        </p:spPr>
      </p:pic>
      <p:sp>
        <p:nvSpPr>
          <p:cNvPr id="40" name="Google Shape;40;p2"/>
          <p:cNvSpPr/>
          <p:nvPr/>
        </p:nvSpPr>
        <p:spPr>
          <a:xfrm>
            <a:off x="508000" y="1600200"/>
            <a:ext cx="495300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2B2B2B"/>
                </a:solidFill>
                <a:latin typeface="Cinzel"/>
                <a:ea typeface="Cinzel"/>
                <a:cs typeface="Cinzel"/>
                <a:sym typeface="Cinzel"/>
              </a:rPr>
              <a:t>Introduction</a:t>
            </a:r>
            <a:endParaRPr b="1" sz="4000">
              <a:solidFill>
                <a:schemeClr val="dk1"/>
              </a:solidFill>
              <a:latin typeface="Calibri"/>
              <a:ea typeface="Calibri"/>
              <a:cs typeface="Calibri"/>
              <a:sym typeface="Calibri"/>
            </a:endParaRPr>
          </a:p>
        </p:txBody>
      </p:sp>
      <p:sp>
        <p:nvSpPr>
          <p:cNvPr id="41" name="Google Shape;41;p2"/>
          <p:cNvSpPr/>
          <p:nvPr/>
        </p:nvSpPr>
        <p:spPr>
          <a:xfrm>
            <a:off x="508000" y="6121400"/>
            <a:ext cx="3019286"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Problem</a:t>
            </a:r>
            <a:endParaRPr b="1" sz="3600">
              <a:solidFill>
                <a:schemeClr val="dk1"/>
              </a:solidFill>
              <a:latin typeface="Calibri"/>
              <a:ea typeface="Calibri"/>
              <a:cs typeface="Calibri"/>
              <a:sym typeface="Calibri"/>
            </a:endParaRPr>
          </a:p>
        </p:txBody>
      </p:sp>
      <p:sp>
        <p:nvSpPr>
          <p:cNvPr id="42" name="Google Shape;42;p2"/>
          <p:cNvSpPr/>
          <p:nvPr/>
        </p:nvSpPr>
        <p:spPr>
          <a:xfrm>
            <a:off x="5613399" y="3009900"/>
            <a:ext cx="4148667"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Study design</a:t>
            </a:r>
            <a:endParaRPr b="1" sz="3600">
              <a:solidFill>
                <a:schemeClr val="dk1"/>
              </a:solidFill>
              <a:latin typeface="Calibri"/>
              <a:ea typeface="Calibri"/>
              <a:cs typeface="Calibri"/>
              <a:sym typeface="Calibri"/>
            </a:endParaRPr>
          </a:p>
        </p:txBody>
      </p:sp>
      <p:sp>
        <p:nvSpPr>
          <p:cNvPr id="43" name="Google Shape;43;p2"/>
          <p:cNvSpPr/>
          <p:nvPr/>
        </p:nvSpPr>
        <p:spPr>
          <a:xfrm>
            <a:off x="5613399" y="7645400"/>
            <a:ext cx="316230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analysis</a:t>
            </a:r>
            <a:endParaRPr b="1" sz="3600">
              <a:solidFill>
                <a:schemeClr val="dk1"/>
              </a:solidFill>
              <a:latin typeface="Calibri"/>
              <a:ea typeface="Calibri"/>
              <a:cs typeface="Calibri"/>
              <a:sym typeface="Calibri"/>
            </a:endParaRPr>
          </a:p>
        </p:txBody>
      </p:sp>
      <p:sp>
        <p:nvSpPr>
          <p:cNvPr id="44" name="Google Shape;44;p2"/>
          <p:cNvSpPr/>
          <p:nvPr/>
        </p:nvSpPr>
        <p:spPr>
          <a:xfrm>
            <a:off x="10426700" y="3009900"/>
            <a:ext cx="2091436"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Data </a:t>
            </a:r>
            <a:endParaRPr sz="3600">
              <a:solidFill>
                <a:schemeClr val="dk1"/>
              </a:solidFill>
              <a:latin typeface="Calibri"/>
              <a:ea typeface="Calibri"/>
              <a:cs typeface="Calibri"/>
              <a:sym typeface="Calibri"/>
            </a:endParaRPr>
          </a:p>
        </p:txBody>
      </p:sp>
      <p:sp>
        <p:nvSpPr>
          <p:cNvPr id="45" name="Google Shape;45;p2"/>
          <p:cNvSpPr/>
          <p:nvPr/>
        </p:nvSpPr>
        <p:spPr>
          <a:xfrm>
            <a:off x="13665200" y="3009900"/>
            <a:ext cx="293370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Summary</a:t>
            </a:r>
            <a:endParaRPr b="1" sz="3600">
              <a:solidFill>
                <a:schemeClr val="dk1"/>
              </a:solidFill>
              <a:latin typeface="Calibri"/>
              <a:ea typeface="Calibri"/>
              <a:cs typeface="Calibri"/>
              <a:sym typeface="Calibri"/>
            </a:endParaRPr>
          </a:p>
        </p:txBody>
      </p:sp>
      <p:sp>
        <p:nvSpPr>
          <p:cNvPr id="46" name="Google Shape;46;p2"/>
          <p:cNvSpPr/>
          <p:nvPr/>
        </p:nvSpPr>
        <p:spPr>
          <a:xfrm>
            <a:off x="13665200" y="7772400"/>
            <a:ext cx="374650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recommend</a:t>
            </a:r>
            <a:endParaRPr b="1" sz="3600">
              <a:solidFill>
                <a:schemeClr val="dk1"/>
              </a:solidFill>
              <a:latin typeface="Calibri"/>
              <a:ea typeface="Calibri"/>
              <a:cs typeface="Calibri"/>
              <a:sym typeface="Calibri"/>
            </a:endParaRPr>
          </a:p>
        </p:txBody>
      </p:sp>
      <p:sp>
        <p:nvSpPr>
          <p:cNvPr id="47" name="Google Shape;47;p2"/>
          <p:cNvSpPr/>
          <p:nvPr/>
        </p:nvSpPr>
        <p:spPr>
          <a:xfrm>
            <a:off x="13665200" y="8445500"/>
            <a:ext cx="3987800" cy="4470400"/>
          </a:xfrm>
          <a:prstGeom prst="rect">
            <a:avLst/>
          </a:prstGeom>
          <a:noFill/>
          <a:ln cap="flat" cmpd="sng" w="12700">
            <a:solidFill>
              <a:srgbClr val="2B2B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5278100" y="8547100"/>
            <a:ext cx="762000" cy="762000"/>
          </a:xfrm>
          <a:prstGeom prst="roundRect">
            <a:avLst>
              <a:gd fmla="val 166800" name="adj"/>
            </a:avLst>
          </a:prstGeom>
          <a:solidFill>
            <a:srgbClr val="2B2B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9" name="Google Shape;49;p2"/>
          <p:cNvPicPr preferRelativeResize="0"/>
          <p:nvPr/>
        </p:nvPicPr>
        <p:blipFill rotWithShape="1">
          <a:blip r:embed="rId4">
            <a:alphaModFix/>
          </a:blip>
          <a:srcRect b="0" l="0" r="0" t="0"/>
          <a:stretch/>
        </p:blipFill>
        <p:spPr>
          <a:xfrm>
            <a:off x="15379700" y="8648700"/>
            <a:ext cx="558800" cy="558800"/>
          </a:xfrm>
          <a:prstGeom prst="rect">
            <a:avLst/>
          </a:prstGeom>
          <a:noFill/>
          <a:ln>
            <a:noFill/>
          </a:ln>
        </p:spPr>
      </p:pic>
      <p:pic>
        <p:nvPicPr>
          <p:cNvPr descr="preencoded.png" id="50" name="Google Shape;50;p2"/>
          <p:cNvPicPr preferRelativeResize="0"/>
          <p:nvPr/>
        </p:nvPicPr>
        <p:blipFill rotWithShape="1">
          <a:blip r:embed="rId5">
            <a:alphaModFix/>
          </a:blip>
          <a:srcRect b="0" l="0" r="0" t="0"/>
          <a:stretch/>
        </p:blipFill>
        <p:spPr>
          <a:xfrm>
            <a:off x="15467013" y="8683625"/>
            <a:ext cx="384175" cy="488950"/>
          </a:xfrm>
          <a:prstGeom prst="rect">
            <a:avLst/>
          </a:prstGeom>
          <a:noFill/>
          <a:ln>
            <a:noFill/>
          </a:ln>
        </p:spPr>
      </p:pic>
      <p:sp>
        <p:nvSpPr>
          <p:cNvPr id="51" name="Google Shape;51;p2"/>
          <p:cNvSpPr/>
          <p:nvPr/>
        </p:nvSpPr>
        <p:spPr>
          <a:xfrm>
            <a:off x="15170150" y="9359900"/>
            <a:ext cx="977900" cy="5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400">
                <a:solidFill>
                  <a:srgbClr val="2B2B2B"/>
                </a:solidFill>
                <a:latin typeface="Cinzel"/>
                <a:ea typeface="Cinzel"/>
                <a:cs typeface="Cinzel"/>
                <a:sym typeface="Cinzel"/>
              </a:rPr>
              <a:t>Basic</a:t>
            </a:r>
            <a:endParaRPr b="1" sz="2400">
              <a:solidFill>
                <a:schemeClr val="dk1"/>
              </a:solidFill>
              <a:latin typeface="Calibri"/>
              <a:ea typeface="Calibri"/>
              <a:cs typeface="Calibri"/>
              <a:sym typeface="Calibri"/>
            </a:endParaRPr>
          </a:p>
        </p:txBody>
      </p:sp>
      <p:sp>
        <p:nvSpPr>
          <p:cNvPr id="52" name="Google Shape;52;p2"/>
          <p:cNvSpPr/>
          <p:nvPr/>
        </p:nvSpPr>
        <p:spPr>
          <a:xfrm>
            <a:off x="13725315" y="9918700"/>
            <a:ext cx="3869267" cy="26246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Access to the entry-level dungeons.</a:t>
            </a:r>
            <a:endParaRPr b="0" i="0" sz="2000" u="none" cap="none" strike="noStrike">
              <a:solidFill>
                <a:schemeClr val="dk1"/>
              </a:solidFill>
              <a:latin typeface="Calibri"/>
              <a:ea typeface="Calibri"/>
              <a:cs typeface="Calibri"/>
              <a:sym typeface="Calibri"/>
            </a:endParaRPr>
          </a:p>
          <a:p>
            <a:pPr indent="-342900" lvl="1" marL="685800" marR="0" rtl="0" algn="l">
              <a:spcBef>
                <a:spcPts val="80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A limited number of quests and battles per month.</a:t>
            </a:r>
            <a:endParaRPr b="0" i="0" sz="2000" u="none" cap="none" strike="noStrike">
              <a:solidFill>
                <a:schemeClr val="dk1"/>
              </a:solidFill>
              <a:latin typeface="Calibri"/>
              <a:ea typeface="Calibri"/>
              <a:cs typeface="Calibri"/>
              <a:sym typeface="Calibri"/>
            </a:endParaRPr>
          </a:p>
          <a:p>
            <a:pPr indent="-342900" lvl="1" marL="685800" marR="0" rtl="0" algn="l">
              <a:spcBef>
                <a:spcPts val="80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Ability to form a small party.</a:t>
            </a:r>
            <a:endParaRPr b="0" i="0" sz="2000" u="none" cap="none" strike="noStrike">
              <a:solidFill>
                <a:schemeClr val="dk1"/>
              </a:solidFill>
              <a:latin typeface="Calibri"/>
              <a:ea typeface="Calibri"/>
              <a:cs typeface="Calibri"/>
              <a:sym typeface="Calibri"/>
            </a:endParaRPr>
          </a:p>
        </p:txBody>
      </p:sp>
      <p:sp>
        <p:nvSpPr>
          <p:cNvPr id="53" name="Google Shape;53;p2"/>
          <p:cNvSpPr/>
          <p:nvPr/>
        </p:nvSpPr>
        <p:spPr>
          <a:xfrm>
            <a:off x="14719299" y="12407900"/>
            <a:ext cx="2493433" cy="5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400">
                <a:solidFill>
                  <a:srgbClr val="000000"/>
                </a:solidFill>
                <a:latin typeface="Cinzel"/>
                <a:ea typeface="Cinzel"/>
                <a:cs typeface="Cinzel"/>
                <a:sym typeface="Cinzel"/>
              </a:rPr>
              <a:t>$10/month</a:t>
            </a:r>
            <a:endParaRPr b="1" sz="2400">
              <a:solidFill>
                <a:schemeClr val="dk1"/>
              </a:solidFill>
              <a:latin typeface="Calibri"/>
              <a:ea typeface="Calibri"/>
              <a:cs typeface="Calibri"/>
              <a:sym typeface="Calibri"/>
            </a:endParaRPr>
          </a:p>
        </p:txBody>
      </p:sp>
      <p:sp>
        <p:nvSpPr>
          <p:cNvPr id="54" name="Google Shape;54;p2"/>
          <p:cNvSpPr/>
          <p:nvPr/>
        </p:nvSpPr>
        <p:spPr>
          <a:xfrm>
            <a:off x="508000" y="8813800"/>
            <a:ext cx="378460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objectives</a:t>
            </a:r>
            <a:endParaRPr b="1" sz="3600">
              <a:solidFill>
                <a:schemeClr val="dk1"/>
              </a:solidFill>
              <a:latin typeface="Calibri"/>
              <a:ea typeface="Calibri"/>
              <a:cs typeface="Calibri"/>
              <a:sym typeface="Calibri"/>
            </a:endParaRPr>
          </a:p>
        </p:txBody>
      </p:sp>
      <p:sp>
        <p:nvSpPr>
          <p:cNvPr id="55" name="Google Shape;55;p2"/>
          <p:cNvSpPr/>
          <p:nvPr/>
        </p:nvSpPr>
        <p:spPr>
          <a:xfrm>
            <a:off x="5613400" y="1562100"/>
            <a:ext cx="2929467"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2B2B2B"/>
                </a:solidFill>
                <a:latin typeface="Cinzel"/>
                <a:ea typeface="Cinzel"/>
                <a:cs typeface="Cinzel"/>
                <a:sym typeface="Cinzel"/>
              </a:rPr>
              <a:t>Methods</a:t>
            </a:r>
            <a:endParaRPr b="1" sz="4000">
              <a:solidFill>
                <a:schemeClr val="dk1"/>
              </a:solidFill>
              <a:latin typeface="Calibri"/>
              <a:ea typeface="Calibri"/>
              <a:cs typeface="Calibri"/>
              <a:sym typeface="Calibri"/>
            </a:endParaRPr>
          </a:p>
        </p:txBody>
      </p:sp>
      <p:sp>
        <p:nvSpPr>
          <p:cNvPr id="56" name="Google Shape;56;p2"/>
          <p:cNvSpPr/>
          <p:nvPr/>
        </p:nvSpPr>
        <p:spPr>
          <a:xfrm>
            <a:off x="13665200" y="1562100"/>
            <a:ext cx="2446867"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2B2B2B"/>
                </a:solidFill>
                <a:latin typeface="Cinzel"/>
                <a:ea typeface="Cinzel"/>
                <a:cs typeface="Cinzel"/>
                <a:sym typeface="Cinzel"/>
              </a:rPr>
              <a:t>results</a:t>
            </a:r>
            <a:endParaRPr b="1" sz="4000">
              <a:solidFill>
                <a:schemeClr val="dk1"/>
              </a:solidFill>
              <a:latin typeface="Calibri"/>
              <a:ea typeface="Calibri"/>
              <a:cs typeface="Calibri"/>
              <a:sym typeface="Calibri"/>
            </a:endParaRPr>
          </a:p>
        </p:txBody>
      </p:sp>
      <p:pic>
        <p:nvPicPr>
          <p:cNvPr descr="preencoded.png" id="57" name="Google Shape;57;p2"/>
          <p:cNvPicPr preferRelativeResize="0"/>
          <p:nvPr/>
        </p:nvPicPr>
        <p:blipFill rotWithShape="1">
          <a:blip r:embed="rId6">
            <a:alphaModFix/>
          </a:blip>
          <a:srcRect b="0" l="0" r="0" t="0"/>
          <a:stretch/>
        </p:blipFill>
        <p:spPr>
          <a:xfrm>
            <a:off x="406400" y="2654300"/>
            <a:ext cx="17399000" cy="50800"/>
          </a:xfrm>
          <a:prstGeom prst="rect">
            <a:avLst/>
          </a:prstGeom>
          <a:noFill/>
          <a:ln>
            <a:noFill/>
          </a:ln>
        </p:spPr>
      </p:pic>
      <p:pic>
        <p:nvPicPr>
          <p:cNvPr descr="preencoded.png" id="58" name="Google Shape;58;p2"/>
          <p:cNvPicPr preferRelativeResize="0"/>
          <p:nvPr/>
        </p:nvPicPr>
        <p:blipFill rotWithShape="1">
          <a:blip r:embed="rId7">
            <a:alphaModFix/>
          </a:blip>
          <a:srcRect b="0" l="0" r="0" t="0"/>
          <a:stretch/>
        </p:blipFill>
        <p:spPr>
          <a:xfrm>
            <a:off x="5410200" y="1244600"/>
            <a:ext cx="50800" cy="11849100"/>
          </a:xfrm>
          <a:prstGeom prst="rect">
            <a:avLst/>
          </a:prstGeom>
          <a:noFill/>
          <a:ln>
            <a:noFill/>
          </a:ln>
        </p:spPr>
      </p:pic>
      <p:pic>
        <p:nvPicPr>
          <p:cNvPr descr="preencoded.png" id="59" name="Google Shape;59;p2"/>
          <p:cNvPicPr preferRelativeResize="0"/>
          <p:nvPr/>
        </p:nvPicPr>
        <p:blipFill rotWithShape="1">
          <a:blip r:embed="rId7">
            <a:alphaModFix/>
          </a:blip>
          <a:srcRect b="0" l="0" r="0" t="0"/>
          <a:stretch/>
        </p:blipFill>
        <p:spPr>
          <a:xfrm>
            <a:off x="13462000" y="1244600"/>
            <a:ext cx="50800" cy="11849100"/>
          </a:xfrm>
          <a:prstGeom prst="rect">
            <a:avLst/>
          </a:prstGeom>
          <a:noFill/>
          <a:ln>
            <a:noFill/>
          </a:ln>
        </p:spPr>
      </p:pic>
      <p:sp>
        <p:nvSpPr>
          <p:cNvPr id="60" name="Google Shape;60;p2"/>
          <p:cNvSpPr/>
          <p:nvPr/>
        </p:nvSpPr>
        <p:spPr>
          <a:xfrm>
            <a:off x="508000" y="3009900"/>
            <a:ext cx="4800600" cy="28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508000" y="3009900"/>
            <a:ext cx="4800600" cy="28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508000" y="3009900"/>
            <a:ext cx="495300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background</a:t>
            </a:r>
            <a:endParaRPr b="1" sz="3600">
              <a:solidFill>
                <a:schemeClr val="dk1"/>
              </a:solidFill>
              <a:latin typeface="Calibri"/>
              <a:ea typeface="Calibri"/>
              <a:cs typeface="Calibri"/>
              <a:sym typeface="Calibri"/>
            </a:endParaRPr>
          </a:p>
        </p:txBody>
      </p:sp>
      <p:sp>
        <p:nvSpPr>
          <p:cNvPr id="63" name="Google Shape;63;p2"/>
          <p:cNvSpPr/>
          <p:nvPr/>
        </p:nvSpPr>
        <p:spPr>
          <a:xfrm>
            <a:off x="508000" y="3683000"/>
            <a:ext cx="4885267" cy="2218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000000"/>
                </a:solidFill>
                <a:latin typeface="Montserrat"/>
                <a:ea typeface="Montserrat"/>
                <a:cs typeface="Montserrat"/>
                <a:sym typeface="Montserrat"/>
              </a:rPr>
              <a:t>This component provides an overview of the topic you are studying and explains why it is important. It may include a brief history of the topic or an explanation of the current state of research in the field.</a:t>
            </a:r>
            <a:endParaRPr sz="2000">
              <a:solidFill>
                <a:schemeClr val="dk1"/>
              </a:solidFill>
              <a:latin typeface="Calibri"/>
              <a:ea typeface="Calibri"/>
              <a:cs typeface="Calibri"/>
              <a:sym typeface="Calibri"/>
            </a:endParaRPr>
          </a:p>
        </p:txBody>
      </p:sp>
      <p:sp>
        <p:nvSpPr>
          <p:cNvPr id="64" name="Google Shape;64;p2"/>
          <p:cNvSpPr/>
          <p:nvPr/>
        </p:nvSpPr>
        <p:spPr>
          <a:xfrm>
            <a:off x="508000" y="6794500"/>
            <a:ext cx="48006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508000" y="6877050"/>
            <a:ext cx="1016000" cy="7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508000" y="6877050"/>
            <a:ext cx="1202267"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400">
                <a:solidFill>
                  <a:srgbClr val="98C3C6"/>
                </a:solidFill>
                <a:latin typeface="Cinzel"/>
                <a:ea typeface="Cinzel"/>
                <a:cs typeface="Cinzel"/>
                <a:sym typeface="Cinzel"/>
              </a:rPr>
              <a:t>75%</a:t>
            </a:r>
            <a:endParaRPr b="1" sz="4400">
              <a:solidFill>
                <a:schemeClr val="dk1"/>
              </a:solidFill>
              <a:latin typeface="Calibri"/>
              <a:ea typeface="Calibri"/>
              <a:cs typeface="Calibri"/>
              <a:sym typeface="Calibri"/>
            </a:endParaRPr>
          </a:p>
        </p:txBody>
      </p:sp>
      <p:sp>
        <p:nvSpPr>
          <p:cNvPr id="67" name="Google Shape;67;p2"/>
          <p:cNvSpPr/>
          <p:nvPr/>
        </p:nvSpPr>
        <p:spPr>
          <a:xfrm>
            <a:off x="1727200" y="6794500"/>
            <a:ext cx="35814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1727200" y="6794500"/>
            <a:ext cx="3666067" cy="99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4D4D4D"/>
                </a:solidFill>
                <a:latin typeface="Montserrat"/>
                <a:ea typeface="Montserrat"/>
                <a:cs typeface="Montserrat"/>
                <a:sym typeface="Montserrat"/>
              </a:rPr>
              <a:t>Enchanted Creatures possess the ability to cast spells.</a:t>
            </a:r>
            <a:endParaRPr sz="2000">
              <a:solidFill>
                <a:schemeClr val="dk1"/>
              </a:solidFill>
              <a:latin typeface="Calibri"/>
              <a:ea typeface="Calibri"/>
              <a:cs typeface="Calibri"/>
              <a:sym typeface="Calibri"/>
            </a:endParaRPr>
          </a:p>
        </p:txBody>
      </p:sp>
      <p:sp>
        <p:nvSpPr>
          <p:cNvPr id="69" name="Google Shape;69;p2"/>
          <p:cNvSpPr/>
          <p:nvPr/>
        </p:nvSpPr>
        <p:spPr>
          <a:xfrm>
            <a:off x="508000" y="7759700"/>
            <a:ext cx="4800600" cy="7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508000" y="7759700"/>
            <a:ext cx="1003300" cy="7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508000" y="7759700"/>
            <a:ext cx="1189567"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400">
                <a:solidFill>
                  <a:srgbClr val="98C3C6"/>
                </a:solidFill>
                <a:latin typeface="Cinzel"/>
                <a:ea typeface="Cinzel"/>
                <a:cs typeface="Cinzel"/>
                <a:sym typeface="Cinzel"/>
              </a:rPr>
              <a:t>10%</a:t>
            </a:r>
            <a:endParaRPr b="1" sz="4400">
              <a:solidFill>
                <a:schemeClr val="dk1"/>
              </a:solidFill>
              <a:latin typeface="Calibri"/>
              <a:ea typeface="Calibri"/>
              <a:cs typeface="Calibri"/>
              <a:sym typeface="Calibri"/>
            </a:endParaRPr>
          </a:p>
        </p:txBody>
      </p:sp>
      <p:sp>
        <p:nvSpPr>
          <p:cNvPr id="72" name="Google Shape;72;p2"/>
          <p:cNvSpPr/>
          <p:nvPr/>
        </p:nvSpPr>
        <p:spPr>
          <a:xfrm>
            <a:off x="1714500" y="7829550"/>
            <a:ext cx="35941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714500" y="7829550"/>
            <a:ext cx="3678767" cy="69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4D4D4D"/>
                </a:solidFill>
                <a:latin typeface="Montserrat"/>
                <a:ea typeface="Montserrat"/>
                <a:cs typeface="Montserrat"/>
                <a:sym typeface="Montserrat"/>
              </a:rPr>
              <a:t>Magic-Wielding Individuals practice the art of illusions.</a:t>
            </a:r>
            <a:endParaRPr sz="2000">
              <a:solidFill>
                <a:schemeClr val="dk1"/>
              </a:solidFill>
              <a:latin typeface="Calibri"/>
              <a:ea typeface="Calibri"/>
              <a:cs typeface="Calibri"/>
              <a:sym typeface="Calibri"/>
            </a:endParaRPr>
          </a:p>
        </p:txBody>
      </p:sp>
      <p:sp>
        <p:nvSpPr>
          <p:cNvPr id="74" name="Google Shape;74;p2"/>
          <p:cNvSpPr/>
          <p:nvPr/>
        </p:nvSpPr>
        <p:spPr>
          <a:xfrm>
            <a:off x="508000" y="9486900"/>
            <a:ext cx="4885267" cy="34374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Embark on an adventure filled with magic and wonder</a:t>
            </a:r>
            <a:endParaRPr b="0" i="0" sz="2000" u="none" cap="none" strike="noStrike">
              <a:solidFill>
                <a:schemeClr val="dk1"/>
              </a:solidFill>
              <a:latin typeface="Calibri"/>
              <a:ea typeface="Calibri"/>
              <a:cs typeface="Calibri"/>
              <a:sym typeface="Calibri"/>
            </a:endParaRPr>
          </a:p>
          <a:p>
            <a:pPr indent="-342900" lvl="1" marL="685800" marR="0" rtl="0" algn="l">
              <a:spcBef>
                <a:spcPts val="80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Tame dragons, see unicorns and experience rainbows every day</a:t>
            </a:r>
            <a:endParaRPr b="0" i="0" sz="2000" u="none" cap="none" strike="noStrike">
              <a:solidFill>
                <a:schemeClr val="dk1"/>
              </a:solidFill>
              <a:latin typeface="Calibri"/>
              <a:ea typeface="Calibri"/>
              <a:cs typeface="Calibri"/>
              <a:sym typeface="Calibri"/>
            </a:endParaRPr>
          </a:p>
          <a:p>
            <a:pPr indent="-342900" lvl="1" marL="685800" marR="0" rtl="0" algn="l">
              <a:spcBef>
                <a:spcPts val="80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Discover yourself and unlock your imagination through exploration</a:t>
            </a:r>
            <a:endParaRPr b="0" i="0" sz="2000" u="none" cap="none" strike="noStrike">
              <a:solidFill>
                <a:schemeClr val="dk1"/>
              </a:solidFill>
              <a:latin typeface="Calibri"/>
              <a:ea typeface="Calibri"/>
              <a:cs typeface="Calibri"/>
              <a:sym typeface="Calibri"/>
            </a:endParaRPr>
          </a:p>
          <a:p>
            <a:pPr indent="-342900" lvl="1" marL="685800" marR="0" rtl="0" algn="l">
              <a:spcBef>
                <a:spcPts val="80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Experience the manifestation of your deepest desires and fondest dreams</a:t>
            </a:r>
            <a:endParaRPr b="0" i="0" sz="2000" u="none" cap="none" strike="noStrike">
              <a:solidFill>
                <a:schemeClr val="dk1"/>
              </a:solidFill>
              <a:latin typeface="Calibri"/>
              <a:ea typeface="Calibri"/>
              <a:cs typeface="Calibri"/>
              <a:sym typeface="Calibri"/>
            </a:endParaRPr>
          </a:p>
        </p:txBody>
      </p:sp>
      <p:sp>
        <p:nvSpPr>
          <p:cNvPr id="75" name="Google Shape;75;p2"/>
          <p:cNvSpPr/>
          <p:nvPr/>
        </p:nvSpPr>
        <p:spPr>
          <a:xfrm>
            <a:off x="5613400" y="3683000"/>
            <a:ext cx="4148667" cy="374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000000"/>
                </a:solidFill>
                <a:latin typeface="Montserrat"/>
                <a:ea typeface="Montserrat"/>
                <a:cs typeface="Montserrat"/>
                <a:sym typeface="Montserrat"/>
              </a:rPr>
              <a:t>Welcome to the world of fantasy! Join us on a journey to explore the mystical creatures, enchanted lands, and magical wonders that exist beyond our reality. Discover the wonders and secrets of this exciting realm and unlock the power of imagination.</a:t>
            </a:r>
            <a:endParaRPr sz="2000">
              <a:solidFill>
                <a:schemeClr val="dk1"/>
              </a:solidFill>
              <a:latin typeface="Calibri"/>
              <a:ea typeface="Calibri"/>
              <a:cs typeface="Calibri"/>
              <a:sym typeface="Calibri"/>
            </a:endParaRPr>
          </a:p>
          <a:p>
            <a:pPr indent="0" lvl="0" marL="0" marR="0" rtl="0" algn="l">
              <a:spcBef>
                <a:spcPts val="2400"/>
              </a:spcBef>
              <a:spcAft>
                <a:spcPts val="0"/>
              </a:spcAft>
              <a:buNone/>
            </a:pPr>
            <a:r>
              <a:rPr lang="en-US" sz="2000">
                <a:solidFill>
                  <a:srgbClr val="000000"/>
                </a:solidFill>
                <a:latin typeface="Montserrat"/>
                <a:ea typeface="Montserrat"/>
                <a:cs typeface="Montserrat"/>
                <a:sym typeface="Montserrat"/>
              </a:rPr>
              <a:t>Embark on an adventure filled with magic and wonder</a:t>
            </a:r>
            <a:endParaRPr sz="2000">
              <a:solidFill>
                <a:schemeClr val="dk1"/>
              </a:solidFill>
              <a:latin typeface="Calibri"/>
              <a:ea typeface="Calibri"/>
              <a:cs typeface="Calibri"/>
              <a:sym typeface="Calibri"/>
            </a:endParaRPr>
          </a:p>
        </p:txBody>
      </p:sp>
      <p:sp>
        <p:nvSpPr>
          <p:cNvPr id="76" name="Google Shape;76;p2"/>
          <p:cNvSpPr/>
          <p:nvPr/>
        </p:nvSpPr>
        <p:spPr>
          <a:xfrm>
            <a:off x="10426700" y="3924300"/>
            <a:ext cx="2921992" cy="33227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10990574" y="3924300"/>
            <a:ext cx="1794244" cy="33374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rgbClr val="000000"/>
                </a:solidFill>
                <a:latin typeface="Cinzel"/>
                <a:ea typeface="Cinzel"/>
                <a:cs typeface="Cinzel"/>
                <a:sym typeface="Cinzel"/>
              </a:rPr>
              <a:t>Dragon Taming</a:t>
            </a:r>
            <a:endParaRPr sz="1584">
              <a:solidFill>
                <a:schemeClr val="dk1"/>
              </a:solidFill>
              <a:latin typeface="Calibri"/>
              <a:ea typeface="Calibri"/>
              <a:cs typeface="Calibri"/>
              <a:sym typeface="Calibri"/>
            </a:endParaRPr>
          </a:p>
        </p:txBody>
      </p:sp>
      <p:sp>
        <p:nvSpPr>
          <p:cNvPr id="78" name="Google Shape;78;p2"/>
          <p:cNvSpPr/>
          <p:nvPr/>
        </p:nvSpPr>
        <p:spPr>
          <a:xfrm>
            <a:off x="10426700" y="4325088"/>
            <a:ext cx="2921992" cy="2921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9" name="Google Shape;79;p2"/>
          <p:cNvPicPr preferRelativeResize="0"/>
          <p:nvPr/>
        </p:nvPicPr>
        <p:blipFill rotWithShape="1">
          <a:blip r:embed="rId8">
            <a:alphaModFix/>
          </a:blip>
          <a:srcRect b="0" l="0" r="0" t="0"/>
          <a:stretch/>
        </p:blipFill>
        <p:spPr>
          <a:xfrm>
            <a:off x="10426700" y="4325088"/>
            <a:ext cx="2921992" cy="2921992"/>
          </a:xfrm>
          <a:prstGeom prst="rect">
            <a:avLst/>
          </a:prstGeom>
          <a:noFill/>
          <a:ln>
            <a:noFill/>
          </a:ln>
        </p:spPr>
      </p:pic>
      <p:pic>
        <p:nvPicPr>
          <p:cNvPr descr="preencoded.png" id="80" name="Google Shape;80;p2"/>
          <p:cNvPicPr preferRelativeResize="0"/>
          <p:nvPr/>
        </p:nvPicPr>
        <p:blipFill rotWithShape="1">
          <a:blip r:embed="rId9">
            <a:alphaModFix/>
          </a:blip>
          <a:srcRect b="0" l="0" r="0" t="0"/>
          <a:stretch/>
        </p:blipFill>
        <p:spPr>
          <a:xfrm>
            <a:off x="10426697" y="4325086"/>
            <a:ext cx="2921995" cy="2921994"/>
          </a:xfrm>
          <a:prstGeom prst="rect">
            <a:avLst/>
          </a:prstGeom>
          <a:noFill/>
          <a:ln>
            <a:noFill/>
          </a:ln>
        </p:spPr>
      </p:pic>
      <p:sp>
        <p:nvSpPr>
          <p:cNvPr id="81" name="Google Shape;81;p2"/>
          <p:cNvSpPr/>
          <p:nvPr/>
        </p:nvSpPr>
        <p:spPr>
          <a:xfrm>
            <a:off x="11046854" y="4939657"/>
            <a:ext cx="1687269" cy="1687269"/>
          </a:xfrm>
          <a:prstGeom prst="roundRect">
            <a:avLst>
              <a:gd fmla="val 3311259" name="adj"/>
            </a:avLst>
          </a:prstGeom>
          <a:solidFill>
            <a:srgbClr val="98C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1532921" y="5225331"/>
            <a:ext cx="715134" cy="715134"/>
          </a:xfrm>
          <a:prstGeom prst="roundRect">
            <a:avLst>
              <a:gd fmla="val 7799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3" name="Google Shape;83;p2"/>
          <p:cNvPicPr preferRelativeResize="0"/>
          <p:nvPr/>
        </p:nvPicPr>
        <p:blipFill rotWithShape="1">
          <a:blip r:embed="rId10">
            <a:alphaModFix/>
          </a:blip>
          <a:srcRect b="0" l="0" r="0" t="0"/>
          <a:stretch/>
        </p:blipFill>
        <p:spPr>
          <a:xfrm>
            <a:off x="11532921" y="5225331"/>
            <a:ext cx="715135" cy="715133"/>
          </a:xfrm>
          <a:prstGeom prst="rect">
            <a:avLst/>
          </a:prstGeom>
          <a:noFill/>
          <a:ln>
            <a:noFill/>
          </a:ln>
        </p:spPr>
      </p:pic>
      <p:pic>
        <p:nvPicPr>
          <p:cNvPr descr="preencoded.png" id="84" name="Google Shape;84;p2"/>
          <p:cNvPicPr preferRelativeResize="0"/>
          <p:nvPr/>
        </p:nvPicPr>
        <p:blipFill rotWithShape="1">
          <a:blip r:embed="rId11">
            <a:alphaModFix/>
          </a:blip>
          <a:srcRect b="0" l="0" r="0" t="0"/>
          <a:stretch/>
        </p:blipFill>
        <p:spPr>
          <a:xfrm>
            <a:off x="11660023" y="5270026"/>
            <a:ext cx="460927" cy="625742"/>
          </a:xfrm>
          <a:prstGeom prst="rect">
            <a:avLst/>
          </a:prstGeom>
          <a:noFill/>
          <a:ln>
            <a:noFill/>
          </a:ln>
        </p:spPr>
      </p:pic>
      <p:sp>
        <p:nvSpPr>
          <p:cNvPr id="85" name="Google Shape;85;p2"/>
          <p:cNvSpPr/>
          <p:nvPr/>
        </p:nvSpPr>
        <p:spPr>
          <a:xfrm>
            <a:off x="11113898" y="6074552"/>
            <a:ext cx="1553181" cy="2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1080376" y="6074552"/>
            <a:ext cx="1620225" cy="33374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rgbClr val="000000"/>
                </a:solidFill>
                <a:latin typeface="Cinzel"/>
                <a:ea typeface="Cinzel"/>
                <a:cs typeface="Cinzel"/>
                <a:sym typeface="Cinzel"/>
              </a:rPr>
              <a:t>Unicorn </a:t>
            </a:r>
            <a:endParaRPr sz="1584">
              <a:solidFill>
                <a:schemeClr val="dk1"/>
              </a:solidFill>
              <a:latin typeface="Calibri"/>
              <a:ea typeface="Calibri"/>
              <a:cs typeface="Calibri"/>
              <a:sym typeface="Calibri"/>
            </a:endParaRPr>
          </a:p>
        </p:txBody>
      </p:sp>
      <p:sp>
        <p:nvSpPr>
          <p:cNvPr id="87" name="Google Shape;87;p2"/>
          <p:cNvSpPr/>
          <p:nvPr/>
        </p:nvSpPr>
        <p:spPr>
          <a:xfrm>
            <a:off x="5613400" y="8318500"/>
            <a:ext cx="3848100" cy="2895600"/>
          </a:xfrm>
          <a:prstGeom prst="rect">
            <a:avLst/>
          </a:prstGeom>
          <a:noFill/>
          <a:ln cap="flat" cmpd="sng" w="25400">
            <a:solidFill>
              <a:srgbClr val="2B2B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232650" y="8420100"/>
            <a:ext cx="609600" cy="609600"/>
          </a:xfrm>
          <a:prstGeom prst="roundRect">
            <a:avLst>
              <a:gd fmla="val 208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9" name="Google Shape;89;p2"/>
          <p:cNvPicPr preferRelativeResize="0"/>
          <p:nvPr/>
        </p:nvPicPr>
        <p:blipFill rotWithShape="1">
          <a:blip r:embed="rId12">
            <a:alphaModFix/>
          </a:blip>
          <a:srcRect b="0" l="0" r="0" t="0"/>
          <a:stretch/>
        </p:blipFill>
        <p:spPr>
          <a:xfrm>
            <a:off x="7232650" y="8420100"/>
            <a:ext cx="609600" cy="609600"/>
          </a:xfrm>
          <a:prstGeom prst="rect">
            <a:avLst/>
          </a:prstGeom>
          <a:noFill/>
          <a:ln>
            <a:noFill/>
          </a:ln>
        </p:spPr>
      </p:pic>
      <p:pic>
        <p:nvPicPr>
          <p:cNvPr descr="preencoded.png" id="90" name="Google Shape;90;p2"/>
          <p:cNvPicPr preferRelativeResize="0"/>
          <p:nvPr/>
        </p:nvPicPr>
        <p:blipFill rotWithShape="1">
          <a:blip r:embed="rId13">
            <a:alphaModFix/>
          </a:blip>
          <a:srcRect b="0" l="0" r="0" t="0"/>
          <a:stretch/>
        </p:blipFill>
        <p:spPr>
          <a:xfrm>
            <a:off x="7318375" y="8505825"/>
            <a:ext cx="438150" cy="438150"/>
          </a:xfrm>
          <a:prstGeom prst="rect">
            <a:avLst/>
          </a:prstGeom>
          <a:noFill/>
          <a:ln>
            <a:noFill/>
          </a:ln>
        </p:spPr>
      </p:pic>
      <p:sp>
        <p:nvSpPr>
          <p:cNvPr id="91" name="Google Shape;91;p2"/>
          <p:cNvSpPr/>
          <p:nvPr/>
        </p:nvSpPr>
        <p:spPr>
          <a:xfrm>
            <a:off x="5664200" y="9131300"/>
            <a:ext cx="37465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5613400" y="9131300"/>
            <a:ext cx="3848100" cy="5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400">
                <a:solidFill>
                  <a:srgbClr val="000000"/>
                </a:solidFill>
                <a:latin typeface="Cinzel"/>
                <a:ea typeface="Cinzel"/>
                <a:cs typeface="Cinzel"/>
                <a:sym typeface="Cinzel"/>
              </a:rPr>
              <a:t>Spellcasting </a:t>
            </a:r>
            <a:endParaRPr b="1" sz="2400">
              <a:solidFill>
                <a:schemeClr val="dk1"/>
              </a:solidFill>
              <a:latin typeface="Calibri"/>
              <a:ea typeface="Calibri"/>
              <a:cs typeface="Calibri"/>
              <a:sym typeface="Calibri"/>
            </a:endParaRPr>
          </a:p>
        </p:txBody>
      </p:sp>
      <p:sp>
        <p:nvSpPr>
          <p:cNvPr id="93" name="Google Shape;93;p2"/>
          <p:cNvSpPr/>
          <p:nvPr/>
        </p:nvSpPr>
        <p:spPr>
          <a:xfrm>
            <a:off x="5621867" y="9588500"/>
            <a:ext cx="3831167" cy="1608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A significant event in the history of the fantasy realm, in which the greatest spellcasters of the realm competed in a tournament.</a:t>
            </a:r>
            <a:endParaRPr sz="2000">
              <a:solidFill>
                <a:schemeClr val="dk1"/>
              </a:solidFill>
              <a:latin typeface="Calibri"/>
              <a:ea typeface="Calibri"/>
              <a:cs typeface="Calibri"/>
              <a:sym typeface="Calibri"/>
            </a:endParaRPr>
          </a:p>
        </p:txBody>
      </p:sp>
      <p:sp>
        <p:nvSpPr>
          <p:cNvPr id="94" name="Google Shape;94;p2"/>
          <p:cNvSpPr/>
          <p:nvPr/>
        </p:nvSpPr>
        <p:spPr>
          <a:xfrm>
            <a:off x="9512300" y="8318500"/>
            <a:ext cx="3848100" cy="2895600"/>
          </a:xfrm>
          <a:prstGeom prst="rect">
            <a:avLst/>
          </a:prstGeom>
          <a:noFill/>
          <a:ln cap="flat" cmpd="sng" w="25400">
            <a:solidFill>
              <a:srgbClr val="2B2B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11131550" y="8420100"/>
            <a:ext cx="609600" cy="609600"/>
          </a:xfrm>
          <a:prstGeom prst="roundRect">
            <a:avLst>
              <a:gd fmla="val 208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6" name="Google Shape;96;p2"/>
          <p:cNvPicPr preferRelativeResize="0"/>
          <p:nvPr/>
        </p:nvPicPr>
        <p:blipFill rotWithShape="1">
          <a:blip r:embed="rId12">
            <a:alphaModFix/>
          </a:blip>
          <a:srcRect b="0" l="0" r="0" t="0"/>
          <a:stretch/>
        </p:blipFill>
        <p:spPr>
          <a:xfrm>
            <a:off x="11131550" y="8420100"/>
            <a:ext cx="609600" cy="609600"/>
          </a:xfrm>
          <a:prstGeom prst="rect">
            <a:avLst/>
          </a:prstGeom>
          <a:noFill/>
          <a:ln>
            <a:noFill/>
          </a:ln>
        </p:spPr>
      </p:pic>
      <p:pic>
        <p:nvPicPr>
          <p:cNvPr descr="preencoded.png" id="97" name="Google Shape;97;p2"/>
          <p:cNvPicPr preferRelativeResize="0"/>
          <p:nvPr/>
        </p:nvPicPr>
        <p:blipFill rotWithShape="1">
          <a:blip r:embed="rId14">
            <a:alphaModFix/>
          </a:blip>
          <a:srcRect b="0" l="0" r="0" t="0"/>
          <a:stretch/>
        </p:blipFill>
        <p:spPr>
          <a:xfrm>
            <a:off x="11193509" y="8482071"/>
            <a:ext cx="485744" cy="485597"/>
          </a:xfrm>
          <a:prstGeom prst="rect">
            <a:avLst/>
          </a:prstGeom>
          <a:noFill/>
          <a:ln>
            <a:noFill/>
          </a:ln>
        </p:spPr>
      </p:pic>
      <p:sp>
        <p:nvSpPr>
          <p:cNvPr id="98" name="Google Shape;98;p2"/>
          <p:cNvSpPr/>
          <p:nvPr/>
        </p:nvSpPr>
        <p:spPr>
          <a:xfrm>
            <a:off x="9563100" y="9131300"/>
            <a:ext cx="37465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9512300" y="9131300"/>
            <a:ext cx="3848100" cy="5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400">
                <a:solidFill>
                  <a:srgbClr val="000000"/>
                </a:solidFill>
                <a:latin typeface="Cinzel"/>
                <a:ea typeface="Cinzel"/>
                <a:cs typeface="Cinzel"/>
                <a:sym typeface="Cinzel"/>
              </a:rPr>
              <a:t>Treasure</a:t>
            </a:r>
            <a:endParaRPr b="1" sz="2400">
              <a:solidFill>
                <a:schemeClr val="dk1"/>
              </a:solidFill>
              <a:latin typeface="Calibri"/>
              <a:ea typeface="Calibri"/>
              <a:cs typeface="Calibri"/>
              <a:sym typeface="Calibri"/>
            </a:endParaRPr>
          </a:p>
        </p:txBody>
      </p:sp>
      <p:sp>
        <p:nvSpPr>
          <p:cNvPr id="100" name="Google Shape;100;p2"/>
          <p:cNvSpPr/>
          <p:nvPr/>
        </p:nvSpPr>
        <p:spPr>
          <a:xfrm>
            <a:off x="9520767" y="9588500"/>
            <a:ext cx="3831167" cy="1608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A significant event in the history of the fantasy realm, in which a massive and awesome treasure hunt was organized.</a:t>
            </a:r>
            <a:endParaRPr sz="2000">
              <a:solidFill>
                <a:schemeClr val="dk1"/>
              </a:solidFill>
              <a:latin typeface="Calibri"/>
              <a:ea typeface="Calibri"/>
              <a:cs typeface="Calibri"/>
              <a:sym typeface="Calibri"/>
            </a:endParaRPr>
          </a:p>
        </p:txBody>
      </p:sp>
      <p:sp>
        <p:nvSpPr>
          <p:cNvPr id="101" name="Google Shape;101;p2"/>
          <p:cNvSpPr/>
          <p:nvPr/>
        </p:nvSpPr>
        <p:spPr>
          <a:xfrm>
            <a:off x="13665200" y="3911600"/>
            <a:ext cx="39878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13665200" y="4445000"/>
            <a:ext cx="762000" cy="762000"/>
          </a:xfrm>
          <a:prstGeom prst="roundRect">
            <a:avLst>
              <a:gd fmla="val 166800" name="adj"/>
            </a:avLst>
          </a:prstGeom>
          <a:solidFill>
            <a:srgbClr val="98C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03" name="Google Shape;103;p2"/>
          <p:cNvPicPr preferRelativeResize="0"/>
          <p:nvPr/>
        </p:nvPicPr>
        <p:blipFill rotWithShape="1">
          <a:blip r:embed="rId4">
            <a:alphaModFix/>
          </a:blip>
          <a:srcRect b="0" l="0" r="0" t="0"/>
          <a:stretch/>
        </p:blipFill>
        <p:spPr>
          <a:xfrm>
            <a:off x="13766800" y="4546600"/>
            <a:ext cx="558800" cy="558800"/>
          </a:xfrm>
          <a:prstGeom prst="rect">
            <a:avLst/>
          </a:prstGeom>
          <a:noFill/>
          <a:ln>
            <a:noFill/>
          </a:ln>
        </p:spPr>
      </p:pic>
      <p:pic>
        <p:nvPicPr>
          <p:cNvPr descr="preencoded.png" id="104" name="Google Shape;104;p2"/>
          <p:cNvPicPr preferRelativeResize="0"/>
          <p:nvPr/>
        </p:nvPicPr>
        <p:blipFill rotWithShape="1">
          <a:blip r:embed="rId15">
            <a:alphaModFix/>
          </a:blip>
          <a:srcRect b="0" l="0" r="0" t="0"/>
          <a:stretch/>
        </p:blipFill>
        <p:spPr>
          <a:xfrm>
            <a:off x="13849747" y="4629547"/>
            <a:ext cx="392906" cy="392906"/>
          </a:xfrm>
          <a:prstGeom prst="rect">
            <a:avLst/>
          </a:prstGeom>
          <a:noFill/>
          <a:ln>
            <a:noFill/>
          </a:ln>
        </p:spPr>
      </p:pic>
      <p:sp>
        <p:nvSpPr>
          <p:cNvPr id="105" name="Google Shape;105;p2"/>
          <p:cNvSpPr/>
          <p:nvPr/>
        </p:nvSpPr>
        <p:spPr>
          <a:xfrm>
            <a:off x="14528800" y="3911600"/>
            <a:ext cx="31242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4528800" y="3911600"/>
            <a:ext cx="3208867" cy="1913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000000"/>
                </a:solidFill>
                <a:latin typeface="Montserrat"/>
                <a:ea typeface="Montserrat"/>
                <a:cs typeface="Montserrat"/>
                <a:sym typeface="Montserrat"/>
              </a:rPr>
              <a:t>"The Art of Archery": Discover the intricacies of the Art of Archery as practiced by the graceful and precise elves.</a:t>
            </a:r>
            <a:endParaRPr sz="2000">
              <a:solidFill>
                <a:schemeClr val="dk1"/>
              </a:solidFill>
              <a:latin typeface="Calibri"/>
              <a:ea typeface="Calibri"/>
              <a:cs typeface="Calibri"/>
              <a:sym typeface="Calibri"/>
            </a:endParaRPr>
          </a:p>
        </p:txBody>
      </p:sp>
      <p:sp>
        <p:nvSpPr>
          <p:cNvPr id="107" name="Google Shape;107;p2"/>
          <p:cNvSpPr/>
          <p:nvPr/>
        </p:nvSpPr>
        <p:spPr>
          <a:xfrm>
            <a:off x="13665200" y="5943600"/>
            <a:ext cx="3987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13665200" y="6324600"/>
            <a:ext cx="762000" cy="762000"/>
          </a:xfrm>
          <a:prstGeom prst="roundRect">
            <a:avLst>
              <a:gd fmla="val 166800" name="adj"/>
            </a:avLst>
          </a:prstGeom>
          <a:solidFill>
            <a:srgbClr val="98C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09" name="Google Shape;109;p2"/>
          <p:cNvPicPr preferRelativeResize="0"/>
          <p:nvPr/>
        </p:nvPicPr>
        <p:blipFill rotWithShape="1">
          <a:blip r:embed="rId4">
            <a:alphaModFix/>
          </a:blip>
          <a:srcRect b="0" l="0" r="0" t="0"/>
          <a:stretch/>
        </p:blipFill>
        <p:spPr>
          <a:xfrm>
            <a:off x="13766800" y="6426200"/>
            <a:ext cx="558800" cy="558800"/>
          </a:xfrm>
          <a:prstGeom prst="rect">
            <a:avLst/>
          </a:prstGeom>
          <a:noFill/>
          <a:ln>
            <a:noFill/>
          </a:ln>
        </p:spPr>
      </p:pic>
      <p:pic>
        <p:nvPicPr>
          <p:cNvPr descr="preencoded.png" id="110" name="Google Shape;110;p2"/>
          <p:cNvPicPr preferRelativeResize="0"/>
          <p:nvPr/>
        </p:nvPicPr>
        <p:blipFill rotWithShape="1">
          <a:blip r:embed="rId16">
            <a:alphaModFix/>
          </a:blip>
          <a:srcRect b="0" l="0" r="0" t="0"/>
          <a:stretch/>
        </p:blipFill>
        <p:spPr>
          <a:xfrm>
            <a:off x="13823553" y="6520061"/>
            <a:ext cx="445294" cy="371078"/>
          </a:xfrm>
          <a:prstGeom prst="rect">
            <a:avLst/>
          </a:prstGeom>
          <a:noFill/>
          <a:ln>
            <a:noFill/>
          </a:ln>
        </p:spPr>
      </p:pic>
      <p:sp>
        <p:nvSpPr>
          <p:cNvPr id="111" name="Google Shape;111;p2"/>
          <p:cNvSpPr/>
          <p:nvPr/>
        </p:nvSpPr>
        <p:spPr>
          <a:xfrm>
            <a:off x="14528800" y="5943600"/>
            <a:ext cx="31242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4528800" y="5943600"/>
            <a:ext cx="3208867"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000000"/>
                </a:solidFill>
                <a:latin typeface="Montserrat"/>
                <a:ea typeface="Montserrat"/>
                <a:cs typeface="Montserrat"/>
                <a:sym typeface="Montserrat"/>
              </a:rPr>
              <a:t>"The Music of the Elves": Immerse yourself in the enchanting music of the elves, whose songs have the power to heal.</a:t>
            </a:r>
            <a:endParaRPr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117" name="Shape 117"/>
        <p:cNvGrpSpPr/>
        <p:nvPr/>
      </p:nvGrpSpPr>
      <p:grpSpPr>
        <a:xfrm>
          <a:off x="0" y="0"/>
          <a:ext cx="0" cy="0"/>
          <a:chOff x="0" y="0"/>
          <a:chExt cx="0" cy="0"/>
        </a:xfrm>
      </p:grpSpPr>
      <p:sp>
        <p:nvSpPr>
          <p:cNvPr id="118" name="Google Shape;118;p3"/>
          <p:cNvSpPr/>
          <p:nvPr/>
        </p:nvSpPr>
        <p:spPr>
          <a:xfrm>
            <a:off x="355600" y="215900"/>
            <a:ext cx="17449800" cy="1028700"/>
          </a:xfrm>
          <a:prstGeom prst="rect">
            <a:avLst/>
          </a:prstGeom>
          <a:solidFill>
            <a:srgbClr val="2B2B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698500" y="419100"/>
            <a:ext cx="10711622"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EEEEEE"/>
                </a:solidFill>
                <a:latin typeface="Cinzel"/>
                <a:ea typeface="Cinzel"/>
                <a:cs typeface="Cinzel"/>
                <a:sym typeface="Cinzel"/>
              </a:rPr>
              <a:t>Poster Free Presentation Template</a:t>
            </a:r>
            <a:endParaRPr b="1" sz="3600">
              <a:solidFill>
                <a:schemeClr val="dk1"/>
              </a:solidFill>
              <a:latin typeface="Calibri"/>
              <a:ea typeface="Calibri"/>
              <a:cs typeface="Calibri"/>
              <a:sym typeface="Calibri"/>
            </a:endParaRPr>
          </a:p>
        </p:txBody>
      </p:sp>
      <p:sp>
        <p:nvSpPr>
          <p:cNvPr id="120" name="Google Shape;120;p3"/>
          <p:cNvSpPr/>
          <p:nvPr/>
        </p:nvSpPr>
        <p:spPr>
          <a:xfrm>
            <a:off x="355600" y="215900"/>
            <a:ext cx="17449800" cy="12877800"/>
          </a:xfrm>
          <a:prstGeom prst="rect">
            <a:avLst/>
          </a:prstGeom>
          <a:noFill/>
          <a:ln cap="flat" cmpd="sng" w="50800">
            <a:solidFill>
              <a:srgbClr val="2B2B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7069667" y="13258800"/>
            <a:ext cx="4148667" cy="389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March, 2023</a:t>
            </a:r>
            <a:endParaRPr sz="2000">
              <a:solidFill>
                <a:schemeClr val="dk1"/>
              </a:solidFill>
              <a:latin typeface="Calibri"/>
              <a:ea typeface="Calibri"/>
              <a:cs typeface="Calibri"/>
              <a:sym typeface="Calibri"/>
            </a:endParaRPr>
          </a:p>
        </p:txBody>
      </p:sp>
      <p:pic>
        <p:nvPicPr>
          <p:cNvPr descr="preencoded.png" id="122" name="Google Shape;122;p3"/>
          <p:cNvPicPr preferRelativeResize="0"/>
          <p:nvPr/>
        </p:nvPicPr>
        <p:blipFill rotWithShape="1">
          <a:blip r:embed="rId3">
            <a:alphaModFix/>
          </a:blip>
          <a:srcRect b="0" l="0" r="0" t="0"/>
          <a:stretch/>
        </p:blipFill>
        <p:spPr>
          <a:xfrm>
            <a:off x="15659100" y="419100"/>
            <a:ext cx="2043643" cy="649111"/>
          </a:xfrm>
          <a:prstGeom prst="rect">
            <a:avLst/>
          </a:prstGeom>
          <a:noFill/>
          <a:ln>
            <a:noFill/>
          </a:ln>
        </p:spPr>
      </p:pic>
      <p:sp>
        <p:nvSpPr>
          <p:cNvPr id="123" name="Google Shape;123;p3"/>
          <p:cNvSpPr/>
          <p:nvPr/>
        </p:nvSpPr>
        <p:spPr>
          <a:xfrm>
            <a:off x="508000" y="1600200"/>
            <a:ext cx="3539067"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2B2B2B"/>
                </a:solidFill>
                <a:latin typeface="Cinzel"/>
                <a:ea typeface="Cinzel"/>
                <a:cs typeface="Cinzel"/>
                <a:sym typeface="Cinzel"/>
              </a:rPr>
              <a:t>Discussion</a:t>
            </a:r>
            <a:endParaRPr b="1" sz="4000">
              <a:solidFill>
                <a:schemeClr val="dk1"/>
              </a:solidFill>
              <a:latin typeface="Calibri"/>
              <a:ea typeface="Calibri"/>
              <a:cs typeface="Calibri"/>
              <a:sym typeface="Calibri"/>
            </a:endParaRPr>
          </a:p>
        </p:txBody>
      </p:sp>
      <p:sp>
        <p:nvSpPr>
          <p:cNvPr id="124" name="Google Shape;124;p3"/>
          <p:cNvSpPr/>
          <p:nvPr/>
        </p:nvSpPr>
        <p:spPr>
          <a:xfrm>
            <a:off x="6426200" y="1562100"/>
            <a:ext cx="3907367"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2B2B2B"/>
                </a:solidFill>
                <a:latin typeface="Cinzel"/>
                <a:ea typeface="Cinzel"/>
                <a:cs typeface="Cinzel"/>
                <a:sym typeface="Cinzel"/>
              </a:rPr>
              <a:t>Conclusion</a:t>
            </a:r>
            <a:endParaRPr b="1" sz="4000">
              <a:solidFill>
                <a:schemeClr val="dk1"/>
              </a:solidFill>
              <a:latin typeface="Calibri"/>
              <a:ea typeface="Calibri"/>
              <a:cs typeface="Calibri"/>
              <a:sym typeface="Calibri"/>
            </a:endParaRPr>
          </a:p>
        </p:txBody>
      </p:sp>
      <p:pic>
        <p:nvPicPr>
          <p:cNvPr descr="preencoded.png" id="125" name="Google Shape;125;p3"/>
          <p:cNvPicPr preferRelativeResize="0"/>
          <p:nvPr/>
        </p:nvPicPr>
        <p:blipFill rotWithShape="1">
          <a:blip r:embed="rId4">
            <a:alphaModFix/>
          </a:blip>
          <a:srcRect b="0" l="0" r="0" t="0"/>
          <a:stretch/>
        </p:blipFill>
        <p:spPr>
          <a:xfrm>
            <a:off x="406400" y="2654300"/>
            <a:ext cx="17399000" cy="50800"/>
          </a:xfrm>
          <a:prstGeom prst="rect">
            <a:avLst/>
          </a:prstGeom>
          <a:noFill/>
          <a:ln>
            <a:noFill/>
          </a:ln>
        </p:spPr>
      </p:pic>
      <p:sp>
        <p:nvSpPr>
          <p:cNvPr id="126" name="Google Shape;126;p3"/>
          <p:cNvSpPr/>
          <p:nvPr/>
        </p:nvSpPr>
        <p:spPr>
          <a:xfrm>
            <a:off x="508000" y="3162300"/>
            <a:ext cx="56134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508000" y="3619500"/>
            <a:ext cx="762000" cy="762000"/>
          </a:xfrm>
          <a:prstGeom prst="roundRect">
            <a:avLst>
              <a:gd fmla="val 166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8" name="Google Shape;128;p3"/>
          <p:cNvPicPr preferRelativeResize="0"/>
          <p:nvPr/>
        </p:nvPicPr>
        <p:blipFill rotWithShape="1">
          <a:blip r:embed="rId5">
            <a:alphaModFix/>
          </a:blip>
          <a:srcRect b="0" l="0" r="0" t="0"/>
          <a:stretch/>
        </p:blipFill>
        <p:spPr>
          <a:xfrm>
            <a:off x="508000" y="3619500"/>
            <a:ext cx="762000" cy="762000"/>
          </a:xfrm>
          <a:prstGeom prst="rect">
            <a:avLst/>
          </a:prstGeom>
          <a:noFill/>
          <a:ln>
            <a:noFill/>
          </a:ln>
        </p:spPr>
      </p:pic>
      <p:pic>
        <p:nvPicPr>
          <p:cNvPr descr="preencoded.png" id="129" name="Google Shape;129;p3"/>
          <p:cNvPicPr preferRelativeResize="0"/>
          <p:nvPr/>
        </p:nvPicPr>
        <p:blipFill rotWithShape="1">
          <a:blip r:embed="rId6">
            <a:alphaModFix/>
          </a:blip>
          <a:srcRect b="0" l="0" r="0" t="0"/>
          <a:stretch/>
        </p:blipFill>
        <p:spPr>
          <a:xfrm>
            <a:off x="643434" y="3667125"/>
            <a:ext cx="491133" cy="666750"/>
          </a:xfrm>
          <a:prstGeom prst="rect">
            <a:avLst/>
          </a:prstGeom>
          <a:noFill/>
          <a:ln>
            <a:noFill/>
          </a:ln>
        </p:spPr>
      </p:pic>
      <p:sp>
        <p:nvSpPr>
          <p:cNvPr id="130" name="Google Shape;130;p3"/>
          <p:cNvSpPr/>
          <p:nvPr/>
        </p:nvSpPr>
        <p:spPr>
          <a:xfrm>
            <a:off x="1371600" y="3162300"/>
            <a:ext cx="47498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1371600" y="3162300"/>
            <a:ext cx="4851400" cy="5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000000"/>
                </a:solidFill>
                <a:latin typeface="Cinzel"/>
                <a:ea typeface="Cinzel"/>
                <a:cs typeface="Cinzel"/>
                <a:sym typeface="Cinzel"/>
              </a:rPr>
              <a:t>Unicorn Sightings</a:t>
            </a:r>
            <a:endParaRPr b="1" sz="2400">
              <a:solidFill>
                <a:schemeClr val="dk1"/>
              </a:solidFill>
              <a:latin typeface="Calibri"/>
              <a:ea typeface="Calibri"/>
              <a:cs typeface="Calibri"/>
              <a:sym typeface="Calibri"/>
            </a:endParaRPr>
          </a:p>
        </p:txBody>
      </p:sp>
      <p:sp>
        <p:nvSpPr>
          <p:cNvPr id="132" name="Google Shape;132;p3"/>
          <p:cNvSpPr/>
          <p:nvPr/>
        </p:nvSpPr>
        <p:spPr>
          <a:xfrm>
            <a:off x="1371600" y="3619500"/>
            <a:ext cx="4834467" cy="130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000000"/>
                </a:solidFill>
                <a:latin typeface="Montserrat"/>
                <a:ea typeface="Montserrat"/>
                <a:cs typeface="Montserrat"/>
                <a:sym typeface="Montserrat"/>
              </a:rPr>
              <a:t>A record of the number of unicorns spotted in the fantasy realm and the beauty and mystery that surrounds these enchanting creatures.</a:t>
            </a:r>
            <a:endParaRPr sz="2000">
              <a:solidFill>
                <a:schemeClr val="dk1"/>
              </a:solidFill>
              <a:latin typeface="Calibri"/>
              <a:ea typeface="Calibri"/>
              <a:cs typeface="Calibri"/>
              <a:sym typeface="Calibri"/>
            </a:endParaRPr>
          </a:p>
        </p:txBody>
      </p:sp>
      <p:sp>
        <p:nvSpPr>
          <p:cNvPr id="133" name="Google Shape;133;p3"/>
          <p:cNvSpPr/>
          <p:nvPr/>
        </p:nvSpPr>
        <p:spPr>
          <a:xfrm>
            <a:off x="508000" y="5041900"/>
            <a:ext cx="56134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508000" y="5499100"/>
            <a:ext cx="762000" cy="762000"/>
          </a:xfrm>
          <a:prstGeom prst="roundRect">
            <a:avLst>
              <a:gd fmla="val 1668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5" name="Google Shape;135;p3"/>
          <p:cNvPicPr preferRelativeResize="0"/>
          <p:nvPr/>
        </p:nvPicPr>
        <p:blipFill rotWithShape="1">
          <a:blip r:embed="rId5">
            <a:alphaModFix/>
          </a:blip>
          <a:srcRect b="0" l="0" r="0" t="0"/>
          <a:stretch/>
        </p:blipFill>
        <p:spPr>
          <a:xfrm>
            <a:off x="508000" y="5499100"/>
            <a:ext cx="762000" cy="762000"/>
          </a:xfrm>
          <a:prstGeom prst="rect">
            <a:avLst/>
          </a:prstGeom>
          <a:noFill/>
          <a:ln>
            <a:noFill/>
          </a:ln>
        </p:spPr>
      </p:pic>
      <p:pic>
        <p:nvPicPr>
          <p:cNvPr descr="preencoded.png" id="136" name="Google Shape;136;p3"/>
          <p:cNvPicPr preferRelativeResize="0"/>
          <p:nvPr/>
        </p:nvPicPr>
        <p:blipFill rotWithShape="1">
          <a:blip r:embed="rId7">
            <a:alphaModFix/>
          </a:blip>
          <a:srcRect b="0" l="0" r="0" t="0"/>
          <a:stretch/>
        </p:blipFill>
        <p:spPr>
          <a:xfrm>
            <a:off x="638969" y="5552678"/>
            <a:ext cx="500063" cy="654844"/>
          </a:xfrm>
          <a:prstGeom prst="rect">
            <a:avLst/>
          </a:prstGeom>
          <a:noFill/>
          <a:ln>
            <a:noFill/>
          </a:ln>
        </p:spPr>
      </p:pic>
      <p:sp>
        <p:nvSpPr>
          <p:cNvPr id="137" name="Google Shape;137;p3"/>
          <p:cNvSpPr/>
          <p:nvPr/>
        </p:nvSpPr>
        <p:spPr>
          <a:xfrm>
            <a:off x="1371600" y="5041900"/>
            <a:ext cx="47498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1371600" y="5041900"/>
            <a:ext cx="4851400" cy="5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000000"/>
                </a:solidFill>
                <a:latin typeface="Cinzel"/>
                <a:ea typeface="Cinzel"/>
                <a:cs typeface="Cinzel"/>
                <a:sym typeface="Cinzel"/>
              </a:rPr>
              <a:t>Dragon Taming</a:t>
            </a:r>
            <a:endParaRPr b="1" sz="2400">
              <a:solidFill>
                <a:schemeClr val="dk1"/>
              </a:solidFill>
              <a:latin typeface="Calibri"/>
              <a:ea typeface="Calibri"/>
              <a:cs typeface="Calibri"/>
              <a:sym typeface="Calibri"/>
            </a:endParaRPr>
          </a:p>
        </p:txBody>
      </p:sp>
      <p:sp>
        <p:nvSpPr>
          <p:cNvPr id="139" name="Google Shape;139;p3"/>
          <p:cNvSpPr/>
          <p:nvPr/>
        </p:nvSpPr>
        <p:spPr>
          <a:xfrm>
            <a:off x="1371600" y="5499100"/>
            <a:ext cx="4834467" cy="130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000000"/>
                </a:solidFill>
                <a:latin typeface="Montserrat"/>
                <a:ea typeface="Montserrat"/>
                <a:cs typeface="Montserrat"/>
                <a:sym typeface="Montserrat"/>
              </a:rPr>
              <a:t>A closer look at the art of taming dragons and the brave adventurers who dare to take on these fearsome creatures.</a:t>
            </a:r>
            <a:endParaRPr sz="2000">
              <a:solidFill>
                <a:schemeClr val="dk1"/>
              </a:solidFill>
              <a:latin typeface="Calibri"/>
              <a:ea typeface="Calibri"/>
              <a:cs typeface="Calibri"/>
              <a:sym typeface="Calibri"/>
            </a:endParaRPr>
          </a:p>
        </p:txBody>
      </p:sp>
      <p:pic>
        <p:nvPicPr>
          <p:cNvPr descr="preencoded.png" id="140" name="Google Shape;140;p3"/>
          <p:cNvPicPr preferRelativeResize="0"/>
          <p:nvPr/>
        </p:nvPicPr>
        <p:blipFill rotWithShape="1">
          <a:blip r:embed="rId8">
            <a:alphaModFix/>
          </a:blip>
          <a:srcRect b="0" l="0" r="0" t="0"/>
          <a:stretch/>
        </p:blipFill>
        <p:spPr>
          <a:xfrm>
            <a:off x="6223000" y="1244600"/>
            <a:ext cx="50800" cy="11849100"/>
          </a:xfrm>
          <a:prstGeom prst="rect">
            <a:avLst/>
          </a:prstGeom>
          <a:noFill/>
          <a:ln>
            <a:noFill/>
          </a:ln>
        </p:spPr>
      </p:pic>
      <p:sp>
        <p:nvSpPr>
          <p:cNvPr id="141" name="Google Shape;141;p3"/>
          <p:cNvSpPr/>
          <p:nvPr/>
        </p:nvSpPr>
        <p:spPr>
          <a:xfrm>
            <a:off x="6426200" y="3009900"/>
            <a:ext cx="3670300" cy="9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073900" y="3009900"/>
            <a:ext cx="2374900" cy="6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7073900" y="3009900"/>
            <a:ext cx="252730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233 Coins</a:t>
            </a:r>
            <a:endParaRPr b="1" sz="3600">
              <a:solidFill>
                <a:schemeClr val="dk1"/>
              </a:solidFill>
              <a:latin typeface="Calibri"/>
              <a:ea typeface="Calibri"/>
              <a:cs typeface="Calibri"/>
              <a:sym typeface="Calibri"/>
            </a:endParaRPr>
          </a:p>
        </p:txBody>
      </p:sp>
      <p:sp>
        <p:nvSpPr>
          <p:cNvPr id="144" name="Google Shape;144;p3"/>
          <p:cNvSpPr/>
          <p:nvPr/>
        </p:nvSpPr>
        <p:spPr>
          <a:xfrm>
            <a:off x="6426200" y="3632200"/>
            <a:ext cx="36703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6383867" y="3632200"/>
            <a:ext cx="3754967" cy="389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4D4D4D"/>
                </a:solidFill>
                <a:latin typeface="Montserrat"/>
                <a:ea typeface="Montserrat"/>
                <a:cs typeface="Montserrat"/>
                <a:sym typeface="Montserrat"/>
              </a:rPr>
              <a:t>Treasure Found</a:t>
            </a:r>
            <a:endParaRPr sz="2000">
              <a:solidFill>
                <a:schemeClr val="dk1"/>
              </a:solidFill>
              <a:latin typeface="Calibri"/>
              <a:ea typeface="Calibri"/>
              <a:cs typeface="Calibri"/>
              <a:sym typeface="Calibri"/>
            </a:endParaRPr>
          </a:p>
        </p:txBody>
      </p:sp>
      <p:sp>
        <p:nvSpPr>
          <p:cNvPr id="146" name="Google Shape;146;p3"/>
          <p:cNvSpPr/>
          <p:nvPr/>
        </p:nvSpPr>
        <p:spPr>
          <a:xfrm>
            <a:off x="10083800" y="3009900"/>
            <a:ext cx="3670300" cy="9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10642600" y="3009900"/>
            <a:ext cx="2552700" cy="6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10642600" y="3009900"/>
            <a:ext cx="325120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456 Hours</a:t>
            </a:r>
            <a:endParaRPr b="1" sz="3600">
              <a:solidFill>
                <a:schemeClr val="dk1"/>
              </a:solidFill>
              <a:latin typeface="Calibri"/>
              <a:ea typeface="Calibri"/>
              <a:cs typeface="Calibri"/>
              <a:sym typeface="Calibri"/>
            </a:endParaRPr>
          </a:p>
        </p:txBody>
      </p:sp>
      <p:sp>
        <p:nvSpPr>
          <p:cNvPr id="149" name="Google Shape;149;p3"/>
          <p:cNvSpPr/>
          <p:nvPr/>
        </p:nvSpPr>
        <p:spPr>
          <a:xfrm>
            <a:off x="10083800" y="3632200"/>
            <a:ext cx="36703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10041467" y="3632200"/>
            <a:ext cx="3754967" cy="389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4D4D4D"/>
                </a:solidFill>
                <a:latin typeface="Montserrat"/>
                <a:ea typeface="Montserrat"/>
                <a:cs typeface="Montserrat"/>
                <a:sym typeface="Montserrat"/>
              </a:rPr>
              <a:t>Duration of Spell Casting</a:t>
            </a:r>
            <a:endParaRPr sz="2000">
              <a:solidFill>
                <a:schemeClr val="dk1"/>
              </a:solidFill>
              <a:latin typeface="Calibri"/>
              <a:ea typeface="Calibri"/>
              <a:cs typeface="Calibri"/>
              <a:sym typeface="Calibri"/>
            </a:endParaRPr>
          </a:p>
        </p:txBody>
      </p:sp>
      <p:sp>
        <p:nvSpPr>
          <p:cNvPr id="151" name="Google Shape;151;p3"/>
          <p:cNvSpPr/>
          <p:nvPr/>
        </p:nvSpPr>
        <p:spPr>
          <a:xfrm>
            <a:off x="13741400" y="2997200"/>
            <a:ext cx="3670300" cy="9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15138400" y="2997200"/>
            <a:ext cx="876300" cy="6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15138400" y="2997200"/>
            <a:ext cx="102870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2B2B2B"/>
                </a:solidFill>
                <a:latin typeface="Cinzel"/>
                <a:ea typeface="Cinzel"/>
                <a:cs typeface="Cinzel"/>
                <a:sym typeface="Cinzel"/>
              </a:rPr>
              <a:t>85%</a:t>
            </a:r>
            <a:endParaRPr b="1" sz="3600">
              <a:solidFill>
                <a:schemeClr val="dk1"/>
              </a:solidFill>
              <a:latin typeface="Calibri"/>
              <a:ea typeface="Calibri"/>
              <a:cs typeface="Calibri"/>
              <a:sym typeface="Calibri"/>
            </a:endParaRPr>
          </a:p>
        </p:txBody>
      </p:sp>
      <p:sp>
        <p:nvSpPr>
          <p:cNvPr id="154" name="Google Shape;154;p3"/>
          <p:cNvSpPr/>
          <p:nvPr/>
        </p:nvSpPr>
        <p:spPr>
          <a:xfrm>
            <a:off x="13741400" y="3619500"/>
            <a:ext cx="36703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13699067" y="3619500"/>
            <a:ext cx="3754967" cy="389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4D4D4D"/>
                </a:solidFill>
                <a:latin typeface="Montserrat"/>
                <a:ea typeface="Montserrat"/>
                <a:cs typeface="Montserrat"/>
                <a:sym typeface="Montserrat"/>
              </a:rPr>
              <a:t>Wished Granted</a:t>
            </a:r>
            <a:endParaRPr sz="2000">
              <a:solidFill>
                <a:schemeClr val="dk1"/>
              </a:solidFill>
              <a:latin typeface="Calibri"/>
              <a:ea typeface="Calibri"/>
              <a:cs typeface="Calibri"/>
              <a:sym typeface="Calibri"/>
            </a:endParaRPr>
          </a:p>
        </p:txBody>
      </p:sp>
      <p:pic>
        <p:nvPicPr>
          <p:cNvPr descr="preencoded.png" id="156" name="Google Shape;156;p3"/>
          <p:cNvPicPr preferRelativeResize="0"/>
          <p:nvPr/>
        </p:nvPicPr>
        <p:blipFill rotWithShape="1">
          <a:blip r:embed="rId9">
            <a:alphaModFix/>
          </a:blip>
          <a:srcRect b="0" l="0" r="0" t="0"/>
          <a:stretch/>
        </p:blipFill>
        <p:spPr>
          <a:xfrm>
            <a:off x="12344400" y="4851400"/>
            <a:ext cx="5245100" cy="2857500"/>
          </a:xfrm>
          <a:prstGeom prst="rect">
            <a:avLst/>
          </a:prstGeom>
          <a:noFill/>
          <a:ln>
            <a:noFill/>
          </a:ln>
        </p:spPr>
      </p:pic>
      <p:sp>
        <p:nvSpPr>
          <p:cNvPr id="157" name="Google Shape;157;p3"/>
          <p:cNvSpPr/>
          <p:nvPr/>
        </p:nvSpPr>
        <p:spPr>
          <a:xfrm>
            <a:off x="6426200" y="4749800"/>
            <a:ext cx="56134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6426200" y="4749800"/>
            <a:ext cx="56134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6426200" y="4851400"/>
            <a:ext cx="1117600" cy="5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2B2B2B"/>
                </a:solidFill>
                <a:latin typeface="Cinzel"/>
                <a:ea typeface="Cinzel"/>
                <a:cs typeface="Cinzel"/>
                <a:sym typeface="Cinzel"/>
              </a:rPr>
              <a:t>07:00</a:t>
            </a:r>
            <a:endParaRPr b="1" sz="2400">
              <a:solidFill>
                <a:schemeClr val="dk1"/>
              </a:solidFill>
              <a:latin typeface="Calibri"/>
              <a:ea typeface="Calibri"/>
              <a:cs typeface="Calibri"/>
              <a:sym typeface="Calibri"/>
            </a:endParaRPr>
          </a:p>
        </p:txBody>
      </p:sp>
      <p:sp>
        <p:nvSpPr>
          <p:cNvPr id="160" name="Google Shape;160;p3"/>
          <p:cNvSpPr/>
          <p:nvPr/>
        </p:nvSpPr>
        <p:spPr>
          <a:xfrm>
            <a:off x="7543800" y="4749800"/>
            <a:ext cx="4580467" cy="69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2B2B2B"/>
                </a:solidFill>
                <a:latin typeface="Montserrat"/>
                <a:ea typeface="Montserrat"/>
                <a:cs typeface="Montserrat"/>
                <a:sym typeface="Montserrat"/>
              </a:rPr>
              <a:t>A rare eclipse occurs, causing strange effects across the land.</a:t>
            </a:r>
            <a:endParaRPr sz="2000">
              <a:solidFill>
                <a:schemeClr val="dk1"/>
              </a:solidFill>
              <a:latin typeface="Calibri"/>
              <a:ea typeface="Calibri"/>
              <a:cs typeface="Calibri"/>
              <a:sym typeface="Calibri"/>
            </a:endParaRPr>
          </a:p>
        </p:txBody>
      </p:sp>
      <p:sp>
        <p:nvSpPr>
          <p:cNvPr id="161" name="Google Shape;161;p3"/>
          <p:cNvSpPr/>
          <p:nvPr/>
        </p:nvSpPr>
        <p:spPr>
          <a:xfrm>
            <a:off x="6426200" y="5461000"/>
            <a:ext cx="56134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2" name="Google Shape;162;p3"/>
          <p:cNvPicPr preferRelativeResize="0"/>
          <p:nvPr/>
        </p:nvPicPr>
        <p:blipFill rotWithShape="1">
          <a:blip r:embed="rId10">
            <a:alphaModFix/>
          </a:blip>
          <a:srcRect b="0" l="0" r="0" t="0"/>
          <a:stretch/>
        </p:blipFill>
        <p:spPr>
          <a:xfrm>
            <a:off x="6426200" y="5448300"/>
            <a:ext cx="5613400" cy="12700"/>
          </a:xfrm>
          <a:prstGeom prst="rect">
            <a:avLst/>
          </a:prstGeom>
          <a:noFill/>
          <a:ln>
            <a:noFill/>
          </a:ln>
        </p:spPr>
      </p:pic>
      <p:sp>
        <p:nvSpPr>
          <p:cNvPr id="163" name="Google Shape;163;p3"/>
          <p:cNvSpPr/>
          <p:nvPr/>
        </p:nvSpPr>
        <p:spPr>
          <a:xfrm>
            <a:off x="6426200" y="5562600"/>
            <a:ext cx="56134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6426200" y="5664200"/>
            <a:ext cx="1117600" cy="5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2B2B2B"/>
                </a:solidFill>
                <a:latin typeface="Cinzel"/>
                <a:ea typeface="Cinzel"/>
                <a:cs typeface="Cinzel"/>
                <a:sym typeface="Cinzel"/>
              </a:rPr>
              <a:t>09:00</a:t>
            </a:r>
            <a:endParaRPr b="1" sz="2400">
              <a:solidFill>
                <a:schemeClr val="dk1"/>
              </a:solidFill>
              <a:latin typeface="Calibri"/>
              <a:ea typeface="Calibri"/>
              <a:cs typeface="Calibri"/>
              <a:sym typeface="Calibri"/>
            </a:endParaRPr>
          </a:p>
        </p:txBody>
      </p:sp>
      <p:sp>
        <p:nvSpPr>
          <p:cNvPr id="165" name="Google Shape;165;p3"/>
          <p:cNvSpPr/>
          <p:nvPr/>
        </p:nvSpPr>
        <p:spPr>
          <a:xfrm>
            <a:off x="7543800" y="5562600"/>
            <a:ext cx="4580467" cy="69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2B2B2B"/>
                </a:solidFill>
                <a:latin typeface="Montserrat"/>
                <a:ea typeface="Montserrat"/>
                <a:cs typeface="Montserrat"/>
                <a:sym typeface="Montserrat"/>
              </a:rPr>
              <a:t>A group of adventurers sets out to recover an ancient artifact.</a:t>
            </a:r>
            <a:endParaRPr sz="2000">
              <a:solidFill>
                <a:schemeClr val="dk1"/>
              </a:solidFill>
              <a:latin typeface="Calibri"/>
              <a:ea typeface="Calibri"/>
              <a:cs typeface="Calibri"/>
              <a:sym typeface="Calibri"/>
            </a:endParaRPr>
          </a:p>
        </p:txBody>
      </p:sp>
      <p:sp>
        <p:nvSpPr>
          <p:cNvPr id="166" name="Google Shape;166;p3"/>
          <p:cNvSpPr/>
          <p:nvPr/>
        </p:nvSpPr>
        <p:spPr>
          <a:xfrm>
            <a:off x="6426200" y="6273800"/>
            <a:ext cx="56134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7" name="Google Shape;167;p3"/>
          <p:cNvPicPr preferRelativeResize="0"/>
          <p:nvPr/>
        </p:nvPicPr>
        <p:blipFill rotWithShape="1">
          <a:blip r:embed="rId10">
            <a:alphaModFix/>
          </a:blip>
          <a:srcRect b="0" l="0" r="0" t="0"/>
          <a:stretch/>
        </p:blipFill>
        <p:spPr>
          <a:xfrm>
            <a:off x="6426200" y="6261100"/>
            <a:ext cx="5613400" cy="12700"/>
          </a:xfrm>
          <a:prstGeom prst="rect">
            <a:avLst/>
          </a:prstGeom>
          <a:noFill/>
          <a:ln>
            <a:noFill/>
          </a:ln>
        </p:spPr>
      </p:pic>
      <p:sp>
        <p:nvSpPr>
          <p:cNvPr id="168" name="Google Shape;168;p3"/>
          <p:cNvSpPr/>
          <p:nvPr/>
        </p:nvSpPr>
        <p:spPr>
          <a:xfrm>
            <a:off x="6426200" y="6375400"/>
            <a:ext cx="56134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6426200" y="6477000"/>
            <a:ext cx="1117600" cy="5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2B2B2B"/>
                </a:solidFill>
                <a:latin typeface="Cinzel"/>
                <a:ea typeface="Cinzel"/>
                <a:cs typeface="Cinzel"/>
                <a:sym typeface="Cinzel"/>
              </a:rPr>
              <a:t>11:00</a:t>
            </a:r>
            <a:endParaRPr b="1" sz="2400">
              <a:solidFill>
                <a:schemeClr val="dk1"/>
              </a:solidFill>
              <a:latin typeface="Calibri"/>
              <a:ea typeface="Calibri"/>
              <a:cs typeface="Calibri"/>
              <a:sym typeface="Calibri"/>
            </a:endParaRPr>
          </a:p>
        </p:txBody>
      </p:sp>
      <p:sp>
        <p:nvSpPr>
          <p:cNvPr id="170" name="Google Shape;170;p3"/>
          <p:cNvSpPr/>
          <p:nvPr/>
        </p:nvSpPr>
        <p:spPr>
          <a:xfrm>
            <a:off x="7543800" y="6375400"/>
            <a:ext cx="4580467" cy="69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2B2B2B"/>
                </a:solidFill>
                <a:latin typeface="Montserrat"/>
                <a:ea typeface="Montserrat"/>
                <a:cs typeface="Montserrat"/>
                <a:sym typeface="Montserrat"/>
              </a:rPr>
              <a:t>A volcanic eruption devastates a nearby city.</a:t>
            </a:r>
            <a:endParaRPr sz="2000">
              <a:solidFill>
                <a:schemeClr val="dk1"/>
              </a:solidFill>
              <a:latin typeface="Calibri"/>
              <a:ea typeface="Calibri"/>
              <a:cs typeface="Calibri"/>
              <a:sym typeface="Calibri"/>
            </a:endParaRPr>
          </a:p>
        </p:txBody>
      </p:sp>
      <p:sp>
        <p:nvSpPr>
          <p:cNvPr id="171" name="Google Shape;171;p3"/>
          <p:cNvSpPr/>
          <p:nvPr/>
        </p:nvSpPr>
        <p:spPr>
          <a:xfrm>
            <a:off x="6426200" y="7086600"/>
            <a:ext cx="56134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2" name="Google Shape;172;p3"/>
          <p:cNvPicPr preferRelativeResize="0"/>
          <p:nvPr/>
        </p:nvPicPr>
        <p:blipFill rotWithShape="1">
          <a:blip r:embed="rId10">
            <a:alphaModFix/>
          </a:blip>
          <a:srcRect b="0" l="0" r="0" t="0"/>
          <a:stretch/>
        </p:blipFill>
        <p:spPr>
          <a:xfrm>
            <a:off x="6426200" y="7073900"/>
            <a:ext cx="5613400" cy="12700"/>
          </a:xfrm>
          <a:prstGeom prst="rect">
            <a:avLst/>
          </a:prstGeom>
          <a:noFill/>
          <a:ln>
            <a:noFill/>
          </a:ln>
        </p:spPr>
      </p:pic>
      <p:sp>
        <p:nvSpPr>
          <p:cNvPr id="173" name="Google Shape;173;p3"/>
          <p:cNvSpPr/>
          <p:nvPr/>
        </p:nvSpPr>
        <p:spPr>
          <a:xfrm>
            <a:off x="6426200" y="7188200"/>
            <a:ext cx="56134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6426200" y="7289800"/>
            <a:ext cx="1117600" cy="5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2B2B2B"/>
                </a:solidFill>
                <a:latin typeface="Cinzel"/>
                <a:ea typeface="Cinzel"/>
                <a:cs typeface="Cinzel"/>
                <a:sym typeface="Cinzel"/>
              </a:rPr>
              <a:t>13:00</a:t>
            </a:r>
            <a:endParaRPr b="1" sz="2400">
              <a:solidFill>
                <a:schemeClr val="dk1"/>
              </a:solidFill>
              <a:latin typeface="Calibri"/>
              <a:ea typeface="Calibri"/>
              <a:cs typeface="Calibri"/>
              <a:sym typeface="Calibri"/>
            </a:endParaRPr>
          </a:p>
        </p:txBody>
      </p:sp>
      <p:sp>
        <p:nvSpPr>
          <p:cNvPr id="175" name="Google Shape;175;p3"/>
          <p:cNvSpPr/>
          <p:nvPr/>
        </p:nvSpPr>
        <p:spPr>
          <a:xfrm>
            <a:off x="7543800" y="7188200"/>
            <a:ext cx="4580467" cy="69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2B2B2B"/>
                </a:solidFill>
                <a:latin typeface="Montserrat"/>
                <a:ea typeface="Montserrat"/>
                <a:cs typeface="Montserrat"/>
                <a:sym typeface="Montserrat"/>
              </a:rPr>
              <a:t>A powerful sorcerer and a cunning thief cross paths.</a:t>
            </a:r>
            <a:endParaRPr sz="2000">
              <a:solidFill>
                <a:schemeClr val="dk1"/>
              </a:solidFill>
              <a:latin typeface="Calibri"/>
              <a:ea typeface="Calibri"/>
              <a:cs typeface="Calibri"/>
              <a:sym typeface="Calibri"/>
            </a:endParaRPr>
          </a:p>
        </p:txBody>
      </p:sp>
      <p:pic>
        <p:nvPicPr>
          <p:cNvPr descr="preencoded.png" id="176" name="Google Shape;176;p3"/>
          <p:cNvPicPr preferRelativeResize="0"/>
          <p:nvPr/>
        </p:nvPicPr>
        <p:blipFill rotWithShape="1">
          <a:blip r:embed="rId11">
            <a:alphaModFix/>
          </a:blip>
          <a:srcRect b="0" l="0" r="0" t="0"/>
          <a:stretch/>
        </p:blipFill>
        <p:spPr>
          <a:xfrm>
            <a:off x="6273800" y="8623300"/>
            <a:ext cx="11531600" cy="3352800"/>
          </a:xfrm>
          <a:prstGeom prst="rect">
            <a:avLst/>
          </a:prstGeom>
          <a:noFill/>
          <a:ln>
            <a:noFill/>
          </a:ln>
        </p:spPr>
      </p:pic>
      <p:sp>
        <p:nvSpPr>
          <p:cNvPr id="177" name="Google Shape;177;p3"/>
          <p:cNvSpPr/>
          <p:nvPr/>
        </p:nvSpPr>
        <p:spPr>
          <a:xfrm>
            <a:off x="6273800" y="9702800"/>
            <a:ext cx="115316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8" name="Google Shape;178;p3"/>
          <p:cNvPicPr preferRelativeResize="0"/>
          <p:nvPr/>
        </p:nvPicPr>
        <p:blipFill rotWithShape="1">
          <a:blip r:embed="rId12">
            <a:alphaModFix/>
          </a:blip>
          <a:srcRect b="0" l="0" r="0" t="0"/>
          <a:stretch/>
        </p:blipFill>
        <p:spPr>
          <a:xfrm>
            <a:off x="6273800" y="9690100"/>
            <a:ext cx="11531600" cy="12700"/>
          </a:xfrm>
          <a:prstGeom prst="rect">
            <a:avLst/>
          </a:prstGeom>
          <a:noFill/>
          <a:ln>
            <a:noFill/>
          </a:ln>
        </p:spPr>
      </p:pic>
      <p:sp>
        <p:nvSpPr>
          <p:cNvPr id="179" name="Google Shape;179;p3"/>
          <p:cNvSpPr/>
          <p:nvPr/>
        </p:nvSpPr>
        <p:spPr>
          <a:xfrm>
            <a:off x="7823200" y="8623300"/>
            <a:ext cx="609600" cy="609600"/>
          </a:xfrm>
          <a:prstGeom prst="roundRect">
            <a:avLst>
              <a:gd fmla="val 208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0" name="Google Shape;180;p3"/>
          <p:cNvPicPr preferRelativeResize="0"/>
          <p:nvPr/>
        </p:nvPicPr>
        <p:blipFill rotWithShape="1">
          <a:blip r:embed="rId13">
            <a:alphaModFix/>
          </a:blip>
          <a:srcRect b="0" l="0" r="0" t="0"/>
          <a:stretch/>
        </p:blipFill>
        <p:spPr>
          <a:xfrm>
            <a:off x="7823200" y="8623300"/>
            <a:ext cx="609600" cy="609600"/>
          </a:xfrm>
          <a:prstGeom prst="rect">
            <a:avLst/>
          </a:prstGeom>
          <a:noFill/>
          <a:ln>
            <a:noFill/>
          </a:ln>
        </p:spPr>
      </p:pic>
      <p:pic>
        <p:nvPicPr>
          <p:cNvPr descr="preencoded.png" id="181" name="Google Shape;181;p3"/>
          <p:cNvPicPr preferRelativeResize="0"/>
          <p:nvPr/>
        </p:nvPicPr>
        <p:blipFill rotWithShape="1">
          <a:blip r:embed="rId14">
            <a:alphaModFix/>
          </a:blip>
          <a:srcRect b="0" l="0" r="0" t="0"/>
          <a:stretch/>
        </p:blipFill>
        <p:spPr>
          <a:xfrm>
            <a:off x="7885159" y="8685271"/>
            <a:ext cx="485744" cy="485595"/>
          </a:xfrm>
          <a:prstGeom prst="rect">
            <a:avLst/>
          </a:prstGeom>
          <a:noFill/>
          <a:ln>
            <a:noFill/>
          </a:ln>
        </p:spPr>
      </p:pic>
      <p:sp>
        <p:nvSpPr>
          <p:cNvPr id="182" name="Google Shape;182;p3"/>
          <p:cNvSpPr/>
          <p:nvPr/>
        </p:nvSpPr>
        <p:spPr>
          <a:xfrm>
            <a:off x="11734800" y="8623300"/>
            <a:ext cx="609600" cy="609600"/>
          </a:xfrm>
          <a:prstGeom prst="roundRect">
            <a:avLst>
              <a:gd fmla="val 208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3" name="Google Shape;183;p3"/>
          <p:cNvPicPr preferRelativeResize="0"/>
          <p:nvPr/>
        </p:nvPicPr>
        <p:blipFill rotWithShape="1">
          <a:blip r:embed="rId13">
            <a:alphaModFix/>
          </a:blip>
          <a:srcRect b="0" l="0" r="0" t="0"/>
          <a:stretch/>
        </p:blipFill>
        <p:spPr>
          <a:xfrm>
            <a:off x="11734800" y="8623300"/>
            <a:ext cx="609600" cy="609600"/>
          </a:xfrm>
          <a:prstGeom prst="rect">
            <a:avLst/>
          </a:prstGeom>
          <a:noFill/>
          <a:ln>
            <a:noFill/>
          </a:ln>
        </p:spPr>
      </p:pic>
      <p:pic>
        <p:nvPicPr>
          <p:cNvPr descr="preencoded.png" id="184" name="Google Shape;184;p3"/>
          <p:cNvPicPr preferRelativeResize="0"/>
          <p:nvPr/>
        </p:nvPicPr>
        <p:blipFill rotWithShape="1">
          <a:blip r:embed="rId15">
            <a:alphaModFix/>
          </a:blip>
          <a:srcRect b="0" l="0" r="0" t="0"/>
          <a:stretch/>
        </p:blipFill>
        <p:spPr>
          <a:xfrm>
            <a:off x="11843147" y="8661400"/>
            <a:ext cx="392906" cy="533400"/>
          </a:xfrm>
          <a:prstGeom prst="rect">
            <a:avLst/>
          </a:prstGeom>
          <a:noFill/>
          <a:ln>
            <a:noFill/>
          </a:ln>
        </p:spPr>
      </p:pic>
      <p:sp>
        <p:nvSpPr>
          <p:cNvPr id="185" name="Google Shape;185;p3"/>
          <p:cNvSpPr/>
          <p:nvPr/>
        </p:nvSpPr>
        <p:spPr>
          <a:xfrm>
            <a:off x="15646400" y="8623300"/>
            <a:ext cx="609600" cy="609600"/>
          </a:xfrm>
          <a:prstGeom prst="roundRect">
            <a:avLst>
              <a:gd fmla="val 2085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6" name="Google Shape;186;p3"/>
          <p:cNvPicPr preferRelativeResize="0"/>
          <p:nvPr/>
        </p:nvPicPr>
        <p:blipFill rotWithShape="1">
          <a:blip r:embed="rId13">
            <a:alphaModFix/>
          </a:blip>
          <a:srcRect b="0" l="0" r="0" t="0"/>
          <a:stretch/>
        </p:blipFill>
        <p:spPr>
          <a:xfrm>
            <a:off x="15646400" y="8623300"/>
            <a:ext cx="609600" cy="609600"/>
          </a:xfrm>
          <a:prstGeom prst="rect">
            <a:avLst/>
          </a:prstGeom>
          <a:noFill/>
          <a:ln>
            <a:noFill/>
          </a:ln>
        </p:spPr>
      </p:pic>
      <p:pic>
        <p:nvPicPr>
          <p:cNvPr descr="preencoded.png" id="187" name="Google Shape;187;p3"/>
          <p:cNvPicPr preferRelativeResize="0"/>
          <p:nvPr/>
        </p:nvPicPr>
        <p:blipFill rotWithShape="1">
          <a:blip r:embed="rId16">
            <a:alphaModFix/>
          </a:blip>
          <a:srcRect b="0" l="0" r="0" t="0"/>
          <a:stretch/>
        </p:blipFill>
        <p:spPr>
          <a:xfrm>
            <a:off x="15722600" y="8718550"/>
            <a:ext cx="457200" cy="419100"/>
          </a:xfrm>
          <a:prstGeom prst="rect">
            <a:avLst/>
          </a:prstGeom>
          <a:noFill/>
          <a:ln>
            <a:noFill/>
          </a:ln>
        </p:spPr>
      </p:pic>
      <p:pic>
        <p:nvPicPr>
          <p:cNvPr descr="preencoded.png" id="188" name="Google Shape;188;p3"/>
          <p:cNvPicPr preferRelativeResize="0"/>
          <p:nvPr/>
        </p:nvPicPr>
        <p:blipFill rotWithShape="1">
          <a:blip r:embed="rId17">
            <a:alphaModFix/>
          </a:blip>
          <a:srcRect b="0" l="0" r="0" t="0"/>
          <a:stretch/>
        </p:blipFill>
        <p:spPr>
          <a:xfrm>
            <a:off x="8039100" y="9385300"/>
            <a:ext cx="190500" cy="825500"/>
          </a:xfrm>
          <a:prstGeom prst="rect">
            <a:avLst/>
          </a:prstGeom>
          <a:noFill/>
          <a:ln>
            <a:noFill/>
          </a:ln>
        </p:spPr>
      </p:pic>
      <p:pic>
        <p:nvPicPr>
          <p:cNvPr descr="preencoded.png" id="189" name="Google Shape;189;p3"/>
          <p:cNvPicPr preferRelativeResize="0"/>
          <p:nvPr/>
        </p:nvPicPr>
        <p:blipFill rotWithShape="1">
          <a:blip r:embed="rId17">
            <a:alphaModFix/>
          </a:blip>
          <a:srcRect b="0" l="0" r="0" t="0"/>
          <a:stretch/>
        </p:blipFill>
        <p:spPr>
          <a:xfrm>
            <a:off x="11950700" y="9385300"/>
            <a:ext cx="190500" cy="825500"/>
          </a:xfrm>
          <a:prstGeom prst="rect">
            <a:avLst/>
          </a:prstGeom>
          <a:noFill/>
          <a:ln>
            <a:noFill/>
          </a:ln>
        </p:spPr>
      </p:pic>
      <p:pic>
        <p:nvPicPr>
          <p:cNvPr descr="preencoded.png" id="190" name="Google Shape;190;p3"/>
          <p:cNvPicPr preferRelativeResize="0"/>
          <p:nvPr/>
        </p:nvPicPr>
        <p:blipFill rotWithShape="1">
          <a:blip r:embed="rId17">
            <a:alphaModFix/>
          </a:blip>
          <a:srcRect b="0" l="0" r="0" t="0"/>
          <a:stretch/>
        </p:blipFill>
        <p:spPr>
          <a:xfrm>
            <a:off x="15862300" y="9385300"/>
            <a:ext cx="190500" cy="825500"/>
          </a:xfrm>
          <a:prstGeom prst="rect">
            <a:avLst/>
          </a:prstGeom>
          <a:noFill/>
          <a:ln>
            <a:noFill/>
          </a:ln>
        </p:spPr>
      </p:pic>
      <p:sp>
        <p:nvSpPr>
          <p:cNvPr id="191" name="Google Shape;191;p3"/>
          <p:cNvSpPr/>
          <p:nvPr/>
        </p:nvSpPr>
        <p:spPr>
          <a:xfrm>
            <a:off x="6477000" y="10452100"/>
            <a:ext cx="3302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6477000" y="10452100"/>
            <a:ext cx="3302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6426200" y="10452100"/>
            <a:ext cx="3403600" cy="5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400">
                <a:solidFill>
                  <a:srgbClr val="000000"/>
                </a:solidFill>
                <a:latin typeface="Cinzel"/>
                <a:ea typeface="Cinzel"/>
                <a:cs typeface="Cinzel"/>
                <a:sym typeface="Cinzel"/>
              </a:rPr>
              <a:t>2020</a:t>
            </a:r>
            <a:endParaRPr b="1" sz="2400">
              <a:solidFill>
                <a:schemeClr val="dk1"/>
              </a:solidFill>
              <a:latin typeface="Calibri"/>
              <a:ea typeface="Calibri"/>
              <a:cs typeface="Calibri"/>
              <a:sym typeface="Calibri"/>
            </a:endParaRPr>
          </a:p>
        </p:txBody>
      </p:sp>
      <p:sp>
        <p:nvSpPr>
          <p:cNvPr id="194" name="Google Shape;194;p3"/>
          <p:cNvSpPr/>
          <p:nvPr/>
        </p:nvSpPr>
        <p:spPr>
          <a:xfrm>
            <a:off x="6434667" y="11061700"/>
            <a:ext cx="3386667" cy="99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A volcanic eruption devastates a nearby city, forcing its inhabitants.</a:t>
            </a:r>
            <a:endParaRPr sz="2000">
              <a:solidFill>
                <a:schemeClr val="dk1"/>
              </a:solidFill>
              <a:latin typeface="Calibri"/>
              <a:ea typeface="Calibri"/>
              <a:cs typeface="Calibri"/>
              <a:sym typeface="Calibri"/>
            </a:endParaRPr>
          </a:p>
        </p:txBody>
      </p:sp>
      <p:sp>
        <p:nvSpPr>
          <p:cNvPr id="195" name="Google Shape;195;p3"/>
          <p:cNvSpPr/>
          <p:nvPr/>
        </p:nvSpPr>
        <p:spPr>
          <a:xfrm>
            <a:off x="10388600" y="10452100"/>
            <a:ext cx="3302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10388600" y="10452100"/>
            <a:ext cx="3302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10337800" y="10452100"/>
            <a:ext cx="3403600" cy="5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400">
                <a:solidFill>
                  <a:srgbClr val="000000"/>
                </a:solidFill>
                <a:latin typeface="Cinzel"/>
                <a:ea typeface="Cinzel"/>
                <a:cs typeface="Cinzel"/>
                <a:sym typeface="Cinzel"/>
              </a:rPr>
              <a:t>2021</a:t>
            </a:r>
            <a:endParaRPr b="1" sz="2400">
              <a:solidFill>
                <a:schemeClr val="dk1"/>
              </a:solidFill>
              <a:latin typeface="Calibri"/>
              <a:ea typeface="Calibri"/>
              <a:cs typeface="Calibri"/>
              <a:sym typeface="Calibri"/>
            </a:endParaRPr>
          </a:p>
        </p:txBody>
      </p:sp>
      <p:sp>
        <p:nvSpPr>
          <p:cNvPr id="198" name="Google Shape;198;p3"/>
          <p:cNvSpPr/>
          <p:nvPr/>
        </p:nvSpPr>
        <p:spPr>
          <a:xfrm>
            <a:off x="10346267" y="11061700"/>
            <a:ext cx="3386667" cy="99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A group of adventurers sets out to recover an ancient artifact.</a:t>
            </a:r>
            <a:endParaRPr sz="2000">
              <a:solidFill>
                <a:schemeClr val="dk1"/>
              </a:solidFill>
              <a:latin typeface="Calibri"/>
              <a:ea typeface="Calibri"/>
              <a:cs typeface="Calibri"/>
              <a:sym typeface="Calibri"/>
            </a:endParaRPr>
          </a:p>
        </p:txBody>
      </p:sp>
      <p:sp>
        <p:nvSpPr>
          <p:cNvPr id="199" name="Google Shape;199;p3"/>
          <p:cNvSpPr/>
          <p:nvPr/>
        </p:nvSpPr>
        <p:spPr>
          <a:xfrm>
            <a:off x="14300200" y="10452100"/>
            <a:ext cx="3302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14300200" y="10452100"/>
            <a:ext cx="3302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14249400" y="10452100"/>
            <a:ext cx="3403600" cy="5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400">
                <a:solidFill>
                  <a:srgbClr val="000000"/>
                </a:solidFill>
                <a:latin typeface="Cinzel"/>
                <a:ea typeface="Cinzel"/>
                <a:cs typeface="Cinzel"/>
                <a:sym typeface="Cinzel"/>
              </a:rPr>
              <a:t>2022</a:t>
            </a:r>
            <a:endParaRPr b="1" sz="2400">
              <a:solidFill>
                <a:schemeClr val="dk1"/>
              </a:solidFill>
              <a:latin typeface="Calibri"/>
              <a:ea typeface="Calibri"/>
              <a:cs typeface="Calibri"/>
              <a:sym typeface="Calibri"/>
            </a:endParaRPr>
          </a:p>
        </p:txBody>
      </p:sp>
      <p:sp>
        <p:nvSpPr>
          <p:cNvPr id="202" name="Google Shape;202;p3"/>
          <p:cNvSpPr/>
          <p:nvPr/>
        </p:nvSpPr>
        <p:spPr>
          <a:xfrm>
            <a:off x="14257867" y="11061700"/>
            <a:ext cx="3386667" cy="99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An elf helps humans obtain the Crystal of the Unicorn.</a:t>
            </a:r>
            <a:endParaRPr sz="2000">
              <a:solidFill>
                <a:schemeClr val="dk1"/>
              </a:solidFill>
              <a:latin typeface="Calibri"/>
              <a:ea typeface="Calibri"/>
              <a:cs typeface="Calibri"/>
              <a:sym typeface="Calibri"/>
            </a:endParaRPr>
          </a:p>
        </p:txBody>
      </p:sp>
      <p:sp>
        <p:nvSpPr>
          <p:cNvPr id="203" name="Google Shape;203;p3"/>
          <p:cNvSpPr/>
          <p:nvPr/>
        </p:nvSpPr>
        <p:spPr>
          <a:xfrm>
            <a:off x="508000" y="6997700"/>
            <a:ext cx="5613400" cy="562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04" name="Google Shape;204;p3"/>
          <p:cNvPicPr preferRelativeResize="0"/>
          <p:nvPr/>
        </p:nvPicPr>
        <p:blipFill rotWithShape="1">
          <a:blip r:embed="rId18">
            <a:alphaModFix/>
          </a:blip>
          <a:srcRect b="0" l="0" r="0" t="0"/>
          <a:stretch/>
        </p:blipFill>
        <p:spPr>
          <a:xfrm>
            <a:off x="508000" y="6997700"/>
            <a:ext cx="5613400" cy="4102100"/>
          </a:xfrm>
          <a:prstGeom prst="rect">
            <a:avLst/>
          </a:prstGeom>
          <a:noFill/>
          <a:ln>
            <a:noFill/>
          </a:ln>
        </p:spPr>
      </p:pic>
      <p:sp>
        <p:nvSpPr>
          <p:cNvPr id="205" name="Google Shape;205;p3"/>
          <p:cNvSpPr/>
          <p:nvPr/>
        </p:nvSpPr>
        <p:spPr>
          <a:xfrm>
            <a:off x="508000" y="11201400"/>
            <a:ext cx="3187700" cy="40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508000" y="11201400"/>
            <a:ext cx="4165600" cy="5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000000"/>
                </a:solidFill>
                <a:latin typeface="Cinzel"/>
                <a:ea typeface="Cinzel"/>
                <a:cs typeface="Cinzel"/>
                <a:sym typeface="Cinzel"/>
              </a:rPr>
              <a:t>Unicorn Sightings</a:t>
            </a:r>
            <a:endParaRPr b="1" sz="2400">
              <a:solidFill>
                <a:schemeClr val="dk1"/>
              </a:solidFill>
              <a:latin typeface="Calibri"/>
              <a:ea typeface="Calibri"/>
              <a:cs typeface="Calibri"/>
              <a:sym typeface="Calibri"/>
            </a:endParaRPr>
          </a:p>
        </p:txBody>
      </p:sp>
      <p:sp>
        <p:nvSpPr>
          <p:cNvPr id="207" name="Google Shape;207;p3"/>
          <p:cNvSpPr/>
          <p:nvPr/>
        </p:nvSpPr>
        <p:spPr>
          <a:xfrm>
            <a:off x="508000" y="11709400"/>
            <a:ext cx="56134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508000" y="11709400"/>
            <a:ext cx="5698067" cy="99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000000"/>
                </a:solidFill>
                <a:latin typeface="Montserrat"/>
                <a:ea typeface="Montserrat"/>
                <a:cs typeface="Montserrat"/>
                <a:sym typeface="Montserrat"/>
              </a:rPr>
              <a:t>A record of the number of unicorns spotted in the fantasy realm and the beauty and mystery.</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13" name="Shape 213"/>
        <p:cNvGrpSpPr/>
        <p:nvPr/>
      </p:nvGrpSpPr>
      <p:grpSpPr>
        <a:xfrm>
          <a:off x="0" y="0"/>
          <a:ext cx="0" cy="0"/>
          <a:chOff x="0" y="0"/>
          <a:chExt cx="0" cy="0"/>
        </a:xfrm>
      </p:grpSpPr>
      <p:pic>
        <p:nvPicPr>
          <p:cNvPr descr="preencoded.png" id="214" name="Google Shape;214;p4"/>
          <p:cNvPicPr preferRelativeResize="0"/>
          <p:nvPr/>
        </p:nvPicPr>
        <p:blipFill rotWithShape="1">
          <a:blip r:embed="rId3">
            <a:alphaModFix/>
          </a:blip>
          <a:srcRect b="0" l="0" r="0" t="0"/>
          <a:stretch/>
        </p:blipFill>
        <p:spPr>
          <a:xfrm>
            <a:off x="6273800" y="8623300"/>
            <a:ext cx="11531600" cy="3352800"/>
          </a:xfrm>
          <a:prstGeom prst="rect">
            <a:avLst/>
          </a:prstGeom>
          <a:noFill/>
          <a:ln>
            <a:noFill/>
          </a:ln>
        </p:spPr>
      </p:pic>
      <p:sp>
        <p:nvSpPr>
          <p:cNvPr id="215" name="Google Shape;215;p4"/>
          <p:cNvSpPr/>
          <p:nvPr/>
        </p:nvSpPr>
        <p:spPr>
          <a:xfrm>
            <a:off x="6273800" y="9702800"/>
            <a:ext cx="115316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355600" y="215900"/>
            <a:ext cx="17449800" cy="1028700"/>
          </a:xfrm>
          <a:prstGeom prst="rect">
            <a:avLst/>
          </a:prstGeom>
          <a:solidFill>
            <a:srgbClr val="2B2B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698499" y="419100"/>
            <a:ext cx="10314057"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EEEEEE"/>
                </a:solidFill>
                <a:latin typeface="Cinzel"/>
                <a:ea typeface="Cinzel"/>
                <a:cs typeface="Cinzel"/>
                <a:sym typeface="Cinzel"/>
              </a:rPr>
              <a:t>Poster Free Presentation Template</a:t>
            </a:r>
            <a:endParaRPr b="1" sz="3600">
              <a:solidFill>
                <a:schemeClr val="dk1"/>
              </a:solidFill>
              <a:latin typeface="Calibri"/>
              <a:ea typeface="Calibri"/>
              <a:cs typeface="Calibri"/>
              <a:sym typeface="Calibri"/>
            </a:endParaRPr>
          </a:p>
        </p:txBody>
      </p:sp>
      <p:sp>
        <p:nvSpPr>
          <p:cNvPr id="218" name="Google Shape;218;p4"/>
          <p:cNvSpPr/>
          <p:nvPr/>
        </p:nvSpPr>
        <p:spPr>
          <a:xfrm>
            <a:off x="355600" y="215900"/>
            <a:ext cx="17449800" cy="12877800"/>
          </a:xfrm>
          <a:prstGeom prst="rect">
            <a:avLst/>
          </a:prstGeom>
          <a:noFill/>
          <a:ln cap="flat" cmpd="sng" w="50800">
            <a:solidFill>
              <a:srgbClr val="2B2B2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7069667" y="13258800"/>
            <a:ext cx="4148667" cy="389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000000"/>
                </a:solidFill>
                <a:latin typeface="Montserrat"/>
                <a:ea typeface="Montserrat"/>
                <a:cs typeface="Montserrat"/>
                <a:sym typeface="Montserrat"/>
              </a:rPr>
              <a:t>March, 2023</a:t>
            </a:r>
            <a:endParaRPr sz="2000">
              <a:solidFill>
                <a:schemeClr val="dk1"/>
              </a:solidFill>
              <a:latin typeface="Calibri"/>
              <a:ea typeface="Calibri"/>
              <a:cs typeface="Calibri"/>
              <a:sym typeface="Calibri"/>
            </a:endParaRPr>
          </a:p>
        </p:txBody>
      </p:sp>
      <p:pic>
        <p:nvPicPr>
          <p:cNvPr descr="preencoded.png" id="220" name="Google Shape;220;p4"/>
          <p:cNvPicPr preferRelativeResize="0"/>
          <p:nvPr/>
        </p:nvPicPr>
        <p:blipFill rotWithShape="1">
          <a:blip r:embed="rId4">
            <a:alphaModFix/>
          </a:blip>
          <a:srcRect b="0" l="0" r="0" t="0"/>
          <a:stretch/>
        </p:blipFill>
        <p:spPr>
          <a:xfrm>
            <a:off x="15659100" y="419100"/>
            <a:ext cx="2043643" cy="649111"/>
          </a:xfrm>
          <a:prstGeom prst="rect">
            <a:avLst/>
          </a:prstGeom>
          <a:noFill/>
          <a:ln>
            <a:noFill/>
          </a:ln>
        </p:spPr>
      </p:pic>
      <p:sp>
        <p:nvSpPr>
          <p:cNvPr id="221" name="Google Shape;221;p4"/>
          <p:cNvSpPr/>
          <p:nvPr/>
        </p:nvSpPr>
        <p:spPr>
          <a:xfrm>
            <a:off x="812800" y="1549400"/>
            <a:ext cx="16441530" cy="13631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6400">
                <a:solidFill>
                  <a:srgbClr val="2B2B2B"/>
                </a:solidFill>
                <a:latin typeface="Cinzel"/>
                <a:ea typeface="Cinzel"/>
                <a:cs typeface="Cinzel"/>
                <a:sym typeface="Cinzel"/>
              </a:rPr>
              <a:t>Thank you for choosing EaTemp</a:t>
            </a:r>
            <a:endParaRPr b="1" sz="6400">
              <a:solidFill>
                <a:schemeClr val="dk1"/>
              </a:solidFill>
              <a:latin typeface="Calibri"/>
              <a:ea typeface="Calibri"/>
              <a:cs typeface="Calibri"/>
              <a:sym typeface="Calibri"/>
            </a:endParaRPr>
          </a:p>
        </p:txBody>
      </p:sp>
      <p:pic>
        <p:nvPicPr>
          <p:cNvPr descr="preencoded.png" id="222" name="Google Shape;222;p4"/>
          <p:cNvPicPr preferRelativeResize="0"/>
          <p:nvPr/>
        </p:nvPicPr>
        <p:blipFill rotWithShape="1">
          <a:blip r:embed="rId5">
            <a:alphaModFix/>
          </a:blip>
          <a:srcRect b="0" l="0" r="0" t="0"/>
          <a:stretch/>
        </p:blipFill>
        <p:spPr>
          <a:xfrm>
            <a:off x="406400" y="2654300"/>
            <a:ext cx="17399000" cy="50800"/>
          </a:xfrm>
          <a:prstGeom prst="rect">
            <a:avLst/>
          </a:prstGeom>
          <a:noFill/>
          <a:ln>
            <a:noFill/>
          </a:ln>
        </p:spPr>
      </p:pic>
      <p:sp>
        <p:nvSpPr>
          <p:cNvPr id="223" name="Google Shape;223;p4"/>
          <p:cNvSpPr/>
          <p:nvPr/>
        </p:nvSpPr>
        <p:spPr>
          <a:xfrm>
            <a:off x="406400" y="3924300"/>
            <a:ext cx="9093200" cy="2438400"/>
          </a:xfrm>
          <a:prstGeom prst="roundRect">
            <a:avLst>
              <a:gd fmla="val 5212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711200" y="4229100"/>
            <a:ext cx="8568267" cy="1913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a:solidFill>
                  <a:srgbClr val="2B2B2B"/>
                </a:solidFill>
                <a:latin typeface="Montserrat"/>
                <a:ea typeface="Montserrat"/>
                <a:cs typeface="Montserrat"/>
                <a:sym typeface="Montserrat"/>
              </a:rPr>
              <a:t>We offer free and high-quality slides templates for your presentations. We appreciate you choosing us and hope our templates have been helpful. </a:t>
            </a:r>
            <a:endParaRPr sz="2000">
              <a:solidFill>
                <a:schemeClr val="dk1"/>
              </a:solidFill>
              <a:latin typeface="Calibri"/>
              <a:ea typeface="Calibri"/>
              <a:cs typeface="Calibri"/>
              <a:sym typeface="Calibri"/>
            </a:endParaRPr>
          </a:p>
          <a:p>
            <a:pPr indent="0" lvl="0" marL="0" marR="0" rtl="0" algn="l">
              <a:spcBef>
                <a:spcPts val="2400"/>
              </a:spcBef>
              <a:spcAft>
                <a:spcPts val="0"/>
              </a:spcAft>
              <a:buNone/>
            </a:pPr>
            <a:r>
              <a:rPr lang="en-US" sz="2000">
                <a:solidFill>
                  <a:srgbClr val="2B2B2B"/>
                </a:solidFill>
                <a:latin typeface="Montserrat"/>
                <a:ea typeface="Montserrat"/>
                <a:cs typeface="Montserrat"/>
                <a:sym typeface="Montserrat"/>
              </a:rPr>
              <a:t>As a new website, we rely on your support to grow, so please help us by sharing our site with your friends and colleagues. </a:t>
            </a:r>
            <a:endParaRPr sz="2000">
              <a:solidFill>
                <a:schemeClr val="dk1"/>
              </a:solidFill>
              <a:latin typeface="Calibri"/>
              <a:ea typeface="Calibri"/>
              <a:cs typeface="Calibri"/>
              <a:sym typeface="Calibri"/>
            </a:endParaRPr>
          </a:p>
        </p:txBody>
      </p:sp>
      <p:sp>
        <p:nvSpPr>
          <p:cNvPr id="225" name="Google Shape;225;p4"/>
          <p:cNvSpPr/>
          <p:nvPr/>
        </p:nvSpPr>
        <p:spPr>
          <a:xfrm>
            <a:off x="965200" y="9728200"/>
            <a:ext cx="7340600"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965200" y="9728200"/>
            <a:ext cx="2540000"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965200" y="9728200"/>
            <a:ext cx="1892300" cy="5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8" name="Google Shape;228;p4"/>
          <p:cNvPicPr preferRelativeResize="0"/>
          <p:nvPr/>
        </p:nvPicPr>
        <p:blipFill rotWithShape="1">
          <a:blip r:embed="rId6">
            <a:alphaModFix/>
          </a:blip>
          <a:srcRect b="0" l="0" r="0" t="0"/>
          <a:stretch/>
        </p:blipFill>
        <p:spPr>
          <a:xfrm>
            <a:off x="965200" y="9728200"/>
            <a:ext cx="508000" cy="508000"/>
          </a:xfrm>
          <a:prstGeom prst="rect">
            <a:avLst/>
          </a:prstGeom>
          <a:noFill/>
          <a:ln>
            <a:noFill/>
          </a:ln>
        </p:spPr>
      </p:pic>
      <p:pic>
        <p:nvPicPr>
          <p:cNvPr descr="preencoded.png" id="229" name="Google Shape;229;p4"/>
          <p:cNvPicPr preferRelativeResize="0"/>
          <p:nvPr/>
        </p:nvPicPr>
        <p:blipFill rotWithShape="1">
          <a:blip r:embed="rId7">
            <a:alphaModFix/>
          </a:blip>
          <a:srcRect b="0" l="0" r="0" t="0"/>
          <a:stretch/>
        </p:blipFill>
        <p:spPr>
          <a:xfrm>
            <a:off x="1150409" y="9913407"/>
            <a:ext cx="137584" cy="137582"/>
          </a:xfrm>
          <a:prstGeom prst="rect">
            <a:avLst/>
          </a:prstGeom>
          <a:noFill/>
          <a:ln>
            <a:noFill/>
          </a:ln>
        </p:spPr>
      </p:pic>
      <p:pic>
        <p:nvPicPr>
          <p:cNvPr descr="preencoded.png" id="230" name="Google Shape;230;p4"/>
          <p:cNvPicPr preferRelativeResize="0"/>
          <p:nvPr/>
        </p:nvPicPr>
        <p:blipFill rotWithShape="1">
          <a:blip r:embed="rId8">
            <a:alphaModFix/>
          </a:blip>
          <a:srcRect b="0" l="0" r="0" t="0"/>
          <a:stretch/>
        </p:blipFill>
        <p:spPr>
          <a:xfrm>
            <a:off x="1024632" y="9787319"/>
            <a:ext cx="389136" cy="389784"/>
          </a:xfrm>
          <a:prstGeom prst="rect">
            <a:avLst/>
          </a:prstGeom>
          <a:noFill/>
          <a:ln>
            <a:noFill/>
          </a:ln>
        </p:spPr>
      </p:pic>
      <p:sp>
        <p:nvSpPr>
          <p:cNvPr id="231" name="Google Shape;231;p4"/>
          <p:cNvSpPr/>
          <p:nvPr/>
        </p:nvSpPr>
        <p:spPr>
          <a:xfrm>
            <a:off x="1676400" y="9829800"/>
            <a:ext cx="1265767" cy="38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sng">
                <a:solidFill>
                  <a:srgbClr val="000000"/>
                </a:solidFill>
                <a:latin typeface="Montserrat"/>
                <a:ea typeface="Montserrat"/>
                <a:cs typeface="Montserrat"/>
                <a:sym typeface="Montserrat"/>
                <a:hlinkClick r:id="rId9">
                  <a:extLst>
                    <a:ext uri="{A12FA001-AC4F-418D-AE19-62706E023703}">
                      <ahyp:hlinkClr val="tx"/>
                    </a:ext>
                  </a:extLst>
                </a:hlinkClick>
              </a:rPr>
              <a:t>eatemp._</a:t>
            </a:r>
            <a:endParaRPr sz="2000">
              <a:solidFill>
                <a:schemeClr val="dk1"/>
              </a:solidFill>
              <a:latin typeface="Calibri"/>
              <a:ea typeface="Calibri"/>
              <a:cs typeface="Calibri"/>
              <a:sym typeface="Calibri"/>
            </a:endParaRPr>
          </a:p>
        </p:txBody>
      </p:sp>
      <p:sp>
        <p:nvSpPr>
          <p:cNvPr id="232" name="Google Shape;232;p4"/>
          <p:cNvSpPr/>
          <p:nvPr/>
        </p:nvSpPr>
        <p:spPr>
          <a:xfrm>
            <a:off x="965200" y="10617200"/>
            <a:ext cx="2540000" cy="5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33" name="Google Shape;233;p4"/>
          <p:cNvPicPr preferRelativeResize="0"/>
          <p:nvPr/>
        </p:nvPicPr>
        <p:blipFill rotWithShape="1">
          <a:blip r:embed="rId6">
            <a:alphaModFix/>
          </a:blip>
          <a:srcRect b="0" l="0" r="0" t="0"/>
          <a:stretch/>
        </p:blipFill>
        <p:spPr>
          <a:xfrm>
            <a:off x="965200" y="10617200"/>
            <a:ext cx="508000" cy="508000"/>
          </a:xfrm>
          <a:prstGeom prst="rect">
            <a:avLst/>
          </a:prstGeom>
          <a:noFill/>
          <a:ln>
            <a:noFill/>
          </a:ln>
        </p:spPr>
      </p:pic>
      <p:pic>
        <p:nvPicPr>
          <p:cNvPr descr="preencoded.png" id="234" name="Google Shape;234;p4"/>
          <p:cNvPicPr preferRelativeResize="0"/>
          <p:nvPr/>
        </p:nvPicPr>
        <p:blipFill rotWithShape="1">
          <a:blip r:embed="rId10">
            <a:alphaModFix/>
          </a:blip>
          <a:srcRect b="0" l="0" r="0" t="0"/>
          <a:stretch/>
        </p:blipFill>
        <p:spPr>
          <a:xfrm>
            <a:off x="1007534" y="10659532"/>
            <a:ext cx="423334" cy="423332"/>
          </a:xfrm>
          <a:prstGeom prst="rect">
            <a:avLst/>
          </a:prstGeom>
          <a:noFill/>
          <a:ln>
            <a:noFill/>
          </a:ln>
        </p:spPr>
      </p:pic>
      <p:sp>
        <p:nvSpPr>
          <p:cNvPr id="235" name="Google Shape;235;p4"/>
          <p:cNvSpPr/>
          <p:nvPr/>
        </p:nvSpPr>
        <p:spPr>
          <a:xfrm>
            <a:off x="1676400" y="10718800"/>
            <a:ext cx="1913467" cy="38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sng">
                <a:solidFill>
                  <a:srgbClr val="000000"/>
                </a:solidFill>
                <a:latin typeface="Montserrat"/>
                <a:ea typeface="Montserrat"/>
                <a:cs typeface="Montserrat"/>
                <a:sym typeface="Montserrat"/>
                <a:hlinkClick r:id="rId11">
                  <a:extLst>
                    <a:ext uri="{A12FA001-AC4F-418D-AE19-62706E023703}">
                      <ahyp:hlinkClr val="tx"/>
                    </a:ext>
                  </a:extLst>
                </a:hlinkClick>
              </a:rPr>
              <a:t>eatempofficial</a:t>
            </a:r>
            <a:endParaRPr sz="2000">
              <a:solidFill>
                <a:schemeClr val="dk1"/>
              </a:solidFill>
              <a:latin typeface="Calibri"/>
              <a:ea typeface="Calibri"/>
              <a:cs typeface="Calibri"/>
              <a:sym typeface="Calibri"/>
            </a:endParaRPr>
          </a:p>
        </p:txBody>
      </p:sp>
      <p:sp>
        <p:nvSpPr>
          <p:cNvPr id="236" name="Google Shape;236;p4"/>
          <p:cNvSpPr/>
          <p:nvPr/>
        </p:nvSpPr>
        <p:spPr>
          <a:xfrm>
            <a:off x="5461000" y="9728200"/>
            <a:ext cx="2844800"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5461000" y="9728200"/>
            <a:ext cx="1968500" cy="5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38" name="Google Shape;238;p4"/>
          <p:cNvPicPr preferRelativeResize="0"/>
          <p:nvPr/>
        </p:nvPicPr>
        <p:blipFill rotWithShape="1">
          <a:blip r:embed="rId6">
            <a:alphaModFix/>
          </a:blip>
          <a:srcRect b="0" l="0" r="0" t="0"/>
          <a:stretch/>
        </p:blipFill>
        <p:spPr>
          <a:xfrm>
            <a:off x="5461000" y="9728200"/>
            <a:ext cx="508000" cy="508000"/>
          </a:xfrm>
          <a:prstGeom prst="rect">
            <a:avLst/>
          </a:prstGeom>
          <a:noFill/>
          <a:ln>
            <a:noFill/>
          </a:ln>
        </p:spPr>
      </p:pic>
      <p:pic>
        <p:nvPicPr>
          <p:cNvPr descr="preencoded.png" id="239" name="Google Shape;239;p4"/>
          <p:cNvPicPr preferRelativeResize="0"/>
          <p:nvPr/>
        </p:nvPicPr>
        <p:blipFill rotWithShape="1">
          <a:blip r:embed="rId12">
            <a:alphaModFix/>
          </a:blip>
          <a:srcRect b="0" l="0" r="0" t="0"/>
          <a:stretch/>
        </p:blipFill>
        <p:spPr>
          <a:xfrm>
            <a:off x="5503334" y="9834032"/>
            <a:ext cx="423334" cy="296332"/>
          </a:xfrm>
          <a:prstGeom prst="rect">
            <a:avLst/>
          </a:prstGeom>
          <a:noFill/>
          <a:ln>
            <a:noFill/>
          </a:ln>
        </p:spPr>
      </p:pic>
      <p:sp>
        <p:nvSpPr>
          <p:cNvPr id="240" name="Google Shape;240;p4"/>
          <p:cNvSpPr/>
          <p:nvPr/>
        </p:nvSpPr>
        <p:spPr>
          <a:xfrm>
            <a:off x="6172200" y="9829800"/>
            <a:ext cx="1341967" cy="38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sng">
                <a:solidFill>
                  <a:srgbClr val="000000"/>
                </a:solidFill>
                <a:latin typeface="Montserrat"/>
                <a:ea typeface="Montserrat"/>
                <a:cs typeface="Montserrat"/>
                <a:sym typeface="Montserrat"/>
                <a:hlinkClick r:id="rId13">
                  <a:extLst>
                    <a:ext uri="{A12FA001-AC4F-418D-AE19-62706E023703}">
                      <ahyp:hlinkClr val="tx"/>
                    </a:ext>
                  </a:extLst>
                </a:hlinkClick>
              </a:rPr>
              <a:t>@eatemp</a:t>
            </a:r>
            <a:endParaRPr sz="2000">
              <a:solidFill>
                <a:schemeClr val="dk1"/>
              </a:solidFill>
              <a:latin typeface="Calibri"/>
              <a:ea typeface="Calibri"/>
              <a:cs typeface="Calibri"/>
              <a:sym typeface="Calibri"/>
            </a:endParaRPr>
          </a:p>
        </p:txBody>
      </p:sp>
      <p:sp>
        <p:nvSpPr>
          <p:cNvPr id="241" name="Google Shape;241;p4"/>
          <p:cNvSpPr/>
          <p:nvPr/>
        </p:nvSpPr>
        <p:spPr>
          <a:xfrm>
            <a:off x="5461000" y="10617200"/>
            <a:ext cx="2844800" cy="5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2" name="Google Shape;242;p4"/>
          <p:cNvPicPr preferRelativeResize="0"/>
          <p:nvPr/>
        </p:nvPicPr>
        <p:blipFill rotWithShape="1">
          <a:blip r:embed="rId6">
            <a:alphaModFix/>
          </a:blip>
          <a:srcRect b="0" l="0" r="0" t="0"/>
          <a:stretch/>
        </p:blipFill>
        <p:spPr>
          <a:xfrm>
            <a:off x="5461000" y="10617200"/>
            <a:ext cx="508000" cy="508000"/>
          </a:xfrm>
          <a:prstGeom prst="rect">
            <a:avLst/>
          </a:prstGeom>
          <a:noFill/>
          <a:ln>
            <a:noFill/>
          </a:ln>
        </p:spPr>
      </p:pic>
      <p:pic>
        <p:nvPicPr>
          <p:cNvPr descr="preencoded.png" id="243" name="Google Shape;243;p4"/>
          <p:cNvPicPr preferRelativeResize="0"/>
          <p:nvPr/>
        </p:nvPicPr>
        <p:blipFill rotWithShape="1">
          <a:blip r:embed="rId14">
            <a:alphaModFix/>
          </a:blip>
          <a:srcRect b="0" l="0" r="0" t="0"/>
          <a:stretch/>
        </p:blipFill>
        <p:spPr>
          <a:xfrm>
            <a:off x="5549054" y="10680700"/>
            <a:ext cx="331893" cy="381000"/>
          </a:xfrm>
          <a:prstGeom prst="rect">
            <a:avLst/>
          </a:prstGeom>
          <a:noFill/>
          <a:ln>
            <a:noFill/>
          </a:ln>
        </p:spPr>
      </p:pic>
      <p:sp>
        <p:nvSpPr>
          <p:cNvPr id="244" name="Google Shape;244;p4"/>
          <p:cNvSpPr/>
          <p:nvPr/>
        </p:nvSpPr>
        <p:spPr>
          <a:xfrm>
            <a:off x="6172200" y="10718800"/>
            <a:ext cx="2218267" cy="38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000" u="sng">
                <a:solidFill>
                  <a:srgbClr val="000000"/>
                </a:solidFill>
                <a:latin typeface="Montserrat"/>
                <a:ea typeface="Montserrat"/>
                <a:cs typeface="Montserrat"/>
                <a:sym typeface="Montserrat"/>
                <a:hlinkClick r:id="rId15">
                  <a:extLst>
                    <a:ext uri="{A12FA001-AC4F-418D-AE19-62706E023703}">
                      <ahyp:hlinkClr val="tx"/>
                    </a:ext>
                  </a:extLst>
                </a:hlinkClick>
              </a:rPr>
              <a:t>@eatemp.official</a:t>
            </a:r>
            <a:endParaRPr sz="2000">
              <a:solidFill>
                <a:schemeClr val="dk1"/>
              </a:solidFill>
              <a:latin typeface="Calibri"/>
              <a:ea typeface="Calibri"/>
              <a:cs typeface="Calibri"/>
              <a:sym typeface="Calibri"/>
            </a:endParaRPr>
          </a:p>
        </p:txBody>
      </p:sp>
      <p:pic>
        <p:nvPicPr>
          <p:cNvPr descr="preencoded.png" id="245" name="Google Shape;245;p4"/>
          <p:cNvPicPr preferRelativeResize="0"/>
          <p:nvPr/>
        </p:nvPicPr>
        <p:blipFill rotWithShape="1">
          <a:blip r:embed="rId16">
            <a:alphaModFix/>
          </a:blip>
          <a:srcRect b="0" l="0" r="0" t="0"/>
          <a:stretch/>
        </p:blipFill>
        <p:spPr>
          <a:xfrm>
            <a:off x="9550400" y="2692400"/>
            <a:ext cx="50800" cy="10350500"/>
          </a:xfrm>
          <a:prstGeom prst="rect">
            <a:avLst/>
          </a:prstGeom>
          <a:noFill/>
          <a:ln>
            <a:noFill/>
          </a:ln>
        </p:spPr>
      </p:pic>
      <p:pic>
        <p:nvPicPr>
          <p:cNvPr descr="preencoded.png" id="246" name="Google Shape;246;p4"/>
          <p:cNvPicPr preferRelativeResize="0"/>
          <p:nvPr/>
        </p:nvPicPr>
        <p:blipFill rotWithShape="1">
          <a:blip r:embed="rId17">
            <a:alphaModFix/>
          </a:blip>
          <a:srcRect b="0" l="0" r="0" t="0"/>
          <a:stretch/>
        </p:blipFill>
        <p:spPr>
          <a:xfrm>
            <a:off x="406400" y="7581900"/>
            <a:ext cx="9207500" cy="50800"/>
          </a:xfrm>
          <a:prstGeom prst="rect">
            <a:avLst/>
          </a:prstGeom>
          <a:noFill/>
          <a:ln>
            <a:noFill/>
          </a:ln>
        </p:spPr>
      </p:pic>
      <p:pic>
        <p:nvPicPr>
          <p:cNvPr descr="preencoded.png" id="247" name="Google Shape;247;p4"/>
          <p:cNvPicPr preferRelativeResize="0"/>
          <p:nvPr/>
        </p:nvPicPr>
        <p:blipFill rotWithShape="1">
          <a:blip r:embed="rId18">
            <a:alphaModFix/>
          </a:blip>
          <a:srcRect b="0" l="0" r="0" t="0"/>
          <a:stretch/>
        </p:blipFill>
        <p:spPr>
          <a:xfrm>
            <a:off x="4953000" y="7632700"/>
            <a:ext cx="50800" cy="5435600"/>
          </a:xfrm>
          <a:prstGeom prst="rect">
            <a:avLst/>
          </a:prstGeom>
          <a:noFill/>
          <a:ln>
            <a:noFill/>
          </a:ln>
        </p:spPr>
      </p:pic>
      <p:pic>
        <p:nvPicPr>
          <p:cNvPr descr="preencoded.png" id="248" name="Google Shape;248;p4"/>
          <p:cNvPicPr preferRelativeResize="0"/>
          <p:nvPr/>
        </p:nvPicPr>
        <p:blipFill rotWithShape="1">
          <a:blip r:embed="rId19">
            <a:alphaModFix/>
          </a:blip>
          <a:srcRect b="0" l="0" r="0" t="0"/>
          <a:stretch/>
        </p:blipFill>
        <p:spPr>
          <a:xfrm>
            <a:off x="9601200" y="2705100"/>
            <a:ext cx="8153400" cy="10337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2023-03-04T06:20:45Z</dcterms:created>
  <dc:creator>PptxGenJS</dc:creator>
</cp:coreProperties>
</file>