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Lst>
  <p:sldSz cy="13716000" cx="18288000"/>
  <p:notesSz cx="13716000" cy="18288000"/>
  <p:embeddedFontLst>
    <p:embeddedFont>
      <p:font typeface="Montserrat"/>
      <p:bold r:id="rId9"/>
      <p:boldItalic r:id="rId10"/>
    </p:embeddedFont>
    <p:embeddedFont>
      <p:font typeface="Cinzel"/>
      <p:bold r:id="rId11"/>
    </p:embeddedFont>
    <p:embeddedFont>
      <p:font typeface="Cinzel Decorative"/>
      <p:regular r:id="rId12"/>
      <p:bold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ihY2lYjxjIiDvHmaAUkxxkTuQe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Cinzel-bold.fntdata"/><Relationship Id="rId10" Type="http://schemas.openxmlformats.org/officeDocument/2006/relationships/font" Target="fonts/Montserrat-boldItalic.fntdata"/><Relationship Id="rId13" Type="http://schemas.openxmlformats.org/officeDocument/2006/relationships/font" Target="fonts/CinzelDecorative-bold.fntdata"/><Relationship Id="rId12" Type="http://schemas.openxmlformats.org/officeDocument/2006/relationships/font" Target="fonts/CinzelDecorativ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Montserrat-bold.fntdata"/><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286450" y="1371600"/>
            <a:ext cx="9144450" cy="6858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371600" y="8686800"/>
            <a:ext cx="10972800" cy="82296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 name="Google Shape;22;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3" name="Google Shape;23;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5" name="Google Shape;115;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6" name="Google Shape;116;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1" name="Google Shape;211;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12" name="Google Shape;212;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png"/><Relationship Id="rId4" Type="http://schemas.openxmlformats.org/officeDocument/2006/relationships/image" Target="../media/image3.png"/><Relationship Id="rId5" Type="http://schemas.openxmlformats.org/officeDocument/2006/relationships/image" Target="../media/image43.png"/><Relationship Id="rId6" Type="http://schemas.openxmlformats.org/officeDocument/2006/relationships/image" Target="../media/image1.png"/></Relationships>
</file>

<file path=ppt/slides/_rels/slide2.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15.png"/><Relationship Id="rId13" Type="http://schemas.openxmlformats.org/officeDocument/2006/relationships/image" Target="../media/image12.png"/><Relationship Id="rId12" Type="http://schemas.openxmlformats.org/officeDocument/2006/relationships/image" Target="../media/image42.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9.png"/><Relationship Id="rId15" Type="http://schemas.openxmlformats.org/officeDocument/2006/relationships/image" Target="../media/image14.png"/><Relationship Id="rId14" Type="http://schemas.openxmlformats.org/officeDocument/2006/relationships/image" Target="../media/image11.png"/><Relationship Id="rId16" Type="http://schemas.openxmlformats.org/officeDocument/2006/relationships/image" Target="../media/image21.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6.png"/></Relationships>
</file>

<file path=ppt/slides/_rels/slide3.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19.png"/><Relationship Id="rId13" Type="http://schemas.openxmlformats.org/officeDocument/2006/relationships/image" Target="../media/image35.png"/><Relationship Id="rId12"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23.png"/><Relationship Id="rId15" Type="http://schemas.openxmlformats.org/officeDocument/2006/relationships/image" Target="../media/image29.png"/><Relationship Id="rId14" Type="http://schemas.openxmlformats.org/officeDocument/2006/relationships/image" Target="../media/image40.png"/><Relationship Id="rId17" Type="http://schemas.openxmlformats.org/officeDocument/2006/relationships/image" Target="../media/image31.png"/><Relationship Id="rId16" Type="http://schemas.openxmlformats.org/officeDocument/2006/relationships/image" Target="../media/image34.png"/><Relationship Id="rId5" Type="http://schemas.openxmlformats.org/officeDocument/2006/relationships/image" Target="../media/image25.png"/><Relationship Id="rId6" Type="http://schemas.openxmlformats.org/officeDocument/2006/relationships/image" Target="../media/image18.png"/><Relationship Id="rId18" Type="http://schemas.openxmlformats.org/officeDocument/2006/relationships/image" Target="../media/image36.png"/><Relationship Id="rId7" Type="http://schemas.openxmlformats.org/officeDocument/2006/relationships/image" Target="../media/image26.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1" Type="http://schemas.openxmlformats.org/officeDocument/2006/relationships/hyperlink" Target="https://www.pinterest.com/eatempofficial/" TargetMode="External"/><Relationship Id="rId10" Type="http://schemas.openxmlformats.org/officeDocument/2006/relationships/image" Target="../media/image39.png"/><Relationship Id="rId13" Type="http://schemas.openxmlformats.org/officeDocument/2006/relationships/hyperlink" Target="https://www.youtube.com/@eatemp" TargetMode="External"/><Relationship Id="rId12"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4.png"/><Relationship Id="rId9" Type="http://schemas.openxmlformats.org/officeDocument/2006/relationships/hyperlink" Target="https://www.instagram.com/eatemp._/" TargetMode="External"/><Relationship Id="rId15" Type="http://schemas.openxmlformats.org/officeDocument/2006/relationships/hyperlink" Target="https://www.tiktok.com/@eatemp.official" TargetMode="External"/><Relationship Id="rId14" Type="http://schemas.openxmlformats.org/officeDocument/2006/relationships/image" Target="../media/image46.png"/><Relationship Id="rId17" Type="http://schemas.openxmlformats.org/officeDocument/2006/relationships/image" Target="../media/image45.png"/><Relationship Id="rId16" Type="http://schemas.openxmlformats.org/officeDocument/2006/relationships/image" Target="../media/image44.png"/><Relationship Id="rId5" Type="http://schemas.openxmlformats.org/officeDocument/2006/relationships/image" Target="../media/image5.png"/><Relationship Id="rId19" Type="http://schemas.openxmlformats.org/officeDocument/2006/relationships/image" Target="../media/image50.png"/><Relationship Id="rId6" Type="http://schemas.openxmlformats.org/officeDocument/2006/relationships/image" Target="../media/image49.png"/><Relationship Id="rId18"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EEE"/>
        </a:solidFill>
      </p:bgPr>
    </p:bg>
    <p:spTree>
      <p:nvGrpSpPr>
        <p:cNvPr id="11" name="Shape 11"/>
        <p:cNvGrpSpPr/>
        <p:nvPr/>
      </p:nvGrpSpPr>
      <p:grpSpPr>
        <a:xfrm>
          <a:off x="0" y="0"/>
          <a:ext cx="0" cy="0"/>
          <a:chOff x="0" y="0"/>
          <a:chExt cx="0" cy="0"/>
        </a:xfrm>
      </p:grpSpPr>
      <p:sp>
        <p:nvSpPr>
          <p:cNvPr id="12" name="Google Shape;12;p1"/>
          <p:cNvSpPr/>
          <p:nvPr/>
        </p:nvSpPr>
        <p:spPr>
          <a:xfrm>
            <a:off x="876300" y="8102600"/>
            <a:ext cx="8077200" cy="4673600"/>
          </a:xfrm>
          <a:prstGeom prst="rect">
            <a:avLst/>
          </a:prstGeom>
          <a:solidFill>
            <a:srgbClr val="98C3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1536700" y="4031698"/>
            <a:ext cx="728980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B2B2B"/>
                </a:solidFill>
                <a:latin typeface="Cinzel Decorative"/>
                <a:ea typeface="Cinzel Decorative"/>
                <a:cs typeface="Cinzel Decorative"/>
                <a:sym typeface="Cinzel Decorative"/>
              </a:rPr>
              <a:t>Poster</a:t>
            </a:r>
            <a:endParaRPr b="1" i="0" sz="12800" u="none" cap="none" strike="noStrike">
              <a:solidFill>
                <a:schemeClr val="dk1"/>
              </a:solidFill>
              <a:latin typeface="Cinzel Decorative"/>
              <a:ea typeface="Cinzel Decorative"/>
              <a:cs typeface="Cinzel Decorative"/>
              <a:sym typeface="Cinzel Decorative"/>
            </a:endParaRPr>
          </a:p>
        </p:txBody>
      </p:sp>
      <p:sp>
        <p:nvSpPr>
          <p:cNvPr id="14" name="Google Shape;14;p1"/>
          <p:cNvSpPr/>
          <p:nvPr/>
        </p:nvSpPr>
        <p:spPr>
          <a:xfrm>
            <a:off x="1536700" y="8890000"/>
            <a:ext cx="8284633" cy="3242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00000"/>
                </a:solidFill>
                <a:latin typeface="Montserrat"/>
                <a:ea typeface="Montserrat"/>
                <a:cs typeface="Montserrat"/>
                <a:sym typeface="Montserrat"/>
              </a:rPr>
              <a:t>FREE PRESENTATION TEMPLATE</a:t>
            </a:r>
            <a:endParaRPr b="0" i="0" sz="6400" u="none" cap="none" strike="noStrike">
              <a:solidFill>
                <a:schemeClr val="dk1"/>
              </a:solidFill>
              <a:latin typeface="Calibri"/>
              <a:ea typeface="Calibri"/>
              <a:cs typeface="Calibri"/>
              <a:sym typeface="Calibri"/>
            </a:endParaRPr>
          </a:p>
        </p:txBody>
      </p:sp>
      <p:sp>
        <p:nvSpPr>
          <p:cNvPr id="15" name="Google Shape;15;p1"/>
          <p:cNvSpPr/>
          <p:nvPr/>
        </p:nvSpPr>
        <p:spPr>
          <a:xfrm>
            <a:off x="876300" y="927100"/>
            <a:ext cx="16548100" cy="118491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 name="Google Shape;16;p1"/>
          <p:cNvPicPr preferRelativeResize="0"/>
          <p:nvPr/>
        </p:nvPicPr>
        <p:blipFill rotWithShape="1">
          <a:blip r:embed="rId3">
            <a:alphaModFix/>
          </a:blip>
          <a:srcRect b="0" l="0" r="0" t="0"/>
          <a:stretch/>
        </p:blipFill>
        <p:spPr>
          <a:xfrm>
            <a:off x="863600" y="8051800"/>
            <a:ext cx="8089900" cy="508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876300" y="927099"/>
            <a:ext cx="16548100" cy="1231902"/>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8953500" y="2184400"/>
            <a:ext cx="8470900" cy="10591800"/>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8953500" y="1208741"/>
            <a:ext cx="49647" cy="115801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EEE"/>
        </a:solidFill>
      </p:bgPr>
    </p:bg>
    <p:spTree>
      <p:nvGrpSpPr>
        <p:cNvPr id="24" name="Shape 24"/>
        <p:cNvGrpSpPr/>
        <p:nvPr/>
      </p:nvGrpSpPr>
      <p:grpSpPr>
        <a:xfrm>
          <a:off x="0" y="0"/>
          <a:ext cx="0" cy="0"/>
          <a:chOff x="0" y="0"/>
          <a:chExt cx="0" cy="0"/>
        </a:xfrm>
      </p:grpSpPr>
      <p:sp>
        <p:nvSpPr>
          <p:cNvPr id="25" name="Google Shape;25;p2"/>
          <p:cNvSpPr/>
          <p:nvPr/>
        </p:nvSpPr>
        <p:spPr>
          <a:xfrm>
            <a:off x="355600" y="215900"/>
            <a:ext cx="17449800" cy="1028700"/>
          </a:xfrm>
          <a:prstGeom prst="rect">
            <a:avLst/>
          </a:prstGeom>
          <a:solidFill>
            <a:srgbClr val="2B2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698500" y="419100"/>
            <a:ext cx="1029207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EEEEEE"/>
                </a:solidFill>
                <a:latin typeface="Cinzel"/>
                <a:ea typeface="Cinzel"/>
                <a:cs typeface="Cinzel"/>
                <a:sym typeface="Cinzel"/>
              </a:rPr>
              <a:t>Poster Free Presentation Template</a:t>
            </a:r>
            <a:endParaRPr b="1" sz="3600">
              <a:solidFill>
                <a:schemeClr val="dk1"/>
              </a:solidFill>
              <a:latin typeface="Calibri"/>
              <a:ea typeface="Calibri"/>
              <a:cs typeface="Calibri"/>
              <a:sym typeface="Calibri"/>
            </a:endParaRPr>
          </a:p>
        </p:txBody>
      </p:sp>
      <p:sp>
        <p:nvSpPr>
          <p:cNvPr id="27" name="Google Shape;27;p2"/>
          <p:cNvSpPr/>
          <p:nvPr/>
        </p:nvSpPr>
        <p:spPr>
          <a:xfrm>
            <a:off x="355600" y="215900"/>
            <a:ext cx="17449800" cy="12877800"/>
          </a:xfrm>
          <a:prstGeom prst="rect">
            <a:avLst/>
          </a:prstGeom>
          <a:noFill/>
          <a:ln cap="flat" cmpd="sng" w="50800">
            <a:solidFill>
              <a:srgbClr val="2B2B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069667" y="13258800"/>
            <a:ext cx="4148667" cy="38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March, 2023</a:t>
            </a:r>
            <a:endParaRPr sz="2000">
              <a:solidFill>
                <a:schemeClr val="dk1"/>
              </a:solidFill>
              <a:latin typeface="Calibri"/>
              <a:ea typeface="Calibri"/>
              <a:cs typeface="Calibri"/>
              <a:sym typeface="Calibri"/>
            </a:endParaRPr>
          </a:p>
        </p:txBody>
      </p:sp>
      <p:sp>
        <p:nvSpPr>
          <p:cNvPr id="29" name="Google Shape;29;p2"/>
          <p:cNvSpPr/>
          <p:nvPr/>
        </p:nvSpPr>
        <p:spPr>
          <a:xfrm>
            <a:off x="5613400" y="11506200"/>
            <a:ext cx="7747001" cy="81483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5613400" y="11506200"/>
            <a:ext cx="2479040" cy="81483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5613400" y="11506200"/>
            <a:ext cx="639064" cy="47396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200">
                <a:solidFill>
                  <a:srgbClr val="2B2B2B"/>
                </a:solidFill>
                <a:latin typeface="Cinzel"/>
                <a:ea typeface="Cinzel"/>
                <a:cs typeface="Cinzel"/>
                <a:sym typeface="Cinzel"/>
              </a:rPr>
              <a:t>32%</a:t>
            </a:r>
            <a:endParaRPr b="1" sz="2196">
              <a:solidFill>
                <a:schemeClr val="dk1"/>
              </a:solidFill>
              <a:latin typeface="Calibri"/>
              <a:ea typeface="Calibri"/>
              <a:cs typeface="Calibri"/>
              <a:sym typeface="Calibri"/>
            </a:endParaRPr>
          </a:p>
        </p:txBody>
      </p:sp>
      <p:sp>
        <p:nvSpPr>
          <p:cNvPr id="32" name="Google Shape;32;p2"/>
          <p:cNvSpPr/>
          <p:nvPr/>
        </p:nvSpPr>
        <p:spPr>
          <a:xfrm>
            <a:off x="5613400" y="11949176"/>
            <a:ext cx="2479040" cy="371856"/>
          </a:xfrm>
          <a:prstGeom prst="rect">
            <a:avLst/>
          </a:prstGeom>
          <a:solidFill>
            <a:srgbClr val="2B2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8092439" y="11506200"/>
            <a:ext cx="4183381" cy="81483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8092439" y="11506200"/>
            <a:ext cx="639064" cy="47396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200">
                <a:solidFill>
                  <a:srgbClr val="2B2B2B"/>
                </a:solidFill>
                <a:latin typeface="Cinzel"/>
                <a:ea typeface="Cinzel"/>
                <a:cs typeface="Cinzel"/>
                <a:sym typeface="Cinzel"/>
              </a:rPr>
              <a:t>54%</a:t>
            </a:r>
            <a:endParaRPr b="1" sz="2196">
              <a:solidFill>
                <a:schemeClr val="dk1"/>
              </a:solidFill>
              <a:latin typeface="Calibri"/>
              <a:ea typeface="Calibri"/>
              <a:cs typeface="Calibri"/>
              <a:sym typeface="Calibri"/>
            </a:endParaRPr>
          </a:p>
        </p:txBody>
      </p:sp>
      <p:sp>
        <p:nvSpPr>
          <p:cNvPr id="35" name="Google Shape;35;p2"/>
          <p:cNvSpPr/>
          <p:nvPr/>
        </p:nvSpPr>
        <p:spPr>
          <a:xfrm>
            <a:off x="8092439" y="11949176"/>
            <a:ext cx="4183500" cy="372000"/>
          </a:xfrm>
          <a:prstGeom prst="rect">
            <a:avLst/>
          </a:prstGeom>
          <a:solidFill>
            <a:srgbClr val="98C3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12275821" y="11506200"/>
            <a:ext cx="1084580" cy="81483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12275821" y="11506200"/>
            <a:ext cx="588264" cy="47396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200">
                <a:solidFill>
                  <a:srgbClr val="4D4D4D"/>
                </a:solidFill>
                <a:latin typeface="Cinzel"/>
                <a:ea typeface="Cinzel"/>
                <a:cs typeface="Cinzel"/>
                <a:sym typeface="Cinzel"/>
              </a:rPr>
              <a:t>14%</a:t>
            </a:r>
            <a:endParaRPr b="1" sz="2196">
              <a:solidFill>
                <a:schemeClr val="dk1"/>
              </a:solidFill>
              <a:latin typeface="Calibri"/>
              <a:ea typeface="Calibri"/>
              <a:cs typeface="Calibri"/>
              <a:sym typeface="Calibri"/>
            </a:endParaRPr>
          </a:p>
        </p:txBody>
      </p:sp>
      <p:sp>
        <p:nvSpPr>
          <p:cNvPr id="38" name="Google Shape;38;p2"/>
          <p:cNvSpPr/>
          <p:nvPr/>
        </p:nvSpPr>
        <p:spPr>
          <a:xfrm>
            <a:off x="12275821" y="11949176"/>
            <a:ext cx="1084580" cy="371856"/>
          </a:xfrm>
          <a:prstGeom prst="rect">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 name="Google Shape;39;p2"/>
          <p:cNvPicPr preferRelativeResize="0"/>
          <p:nvPr/>
        </p:nvPicPr>
        <p:blipFill rotWithShape="1">
          <a:blip r:embed="rId3">
            <a:alphaModFix/>
          </a:blip>
          <a:srcRect b="0" l="0" r="0" t="0"/>
          <a:stretch/>
        </p:blipFill>
        <p:spPr>
          <a:xfrm>
            <a:off x="15659100" y="419100"/>
            <a:ext cx="2043643" cy="649111"/>
          </a:xfrm>
          <a:prstGeom prst="rect">
            <a:avLst/>
          </a:prstGeom>
          <a:noFill/>
          <a:ln>
            <a:noFill/>
          </a:ln>
        </p:spPr>
      </p:pic>
      <p:sp>
        <p:nvSpPr>
          <p:cNvPr id="40" name="Google Shape;40;p2"/>
          <p:cNvSpPr/>
          <p:nvPr/>
        </p:nvSpPr>
        <p:spPr>
          <a:xfrm>
            <a:off x="508000" y="1600200"/>
            <a:ext cx="495300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000">
                <a:solidFill>
                  <a:srgbClr val="2B2B2B"/>
                </a:solidFill>
                <a:latin typeface="Cinzel"/>
                <a:ea typeface="Cinzel"/>
                <a:cs typeface="Cinzel"/>
                <a:sym typeface="Cinzel"/>
              </a:rPr>
              <a:t>Introduction</a:t>
            </a:r>
            <a:endParaRPr b="1" sz="4000">
              <a:solidFill>
                <a:schemeClr val="dk1"/>
              </a:solidFill>
              <a:latin typeface="Calibri"/>
              <a:ea typeface="Calibri"/>
              <a:cs typeface="Calibri"/>
              <a:sym typeface="Calibri"/>
            </a:endParaRPr>
          </a:p>
        </p:txBody>
      </p:sp>
      <p:sp>
        <p:nvSpPr>
          <p:cNvPr id="41" name="Google Shape;41;p2"/>
          <p:cNvSpPr/>
          <p:nvPr/>
        </p:nvSpPr>
        <p:spPr>
          <a:xfrm>
            <a:off x="508000" y="6121400"/>
            <a:ext cx="3019286"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Problem</a:t>
            </a:r>
            <a:endParaRPr b="1" sz="3600">
              <a:solidFill>
                <a:schemeClr val="dk1"/>
              </a:solidFill>
              <a:latin typeface="Calibri"/>
              <a:ea typeface="Calibri"/>
              <a:cs typeface="Calibri"/>
              <a:sym typeface="Calibri"/>
            </a:endParaRPr>
          </a:p>
        </p:txBody>
      </p:sp>
      <p:sp>
        <p:nvSpPr>
          <p:cNvPr id="42" name="Google Shape;42;p2"/>
          <p:cNvSpPr/>
          <p:nvPr/>
        </p:nvSpPr>
        <p:spPr>
          <a:xfrm>
            <a:off x="5613399" y="3009900"/>
            <a:ext cx="4148667"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Study design</a:t>
            </a:r>
            <a:endParaRPr b="1" sz="3600">
              <a:solidFill>
                <a:schemeClr val="dk1"/>
              </a:solidFill>
              <a:latin typeface="Calibri"/>
              <a:ea typeface="Calibri"/>
              <a:cs typeface="Calibri"/>
              <a:sym typeface="Calibri"/>
            </a:endParaRPr>
          </a:p>
        </p:txBody>
      </p:sp>
      <p:sp>
        <p:nvSpPr>
          <p:cNvPr id="43" name="Google Shape;43;p2"/>
          <p:cNvSpPr/>
          <p:nvPr/>
        </p:nvSpPr>
        <p:spPr>
          <a:xfrm>
            <a:off x="5613399" y="7645400"/>
            <a:ext cx="316230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analysis</a:t>
            </a:r>
            <a:endParaRPr b="1" sz="3600">
              <a:solidFill>
                <a:schemeClr val="dk1"/>
              </a:solidFill>
              <a:latin typeface="Calibri"/>
              <a:ea typeface="Calibri"/>
              <a:cs typeface="Calibri"/>
              <a:sym typeface="Calibri"/>
            </a:endParaRPr>
          </a:p>
        </p:txBody>
      </p:sp>
      <p:sp>
        <p:nvSpPr>
          <p:cNvPr id="44" name="Google Shape;44;p2"/>
          <p:cNvSpPr/>
          <p:nvPr/>
        </p:nvSpPr>
        <p:spPr>
          <a:xfrm>
            <a:off x="10426700" y="3009900"/>
            <a:ext cx="2091436"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Data </a:t>
            </a:r>
            <a:endParaRPr sz="3600">
              <a:solidFill>
                <a:schemeClr val="dk1"/>
              </a:solidFill>
              <a:latin typeface="Calibri"/>
              <a:ea typeface="Calibri"/>
              <a:cs typeface="Calibri"/>
              <a:sym typeface="Calibri"/>
            </a:endParaRPr>
          </a:p>
        </p:txBody>
      </p:sp>
      <p:sp>
        <p:nvSpPr>
          <p:cNvPr id="45" name="Google Shape;45;p2"/>
          <p:cNvSpPr/>
          <p:nvPr/>
        </p:nvSpPr>
        <p:spPr>
          <a:xfrm>
            <a:off x="13665200" y="3009900"/>
            <a:ext cx="29337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Summary</a:t>
            </a:r>
            <a:endParaRPr b="1" sz="3600">
              <a:solidFill>
                <a:schemeClr val="dk1"/>
              </a:solidFill>
              <a:latin typeface="Calibri"/>
              <a:ea typeface="Calibri"/>
              <a:cs typeface="Calibri"/>
              <a:sym typeface="Calibri"/>
            </a:endParaRPr>
          </a:p>
        </p:txBody>
      </p:sp>
      <p:sp>
        <p:nvSpPr>
          <p:cNvPr id="46" name="Google Shape;46;p2"/>
          <p:cNvSpPr/>
          <p:nvPr/>
        </p:nvSpPr>
        <p:spPr>
          <a:xfrm>
            <a:off x="13665200" y="7772400"/>
            <a:ext cx="37465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recommend</a:t>
            </a:r>
            <a:endParaRPr b="1" sz="3600">
              <a:solidFill>
                <a:schemeClr val="dk1"/>
              </a:solidFill>
              <a:latin typeface="Calibri"/>
              <a:ea typeface="Calibri"/>
              <a:cs typeface="Calibri"/>
              <a:sym typeface="Calibri"/>
            </a:endParaRPr>
          </a:p>
        </p:txBody>
      </p:sp>
      <p:sp>
        <p:nvSpPr>
          <p:cNvPr id="47" name="Google Shape;47;p2"/>
          <p:cNvSpPr/>
          <p:nvPr/>
        </p:nvSpPr>
        <p:spPr>
          <a:xfrm>
            <a:off x="13665200" y="8445500"/>
            <a:ext cx="3987800" cy="4470400"/>
          </a:xfrm>
          <a:prstGeom prst="rect">
            <a:avLst/>
          </a:prstGeom>
          <a:noFill/>
          <a:ln cap="flat" cmpd="sng" w="12700">
            <a:solidFill>
              <a:srgbClr val="2B2B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15278100" y="8547100"/>
            <a:ext cx="762000" cy="762000"/>
          </a:xfrm>
          <a:prstGeom prst="roundRect">
            <a:avLst>
              <a:gd fmla="val 166800" name="adj"/>
            </a:avLst>
          </a:prstGeom>
          <a:solidFill>
            <a:srgbClr val="2B2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 name="Google Shape;49;p2"/>
          <p:cNvPicPr preferRelativeResize="0"/>
          <p:nvPr/>
        </p:nvPicPr>
        <p:blipFill rotWithShape="1">
          <a:blip r:embed="rId4">
            <a:alphaModFix/>
          </a:blip>
          <a:srcRect b="0" l="0" r="0" t="0"/>
          <a:stretch/>
        </p:blipFill>
        <p:spPr>
          <a:xfrm>
            <a:off x="15379700" y="8648700"/>
            <a:ext cx="558800" cy="558800"/>
          </a:xfrm>
          <a:prstGeom prst="rect">
            <a:avLst/>
          </a:prstGeom>
          <a:noFill/>
          <a:ln>
            <a:noFill/>
          </a:ln>
        </p:spPr>
      </p:pic>
      <p:pic>
        <p:nvPicPr>
          <p:cNvPr descr="preencoded.png" id="50" name="Google Shape;50;p2"/>
          <p:cNvPicPr preferRelativeResize="0"/>
          <p:nvPr/>
        </p:nvPicPr>
        <p:blipFill rotWithShape="1">
          <a:blip r:embed="rId5">
            <a:alphaModFix/>
          </a:blip>
          <a:srcRect b="0" l="0" r="0" t="0"/>
          <a:stretch/>
        </p:blipFill>
        <p:spPr>
          <a:xfrm>
            <a:off x="15467013" y="8683625"/>
            <a:ext cx="384175" cy="488950"/>
          </a:xfrm>
          <a:prstGeom prst="rect">
            <a:avLst/>
          </a:prstGeom>
          <a:noFill/>
          <a:ln>
            <a:noFill/>
          </a:ln>
        </p:spPr>
      </p:pic>
      <p:sp>
        <p:nvSpPr>
          <p:cNvPr id="51" name="Google Shape;51;p2"/>
          <p:cNvSpPr/>
          <p:nvPr/>
        </p:nvSpPr>
        <p:spPr>
          <a:xfrm>
            <a:off x="15170150" y="9359900"/>
            <a:ext cx="977900" cy="5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2400">
                <a:solidFill>
                  <a:srgbClr val="2B2B2B"/>
                </a:solidFill>
                <a:latin typeface="Cinzel"/>
                <a:ea typeface="Cinzel"/>
                <a:cs typeface="Cinzel"/>
                <a:sym typeface="Cinzel"/>
              </a:rPr>
              <a:t>Basic</a:t>
            </a:r>
            <a:endParaRPr b="1" sz="2400">
              <a:solidFill>
                <a:schemeClr val="dk1"/>
              </a:solidFill>
              <a:latin typeface="Calibri"/>
              <a:ea typeface="Calibri"/>
              <a:cs typeface="Calibri"/>
              <a:sym typeface="Calibri"/>
            </a:endParaRPr>
          </a:p>
        </p:txBody>
      </p:sp>
      <p:sp>
        <p:nvSpPr>
          <p:cNvPr id="52" name="Google Shape;52;p2"/>
          <p:cNvSpPr/>
          <p:nvPr/>
        </p:nvSpPr>
        <p:spPr>
          <a:xfrm>
            <a:off x="13725315" y="9918700"/>
            <a:ext cx="3869267" cy="2624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2000"/>
              <a:buFont typeface="Montserrat"/>
              <a:buChar char="•"/>
            </a:pPr>
            <a:r>
              <a:rPr b="0" i="0" lang="en-US" sz="2000" u="none" cap="none" strike="noStrike">
                <a:solidFill>
                  <a:srgbClr val="000000"/>
                </a:solidFill>
                <a:latin typeface="Montserrat"/>
                <a:ea typeface="Montserrat"/>
                <a:cs typeface="Montserrat"/>
                <a:sym typeface="Montserrat"/>
              </a:rPr>
              <a:t>Access to the entry-level dungeons.</a:t>
            </a:r>
            <a:endParaRPr b="0" i="0" sz="2000" u="none" cap="none" strike="noStrike">
              <a:solidFill>
                <a:schemeClr val="dk1"/>
              </a:solidFill>
              <a:latin typeface="Calibri"/>
              <a:ea typeface="Calibri"/>
              <a:cs typeface="Calibri"/>
              <a:sym typeface="Calibri"/>
            </a:endParaRPr>
          </a:p>
          <a:p>
            <a:pPr indent="-342900" lvl="1" marL="685800" marR="0" rtl="0" algn="l">
              <a:spcBef>
                <a:spcPts val="800"/>
              </a:spcBef>
              <a:spcAft>
                <a:spcPts val="0"/>
              </a:spcAft>
              <a:buClr>
                <a:srgbClr val="000000"/>
              </a:buClr>
              <a:buSzPts val="2000"/>
              <a:buFont typeface="Montserrat"/>
              <a:buChar char="•"/>
            </a:pPr>
            <a:r>
              <a:rPr b="0" i="0" lang="en-US" sz="2000" u="none" cap="none" strike="noStrike">
                <a:solidFill>
                  <a:srgbClr val="000000"/>
                </a:solidFill>
                <a:latin typeface="Montserrat"/>
                <a:ea typeface="Montserrat"/>
                <a:cs typeface="Montserrat"/>
                <a:sym typeface="Montserrat"/>
              </a:rPr>
              <a:t>A limited number of quests and battles per month.</a:t>
            </a:r>
            <a:endParaRPr b="0" i="0" sz="2000" u="none" cap="none" strike="noStrike">
              <a:solidFill>
                <a:schemeClr val="dk1"/>
              </a:solidFill>
              <a:latin typeface="Calibri"/>
              <a:ea typeface="Calibri"/>
              <a:cs typeface="Calibri"/>
              <a:sym typeface="Calibri"/>
            </a:endParaRPr>
          </a:p>
          <a:p>
            <a:pPr indent="-342900" lvl="1" marL="685800" marR="0" rtl="0" algn="l">
              <a:spcBef>
                <a:spcPts val="800"/>
              </a:spcBef>
              <a:spcAft>
                <a:spcPts val="0"/>
              </a:spcAft>
              <a:buClr>
                <a:srgbClr val="000000"/>
              </a:buClr>
              <a:buSzPts val="2000"/>
              <a:buFont typeface="Montserrat"/>
              <a:buChar char="•"/>
            </a:pPr>
            <a:r>
              <a:rPr b="0" i="0" lang="en-US" sz="2000" u="none" cap="none" strike="noStrike">
                <a:solidFill>
                  <a:srgbClr val="000000"/>
                </a:solidFill>
                <a:latin typeface="Montserrat"/>
                <a:ea typeface="Montserrat"/>
                <a:cs typeface="Montserrat"/>
                <a:sym typeface="Montserrat"/>
              </a:rPr>
              <a:t>Ability to form a small party.</a:t>
            </a:r>
            <a:endParaRPr b="0" i="0" sz="2000" u="none" cap="none" strike="noStrike">
              <a:solidFill>
                <a:schemeClr val="dk1"/>
              </a:solidFill>
              <a:latin typeface="Calibri"/>
              <a:ea typeface="Calibri"/>
              <a:cs typeface="Calibri"/>
              <a:sym typeface="Calibri"/>
            </a:endParaRPr>
          </a:p>
        </p:txBody>
      </p:sp>
      <p:sp>
        <p:nvSpPr>
          <p:cNvPr id="53" name="Google Shape;53;p2"/>
          <p:cNvSpPr/>
          <p:nvPr/>
        </p:nvSpPr>
        <p:spPr>
          <a:xfrm>
            <a:off x="14719299" y="12407900"/>
            <a:ext cx="2493433" cy="5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2400">
                <a:solidFill>
                  <a:srgbClr val="000000"/>
                </a:solidFill>
                <a:latin typeface="Cinzel"/>
                <a:ea typeface="Cinzel"/>
                <a:cs typeface="Cinzel"/>
                <a:sym typeface="Cinzel"/>
              </a:rPr>
              <a:t>$10/month</a:t>
            </a:r>
            <a:endParaRPr b="1" sz="2400">
              <a:solidFill>
                <a:schemeClr val="dk1"/>
              </a:solidFill>
              <a:latin typeface="Calibri"/>
              <a:ea typeface="Calibri"/>
              <a:cs typeface="Calibri"/>
              <a:sym typeface="Calibri"/>
            </a:endParaRPr>
          </a:p>
        </p:txBody>
      </p:sp>
      <p:sp>
        <p:nvSpPr>
          <p:cNvPr id="54" name="Google Shape;54;p2"/>
          <p:cNvSpPr/>
          <p:nvPr/>
        </p:nvSpPr>
        <p:spPr>
          <a:xfrm>
            <a:off x="508000" y="8813800"/>
            <a:ext cx="37846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objectives</a:t>
            </a:r>
            <a:endParaRPr b="1" sz="3600">
              <a:solidFill>
                <a:schemeClr val="dk1"/>
              </a:solidFill>
              <a:latin typeface="Calibri"/>
              <a:ea typeface="Calibri"/>
              <a:cs typeface="Calibri"/>
              <a:sym typeface="Calibri"/>
            </a:endParaRPr>
          </a:p>
        </p:txBody>
      </p:sp>
      <p:sp>
        <p:nvSpPr>
          <p:cNvPr id="55" name="Google Shape;55;p2"/>
          <p:cNvSpPr/>
          <p:nvPr/>
        </p:nvSpPr>
        <p:spPr>
          <a:xfrm>
            <a:off x="5613400" y="1562100"/>
            <a:ext cx="2929467"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000">
                <a:solidFill>
                  <a:srgbClr val="2B2B2B"/>
                </a:solidFill>
                <a:latin typeface="Cinzel"/>
                <a:ea typeface="Cinzel"/>
                <a:cs typeface="Cinzel"/>
                <a:sym typeface="Cinzel"/>
              </a:rPr>
              <a:t>Methods</a:t>
            </a:r>
            <a:endParaRPr b="1" sz="4000">
              <a:solidFill>
                <a:schemeClr val="dk1"/>
              </a:solidFill>
              <a:latin typeface="Calibri"/>
              <a:ea typeface="Calibri"/>
              <a:cs typeface="Calibri"/>
              <a:sym typeface="Calibri"/>
            </a:endParaRPr>
          </a:p>
        </p:txBody>
      </p:sp>
      <p:sp>
        <p:nvSpPr>
          <p:cNvPr id="56" name="Google Shape;56;p2"/>
          <p:cNvSpPr/>
          <p:nvPr/>
        </p:nvSpPr>
        <p:spPr>
          <a:xfrm>
            <a:off x="13665200" y="1562100"/>
            <a:ext cx="2446867"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000">
                <a:solidFill>
                  <a:srgbClr val="2B2B2B"/>
                </a:solidFill>
                <a:latin typeface="Cinzel"/>
                <a:ea typeface="Cinzel"/>
                <a:cs typeface="Cinzel"/>
                <a:sym typeface="Cinzel"/>
              </a:rPr>
              <a:t>results</a:t>
            </a:r>
            <a:endParaRPr b="1" sz="4000">
              <a:solidFill>
                <a:schemeClr val="dk1"/>
              </a:solidFill>
              <a:latin typeface="Calibri"/>
              <a:ea typeface="Calibri"/>
              <a:cs typeface="Calibri"/>
              <a:sym typeface="Calibri"/>
            </a:endParaRPr>
          </a:p>
        </p:txBody>
      </p:sp>
      <p:pic>
        <p:nvPicPr>
          <p:cNvPr descr="preencoded.png" id="57" name="Google Shape;57;p2"/>
          <p:cNvPicPr preferRelativeResize="0"/>
          <p:nvPr/>
        </p:nvPicPr>
        <p:blipFill rotWithShape="1">
          <a:blip r:embed="rId6">
            <a:alphaModFix/>
          </a:blip>
          <a:srcRect b="0" l="0" r="0" t="0"/>
          <a:stretch/>
        </p:blipFill>
        <p:spPr>
          <a:xfrm>
            <a:off x="406400" y="2654300"/>
            <a:ext cx="17399000" cy="50800"/>
          </a:xfrm>
          <a:prstGeom prst="rect">
            <a:avLst/>
          </a:prstGeom>
          <a:noFill/>
          <a:ln>
            <a:noFill/>
          </a:ln>
        </p:spPr>
      </p:pic>
      <p:pic>
        <p:nvPicPr>
          <p:cNvPr descr="preencoded.png" id="58" name="Google Shape;58;p2"/>
          <p:cNvPicPr preferRelativeResize="0"/>
          <p:nvPr/>
        </p:nvPicPr>
        <p:blipFill rotWithShape="1">
          <a:blip r:embed="rId7">
            <a:alphaModFix/>
          </a:blip>
          <a:srcRect b="0" l="0" r="0" t="0"/>
          <a:stretch/>
        </p:blipFill>
        <p:spPr>
          <a:xfrm>
            <a:off x="5410200" y="1244600"/>
            <a:ext cx="50800" cy="11849100"/>
          </a:xfrm>
          <a:prstGeom prst="rect">
            <a:avLst/>
          </a:prstGeom>
          <a:noFill/>
          <a:ln>
            <a:noFill/>
          </a:ln>
        </p:spPr>
      </p:pic>
      <p:pic>
        <p:nvPicPr>
          <p:cNvPr descr="preencoded.png" id="59" name="Google Shape;59;p2"/>
          <p:cNvPicPr preferRelativeResize="0"/>
          <p:nvPr/>
        </p:nvPicPr>
        <p:blipFill rotWithShape="1">
          <a:blip r:embed="rId7">
            <a:alphaModFix/>
          </a:blip>
          <a:srcRect b="0" l="0" r="0" t="0"/>
          <a:stretch/>
        </p:blipFill>
        <p:spPr>
          <a:xfrm>
            <a:off x="13462000" y="1244600"/>
            <a:ext cx="50800" cy="11849100"/>
          </a:xfrm>
          <a:prstGeom prst="rect">
            <a:avLst/>
          </a:prstGeom>
          <a:noFill/>
          <a:ln>
            <a:noFill/>
          </a:ln>
        </p:spPr>
      </p:pic>
      <p:sp>
        <p:nvSpPr>
          <p:cNvPr id="60" name="Google Shape;60;p2"/>
          <p:cNvSpPr/>
          <p:nvPr/>
        </p:nvSpPr>
        <p:spPr>
          <a:xfrm>
            <a:off x="508000" y="3009900"/>
            <a:ext cx="4800600"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508000" y="3009900"/>
            <a:ext cx="4800600"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508000" y="3009900"/>
            <a:ext cx="49530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background</a:t>
            </a:r>
            <a:endParaRPr b="1" sz="3600">
              <a:solidFill>
                <a:schemeClr val="dk1"/>
              </a:solidFill>
              <a:latin typeface="Calibri"/>
              <a:ea typeface="Calibri"/>
              <a:cs typeface="Calibri"/>
              <a:sym typeface="Calibri"/>
            </a:endParaRPr>
          </a:p>
        </p:txBody>
      </p:sp>
      <p:sp>
        <p:nvSpPr>
          <p:cNvPr id="63" name="Google Shape;63;p2"/>
          <p:cNvSpPr/>
          <p:nvPr/>
        </p:nvSpPr>
        <p:spPr>
          <a:xfrm>
            <a:off x="508000" y="3683000"/>
            <a:ext cx="4885267" cy="2218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000000"/>
                </a:solidFill>
                <a:latin typeface="Montserrat"/>
                <a:ea typeface="Montserrat"/>
                <a:cs typeface="Montserrat"/>
                <a:sym typeface="Montserrat"/>
              </a:rPr>
              <a:t>This component provides an overview of the topic you are studying and explains why it is important. It may include a brief history of the topic or an explanation of the current state of research in the field.</a:t>
            </a:r>
            <a:endParaRPr sz="2000">
              <a:solidFill>
                <a:schemeClr val="dk1"/>
              </a:solidFill>
              <a:latin typeface="Calibri"/>
              <a:ea typeface="Calibri"/>
              <a:cs typeface="Calibri"/>
              <a:sym typeface="Calibri"/>
            </a:endParaRPr>
          </a:p>
        </p:txBody>
      </p:sp>
      <p:sp>
        <p:nvSpPr>
          <p:cNvPr id="64" name="Google Shape;64;p2"/>
          <p:cNvSpPr/>
          <p:nvPr/>
        </p:nvSpPr>
        <p:spPr>
          <a:xfrm>
            <a:off x="508000" y="6794500"/>
            <a:ext cx="4800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508000" y="6877050"/>
            <a:ext cx="1016000" cy="74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508000" y="6877050"/>
            <a:ext cx="1202267"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400">
                <a:solidFill>
                  <a:srgbClr val="98C3C6"/>
                </a:solidFill>
                <a:latin typeface="Cinzel"/>
                <a:ea typeface="Cinzel"/>
                <a:cs typeface="Cinzel"/>
                <a:sym typeface="Cinzel"/>
              </a:rPr>
              <a:t>75%</a:t>
            </a:r>
            <a:endParaRPr b="1" sz="4400">
              <a:solidFill>
                <a:schemeClr val="dk1"/>
              </a:solidFill>
              <a:latin typeface="Calibri"/>
              <a:ea typeface="Calibri"/>
              <a:cs typeface="Calibri"/>
              <a:sym typeface="Calibri"/>
            </a:endParaRPr>
          </a:p>
        </p:txBody>
      </p:sp>
      <p:sp>
        <p:nvSpPr>
          <p:cNvPr id="67" name="Google Shape;67;p2"/>
          <p:cNvSpPr/>
          <p:nvPr/>
        </p:nvSpPr>
        <p:spPr>
          <a:xfrm>
            <a:off x="1727200" y="6794500"/>
            <a:ext cx="35814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
          <p:cNvSpPr/>
          <p:nvPr/>
        </p:nvSpPr>
        <p:spPr>
          <a:xfrm>
            <a:off x="1727200" y="6794500"/>
            <a:ext cx="3666067" cy="99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4D4D4D"/>
                </a:solidFill>
                <a:latin typeface="Montserrat"/>
                <a:ea typeface="Montserrat"/>
                <a:cs typeface="Montserrat"/>
                <a:sym typeface="Montserrat"/>
              </a:rPr>
              <a:t>Enchanted Creatures possess the ability to cast spells.</a:t>
            </a:r>
            <a:endParaRPr sz="2000">
              <a:solidFill>
                <a:schemeClr val="dk1"/>
              </a:solidFill>
              <a:latin typeface="Calibri"/>
              <a:ea typeface="Calibri"/>
              <a:cs typeface="Calibri"/>
              <a:sym typeface="Calibri"/>
            </a:endParaRPr>
          </a:p>
        </p:txBody>
      </p:sp>
      <p:sp>
        <p:nvSpPr>
          <p:cNvPr id="69" name="Google Shape;69;p2"/>
          <p:cNvSpPr/>
          <p:nvPr/>
        </p:nvSpPr>
        <p:spPr>
          <a:xfrm>
            <a:off x="508000" y="7759700"/>
            <a:ext cx="4800600" cy="74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508000" y="7759700"/>
            <a:ext cx="1003300" cy="74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508000" y="7759700"/>
            <a:ext cx="1189567"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400">
                <a:solidFill>
                  <a:srgbClr val="98C3C6"/>
                </a:solidFill>
                <a:latin typeface="Cinzel"/>
                <a:ea typeface="Cinzel"/>
                <a:cs typeface="Cinzel"/>
                <a:sym typeface="Cinzel"/>
              </a:rPr>
              <a:t>10%</a:t>
            </a:r>
            <a:endParaRPr b="1" sz="4400">
              <a:solidFill>
                <a:schemeClr val="dk1"/>
              </a:solidFill>
              <a:latin typeface="Calibri"/>
              <a:ea typeface="Calibri"/>
              <a:cs typeface="Calibri"/>
              <a:sym typeface="Calibri"/>
            </a:endParaRPr>
          </a:p>
        </p:txBody>
      </p:sp>
      <p:sp>
        <p:nvSpPr>
          <p:cNvPr id="72" name="Google Shape;72;p2"/>
          <p:cNvSpPr/>
          <p:nvPr/>
        </p:nvSpPr>
        <p:spPr>
          <a:xfrm>
            <a:off x="1714500" y="7829550"/>
            <a:ext cx="35941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1714500" y="7829550"/>
            <a:ext cx="3678767" cy="69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4D4D4D"/>
                </a:solidFill>
                <a:latin typeface="Montserrat"/>
                <a:ea typeface="Montserrat"/>
                <a:cs typeface="Montserrat"/>
                <a:sym typeface="Montserrat"/>
              </a:rPr>
              <a:t>Magic-Wielding Individuals practice the art of illusions.</a:t>
            </a:r>
            <a:endParaRPr sz="2000">
              <a:solidFill>
                <a:schemeClr val="dk1"/>
              </a:solidFill>
              <a:latin typeface="Calibri"/>
              <a:ea typeface="Calibri"/>
              <a:cs typeface="Calibri"/>
              <a:sym typeface="Calibri"/>
            </a:endParaRPr>
          </a:p>
        </p:txBody>
      </p:sp>
      <p:sp>
        <p:nvSpPr>
          <p:cNvPr id="74" name="Google Shape;74;p2"/>
          <p:cNvSpPr/>
          <p:nvPr/>
        </p:nvSpPr>
        <p:spPr>
          <a:xfrm>
            <a:off x="508000" y="9486900"/>
            <a:ext cx="4885267"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2000"/>
              <a:buFont typeface="Montserrat"/>
              <a:buChar char="•"/>
            </a:pPr>
            <a:r>
              <a:rPr b="0" i="0" lang="en-US" sz="2000" u="none" cap="none" strike="noStrike">
                <a:solidFill>
                  <a:srgbClr val="000000"/>
                </a:solidFill>
                <a:latin typeface="Montserrat"/>
                <a:ea typeface="Montserrat"/>
                <a:cs typeface="Montserrat"/>
                <a:sym typeface="Montserrat"/>
              </a:rPr>
              <a:t>Embark on an adventure filled with magic and wonder</a:t>
            </a:r>
            <a:endParaRPr b="0" i="0" sz="2000" u="none" cap="none" strike="noStrike">
              <a:solidFill>
                <a:schemeClr val="dk1"/>
              </a:solidFill>
              <a:latin typeface="Calibri"/>
              <a:ea typeface="Calibri"/>
              <a:cs typeface="Calibri"/>
              <a:sym typeface="Calibri"/>
            </a:endParaRPr>
          </a:p>
          <a:p>
            <a:pPr indent="-342900" lvl="1" marL="685800" marR="0" rtl="0" algn="l">
              <a:spcBef>
                <a:spcPts val="800"/>
              </a:spcBef>
              <a:spcAft>
                <a:spcPts val="0"/>
              </a:spcAft>
              <a:buClr>
                <a:srgbClr val="000000"/>
              </a:buClr>
              <a:buSzPts val="2000"/>
              <a:buFont typeface="Montserrat"/>
              <a:buChar char="•"/>
            </a:pPr>
            <a:r>
              <a:rPr b="0" i="0" lang="en-US" sz="2000" u="none" cap="none" strike="noStrike">
                <a:solidFill>
                  <a:srgbClr val="000000"/>
                </a:solidFill>
                <a:latin typeface="Montserrat"/>
                <a:ea typeface="Montserrat"/>
                <a:cs typeface="Montserrat"/>
                <a:sym typeface="Montserrat"/>
              </a:rPr>
              <a:t>Tame dragons, see unicorns and experience rainbows every day</a:t>
            </a:r>
            <a:endParaRPr b="0" i="0" sz="2000" u="none" cap="none" strike="noStrike">
              <a:solidFill>
                <a:schemeClr val="dk1"/>
              </a:solidFill>
              <a:latin typeface="Calibri"/>
              <a:ea typeface="Calibri"/>
              <a:cs typeface="Calibri"/>
              <a:sym typeface="Calibri"/>
            </a:endParaRPr>
          </a:p>
          <a:p>
            <a:pPr indent="-342900" lvl="1" marL="685800" marR="0" rtl="0" algn="l">
              <a:spcBef>
                <a:spcPts val="800"/>
              </a:spcBef>
              <a:spcAft>
                <a:spcPts val="0"/>
              </a:spcAft>
              <a:buClr>
                <a:srgbClr val="000000"/>
              </a:buClr>
              <a:buSzPts val="2000"/>
              <a:buFont typeface="Montserrat"/>
              <a:buChar char="•"/>
            </a:pPr>
            <a:r>
              <a:rPr b="0" i="0" lang="en-US" sz="2000" u="none" cap="none" strike="noStrike">
                <a:solidFill>
                  <a:srgbClr val="000000"/>
                </a:solidFill>
                <a:latin typeface="Montserrat"/>
                <a:ea typeface="Montserrat"/>
                <a:cs typeface="Montserrat"/>
                <a:sym typeface="Montserrat"/>
              </a:rPr>
              <a:t>Discover yourself and unlock your imagination through exploration</a:t>
            </a:r>
            <a:endParaRPr b="0" i="0" sz="2000" u="none" cap="none" strike="noStrike">
              <a:solidFill>
                <a:schemeClr val="dk1"/>
              </a:solidFill>
              <a:latin typeface="Calibri"/>
              <a:ea typeface="Calibri"/>
              <a:cs typeface="Calibri"/>
              <a:sym typeface="Calibri"/>
            </a:endParaRPr>
          </a:p>
          <a:p>
            <a:pPr indent="-342900" lvl="1" marL="685800" marR="0" rtl="0" algn="l">
              <a:spcBef>
                <a:spcPts val="800"/>
              </a:spcBef>
              <a:spcAft>
                <a:spcPts val="0"/>
              </a:spcAft>
              <a:buClr>
                <a:srgbClr val="000000"/>
              </a:buClr>
              <a:buSzPts val="2000"/>
              <a:buFont typeface="Montserrat"/>
              <a:buChar char="•"/>
            </a:pPr>
            <a:r>
              <a:rPr b="0" i="0" lang="en-US" sz="2000" u="none" cap="none" strike="noStrike">
                <a:solidFill>
                  <a:srgbClr val="000000"/>
                </a:solidFill>
                <a:latin typeface="Montserrat"/>
                <a:ea typeface="Montserrat"/>
                <a:cs typeface="Montserrat"/>
                <a:sym typeface="Montserrat"/>
              </a:rPr>
              <a:t>Experience the manifestation of your deepest desires and fondest dreams</a:t>
            </a:r>
            <a:endParaRPr b="0" i="0" sz="2000" u="none" cap="none" strike="noStrike">
              <a:solidFill>
                <a:schemeClr val="dk1"/>
              </a:solidFill>
              <a:latin typeface="Calibri"/>
              <a:ea typeface="Calibri"/>
              <a:cs typeface="Calibri"/>
              <a:sym typeface="Calibri"/>
            </a:endParaRPr>
          </a:p>
        </p:txBody>
      </p:sp>
      <p:sp>
        <p:nvSpPr>
          <p:cNvPr id="75" name="Google Shape;75;p2"/>
          <p:cNvSpPr/>
          <p:nvPr/>
        </p:nvSpPr>
        <p:spPr>
          <a:xfrm>
            <a:off x="5613400" y="3683000"/>
            <a:ext cx="4148667" cy="374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000000"/>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sz="2000">
              <a:solidFill>
                <a:schemeClr val="dk1"/>
              </a:solidFill>
              <a:latin typeface="Calibri"/>
              <a:ea typeface="Calibri"/>
              <a:cs typeface="Calibri"/>
              <a:sym typeface="Calibri"/>
            </a:endParaRPr>
          </a:p>
          <a:p>
            <a:pPr indent="0" lvl="0" marL="0" marR="0" rtl="0" algn="l">
              <a:spcBef>
                <a:spcPts val="2400"/>
              </a:spcBef>
              <a:spcAft>
                <a:spcPts val="0"/>
              </a:spcAft>
              <a:buNone/>
            </a:pPr>
            <a:r>
              <a:rPr lang="en-US" sz="2000">
                <a:solidFill>
                  <a:srgbClr val="000000"/>
                </a:solidFill>
                <a:latin typeface="Montserrat"/>
                <a:ea typeface="Montserrat"/>
                <a:cs typeface="Montserrat"/>
                <a:sym typeface="Montserrat"/>
              </a:rPr>
              <a:t>Embark on an adventure filled with magic and wonder</a:t>
            </a:r>
            <a:endParaRPr sz="2000">
              <a:solidFill>
                <a:schemeClr val="dk1"/>
              </a:solidFill>
              <a:latin typeface="Calibri"/>
              <a:ea typeface="Calibri"/>
              <a:cs typeface="Calibri"/>
              <a:sym typeface="Calibri"/>
            </a:endParaRPr>
          </a:p>
        </p:txBody>
      </p:sp>
      <p:sp>
        <p:nvSpPr>
          <p:cNvPr id="76" name="Google Shape;76;p2"/>
          <p:cNvSpPr/>
          <p:nvPr/>
        </p:nvSpPr>
        <p:spPr>
          <a:xfrm>
            <a:off x="10426700" y="3924300"/>
            <a:ext cx="2921992" cy="332278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10990574" y="3924300"/>
            <a:ext cx="1794244" cy="33374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1600">
                <a:solidFill>
                  <a:srgbClr val="000000"/>
                </a:solidFill>
                <a:latin typeface="Cinzel"/>
                <a:ea typeface="Cinzel"/>
                <a:cs typeface="Cinzel"/>
                <a:sym typeface="Cinzel"/>
              </a:rPr>
              <a:t>Dragon Taming</a:t>
            </a:r>
            <a:endParaRPr sz="1584">
              <a:solidFill>
                <a:schemeClr val="dk1"/>
              </a:solidFill>
              <a:latin typeface="Calibri"/>
              <a:ea typeface="Calibri"/>
              <a:cs typeface="Calibri"/>
              <a:sym typeface="Calibri"/>
            </a:endParaRPr>
          </a:p>
        </p:txBody>
      </p:sp>
      <p:sp>
        <p:nvSpPr>
          <p:cNvPr id="78" name="Google Shape;78;p2"/>
          <p:cNvSpPr/>
          <p:nvPr/>
        </p:nvSpPr>
        <p:spPr>
          <a:xfrm>
            <a:off x="10426700" y="4325088"/>
            <a:ext cx="2921992" cy="292199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9" name="Google Shape;79;p2"/>
          <p:cNvPicPr preferRelativeResize="0"/>
          <p:nvPr/>
        </p:nvPicPr>
        <p:blipFill rotWithShape="1">
          <a:blip r:embed="rId8">
            <a:alphaModFix/>
          </a:blip>
          <a:srcRect b="0" l="0" r="0" t="0"/>
          <a:stretch/>
        </p:blipFill>
        <p:spPr>
          <a:xfrm>
            <a:off x="10426700" y="4325088"/>
            <a:ext cx="2921992" cy="2921992"/>
          </a:xfrm>
          <a:prstGeom prst="rect">
            <a:avLst/>
          </a:prstGeom>
          <a:noFill/>
          <a:ln>
            <a:noFill/>
          </a:ln>
        </p:spPr>
      </p:pic>
      <p:pic>
        <p:nvPicPr>
          <p:cNvPr descr="preencoded.png" id="80" name="Google Shape;80;p2"/>
          <p:cNvPicPr preferRelativeResize="0"/>
          <p:nvPr/>
        </p:nvPicPr>
        <p:blipFill rotWithShape="1">
          <a:blip r:embed="rId9">
            <a:alphaModFix/>
          </a:blip>
          <a:srcRect b="0" l="0" r="0" t="0"/>
          <a:stretch/>
        </p:blipFill>
        <p:spPr>
          <a:xfrm>
            <a:off x="10426697" y="4325086"/>
            <a:ext cx="2921995" cy="2921994"/>
          </a:xfrm>
          <a:prstGeom prst="rect">
            <a:avLst/>
          </a:prstGeom>
          <a:noFill/>
          <a:ln>
            <a:noFill/>
          </a:ln>
        </p:spPr>
      </p:pic>
      <p:sp>
        <p:nvSpPr>
          <p:cNvPr id="81" name="Google Shape;81;p2"/>
          <p:cNvSpPr/>
          <p:nvPr/>
        </p:nvSpPr>
        <p:spPr>
          <a:xfrm>
            <a:off x="11046854" y="4939657"/>
            <a:ext cx="1687269" cy="1687269"/>
          </a:xfrm>
          <a:prstGeom prst="roundRect">
            <a:avLst>
              <a:gd fmla="val 3311259" name="adj"/>
            </a:avLst>
          </a:prstGeom>
          <a:solidFill>
            <a:srgbClr val="98C3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
          <p:cNvSpPr/>
          <p:nvPr/>
        </p:nvSpPr>
        <p:spPr>
          <a:xfrm>
            <a:off x="11532921" y="5225331"/>
            <a:ext cx="715134" cy="715134"/>
          </a:xfrm>
          <a:prstGeom prst="roundRect">
            <a:avLst>
              <a:gd fmla="val 7799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 name="Google Shape;83;p2"/>
          <p:cNvPicPr preferRelativeResize="0"/>
          <p:nvPr/>
        </p:nvPicPr>
        <p:blipFill rotWithShape="1">
          <a:blip r:embed="rId10">
            <a:alphaModFix/>
          </a:blip>
          <a:srcRect b="0" l="0" r="0" t="0"/>
          <a:stretch/>
        </p:blipFill>
        <p:spPr>
          <a:xfrm>
            <a:off x="11532921" y="5225331"/>
            <a:ext cx="715135" cy="715133"/>
          </a:xfrm>
          <a:prstGeom prst="rect">
            <a:avLst/>
          </a:prstGeom>
          <a:noFill/>
          <a:ln>
            <a:noFill/>
          </a:ln>
        </p:spPr>
      </p:pic>
      <p:pic>
        <p:nvPicPr>
          <p:cNvPr descr="preencoded.png" id="84" name="Google Shape;84;p2"/>
          <p:cNvPicPr preferRelativeResize="0"/>
          <p:nvPr/>
        </p:nvPicPr>
        <p:blipFill rotWithShape="1">
          <a:blip r:embed="rId11">
            <a:alphaModFix/>
          </a:blip>
          <a:srcRect b="0" l="0" r="0" t="0"/>
          <a:stretch/>
        </p:blipFill>
        <p:spPr>
          <a:xfrm>
            <a:off x="11660023" y="5270026"/>
            <a:ext cx="460927" cy="625742"/>
          </a:xfrm>
          <a:prstGeom prst="rect">
            <a:avLst/>
          </a:prstGeom>
          <a:noFill/>
          <a:ln>
            <a:noFill/>
          </a:ln>
        </p:spPr>
      </p:pic>
      <p:sp>
        <p:nvSpPr>
          <p:cNvPr id="85" name="Google Shape;85;p2"/>
          <p:cNvSpPr/>
          <p:nvPr/>
        </p:nvSpPr>
        <p:spPr>
          <a:xfrm>
            <a:off x="11113898" y="6074552"/>
            <a:ext cx="1553181" cy="26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
          <p:cNvSpPr/>
          <p:nvPr/>
        </p:nvSpPr>
        <p:spPr>
          <a:xfrm>
            <a:off x="11080376" y="6074552"/>
            <a:ext cx="1620225" cy="33374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1600">
                <a:solidFill>
                  <a:srgbClr val="000000"/>
                </a:solidFill>
                <a:latin typeface="Cinzel"/>
                <a:ea typeface="Cinzel"/>
                <a:cs typeface="Cinzel"/>
                <a:sym typeface="Cinzel"/>
              </a:rPr>
              <a:t>Unicorn </a:t>
            </a:r>
            <a:endParaRPr sz="1584">
              <a:solidFill>
                <a:schemeClr val="dk1"/>
              </a:solidFill>
              <a:latin typeface="Calibri"/>
              <a:ea typeface="Calibri"/>
              <a:cs typeface="Calibri"/>
              <a:sym typeface="Calibri"/>
            </a:endParaRPr>
          </a:p>
        </p:txBody>
      </p:sp>
      <p:sp>
        <p:nvSpPr>
          <p:cNvPr id="87" name="Google Shape;87;p2"/>
          <p:cNvSpPr/>
          <p:nvPr/>
        </p:nvSpPr>
        <p:spPr>
          <a:xfrm>
            <a:off x="5613400" y="8318500"/>
            <a:ext cx="3848100" cy="2895600"/>
          </a:xfrm>
          <a:prstGeom prst="rect">
            <a:avLst/>
          </a:prstGeom>
          <a:noFill/>
          <a:ln cap="flat" cmpd="sng" w="25400">
            <a:solidFill>
              <a:srgbClr val="2B2B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
          <p:cNvSpPr/>
          <p:nvPr/>
        </p:nvSpPr>
        <p:spPr>
          <a:xfrm>
            <a:off x="7232650" y="8420100"/>
            <a:ext cx="609600" cy="609600"/>
          </a:xfrm>
          <a:prstGeom prst="roundRect">
            <a:avLst>
              <a:gd fmla="val 208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9" name="Google Shape;89;p2"/>
          <p:cNvPicPr preferRelativeResize="0"/>
          <p:nvPr/>
        </p:nvPicPr>
        <p:blipFill rotWithShape="1">
          <a:blip r:embed="rId12">
            <a:alphaModFix/>
          </a:blip>
          <a:srcRect b="0" l="0" r="0" t="0"/>
          <a:stretch/>
        </p:blipFill>
        <p:spPr>
          <a:xfrm>
            <a:off x="7232650" y="8420100"/>
            <a:ext cx="609600" cy="609600"/>
          </a:xfrm>
          <a:prstGeom prst="rect">
            <a:avLst/>
          </a:prstGeom>
          <a:noFill/>
          <a:ln>
            <a:noFill/>
          </a:ln>
        </p:spPr>
      </p:pic>
      <p:pic>
        <p:nvPicPr>
          <p:cNvPr descr="preencoded.png" id="90" name="Google Shape;90;p2"/>
          <p:cNvPicPr preferRelativeResize="0"/>
          <p:nvPr/>
        </p:nvPicPr>
        <p:blipFill rotWithShape="1">
          <a:blip r:embed="rId13">
            <a:alphaModFix/>
          </a:blip>
          <a:srcRect b="0" l="0" r="0" t="0"/>
          <a:stretch/>
        </p:blipFill>
        <p:spPr>
          <a:xfrm>
            <a:off x="7318375" y="8505825"/>
            <a:ext cx="438150" cy="438150"/>
          </a:xfrm>
          <a:prstGeom prst="rect">
            <a:avLst/>
          </a:prstGeom>
          <a:noFill/>
          <a:ln>
            <a:noFill/>
          </a:ln>
        </p:spPr>
      </p:pic>
      <p:sp>
        <p:nvSpPr>
          <p:cNvPr id="91" name="Google Shape;91;p2"/>
          <p:cNvSpPr/>
          <p:nvPr/>
        </p:nvSpPr>
        <p:spPr>
          <a:xfrm>
            <a:off x="5664200" y="9131300"/>
            <a:ext cx="37465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
          <p:cNvSpPr/>
          <p:nvPr/>
        </p:nvSpPr>
        <p:spPr>
          <a:xfrm>
            <a:off x="5613400" y="9131300"/>
            <a:ext cx="3848100" cy="5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2400">
                <a:solidFill>
                  <a:srgbClr val="000000"/>
                </a:solidFill>
                <a:latin typeface="Cinzel"/>
                <a:ea typeface="Cinzel"/>
                <a:cs typeface="Cinzel"/>
                <a:sym typeface="Cinzel"/>
              </a:rPr>
              <a:t>Spellcasting </a:t>
            </a:r>
            <a:endParaRPr b="1" sz="2400">
              <a:solidFill>
                <a:schemeClr val="dk1"/>
              </a:solidFill>
              <a:latin typeface="Calibri"/>
              <a:ea typeface="Calibri"/>
              <a:cs typeface="Calibri"/>
              <a:sym typeface="Calibri"/>
            </a:endParaRPr>
          </a:p>
        </p:txBody>
      </p:sp>
      <p:sp>
        <p:nvSpPr>
          <p:cNvPr id="93" name="Google Shape;93;p2"/>
          <p:cNvSpPr/>
          <p:nvPr/>
        </p:nvSpPr>
        <p:spPr>
          <a:xfrm>
            <a:off x="5621867" y="9588500"/>
            <a:ext cx="3831167"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A significant event in the history of the fantasy realm, in which the greatest spellcasters of the realm competed in a tournament.</a:t>
            </a:r>
            <a:endParaRPr sz="2000">
              <a:solidFill>
                <a:schemeClr val="dk1"/>
              </a:solidFill>
              <a:latin typeface="Calibri"/>
              <a:ea typeface="Calibri"/>
              <a:cs typeface="Calibri"/>
              <a:sym typeface="Calibri"/>
            </a:endParaRPr>
          </a:p>
        </p:txBody>
      </p:sp>
      <p:sp>
        <p:nvSpPr>
          <p:cNvPr id="94" name="Google Shape;94;p2"/>
          <p:cNvSpPr/>
          <p:nvPr/>
        </p:nvSpPr>
        <p:spPr>
          <a:xfrm>
            <a:off x="9512300" y="8318500"/>
            <a:ext cx="3848100" cy="2895600"/>
          </a:xfrm>
          <a:prstGeom prst="rect">
            <a:avLst/>
          </a:prstGeom>
          <a:noFill/>
          <a:ln cap="flat" cmpd="sng" w="25400">
            <a:solidFill>
              <a:srgbClr val="2B2B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
          <p:cNvSpPr/>
          <p:nvPr/>
        </p:nvSpPr>
        <p:spPr>
          <a:xfrm>
            <a:off x="11131550" y="8420100"/>
            <a:ext cx="609600" cy="609600"/>
          </a:xfrm>
          <a:prstGeom prst="roundRect">
            <a:avLst>
              <a:gd fmla="val 208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6" name="Google Shape;96;p2"/>
          <p:cNvPicPr preferRelativeResize="0"/>
          <p:nvPr/>
        </p:nvPicPr>
        <p:blipFill rotWithShape="1">
          <a:blip r:embed="rId12">
            <a:alphaModFix/>
          </a:blip>
          <a:srcRect b="0" l="0" r="0" t="0"/>
          <a:stretch/>
        </p:blipFill>
        <p:spPr>
          <a:xfrm>
            <a:off x="11131550" y="8420100"/>
            <a:ext cx="609600" cy="609600"/>
          </a:xfrm>
          <a:prstGeom prst="rect">
            <a:avLst/>
          </a:prstGeom>
          <a:noFill/>
          <a:ln>
            <a:noFill/>
          </a:ln>
        </p:spPr>
      </p:pic>
      <p:pic>
        <p:nvPicPr>
          <p:cNvPr descr="preencoded.png" id="97" name="Google Shape;97;p2"/>
          <p:cNvPicPr preferRelativeResize="0"/>
          <p:nvPr/>
        </p:nvPicPr>
        <p:blipFill rotWithShape="1">
          <a:blip r:embed="rId14">
            <a:alphaModFix/>
          </a:blip>
          <a:srcRect b="0" l="0" r="0" t="0"/>
          <a:stretch/>
        </p:blipFill>
        <p:spPr>
          <a:xfrm>
            <a:off x="11193509" y="8482071"/>
            <a:ext cx="485744" cy="485597"/>
          </a:xfrm>
          <a:prstGeom prst="rect">
            <a:avLst/>
          </a:prstGeom>
          <a:noFill/>
          <a:ln>
            <a:noFill/>
          </a:ln>
        </p:spPr>
      </p:pic>
      <p:sp>
        <p:nvSpPr>
          <p:cNvPr id="98" name="Google Shape;98;p2"/>
          <p:cNvSpPr/>
          <p:nvPr/>
        </p:nvSpPr>
        <p:spPr>
          <a:xfrm>
            <a:off x="9563100" y="9131300"/>
            <a:ext cx="37465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
          <p:cNvSpPr/>
          <p:nvPr/>
        </p:nvSpPr>
        <p:spPr>
          <a:xfrm>
            <a:off x="9512300" y="9131300"/>
            <a:ext cx="3848100" cy="5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2400">
                <a:solidFill>
                  <a:srgbClr val="000000"/>
                </a:solidFill>
                <a:latin typeface="Cinzel"/>
                <a:ea typeface="Cinzel"/>
                <a:cs typeface="Cinzel"/>
                <a:sym typeface="Cinzel"/>
              </a:rPr>
              <a:t>Treasure</a:t>
            </a:r>
            <a:endParaRPr b="1" sz="2400">
              <a:solidFill>
                <a:schemeClr val="dk1"/>
              </a:solidFill>
              <a:latin typeface="Calibri"/>
              <a:ea typeface="Calibri"/>
              <a:cs typeface="Calibri"/>
              <a:sym typeface="Calibri"/>
            </a:endParaRPr>
          </a:p>
        </p:txBody>
      </p:sp>
      <p:sp>
        <p:nvSpPr>
          <p:cNvPr id="100" name="Google Shape;100;p2"/>
          <p:cNvSpPr/>
          <p:nvPr/>
        </p:nvSpPr>
        <p:spPr>
          <a:xfrm>
            <a:off x="9520767" y="9588500"/>
            <a:ext cx="3831167"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A significant event in the history of the fantasy realm, in which a massive and awesome treasure hunt was organized.</a:t>
            </a:r>
            <a:endParaRPr sz="2000">
              <a:solidFill>
                <a:schemeClr val="dk1"/>
              </a:solidFill>
              <a:latin typeface="Calibri"/>
              <a:ea typeface="Calibri"/>
              <a:cs typeface="Calibri"/>
              <a:sym typeface="Calibri"/>
            </a:endParaRPr>
          </a:p>
        </p:txBody>
      </p:sp>
      <p:sp>
        <p:nvSpPr>
          <p:cNvPr id="101" name="Google Shape;101;p2"/>
          <p:cNvSpPr/>
          <p:nvPr/>
        </p:nvSpPr>
        <p:spPr>
          <a:xfrm>
            <a:off x="13665200" y="3911600"/>
            <a:ext cx="3987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
          <p:cNvSpPr/>
          <p:nvPr/>
        </p:nvSpPr>
        <p:spPr>
          <a:xfrm>
            <a:off x="13665200" y="4445000"/>
            <a:ext cx="762000" cy="762000"/>
          </a:xfrm>
          <a:prstGeom prst="roundRect">
            <a:avLst>
              <a:gd fmla="val 166800" name="adj"/>
            </a:avLst>
          </a:prstGeom>
          <a:solidFill>
            <a:srgbClr val="98C3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3" name="Google Shape;103;p2"/>
          <p:cNvPicPr preferRelativeResize="0"/>
          <p:nvPr/>
        </p:nvPicPr>
        <p:blipFill rotWithShape="1">
          <a:blip r:embed="rId4">
            <a:alphaModFix/>
          </a:blip>
          <a:srcRect b="0" l="0" r="0" t="0"/>
          <a:stretch/>
        </p:blipFill>
        <p:spPr>
          <a:xfrm>
            <a:off x="13766800" y="4546600"/>
            <a:ext cx="558800" cy="558800"/>
          </a:xfrm>
          <a:prstGeom prst="rect">
            <a:avLst/>
          </a:prstGeom>
          <a:noFill/>
          <a:ln>
            <a:noFill/>
          </a:ln>
        </p:spPr>
      </p:pic>
      <p:pic>
        <p:nvPicPr>
          <p:cNvPr descr="preencoded.png" id="104" name="Google Shape;104;p2"/>
          <p:cNvPicPr preferRelativeResize="0"/>
          <p:nvPr/>
        </p:nvPicPr>
        <p:blipFill rotWithShape="1">
          <a:blip r:embed="rId15">
            <a:alphaModFix/>
          </a:blip>
          <a:srcRect b="0" l="0" r="0" t="0"/>
          <a:stretch/>
        </p:blipFill>
        <p:spPr>
          <a:xfrm>
            <a:off x="13849747" y="4629547"/>
            <a:ext cx="392906" cy="392906"/>
          </a:xfrm>
          <a:prstGeom prst="rect">
            <a:avLst/>
          </a:prstGeom>
          <a:noFill/>
          <a:ln>
            <a:noFill/>
          </a:ln>
        </p:spPr>
      </p:pic>
      <p:sp>
        <p:nvSpPr>
          <p:cNvPr id="105" name="Google Shape;105;p2"/>
          <p:cNvSpPr/>
          <p:nvPr/>
        </p:nvSpPr>
        <p:spPr>
          <a:xfrm>
            <a:off x="14528800" y="3911600"/>
            <a:ext cx="31242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p:nvPr/>
        </p:nvSpPr>
        <p:spPr>
          <a:xfrm>
            <a:off x="14528800" y="3911600"/>
            <a:ext cx="3208867" cy="191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000000"/>
                </a:solidFill>
                <a:latin typeface="Montserrat"/>
                <a:ea typeface="Montserrat"/>
                <a:cs typeface="Montserrat"/>
                <a:sym typeface="Montserrat"/>
              </a:rPr>
              <a:t>"The Art of Archery": Discover the intricacies of the Art of Archery as practiced by the graceful and precise elves.</a:t>
            </a:r>
            <a:endParaRPr sz="2000">
              <a:solidFill>
                <a:schemeClr val="dk1"/>
              </a:solidFill>
              <a:latin typeface="Calibri"/>
              <a:ea typeface="Calibri"/>
              <a:cs typeface="Calibri"/>
              <a:sym typeface="Calibri"/>
            </a:endParaRPr>
          </a:p>
        </p:txBody>
      </p:sp>
      <p:sp>
        <p:nvSpPr>
          <p:cNvPr id="107" name="Google Shape;107;p2"/>
          <p:cNvSpPr/>
          <p:nvPr/>
        </p:nvSpPr>
        <p:spPr>
          <a:xfrm>
            <a:off x="13665200" y="5943600"/>
            <a:ext cx="3987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p:nvPr/>
        </p:nvSpPr>
        <p:spPr>
          <a:xfrm>
            <a:off x="13665200" y="6324600"/>
            <a:ext cx="762000" cy="762000"/>
          </a:xfrm>
          <a:prstGeom prst="roundRect">
            <a:avLst>
              <a:gd fmla="val 166800" name="adj"/>
            </a:avLst>
          </a:prstGeom>
          <a:solidFill>
            <a:srgbClr val="98C3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9" name="Google Shape;109;p2"/>
          <p:cNvPicPr preferRelativeResize="0"/>
          <p:nvPr/>
        </p:nvPicPr>
        <p:blipFill rotWithShape="1">
          <a:blip r:embed="rId4">
            <a:alphaModFix/>
          </a:blip>
          <a:srcRect b="0" l="0" r="0" t="0"/>
          <a:stretch/>
        </p:blipFill>
        <p:spPr>
          <a:xfrm>
            <a:off x="13766800" y="6426200"/>
            <a:ext cx="558800" cy="558800"/>
          </a:xfrm>
          <a:prstGeom prst="rect">
            <a:avLst/>
          </a:prstGeom>
          <a:noFill/>
          <a:ln>
            <a:noFill/>
          </a:ln>
        </p:spPr>
      </p:pic>
      <p:pic>
        <p:nvPicPr>
          <p:cNvPr descr="preencoded.png" id="110" name="Google Shape;110;p2"/>
          <p:cNvPicPr preferRelativeResize="0"/>
          <p:nvPr/>
        </p:nvPicPr>
        <p:blipFill rotWithShape="1">
          <a:blip r:embed="rId16">
            <a:alphaModFix/>
          </a:blip>
          <a:srcRect b="0" l="0" r="0" t="0"/>
          <a:stretch/>
        </p:blipFill>
        <p:spPr>
          <a:xfrm>
            <a:off x="13823553" y="6520061"/>
            <a:ext cx="445294" cy="371078"/>
          </a:xfrm>
          <a:prstGeom prst="rect">
            <a:avLst/>
          </a:prstGeom>
          <a:noFill/>
          <a:ln>
            <a:noFill/>
          </a:ln>
        </p:spPr>
      </p:pic>
      <p:sp>
        <p:nvSpPr>
          <p:cNvPr id="111" name="Google Shape;111;p2"/>
          <p:cNvSpPr/>
          <p:nvPr/>
        </p:nvSpPr>
        <p:spPr>
          <a:xfrm>
            <a:off x="14528800" y="5943600"/>
            <a:ext cx="3124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p:nvPr/>
        </p:nvSpPr>
        <p:spPr>
          <a:xfrm>
            <a:off x="14528800" y="5943600"/>
            <a:ext cx="320886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000000"/>
                </a:solidFill>
                <a:latin typeface="Montserrat"/>
                <a:ea typeface="Montserrat"/>
                <a:cs typeface="Montserrat"/>
                <a:sym typeface="Montserrat"/>
              </a:rPr>
              <a:t>"The Music of the Elves": Immerse yourself in the enchanting music of the elves, whose songs have the power to heal.</a:t>
            </a:r>
            <a:endParaRPr sz="20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EEE"/>
        </a:solidFill>
      </p:bgPr>
    </p:bg>
    <p:spTree>
      <p:nvGrpSpPr>
        <p:cNvPr id="117" name="Shape 117"/>
        <p:cNvGrpSpPr/>
        <p:nvPr/>
      </p:nvGrpSpPr>
      <p:grpSpPr>
        <a:xfrm>
          <a:off x="0" y="0"/>
          <a:ext cx="0" cy="0"/>
          <a:chOff x="0" y="0"/>
          <a:chExt cx="0" cy="0"/>
        </a:xfrm>
      </p:grpSpPr>
      <p:sp>
        <p:nvSpPr>
          <p:cNvPr id="118" name="Google Shape;118;p3"/>
          <p:cNvSpPr/>
          <p:nvPr/>
        </p:nvSpPr>
        <p:spPr>
          <a:xfrm>
            <a:off x="355600" y="215900"/>
            <a:ext cx="17449800" cy="1028700"/>
          </a:xfrm>
          <a:prstGeom prst="rect">
            <a:avLst/>
          </a:prstGeom>
          <a:solidFill>
            <a:srgbClr val="2B2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3"/>
          <p:cNvSpPr/>
          <p:nvPr/>
        </p:nvSpPr>
        <p:spPr>
          <a:xfrm>
            <a:off x="698500" y="419100"/>
            <a:ext cx="1071162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EEEEEE"/>
                </a:solidFill>
                <a:latin typeface="Cinzel"/>
                <a:ea typeface="Cinzel"/>
                <a:cs typeface="Cinzel"/>
                <a:sym typeface="Cinzel"/>
              </a:rPr>
              <a:t>Poster Free Presentation Template</a:t>
            </a:r>
            <a:endParaRPr b="1" sz="3600">
              <a:solidFill>
                <a:schemeClr val="dk1"/>
              </a:solidFill>
              <a:latin typeface="Calibri"/>
              <a:ea typeface="Calibri"/>
              <a:cs typeface="Calibri"/>
              <a:sym typeface="Calibri"/>
            </a:endParaRPr>
          </a:p>
        </p:txBody>
      </p:sp>
      <p:sp>
        <p:nvSpPr>
          <p:cNvPr id="120" name="Google Shape;120;p3"/>
          <p:cNvSpPr/>
          <p:nvPr/>
        </p:nvSpPr>
        <p:spPr>
          <a:xfrm>
            <a:off x="355600" y="215900"/>
            <a:ext cx="17449800" cy="12877800"/>
          </a:xfrm>
          <a:prstGeom prst="rect">
            <a:avLst/>
          </a:prstGeom>
          <a:noFill/>
          <a:ln cap="flat" cmpd="sng" w="50800">
            <a:solidFill>
              <a:srgbClr val="2B2B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
          <p:cNvSpPr/>
          <p:nvPr/>
        </p:nvSpPr>
        <p:spPr>
          <a:xfrm>
            <a:off x="7069667" y="13258800"/>
            <a:ext cx="4148667" cy="38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March, 2023</a:t>
            </a:r>
            <a:endParaRPr sz="2000">
              <a:solidFill>
                <a:schemeClr val="dk1"/>
              </a:solidFill>
              <a:latin typeface="Calibri"/>
              <a:ea typeface="Calibri"/>
              <a:cs typeface="Calibri"/>
              <a:sym typeface="Calibri"/>
            </a:endParaRPr>
          </a:p>
        </p:txBody>
      </p:sp>
      <p:pic>
        <p:nvPicPr>
          <p:cNvPr descr="preencoded.png" id="122" name="Google Shape;122;p3"/>
          <p:cNvPicPr preferRelativeResize="0"/>
          <p:nvPr/>
        </p:nvPicPr>
        <p:blipFill rotWithShape="1">
          <a:blip r:embed="rId3">
            <a:alphaModFix/>
          </a:blip>
          <a:srcRect b="0" l="0" r="0" t="0"/>
          <a:stretch/>
        </p:blipFill>
        <p:spPr>
          <a:xfrm>
            <a:off x="15659100" y="419100"/>
            <a:ext cx="2043643" cy="649111"/>
          </a:xfrm>
          <a:prstGeom prst="rect">
            <a:avLst/>
          </a:prstGeom>
          <a:noFill/>
          <a:ln>
            <a:noFill/>
          </a:ln>
        </p:spPr>
      </p:pic>
      <p:sp>
        <p:nvSpPr>
          <p:cNvPr id="123" name="Google Shape;123;p3"/>
          <p:cNvSpPr/>
          <p:nvPr/>
        </p:nvSpPr>
        <p:spPr>
          <a:xfrm>
            <a:off x="508000" y="1600200"/>
            <a:ext cx="3539067"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000">
                <a:solidFill>
                  <a:srgbClr val="2B2B2B"/>
                </a:solidFill>
                <a:latin typeface="Cinzel"/>
                <a:ea typeface="Cinzel"/>
                <a:cs typeface="Cinzel"/>
                <a:sym typeface="Cinzel"/>
              </a:rPr>
              <a:t>Discussion</a:t>
            </a:r>
            <a:endParaRPr b="1" sz="4000">
              <a:solidFill>
                <a:schemeClr val="dk1"/>
              </a:solidFill>
              <a:latin typeface="Calibri"/>
              <a:ea typeface="Calibri"/>
              <a:cs typeface="Calibri"/>
              <a:sym typeface="Calibri"/>
            </a:endParaRPr>
          </a:p>
        </p:txBody>
      </p:sp>
      <p:sp>
        <p:nvSpPr>
          <p:cNvPr id="124" name="Google Shape;124;p3"/>
          <p:cNvSpPr/>
          <p:nvPr/>
        </p:nvSpPr>
        <p:spPr>
          <a:xfrm>
            <a:off x="6426200" y="1562100"/>
            <a:ext cx="3907367"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4000">
                <a:solidFill>
                  <a:srgbClr val="2B2B2B"/>
                </a:solidFill>
                <a:latin typeface="Cinzel"/>
                <a:ea typeface="Cinzel"/>
                <a:cs typeface="Cinzel"/>
                <a:sym typeface="Cinzel"/>
              </a:rPr>
              <a:t>Conclusion</a:t>
            </a:r>
            <a:endParaRPr b="1" sz="4000">
              <a:solidFill>
                <a:schemeClr val="dk1"/>
              </a:solidFill>
              <a:latin typeface="Calibri"/>
              <a:ea typeface="Calibri"/>
              <a:cs typeface="Calibri"/>
              <a:sym typeface="Calibri"/>
            </a:endParaRPr>
          </a:p>
        </p:txBody>
      </p:sp>
      <p:pic>
        <p:nvPicPr>
          <p:cNvPr descr="preencoded.png" id="125" name="Google Shape;125;p3"/>
          <p:cNvPicPr preferRelativeResize="0"/>
          <p:nvPr/>
        </p:nvPicPr>
        <p:blipFill rotWithShape="1">
          <a:blip r:embed="rId4">
            <a:alphaModFix/>
          </a:blip>
          <a:srcRect b="0" l="0" r="0" t="0"/>
          <a:stretch/>
        </p:blipFill>
        <p:spPr>
          <a:xfrm>
            <a:off x="406400" y="2654300"/>
            <a:ext cx="17399000" cy="50800"/>
          </a:xfrm>
          <a:prstGeom prst="rect">
            <a:avLst/>
          </a:prstGeom>
          <a:noFill/>
          <a:ln>
            <a:noFill/>
          </a:ln>
        </p:spPr>
      </p:pic>
      <p:sp>
        <p:nvSpPr>
          <p:cNvPr id="126" name="Google Shape;126;p3"/>
          <p:cNvSpPr/>
          <p:nvPr/>
        </p:nvSpPr>
        <p:spPr>
          <a:xfrm>
            <a:off x="508000" y="3162300"/>
            <a:ext cx="56134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508000" y="3619500"/>
            <a:ext cx="762000" cy="762000"/>
          </a:xfrm>
          <a:prstGeom prst="roundRect">
            <a:avLst>
              <a:gd fmla="val 166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8" name="Google Shape;128;p3"/>
          <p:cNvPicPr preferRelativeResize="0"/>
          <p:nvPr/>
        </p:nvPicPr>
        <p:blipFill rotWithShape="1">
          <a:blip r:embed="rId5">
            <a:alphaModFix/>
          </a:blip>
          <a:srcRect b="0" l="0" r="0" t="0"/>
          <a:stretch/>
        </p:blipFill>
        <p:spPr>
          <a:xfrm>
            <a:off x="508000" y="3619500"/>
            <a:ext cx="762000" cy="762000"/>
          </a:xfrm>
          <a:prstGeom prst="rect">
            <a:avLst/>
          </a:prstGeom>
          <a:noFill/>
          <a:ln>
            <a:noFill/>
          </a:ln>
        </p:spPr>
      </p:pic>
      <p:pic>
        <p:nvPicPr>
          <p:cNvPr descr="preencoded.png" id="129" name="Google Shape;129;p3"/>
          <p:cNvPicPr preferRelativeResize="0"/>
          <p:nvPr/>
        </p:nvPicPr>
        <p:blipFill rotWithShape="1">
          <a:blip r:embed="rId6">
            <a:alphaModFix/>
          </a:blip>
          <a:srcRect b="0" l="0" r="0" t="0"/>
          <a:stretch/>
        </p:blipFill>
        <p:spPr>
          <a:xfrm>
            <a:off x="643434" y="3667125"/>
            <a:ext cx="491133" cy="666750"/>
          </a:xfrm>
          <a:prstGeom prst="rect">
            <a:avLst/>
          </a:prstGeom>
          <a:noFill/>
          <a:ln>
            <a:noFill/>
          </a:ln>
        </p:spPr>
      </p:pic>
      <p:sp>
        <p:nvSpPr>
          <p:cNvPr id="130" name="Google Shape;130;p3"/>
          <p:cNvSpPr/>
          <p:nvPr/>
        </p:nvSpPr>
        <p:spPr>
          <a:xfrm>
            <a:off x="1371600" y="3162300"/>
            <a:ext cx="4749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
          <p:cNvSpPr/>
          <p:nvPr/>
        </p:nvSpPr>
        <p:spPr>
          <a:xfrm>
            <a:off x="1371600" y="3162300"/>
            <a:ext cx="4851400" cy="5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400">
                <a:solidFill>
                  <a:srgbClr val="000000"/>
                </a:solidFill>
                <a:latin typeface="Cinzel"/>
                <a:ea typeface="Cinzel"/>
                <a:cs typeface="Cinzel"/>
                <a:sym typeface="Cinzel"/>
              </a:rPr>
              <a:t>Unicorn Sightings</a:t>
            </a:r>
            <a:endParaRPr b="1" sz="2400">
              <a:solidFill>
                <a:schemeClr val="dk1"/>
              </a:solidFill>
              <a:latin typeface="Calibri"/>
              <a:ea typeface="Calibri"/>
              <a:cs typeface="Calibri"/>
              <a:sym typeface="Calibri"/>
            </a:endParaRPr>
          </a:p>
        </p:txBody>
      </p:sp>
      <p:sp>
        <p:nvSpPr>
          <p:cNvPr id="132" name="Google Shape;132;p3"/>
          <p:cNvSpPr/>
          <p:nvPr/>
        </p:nvSpPr>
        <p:spPr>
          <a:xfrm>
            <a:off x="1371600" y="3619500"/>
            <a:ext cx="4834467" cy="130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000000"/>
                </a:solidFill>
                <a:latin typeface="Montserrat"/>
                <a:ea typeface="Montserrat"/>
                <a:cs typeface="Montserrat"/>
                <a:sym typeface="Montserrat"/>
              </a:rPr>
              <a:t>A record of the number of unicorns spotted in the fantasy realm and the beauty and mystery that surrounds these enchanting creatures.</a:t>
            </a:r>
            <a:endParaRPr sz="2000">
              <a:solidFill>
                <a:schemeClr val="dk1"/>
              </a:solidFill>
              <a:latin typeface="Calibri"/>
              <a:ea typeface="Calibri"/>
              <a:cs typeface="Calibri"/>
              <a:sym typeface="Calibri"/>
            </a:endParaRPr>
          </a:p>
        </p:txBody>
      </p:sp>
      <p:sp>
        <p:nvSpPr>
          <p:cNvPr id="133" name="Google Shape;133;p3"/>
          <p:cNvSpPr/>
          <p:nvPr/>
        </p:nvSpPr>
        <p:spPr>
          <a:xfrm>
            <a:off x="508000" y="5041900"/>
            <a:ext cx="56134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3"/>
          <p:cNvSpPr/>
          <p:nvPr/>
        </p:nvSpPr>
        <p:spPr>
          <a:xfrm>
            <a:off x="508000" y="5499100"/>
            <a:ext cx="762000" cy="762000"/>
          </a:xfrm>
          <a:prstGeom prst="roundRect">
            <a:avLst>
              <a:gd fmla="val 166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5" name="Google Shape;135;p3"/>
          <p:cNvPicPr preferRelativeResize="0"/>
          <p:nvPr/>
        </p:nvPicPr>
        <p:blipFill rotWithShape="1">
          <a:blip r:embed="rId5">
            <a:alphaModFix/>
          </a:blip>
          <a:srcRect b="0" l="0" r="0" t="0"/>
          <a:stretch/>
        </p:blipFill>
        <p:spPr>
          <a:xfrm>
            <a:off x="508000" y="5499100"/>
            <a:ext cx="762000" cy="762000"/>
          </a:xfrm>
          <a:prstGeom prst="rect">
            <a:avLst/>
          </a:prstGeom>
          <a:noFill/>
          <a:ln>
            <a:noFill/>
          </a:ln>
        </p:spPr>
      </p:pic>
      <p:pic>
        <p:nvPicPr>
          <p:cNvPr descr="preencoded.png" id="136" name="Google Shape;136;p3"/>
          <p:cNvPicPr preferRelativeResize="0"/>
          <p:nvPr/>
        </p:nvPicPr>
        <p:blipFill rotWithShape="1">
          <a:blip r:embed="rId7">
            <a:alphaModFix/>
          </a:blip>
          <a:srcRect b="0" l="0" r="0" t="0"/>
          <a:stretch/>
        </p:blipFill>
        <p:spPr>
          <a:xfrm>
            <a:off x="638969" y="5552678"/>
            <a:ext cx="500063" cy="654844"/>
          </a:xfrm>
          <a:prstGeom prst="rect">
            <a:avLst/>
          </a:prstGeom>
          <a:noFill/>
          <a:ln>
            <a:noFill/>
          </a:ln>
        </p:spPr>
      </p:pic>
      <p:sp>
        <p:nvSpPr>
          <p:cNvPr id="137" name="Google Shape;137;p3"/>
          <p:cNvSpPr/>
          <p:nvPr/>
        </p:nvSpPr>
        <p:spPr>
          <a:xfrm>
            <a:off x="1371600" y="5041900"/>
            <a:ext cx="4749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
          <p:cNvSpPr/>
          <p:nvPr/>
        </p:nvSpPr>
        <p:spPr>
          <a:xfrm>
            <a:off x="1371600" y="5041900"/>
            <a:ext cx="4851400" cy="5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400">
                <a:solidFill>
                  <a:srgbClr val="000000"/>
                </a:solidFill>
                <a:latin typeface="Cinzel"/>
                <a:ea typeface="Cinzel"/>
                <a:cs typeface="Cinzel"/>
                <a:sym typeface="Cinzel"/>
              </a:rPr>
              <a:t>Dragon Taming</a:t>
            </a:r>
            <a:endParaRPr b="1" sz="2400">
              <a:solidFill>
                <a:schemeClr val="dk1"/>
              </a:solidFill>
              <a:latin typeface="Calibri"/>
              <a:ea typeface="Calibri"/>
              <a:cs typeface="Calibri"/>
              <a:sym typeface="Calibri"/>
            </a:endParaRPr>
          </a:p>
        </p:txBody>
      </p:sp>
      <p:sp>
        <p:nvSpPr>
          <p:cNvPr id="139" name="Google Shape;139;p3"/>
          <p:cNvSpPr/>
          <p:nvPr/>
        </p:nvSpPr>
        <p:spPr>
          <a:xfrm>
            <a:off x="1371600" y="5499100"/>
            <a:ext cx="4834467" cy="130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000000"/>
                </a:solidFill>
                <a:latin typeface="Montserrat"/>
                <a:ea typeface="Montserrat"/>
                <a:cs typeface="Montserrat"/>
                <a:sym typeface="Montserrat"/>
              </a:rPr>
              <a:t>A closer look at the art of taming dragons and the brave adventurers who dare to take on these fearsome creatures.</a:t>
            </a:r>
            <a:endParaRPr sz="2000">
              <a:solidFill>
                <a:schemeClr val="dk1"/>
              </a:solidFill>
              <a:latin typeface="Calibri"/>
              <a:ea typeface="Calibri"/>
              <a:cs typeface="Calibri"/>
              <a:sym typeface="Calibri"/>
            </a:endParaRPr>
          </a:p>
        </p:txBody>
      </p:sp>
      <p:pic>
        <p:nvPicPr>
          <p:cNvPr descr="preencoded.png" id="140" name="Google Shape;140;p3"/>
          <p:cNvPicPr preferRelativeResize="0"/>
          <p:nvPr/>
        </p:nvPicPr>
        <p:blipFill rotWithShape="1">
          <a:blip r:embed="rId8">
            <a:alphaModFix/>
          </a:blip>
          <a:srcRect b="0" l="0" r="0" t="0"/>
          <a:stretch/>
        </p:blipFill>
        <p:spPr>
          <a:xfrm>
            <a:off x="6223000" y="1244600"/>
            <a:ext cx="50800" cy="11849100"/>
          </a:xfrm>
          <a:prstGeom prst="rect">
            <a:avLst/>
          </a:prstGeom>
          <a:noFill/>
          <a:ln>
            <a:noFill/>
          </a:ln>
        </p:spPr>
      </p:pic>
      <p:sp>
        <p:nvSpPr>
          <p:cNvPr id="141" name="Google Shape;141;p3"/>
          <p:cNvSpPr/>
          <p:nvPr/>
        </p:nvSpPr>
        <p:spPr>
          <a:xfrm>
            <a:off x="6426200" y="3009900"/>
            <a:ext cx="3670300"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
          <p:cNvSpPr/>
          <p:nvPr/>
        </p:nvSpPr>
        <p:spPr>
          <a:xfrm>
            <a:off x="7073900" y="3009900"/>
            <a:ext cx="2374900"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
          <p:cNvSpPr/>
          <p:nvPr/>
        </p:nvSpPr>
        <p:spPr>
          <a:xfrm>
            <a:off x="7073900" y="3009900"/>
            <a:ext cx="25273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233 Coins</a:t>
            </a:r>
            <a:endParaRPr b="1" sz="3600">
              <a:solidFill>
                <a:schemeClr val="dk1"/>
              </a:solidFill>
              <a:latin typeface="Calibri"/>
              <a:ea typeface="Calibri"/>
              <a:cs typeface="Calibri"/>
              <a:sym typeface="Calibri"/>
            </a:endParaRPr>
          </a:p>
        </p:txBody>
      </p:sp>
      <p:sp>
        <p:nvSpPr>
          <p:cNvPr id="144" name="Google Shape;144;p3"/>
          <p:cNvSpPr/>
          <p:nvPr/>
        </p:nvSpPr>
        <p:spPr>
          <a:xfrm>
            <a:off x="6426200" y="3632200"/>
            <a:ext cx="3670300" cy="30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
          <p:cNvSpPr/>
          <p:nvPr/>
        </p:nvSpPr>
        <p:spPr>
          <a:xfrm>
            <a:off x="6383867" y="3632200"/>
            <a:ext cx="3754967" cy="38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4D4D4D"/>
                </a:solidFill>
                <a:latin typeface="Montserrat"/>
                <a:ea typeface="Montserrat"/>
                <a:cs typeface="Montserrat"/>
                <a:sym typeface="Montserrat"/>
              </a:rPr>
              <a:t>Treasure Found</a:t>
            </a:r>
            <a:endParaRPr sz="2000">
              <a:solidFill>
                <a:schemeClr val="dk1"/>
              </a:solidFill>
              <a:latin typeface="Calibri"/>
              <a:ea typeface="Calibri"/>
              <a:cs typeface="Calibri"/>
              <a:sym typeface="Calibri"/>
            </a:endParaRPr>
          </a:p>
        </p:txBody>
      </p:sp>
      <p:sp>
        <p:nvSpPr>
          <p:cNvPr id="146" name="Google Shape;146;p3"/>
          <p:cNvSpPr/>
          <p:nvPr/>
        </p:nvSpPr>
        <p:spPr>
          <a:xfrm>
            <a:off x="10083800" y="3009900"/>
            <a:ext cx="3670300"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
          <p:cNvSpPr/>
          <p:nvPr/>
        </p:nvSpPr>
        <p:spPr>
          <a:xfrm>
            <a:off x="10642600" y="3009900"/>
            <a:ext cx="2552700"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3"/>
          <p:cNvSpPr/>
          <p:nvPr/>
        </p:nvSpPr>
        <p:spPr>
          <a:xfrm>
            <a:off x="10642600" y="3009900"/>
            <a:ext cx="32512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456 Hours</a:t>
            </a:r>
            <a:endParaRPr b="1" sz="3600">
              <a:solidFill>
                <a:schemeClr val="dk1"/>
              </a:solidFill>
              <a:latin typeface="Calibri"/>
              <a:ea typeface="Calibri"/>
              <a:cs typeface="Calibri"/>
              <a:sym typeface="Calibri"/>
            </a:endParaRPr>
          </a:p>
        </p:txBody>
      </p:sp>
      <p:sp>
        <p:nvSpPr>
          <p:cNvPr id="149" name="Google Shape;149;p3"/>
          <p:cNvSpPr/>
          <p:nvPr/>
        </p:nvSpPr>
        <p:spPr>
          <a:xfrm>
            <a:off x="10083800" y="3632200"/>
            <a:ext cx="3670300" cy="30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
          <p:cNvSpPr/>
          <p:nvPr/>
        </p:nvSpPr>
        <p:spPr>
          <a:xfrm>
            <a:off x="10041467" y="3632200"/>
            <a:ext cx="3754967" cy="38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4D4D4D"/>
                </a:solidFill>
                <a:latin typeface="Montserrat"/>
                <a:ea typeface="Montserrat"/>
                <a:cs typeface="Montserrat"/>
                <a:sym typeface="Montserrat"/>
              </a:rPr>
              <a:t>Duration of Spell Casting</a:t>
            </a:r>
            <a:endParaRPr sz="2000">
              <a:solidFill>
                <a:schemeClr val="dk1"/>
              </a:solidFill>
              <a:latin typeface="Calibri"/>
              <a:ea typeface="Calibri"/>
              <a:cs typeface="Calibri"/>
              <a:sym typeface="Calibri"/>
            </a:endParaRPr>
          </a:p>
        </p:txBody>
      </p:sp>
      <p:sp>
        <p:nvSpPr>
          <p:cNvPr id="151" name="Google Shape;151;p3"/>
          <p:cNvSpPr/>
          <p:nvPr/>
        </p:nvSpPr>
        <p:spPr>
          <a:xfrm>
            <a:off x="13741400" y="2997200"/>
            <a:ext cx="3670300"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3"/>
          <p:cNvSpPr/>
          <p:nvPr/>
        </p:nvSpPr>
        <p:spPr>
          <a:xfrm>
            <a:off x="15138400" y="2997200"/>
            <a:ext cx="876300"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3"/>
          <p:cNvSpPr/>
          <p:nvPr/>
        </p:nvSpPr>
        <p:spPr>
          <a:xfrm>
            <a:off x="15138400" y="2997200"/>
            <a:ext cx="10287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2B2B2B"/>
                </a:solidFill>
                <a:latin typeface="Cinzel"/>
                <a:ea typeface="Cinzel"/>
                <a:cs typeface="Cinzel"/>
                <a:sym typeface="Cinzel"/>
              </a:rPr>
              <a:t>85%</a:t>
            </a:r>
            <a:endParaRPr b="1" sz="3600">
              <a:solidFill>
                <a:schemeClr val="dk1"/>
              </a:solidFill>
              <a:latin typeface="Calibri"/>
              <a:ea typeface="Calibri"/>
              <a:cs typeface="Calibri"/>
              <a:sym typeface="Calibri"/>
            </a:endParaRPr>
          </a:p>
        </p:txBody>
      </p:sp>
      <p:sp>
        <p:nvSpPr>
          <p:cNvPr id="154" name="Google Shape;154;p3"/>
          <p:cNvSpPr/>
          <p:nvPr/>
        </p:nvSpPr>
        <p:spPr>
          <a:xfrm>
            <a:off x="13741400" y="3619500"/>
            <a:ext cx="3670300" cy="30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p:nvPr/>
        </p:nvSpPr>
        <p:spPr>
          <a:xfrm>
            <a:off x="13699067" y="3619500"/>
            <a:ext cx="3754967" cy="38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4D4D4D"/>
                </a:solidFill>
                <a:latin typeface="Montserrat"/>
                <a:ea typeface="Montserrat"/>
                <a:cs typeface="Montserrat"/>
                <a:sym typeface="Montserrat"/>
              </a:rPr>
              <a:t>Wished Granted</a:t>
            </a:r>
            <a:endParaRPr sz="2000">
              <a:solidFill>
                <a:schemeClr val="dk1"/>
              </a:solidFill>
              <a:latin typeface="Calibri"/>
              <a:ea typeface="Calibri"/>
              <a:cs typeface="Calibri"/>
              <a:sym typeface="Calibri"/>
            </a:endParaRPr>
          </a:p>
        </p:txBody>
      </p:sp>
      <p:pic>
        <p:nvPicPr>
          <p:cNvPr descr="preencoded.png" id="156" name="Google Shape;156;p3"/>
          <p:cNvPicPr preferRelativeResize="0"/>
          <p:nvPr/>
        </p:nvPicPr>
        <p:blipFill rotWithShape="1">
          <a:blip r:embed="rId9">
            <a:alphaModFix/>
          </a:blip>
          <a:srcRect b="0" l="0" r="0" t="0"/>
          <a:stretch/>
        </p:blipFill>
        <p:spPr>
          <a:xfrm>
            <a:off x="12344400" y="4851400"/>
            <a:ext cx="5245100" cy="2857500"/>
          </a:xfrm>
          <a:prstGeom prst="rect">
            <a:avLst/>
          </a:prstGeom>
          <a:noFill/>
          <a:ln>
            <a:noFill/>
          </a:ln>
        </p:spPr>
      </p:pic>
      <p:sp>
        <p:nvSpPr>
          <p:cNvPr id="157" name="Google Shape;157;p3"/>
          <p:cNvSpPr/>
          <p:nvPr/>
        </p:nvSpPr>
        <p:spPr>
          <a:xfrm>
            <a:off x="6426200" y="4749800"/>
            <a:ext cx="56134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
          <p:cNvSpPr/>
          <p:nvPr/>
        </p:nvSpPr>
        <p:spPr>
          <a:xfrm>
            <a:off x="6426200" y="4749800"/>
            <a:ext cx="56134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
          <p:cNvSpPr/>
          <p:nvPr/>
        </p:nvSpPr>
        <p:spPr>
          <a:xfrm>
            <a:off x="6426200" y="4851400"/>
            <a:ext cx="1117600" cy="5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400">
                <a:solidFill>
                  <a:srgbClr val="2B2B2B"/>
                </a:solidFill>
                <a:latin typeface="Cinzel"/>
                <a:ea typeface="Cinzel"/>
                <a:cs typeface="Cinzel"/>
                <a:sym typeface="Cinzel"/>
              </a:rPr>
              <a:t>07:00</a:t>
            </a:r>
            <a:endParaRPr b="1" sz="2400">
              <a:solidFill>
                <a:schemeClr val="dk1"/>
              </a:solidFill>
              <a:latin typeface="Calibri"/>
              <a:ea typeface="Calibri"/>
              <a:cs typeface="Calibri"/>
              <a:sym typeface="Calibri"/>
            </a:endParaRPr>
          </a:p>
        </p:txBody>
      </p:sp>
      <p:sp>
        <p:nvSpPr>
          <p:cNvPr id="160" name="Google Shape;160;p3"/>
          <p:cNvSpPr/>
          <p:nvPr/>
        </p:nvSpPr>
        <p:spPr>
          <a:xfrm>
            <a:off x="7543800" y="4749800"/>
            <a:ext cx="4580467" cy="69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2B2B2B"/>
                </a:solidFill>
                <a:latin typeface="Montserrat"/>
                <a:ea typeface="Montserrat"/>
                <a:cs typeface="Montserrat"/>
                <a:sym typeface="Montserrat"/>
              </a:rPr>
              <a:t>A rare eclipse occurs, causing strange effects across the land.</a:t>
            </a:r>
            <a:endParaRPr sz="2000">
              <a:solidFill>
                <a:schemeClr val="dk1"/>
              </a:solidFill>
              <a:latin typeface="Calibri"/>
              <a:ea typeface="Calibri"/>
              <a:cs typeface="Calibri"/>
              <a:sym typeface="Calibri"/>
            </a:endParaRPr>
          </a:p>
        </p:txBody>
      </p:sp>
      <p:sp>
        <p:nvSpPr>
          <p:cNvPr id="161" name="Google Shape;161;p3"/>
          <p:cNvSpPr/>
          <p:nvPr/>
        </p:nvSpPr>
        <p:spPr>
          <a:xfrm>
            <a:off x="6426200" y="5461000"/>
            <a:ext cx="5613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2" name="Google Shape;162;p3"/>
          <p:cNvPicPr preferRelativeResize="0"/>
          <p:nvPr/>
        </p:nvPicPr>
        <p:blipFill rotWithShape="1">
          <a:blip r:embed="rId10">
            <a:alphaModFix/>
          </a:blip>
          <a:srcRect b="0" l="0" r="0" t="0"/>
          <a:stretch/>
        </p:blipFill>
        <p:spPr>
          <a:xfrm>
            <a:off x="6426200" y="5448300"/>
            <a:ext cx="5613400" cy="12700"/>
          </a:xfrm>
          <a:prstGeom prst="rect">
            <a:avLst/>
          </a:prstGeom>
          <a:noFill/>
          <a:ln>
            <a:noFill/>
          </a:ln>
        </p:spPr>
      </p:pic>
      <p:sp>
        <p:nvSpPr>
          <p:cNvPr id="163" name="Google Shape;163;p3"/>
          <p:cNvSpPr/>
          <p:nvPr/>
        </p:nvSpPr>
        <p:spPr>
          <a:xfrm>
            <a:off x="6426200" y="5562600"/>
            <a:ext cx="56134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
          <p:cNvSpPr/>
          <p:nvPr/>
        </p:nvSpPr>
        <p:spPr>
          <a:xfrm>
            <a:off x="6426200" y="5664200"/>
            <a:ext cx="1117600" cy="5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400">
                <a:solidFill>
                  <a:srgbClr val="2B2B2B"/>
                </a:solidFill>
                <a:latin typeface="Cinzel"/>
                <a:ea typeface="Cinzel"/>
                <a:cs typeface="Cinzel"/>
                <a:sym typeface="Cinzel"/>
              </a:rPr>
              <a:t>09:00</a:t>
            </a:r>
            <a:endParaRPr b="1" sz="2400">
              <a:solidFill>
                <a:schemeClr val="dk1"/>
              </a:solidFill>
              <a:latin typeface="Calibri"/>
              <a:ea typeface="Calibri"/>
              <a:cs typeface="Calibri"/>
              <a:sym typeface="Calibri"/>
            </a:endParaRPr>
          </a:p>
        </p:txBody>
      </p:sp>
      <p:sp>
        <p:nvSpPr>
          <p:cNvPr id="165" name="Google Shape;165;p3"/>
          <p:cNvSpPr/>
          <p:nvPr/>
        </p:nvSpPr>
        <p:spPr>
          <a:xfrm>
            <a:off x="7543800" y="5562600"/>
            <a:ext cx="4580467" cy="69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2B2B2B"/>
                </a:solidFill>
                <a:latin typeface="Montserrat"/>
                <a:ea typeface="Montserrat"/>
                <a:cs typeface="Montserrat"/>
                <a:sym typeface="Montserrat"/>
              </a:rPr>
              <a:t>A group of adventurers sets out to recover an ancient artifact.</a:t>
            </a:r>
            <a:endParaRPr sz="2000">
              <a:solidFill>
                <a:schemeClr val="dk1"/>
              </a:solidFill>
              <a:latin typeface="Calibri"/>
              <a:ea typeface="Calibri"/>
              <a:cs typeface="Calibri"/>
              <a:sym typeface="Calibri"/>
            </a:endParaRPr>
          </a:p>
        </p:txBody>
      </p:sp>
      <p:sp>
        <p:nvSpPr>
          <p:cNvPr id="166" name="Google Shape;166;p3"/>
          <p:cNvSpPr/>
          <p:nvPr/>
        </p:nvSpPr>
        <p:spPr>
          <a:xfrm>
            <a:off x="6426200" y="6273800"/>
            <a:ext cx="5613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7" name="Google Shape;167;p3"/>
          <p:cNvPicPr preferRelativeResize="0"/>
          <p:nvPr/>
        </p:nvPicPr>
        <p:blipFill rotWithShape="1">
          <a:blip r:embed="rId10">
            <a:alphaModFix/>
          </a:blip>
          <a:srcRect b="0" l="0" r="0" t="0"/>
          <a:stretch/>
        </p:blipFill>
        <p:spPr>
          <a:xfrm>
            <a:off x="6426200" y="6261100"/>
            <a:ext cx="5613400" cy="12700"/>
          </a:xfrm>
          <a:prstGeom prst="rect">
            <a:avLst/>
          </a:prstGeom>
          <a:noFill/>
          <a:ln>
            <a:noFill/>
          </a:ln>
        </p:spPr>
      </p:pic>
      <p:sp>
        <p:nvSpPr>
          <p:cNvPr id="168" name="Google Shape;168;p3"/>
          <p:cNvSpPr/>
          <p:nvPr/>
        </p:nvSpPr>
        <p:spPr>
          <a:xfrm>
            <a:off x="6426200" y="6375400"/>
            <a:ext cx="56134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
          <p:cNvSpPr/>
          <p:nvPr/>
        </p:nvSpPr>
        <p:spPr>
          <a:xfrm>
            <a:off x="6426200" y="6477000"/>
            <a:ext cx="1117600" cy="5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400">
                <a:solidFill>
                  <a:srgbClr val="2B2B2B"/>
                </a:solidFill>
                <a:latin typeface="Cinzel"/>
                <a:ea typeface="Cinzel"/>
                <a:cs typeface="Cinzel"/>
                <a:sym typeface="Cinzel"/>
              </a:rPr>
              <a:t>11:00</a:t>
            </a:r>
            <a:endParaRPr b="1" sz="2400">
              <a:solidFill>
                <a:schemeClr val="dk1"/>
              </a:solidFill>
              <a:latin typeface="Calibri"/>
              <a:ea typeface="Calibri"/>
              <a:cs typeface="Calibri"/>
              <a:sym typeface="Calibri"/>
            </a:endParaRPr>
          </a:p>
        </p:txBody>
      </p:sp>
      <p:sp>
        <p:nvSpPr>
          <p:cNvPr id="170" name="Google Shape;170;p3"/>
          <p:cNvSpPr/>
          <p:nvPr/>
        </p:nvSpPr>
        <p:spPr>
          <a:xfrm>
            <a:off x="7543800" y="6375400"/>
            <a:ext cx="4580467" cy="69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2B2B2B"/>
                </a:solidFill>
                <a:latin typeface="Montserrat"/>
                <a:ea typeface="Montserrat"/>
                <a:cs typeface="Montserrat"/>
                <a:sym typeface="Montserrat"/>
              </a:rPr>
              <a:t>A volcanic eruption devastates a nearby city.</a:t>
            </a:r>
            <a:endParaRPr sz="2000">
              <a:solidFill>
                <a:schemeClr val="dk1"/>
              </a:solidFill>
              <a:latin typeface="Calibri"/>
              <a:ea typeface="Calibri"/>
              <a:cs typeface="Calibri"/>
              <a:sym typeface="Calibri"/>
            </a:endParaRPr>
          </a:p>
        </p:txBody>
      </p:sp>
      <p:sp>
        <p:nvSpPr>
          <p:cNvPr id="171" name="Google Shape;171;p3"/>
          <p:cNvSpPr/>
          <p:nvPr/>
        </p:nvSpPr>
        <p:spPr>
          <a:xfrm>
            <a:off x="6426200" y="7086600"/>
            <a:ext cx="56134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2" name="Google Shape;172;p3"/>
          <p:cNvPicPr preferRelativeResize="0"/>
          <p:nvPr/>
        </p:nvPicPr>
        <p:blipFill rotWithShape="1">
          <a:blip r:embed="rId10">
            <a:alphaModFix/>
          </a:blip>
          <a:srcRect b="0" l="0" r="0" t="0"/>
          <a:stretch/>
        </p:blipFill>
        <p:spPr>
          <a:xfrm>
            <a:off x="6426200" y="7073900"/>
            <a:ext cx="5613400" cy="12700"/>
          </a:xfrm>
          <a:prstGeom prst="rect">
            <a:avLst/>
          </a:prstGeom>
          <a:noFill/>
          <a:ln>
            <a:noFill/>
          </a:ln>
        </p:spPr>
      </p:pic>
      <p:sp>
        <p:nvSpPr>
          <p:cNvPr id="173" name="Google Shape;173;p3"/>
          <p:cNvSpPr/>
          <p:nvPr/>
        </p:nvSpPr>
        <p:spPr>
          <a:xfrm>
            <a:off x="6426200" y="7188200"/>
            <a:ext cx="56134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
          <p:cNvSpPr/>
          <p:nvPr/>
        </p:nvSpPr>
        <p:spPr>
          <a:xfrm>
            <a:off x="6426200" y="7289800"/>
            <a:ext cx="1117600" cy="5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400">
                <a:solidFill>
                  <a:srgbClr val="2B2B2B"/>
                </a:solidFill>
                <a:latin typeface="Cinzel"/>
                <a:ea typeface="Cinzel"/>
                <a:cs typeface="Cinzel"/>
                <a:sym typeface="Cinzel"/>
              </a:rPr>
              <a:t>13:00</a:t>
            </a:r>
            <a:endParaRPr b="1" sz="2400">
              <a:solidFill>
                <a:schemeClr val="dk1"/>
              </a:solidFill>
              <a:latin typeface="Calibri"/>
              <a:ea typeface="Calibri"/>
              <a:cs typeface="Calibri"/>
              <a:sym typeface="Calibri"/>
            </a:endParaRPr>
          </a:p>
        </p:txBody>
      </p:sp>
      <p:sp>
        <p:nvSpPr>
          <p:cNvPr id="175" name="Google Shape;175;p3"/>
          <p:cNvSpPr/>
          <p:nvPr/>
        </p:nvSpPr>
        <p:spPr>
          <a:xfrm>
            <a:off x="7543800" y="7188200"/>
            <a:ext cx="4580467" cy="69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2B2B2B"/>
                </a:solidFill>
                <a:latin typeface="Montserrat"/>
                <a:ea typeface="Montserrat"/>
                <a:cs typeface="Montserrat"/>
                <a:sym typeface="Montserrat"/>
              </a:rPr>
              <a:t>A powerful sorcerer and a cunning thief cross paths.</a:t>
            </a:r>
            <a:endParaRPr sz="2000">
              <a:solidFill>
                <a:schemeClr val="dk1"/>
              </a:solidFill>
              <a:latin typeface="Calibri"/>
              <a:ea typeface="Calibri"/>
              <a:cs typeface="Calibri"/>
              <a:sym typeface="Calibri"/>
            </a:endParaRPr>
          </a:p>
        </p:txBody>
      </p:sp>
      <p:pic>
        <p:nvPicPr>
          <p:cNvPr descr="preencoded.png" id="176" name="Google Shape;176;p3"/>
          <p:cNvPicPr preferRelativeResize="0"/>
          <p:nvPr/>
        </p:nvPicPr>
        <p:blipFill rotWithShape="1">
          <a:blip r:embed="rId11">
            <a:alphaModFix/>
          </a:blip>
          <a:srcRect b="0" l="0" r="0" t="0"/>
          <a:stretch/>
        </p:blipFill>
        <p:spPr>
          <a:xfrm>
            <a:off x="6273800" y="8623300"/>
            <a:ext cx="11531600" cy="3352800"/>
          </a:xfrm>
          <a:prstGeom prst="rect">
            <a:avLst/>
          </a:prstGeom>
          <a:noFill/>
          <a:ln>
            <a:noFill/>
          </a:ln>
        </p:spPr>
      </p:pic>
      <p:sp>
        <p:nvSpPr>
          <p:cNvPr id="177" name="Google Shape;177;p3"/>
          <p:cNvSpPr/>
          <p:nvPr/>
        </p:nvSpPr>
        <p:spPr>
          <a:xfrm>
            <a:off x="6273800" y="9702800"/>
            <a:ext cx="11531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8" name="Google Shape;178;p3"/>
          <p:cNvPicPr preferRelativeResize="0"/>
          <p:nvPr/>
        </p:nvPicPr>
        <p:blipFill rotWithShape="1">
          <a:blip r:embed="rId12">
            <a:alphaModFix/>
          </a:blip>
          <a:srcRect b="0" l="0" r="0" t="0"/>
          <a:stretch/>
        </p:blipFill>
        <p:spPr>
          <a:xfrm>
            <a:off x="6273800" y="9690100"/>
            <a:ext cx="11531600" cy="12700"/>
          </a:xfrm>
          <a:prstGeom prst="rect">
            <a:avLst/>
          </a:prstGeom>
          <a:noFill/>
          <a:ln>
            <a:noFill/>
          </a:ln>
        </p:spPr>
      </p:pic>
      <p:sp>
        <p:nvSpPr>
          <p:cNvPr id="179" name="Google Shape;179;p3"/>
          <p:cNvSpPr/>
          <p:nvPr/>
        </p:nvSpPr>
        <p:spPr>
          <a:xfrm>
            <a:off x="7823200" y="8623300"/>
            <a:ext cx="609600" cy="609600"/>
          </a:xfrm>
          <a:prstGeom prst="roundRect">
            <a:avLst>
              <a:gd fmla="val 208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0" name="Google Shape;180;p3"/>
          <p:cNvPicPr preferRelativeResize="0"/>
          <p:nvPr/>
        </p:nvPicPr>
        <p:blipFill rotWithShape="1">
          <a:blip r:embed="rId13">
            <a:alphaModFix/>
          </a:blip>
          <a:srcRect b="0" l="0" r="0" t="0"/>
          <a:stretch/>
        </p:blipFill>
        <p:spPr>
          <a:xfrm>
            <a:off x="7823200" y="8623300"/>
            <a:ext cx="609600" cy="609600"/>
          </a:xfrm>
          <a:prstGeom prst="rect">
            <a:avLst/>
          </a:prstGeom>
          <a:noFill/>
          <a:ln>
            <a:noFill/>
          </a:ln>
        </p:spPr>
      </p:pic>
      <p:pic>
        <p:nvPicPr>
          <p:cNvPr descr="preencoded.png" id="181" name="Google Shape;181;p3"/>
          <p:cNvPicPr preferRelativeResize="0"/>
          <p:nvPr/>
        </p:nvPicPr>
        <p:blipFill rotWithShape="1">
          <a:blip r:embed="rId14">
            <a:alphaModFix/>
          </a:blip>
          <a:srcRect b="0" l="0" r="0" t="0"/>
          <a:stretch/>
        </p:blipFill>
        <p:spPr>
          <a:xfrm>
            <a:off x="7885159" y="8685271"/>
            <a:ext cx="485744" cy="485595"/>
          </a:xfrm>
          <a:prstGeom prst="rect">
            <a:avLst/>
          </a:prstGeom>
          <a:noFill/>
          <a:ln>
            <a:noFill/>
          </a:ln>
        </p:spPr>
      </p:pic>
      <p:sp>
        <p:nvSpPr>
          <p:cNvPr id="182" name="Google Shape;182;p3"/>
          <p:cNvSpPr/>
          <p:nvPr/>
        </p:nvSpPr>
        <p:spPr>
          <a:xfrm>
            <a:off x="11734800" y="8623300"/>
            <a:ext cx="609600" cy="609600"/>
          </a:xfrm>
          <a:prstGeom prst="roundRect">
            <a:avLst>
              <a:gd fmla="val 208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3" name="Google Shape;183;p3"/>
          <p:cNvPicPr preferRelativeResize="0"/>
          <p:nvPr/>
        </p:nvPicPr>
        <p:blipFill rotWithShape="1">
          <a:blip r:embed="rId13">
            <a:alphaModFix/>
          </a:blip>
          <a:srcRect b="0" l="0" r="0" t="0"/>
          <a:stretch/>
        </p:blipFill>
        <p:spPr>
          <a:xfrm>
            <a:off x="11734800" y="8623300"/>
            <a:ext cx="609600" cy="609600"/>
          </a:xfrm>
          <a:prstGeom prst="rect">
            <a:avLst/>
          </a:prstGeom>
          <a:noFill/>
          <a:ln>
            <a:noFill/>
          </a:ln>
        </p:spPr>
      </p:pic>
      <p:pic>
        <p:nvPicPr>
          <p:cNvPr descr="preencoded.png" id="184" name="Google Shape;184;p3"/>
          <p:cNvPicPr preferRelativeResize="0"/>
          <p:nvPr/>
        </p:nvPicPr>
        <p:blipFill rotWithShape="1">
          <a:blip r:embed="rId15">
            <a:alphaModFix/>
          </a:blip>
          <a:srcRect b="0" l="0" r="0" t="0"/>
          <a:stretch/>
        </p:blipFill>
        <p:spPr>
          <a:xfrm>
            <a:off x="11843147" y="8661400"/>
            <a:ext cx="392906" cy="533400"/>
          </a:xfrm>
          <a:prstGeom prst="rect">
            <a:avLst/>
          </a:prstGeom>
          <a:noFill/>
          <a:ln>
            <a:noFill/>
          </a:ln>
        </p:spPr>
      </p:pic>
      <p:sp>
        <p:nvSpPr>
          <p:cNvPr id="185" name="Google Shape;185;p3"/>
          <p:cNvSpPr/>
          <p:nvPr/>
        </p:nvSpPr>
        <p:spPr>
          <a:xfrm>
            <a:off x="15646400" y="8623300"/>
            <a:ext cx="609600" cy="609600"/>
          </a:xfrm>
          <a:prstGeom prst="roundRect">
            <a:avLst>
              <a:gd fmla="val 208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6" name="Google Shape;186;p3"/>
          <p:cNvPicPr preferRelativeResize="0"/>
          <p:nvPr/>
        </p:nvPicPr>
        <p:blipFill rotWithShape="1">
          <a:blip r:embed="rId13">
            <a:alphaModFix/>
          </a:blip>
          <a:srcRect b="0" l="0" r="0" t="0"/>
          <a:stretch/>
        </p:blipFill>
        <p:spPr>
          <a:xfrm>
            <a:off x="15646400" y="8623300"/>
            <a:ext cx="609600" cy="609600"/>
          </a:xfrm>
          <a:prstGeom prst="rect">
            <a:avLst/>
          </a:prstGeom>
          <a:noFill/>
          <a:ln>
            <a:noFill/>
          </a:ln>
        </p:spPr>
      </p:pic>
      <p:pic>
        <p:nvPicPr>
          <p:cNvPr descr="preencoded.png" id="187" name="Google Shape;187;p3"/>
          <p:cNvPicPr preferRelativeResize="0"/>
          <p:nvPr/>
        </p:nvPicPr>
        <p:blipFill rotWithShape="1">
          <a:blip r:embed="rId16">
            <a:alphaModFix/>
          </a:blip>
          <a:srcRect b="0" l="0" r="0" t="0"/>
          <a:stretch/>
        </p:blipFill>
        <p:spPr>
          <a:xfrm>
            <a:off x="15722600" y="8718550"/>
            <a:ext cx="457200" cy="419100"/>
          </a:xfrm>
          <a:prstGeom prst="rect">
            <a:avLst/>
          </a:prstGeom>
          <a:noFill/>
          <a:ln>
            <a:noFill/>
          </a:ln>
        </p:spPr>
      </p:pic>
      <p:pic>
        <p:nvPicPr>
          <p:cNvPr descr="preencoded.png" id="188" name="Google Shape;188;p3"/>
          <p:cNvPicPr preferRelativeResize="0"/>
          <p:nvPr/>
        </p:nvPicPr>
        <p:blipFill rotWithShape="1">
          <a:blip r:embed="rId17">
            <a:alphaModFix/>
          </a:blip>
          <a:srcRect b="0" l="0" r="0" t="0"/>
          <a:stretch/>
        </p:blipFill>
        <p:spPr>
          <a:xfrm>
            <a:off x="8039100" y="9385300"/>
            <a:ext cx="190500" cy="825500"/>
          </a:xfrm>
          <a:prstGeom prst="rect">
            <a:avLst/>
          </a:prstGeom>
          <a:noFill/>
          <a:ln>
            <a:noFill/>
          </a:ln>
        </p:spPr>
      </p:pic>
      <p:pic>
        <p:nvPicPr>
          <p:cNvPr descr="preencoded.png" id="189" name="Google Shape;189;p3"/>
          <p:cNvPicPr preferRelativeResize="0"/>
          <p:nvPr/>
        </p:nvPicPr>
        <p:blipFill rotWithShape="1">
          <a:blip r:embed="rId17">
            <a:alphaModFix/>
          </a:blip>
          <a:srcRect b="0" l="0" r="0" t="0"/>
          <a:stretch/>
        </p:blipFill>
        <p:spPr>
          <a:xfrm>
            <a:off x="11950700" y="9385300"/>
            <a:ext cx="190500" cy="825500"/>
          </a:xfrm>
          <a:prstGeom prst="rect">
            <a:avLst/>
          </a:prstGeom>
          <a:noFill/>
          <a:ln>
            <a:noFill/>
          </a:ln>
        </p:spPr>
      </p:pic>
      <p:pic>
        <p:nvPicPr>
          <p:cNvPr descr="preencoded.png" id="190" name="Google Shape;190;p3"/>
          <p:cNvPicPr preferRelativeResize="0"/>
          <p:nvPr/>
        </p:nvPicPr>
        <p:blipFill rotWithShape="1">
          <a:blip r:embed="rId17">
            <a:alphaModFix/>
          </a:blip>
          <a:srcRect b="0" l="0" r="0" t="0"/>
          <a:stretch/>
        </p:blipFill>
        <p:spPr>
          <a:xfrm>
            <a:off x="15862300" y="9385300"/>
            <a:ext cx="190500" cy="825500"/>
          </a:xfrm>
          <a:prstGeom prst="rect">
            <a:avLst/>
          </a:prstGeom>
          <a:noFill/>
          <a:ln>
            <a:noFill/>
          </a:ln>
        </p:spPr>
      </p:pic>
      <p:sp>
        <p:nvSpPr>
          <p:cNvPr id="191" name="Google Shape;191;p3"/>
          <p:cNvSpPr/>
          <p:nvPr/>
        </p:nvSpPr>
        <p:spPr>
          <a:xfrm>
            <a:off x="6477000" y="10452100"/>
            <a:ext cx="3302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
          <p:cNvSpPr/>
          <p:nvPr/>
        </p:nvSpPr>
        <p:spPr>
          <a:xfrm>
            <a:off x="6477000" y="10452100"/>
            <a:ext cx="3302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
          <p:cNvSpPr/>
          <p:nvPr/>
        </p:nvSpPr>
        <p:spPr>
          <a:xfrm>
            <a:off x="6426200" y="10452100"/>
            <a:ext cx="3403600" cy="5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2400">
                <a:solidFill>
                  <a:srgbClr val="000000"/>
                </a:solidFill>
                <a:latin typeface="Cinzel"/>
                <a:ea typeface="Cinzel"/>
                <a:cs typeface="Cinzel"/>
                <a:sym typeface="Cinzel"/>
              </a:rPr>
              <a:t>2020</a:t>
            </a:r>
            <a:endParaRPr b="1" sz="2400">
              <a:solidFill>
                <a:schemeClr val="dk1"/>
              </a:solidFill>
              <a:latin typeface="Calibri"/>
              <a:ea typeface="Calibri"/>
              <a:cs typeface="Calibri"/>
              <a:sym typeface="Calibri"/>
            </a:endParaRPr>
          </a:p>
        </p:txBody>
      </p:sp>
      <p:sp>
        <p:nvSpPr>
          <p:cNvPr id="194" name="Google Shape;194;p3"/>
          <p:cNvSpPr/>
          <p:nvPr/>
        </p:nvSpPr>
        <p:spPr>
          <a:xfrm>
            <a:off x="6434667" y="11061700"/>
            <a:ext cx="3386667" cy="99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A volcanic eruption devastates a nearby city, forcing its inhabitants.</a:t>
            </a:r>
            <a:endParaRPr sz="2000">
              <a:solidFill>
                <a:schemeClr val="dk1"/>
              </a:solidFill>
              <a:latin typeface="Calibri"/>
              <a:ea typeface="Calibri"/>
              <a:cs typeface="Calibri"/>
              <a:sym typeface="Calibri"/>
            </a:endParaRPr>
          </a:p>
        </p:txBody>
      </p:sp>
      <p:sp>
        <p:nvSpPr>
          <p:cNvPr id="195" name="Google Shape;195;p3"/>
          <p:cNvSpPr/>
          <p:nvPr/>
        </p:nvSpPr>
        <p:spPr>
          <a:xfrm>
            <a:off x="10388600" y="10452100"/>
            <a:ext cx="3302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p:nvPr/>
        </p:nvSpPr>
        <p:spPr>
          <a:xfrm>
            <a:off x="10388600" y="10452100"/>
            <a:ext cx="3302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
          <p:cNvSpPr/>
          <p:nvPr/>
        </p:nvSpPr>
        <p:spPr>
          <a:xfrm>
            <a:off x="10337800" y="10452100"/>
            <a:ext cx="3403600" cy="5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2400">
                <a:solidFill>
                  <a:srgbClr val="000000"/>
                </a:solidFill>
                <a:latin typeface="Cinzel"/>
                <a:ea typeface="Cinzel"/>
                <a:cs typeface="Cinzel"/>
                <a:sym typeface="Cinzel"/>
              </a:rPr>
              <a:t>2021</a:t>
            </a:r>
            <a:endParaRPr b="1" sz="2400">
              <a:solidFill>
                <a:schemeClr val="dk1"/>
              </a:solidFill>
              <a:latin typeface="Calibri"/>
              <a:ea typeface="Calibri"/>
              <a:cs typeface="Calibri"/>
              <a:sym typeface="Calibri"/>
            </a:endParaRPr>
          </a:p>
        </p:txBody>
      </p:sp>
      <p:sp>
        <p:nvSpPr>
          <p:cNvPr id="198" name="Google Shape;198;p3"/>
          <p:cNvSpPr/>
          <p:nvPr/>
        </p:nvSpPr>
        <p:spPr>
          <a:xfrm>
            <a:off x="10346267" y="11061700"/>
            <a:ext cx="3386667" cy="99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A group of adventurers sets out to recover an ancient artifact.</a:t>
            </a:r>
            <a:endParaRPr sz="2000">
              <a:solidFill>
                <a:schemeClr val="dk1"/>
              </a:solidFill>
              <a:latin typeface="Calibri"/>
              <a:ea typeface="Calibri"/>
              <a:cs typeface="Calibri"/>
              <a:sym typeface="Calibri"/>
            </a:endParaRPr>
          </a:p>
        </p:txBody>
      </p:sp>
      <p:sp>
        <p:nvSpPr>
          <p:cNvPr id="199" name="Google Shape;199;p3"/>
          <p:cNvSpPr/>
          <p:nvPr/>
        </p:nvSpPr>
        <p:spPr>
          <a:xfrm>
            <a:off x="14300200" y="10452100"/>
            <a:ext cx="3302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p:nvPr/>
        </p:nvSpPr>
        <p:spPr>
          <a:xfrm>
            <a:off x="14300200" y="10452100"/>
            <a:ext cx="3302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
          <p:cNvSpPr/>
          <p:nvPr/>
        </p:nvSpPr>
        <p:spPr>
          <a:xfrm>
            <a:off x="14249400" y="10452100"/>
            <a:ext cx="3403600" cy="5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2400">
                <a:solidFill>
                  <a:srgbClr val="000000"/>
                </a:solidFill>
                <a:latin typeface="Cinzel"/>
                <a:ea typeface="Cinzel"/>
                <a:cs typeface="Cinzel"/>
                <a:sym typeface="Cinzel"/>
              </a:rPr>
              <a:t>2022</a:t>
            </a:r>
            <a:endParaRPr b="1" sz="2400">
              <a:solidFill>
                <a:schemeClr val="dk1"/>
              </a:solidFill>
              <a:latin typeface="Calibri"/>
              <a:ea typeface="Calibri"/>
              <a:cs typeface="Calibri"/>
              <a:sym typeface="Calibri"/>
            </a:endParaRPr>
          </a:p>
        </p:txBody>
      </p:sp>
      <p:sp>
        <p:nvSpPr>
          <p:cNvPr id="202" name="Google Shape;202;p3"/>
          <p:cNvSpPr/>
          <p:nvPr/>
        </p:nvSpPr>
        <p:spPr>
          <a:xfrm>
            <a:off x="14257867" y="11061700"/>
            <a:ext cx="3386667" cy="99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An elf helps humans obtain the Crystal of the Unicorn.</a:t>
            </a:r>
            <a:endParaRPr sz="2000">
              <a:solidFill>
                <a:schemeClr val="dk1"/>
              </a:solidFill>
              <a:latin typeface="Calibri"/>
              <a:ea typeface="Calibri"/>
              <a:cs typeface="Calibri"/>
              <a:sym typeface="Calibri"/>
            </a:endParaRPr>
          </a:p>
        </p:txBody>
      </p:sp>
      <p:sp>
        <p:nvSpPr>
          <p:cNvPr id="203" name="Google Shape;203;p3"/>
          <p:cNvSpPr/>
          <p:nvPr/>
        </p:nvSpPr>
        <p:spPr>
          <a:xfrm>
            <a:off x="508000" y="6997700"/>
            <a:ext cx="5613400" cy="56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4" name="Google Shape;204;p3"/>
          <p:cNvPicPr preferRelativeResize="0"/>
          <p:nvPr/>
        </p:nvPicPr>
        <p:blipFill rotWithShape="1">
          <a:blip r:embed="rId18">
            <a:alphaModFix/>
          </a:blip>
          <a:srcRect b="0" l="0" r="0" t="0"/>
          <a:stretch/>
        </p:blipFill>
        <p:spPr>
          <a:xfrm>
            <a:off x="508000" y="6997700"/>
            <a:ext cx="5613400" cy="4102100"/>
          </a:xfrm>
          <a:prstGeom prst="rect">
            <a:avLst/>
          </a:prstGeom>
          <a:noFill/>
          <a:ln>
            <a:noFill/>
          </a:ln>
        </p:spPr>
      </p:pic>
      <p:sp>
        <p:nvSpPr>
          <p:cNvPr id="205" name="Google Shape;205;p3"/>
          <p:cNvSpPr/>
          <p:nvPr/>
        </p:nvSpPr>
        <p:spPr>
          <a:xfrm>
            <a:off x="508000" y="11201400"/>
            <a:ext cx="3187700" cy="40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
          <p:cNvSpPr/>
          <p:nvPr/>
        </p:nvSpPr>
        <p:spPr>
          <a:xfrm>
            <a:off x="508000" y="11201400"/>
            <a:ext cx="4165600" cy="5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2400">
                <a:solidFill>
                  <a:srgbClr val="000000"/>
                </a:solidFill>
                <a:latin typeface="Cinzel"/>
                <a:ea typeface="Cinzel"/>
                <a:cs typeface="Cinzel"/>
                <a:sym typeface="Cinzel"/>
              </a:rPr>
              <a:t>Unicorn Sightings</a:t>
            </a:r>
            <a:endParaRPr b="1" sz="2400">
              <a:solidFill>
                <a:schemeClr val="dk1"/>
              </a:solidFill>
              <a:latin typeface="Calibri"/>
              <a:ea typeface="Calibri"/>
              <a:cs typeface="Calibri"/>
              <a:sym typeface="Calibri"/>
            </a:endParaRPr>
          </a:p>
        </p:txBody>
      </p:sp>
      <p:sp>
        <p:nvSpPr>
          <p:cNvPr id="207" name="Google Shape;207;p3"/>
          <p:cNvSpPr/>
          <p:nvPr/>
        </p:nvSpPr>
        <p:spPr>
          <a:xfrm>
            <a:off x="508000" y="11709400"/>
            <a:ext cx="56134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508000" y="11709400"/>
            <a:ext cx="5698067" cy="99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000000"/>
                </a:solidFill>
                <a:latin typeface="Montserrat"/>
                <a:ea typeface="Montserrat"/>
                <a:cs typeface="Montserrat"/>
                <a:sym typeface="Montserrat"/>
              </a:rPr>
              <a:t>A record of the number of unicorns spotted in the fantasy realm and the beauty and mystery.</a:t>
            </a:r>
            <a:endParaRPr sz="2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EEE"/>
        </a:solidFill>
      </p:bgPr>
    </p:bg>
    <p:spTree>
      <p:nvGrpSpPr>
        <p:cNvPr id="213" name="Shape 213"/>
        <p:cNvGrpSpPr/>
        <p:nvPr/>
      </p:nvGrpSpPr>
      <p:grpSpPr>
        <a:xfrm>
          <a:off x="0" y="0"/>
          <a:ext cx="0" cy="0"/>
          <a:chOff x="0" y="0"/>
          <a:chExt cx="0" cy="0"/>
        </a:xfrm>
      </p:grpSpPr>
      <p:pic>
        <p:nvPicPr>
          <p:cNvPr descr="preencoded.png" id="214" name="Google Shape;214;p4"/>
          <p:cNvPicPr preferRelativeResize="0"/>
          <p:nvPr/>
        </p:nvPicPr>
        <p:blipFill rotWithShape="1">
          <a:blip r:embed="rId3">
            <a:alphaModFix/>
          </a:blip>
          <a:srcRect b="0" l="0" r="0" t="0"/>
          <a:stretch/>
        </p:blipFill>
        <p:spPr>
          <a:xfrm>
            <a:off x="6273800" y="8623300"/>
            <a:ext cx="11531600" cy="3352800"/>
          </a:xfrm>
          <a:prstGeom prst="rect">
            <a:avLst/>
          </a:prstGeom>
          <a:noFill/>
          <a:ln>
            <a:noFill/>
          </a:ln>
        </p:spPr>
      </p:pic>
      <p:sp>
        <p:nvSpPr>
          <p:cNvPr id="215" name="Google Shape;215;p4"/>
          <p:cNvSpPr/>
          <p:nvPr/>
        </p:nvSpPr>
        <p:spPr>
          <a:xfrm>
            <a:off x="6273800" y="9702800"/>
            <a:ext cx="11531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4"/>
          <p:cNvSpPr/>
          <p:nvPr/>
        </p:nvSpPr>
        <p:spPr>
          <a:xfrm>
            <a:off x="355600" y="215900"/>
            <a:ext cx="17449800" cy="1028700"/>
          </a:xfrm>
          <a:prstGeom prst="rect">
            <a:avLst/>
          </a:prstGeom>
          <a:solidFill>
            <a:srgbClr val="2B2B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
          <p:cNvSpPr/>
          <p:nvPr/>
        </p:nvSpPr>
        <p:spPr>
          <a:xfrm>
            <a:off x="698499" y="419100"/>
            <a:ext cx="10314057"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3600">
                <a:solidFill>
                  <a:srgbClr val="EEEEEE"/>
                </a:solidFill>
                <a:latin typeface="Cinzel"/>
                <a:ea typeface="Cinzel"/>
                <a:cs typeface="Cinzel"/>
                <a:sym typeface="Cinzel"/>
              </a:rPr>
              <a:t>Poster Free Presentation Template</a:t>
            </a:r>
            <a:endParaRPr b="1" sz="3600">
              <a:solidFill>
                <a:schemeClr val="dk1"/>
              </a:solidFill>
              <a:latin typeface="Calibri"/>
              <a:ea typeface="Calibri"/>
              <a:cs typeface="Calibri"/>
              <a:sym typeface="Calibri"/>
            </a:endParaRPr>
          </a:p>
        </p:txBody>
      </p:sp>
      <p:sp>
        <p:nvSpPr>
          <p:cNvPr id="218" name="Google Shape;218;p4"/>
          <p:cNvSpPr/>
          <p:nvPr/>
        </p:nvSpPr>
        <p:spPr>
          <a:xfrm>
            <a:off x="355600" y="215900"/>
            <a:ext cx="17449800" cy="12877800"/>
          </a:xfrm>
          <a:prstGeom prst="rect">
            <a:avLst/>
          </a:prstGeom>
          <a:noFill/>
          <a:ln cap="flat" cmpd="sng" w="50800">
            <a:solidFill>
              <a:srgbClr val="2B2B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4"/>
          <p:cNvSpPr/>
          <p:nvPr/>
        </p:nvSpPr>
        <p:spPr>
          <a:xfrm>
            <a:off x="7069667" y="13258800"/>
            <a:ext cx="4148667" cy="38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000">
                <a:solidFill>
                  <a:srgbClr val="000000"/>
                </a:solidFill>
                <a:latin typeface="Montserrat"/>
                <a:ea typeface="Montserrat"/>
                <a:cs typeface="Montserrat"/>
                <a:sym typeface="Montserrat"/>
              </a:rPr>
              <a:t>March, 2023</a:t>
            </a:r>
            <a:endParaRPr sz="2000">
              <a:solidFill>
                <a:schemeClr val="dk1"/>
              </a:solidFill>
              <a:latin typeface="Calibri"/>
              <a:ea typeface="Calibri"/>
              <a:cs typeface="Calibri"/>
              <a:sym typeface="Calibri"/>
            </a:endParaRPr>
          </a:p>
        </p:txBody>
      </p:sp>
      <p:pic>
        <p:nvPicPr>
          <p:cNvPr descr="preencoded.png" id="220" name="Google Shape;220;p4"/>
          <p:cNvPicPr preferRelativeResize="0"/>
          <p:nvPr/>
        </p:nvPicPr>
        <p:blipFill rotWithShape="1">
          <a:blip r:embed="rId4">
            <a:alphaModFix/>
          </a:blip>
          <a:srcRect b="0" l="0" r="0" t="0"/>
          <a:stretch/>
        </p:blipFill>
        <p:spPr>
          <a:xfrm>
            <a:off x="15659100" y="419100"/>
            <a:ext cx="2043643" cy="649111"/>
          </a:xfrm>
          <a:prstGeom prst="rect">
            <a:avLst/>
          </a:prstGeom>
          <a:noFill/>
          <a:ln>
            <a:noFill/>
          </a:ln>
        </p:spPr>
      </p:pic>
      <p:sp>
        <p:nvSpPr>
          <p:cNvPr id="221" name="Google Shape;221;p4"/>
          <p:cNvSpPr/>
          <p:nvPr/>
        </p:nvSpPr>
        <p:spPr>
          <a:xfrm>
            <a:off x="812800" y="1549400"/>
            <a:ext cx="16441530" cy="1363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US" sz="6400">
                <a:solidFill>
                  <a:srgbClr val="2B2B2B"/>
                </a:solidFill>
                <a:latin typeface="Cinzel"/>
                <a:ea typeface="Cinzel"/>
                <a:cs typeface="Cinzel"/>
                <a:sym typeface="Cinzel"/>
              </a:rPr>
              <a:t>Thank you for choosing EaTemp</a:t>
            </a:r>
            <a:endParaRPr b="1" sz="6400">
              <a:solidFill>
                <a:schemeClr val="dk1"/>
              </a:solidFill>
              <a:latin typeface="Calibri"/>
              <a:ea typeface="Calibri"/>
              <a:cs typeface="Calibri"/>
              <a:sym typeface="Calibri"/>
            </a:endParaRPr>
          </a:p>
        </p:txBody>
      </p:sp>
      <p:pic>
        <p:nvPicPr>
          <p:cNvPr descr="preencoded.png" id="222" name="Google Shape;222;p4"/>
          <p:cNvPicPr preferRelativeResize="0"/>
          <p:nvPr/>
        </p:nvPicPr>
        <p:blipFill rotWithShape="1">
          <a:blip r:embed="rId5">
            <a:alphaModFix/>
          </a:blip>
          <a:srcRect b="0" l="0" r="0" t="0"/>
          <a:stretch/>
        </p:blipFill>
        <p:spPr>
          <a:xfrm>
            <a:off x="406400" y="2654300"/>
            <a:ext cx="17399000" cy="50800"/>
          </a:xfrm>
          <a:prstGeom prst="rect">
            <a:avLst/>
          </a:prstGeom>
          <a:noFill/>
          <a:ln>
            <a:noFill/>
          </a:ln>
        </p:spPr>
      </p:pic>
      <p:sp>
        <p:nvSpPr>
          <p:cNvPr id="223" name="Google Shape;223;p4"/>
          <p:cNvSpPr/>
          <p:nvPr/>
        </p:nvSpPr>
        <p:spPr>
          <a:xfrm>
            <a:off x="406400" y="3924300"/>
            <a:ext cx="9093200" cy="2438400"/>
          </a:xfrm>
          <a:prstGeom prst="roundRect">
            <a:avLst>
              <a:gd fmla="val 5212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4"/>
          <p:cNvSpPr/>
          <p:nvPr/>
        </p:nvSpPr>
        <p:spPr>
          <a:xfrm>
            <a:off x="711200" y="4229100"/>
            <a:ext cx="8568267" cy="191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a:solidFill>
                  <a:srgbClr val="2B2B2B"/>
                </a:solidFill>
                <a:latin typeface="Montserrat"/>
                <a:ea typeface="Montserrat"/>
                <a:cs typeface="Montserrat"/>
                <a:sym typeface="Montserrat"/>
              </a:rPr>
              <a:t>We offer free and high-quality slides templates for your presentations. We appreciate you choosing us and hope our templates have been helpful. </a:t>
            </a:r>
            <a:endParaRPr sz="2000">
              <a:solidFill>
                <a:schemeClr val="dk1"/>
              </a:solidFill>
              <a:latin typeface="Calibri"/>
              <a:ea typeface="Calibri"/>
              <a:cs typeface="Calibri"/>
              <a:sym typeface="Calibri"/>
            </a:endParaRPr>
          </a:p>
          <a:p>
            <a:pPr indent="0" lvl="0" marL="0" marR="0" rtl="0" algn="l">
              <a:spcBef>
                <a:spcPts val="2400"/>
              </a:spcBef>
              <a:spcAft>
                <a:spcPts val="0"/>
              </a:spcAft>
              <a:buNone/>
            </a:pPr>
            <a:r>
              <a:rPr lang="en-US" sz="2000">
                <a:solidFill>
                  <a:srgbClr val="2B2B2B"/>
                </a:solidFill>
                <a:latin typeface="Montserrat"/>
                <a:ea typeface="Montserrat"/>
                <a:cs typeface="Montserrat"/>
                <a:sym typeface="Montserrat"/>
              </a:rPr>
              <a:t>As a new website, we rely on your support to grow, so please help us by sharing our site with your friends and colleagues. </a:t>
            </a:r>
            <a:endParaRPr sz="2000">
              <a:solidFill>
                <a:schemeClr val="dk1"/>
              </a:solidFill>
              <a:latin typeface="Calibri"/>
              <a:ea typeface="Calibri"/>
              <a:cs typeface="Calibri"/>
              <a:sym typeface="Calibri"/>
            </a:endParaRPr>
          </a:p>
        </p:txBody>
      </p:sp>
      <p:sp>
        <p:nvSpPr>
          <p:cNvPr id="225" name="Google Shape;225;p4"/>
          <p:cNvSpPr/>
          <p:nvPr/>
        </p:nvSpPr>
        <p:spPr>
          <a:xfrm>
            <a:off x="965200" y="9728200"/>
            <a:ext cx="7340600"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4"/>
          <p:cNvSpPr/>
          <p:nvPr/>
        </p:nvSpPr>
        <p:spPr>
          <a:xfrm>
            <a:off x="965200" y="9728200"/>
            <a:ext cx="2540000"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4"/>
          <p:cNvSpPr/>
          <p:nvPr/>
        </p:nvSpPr>
        <p:spPr>
          <a:xfrm>
            <a:off x="965200" y="9728200"/>
            <a:ext cx="1892300"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8" name="Google Shape;228;p4"/>
          <p:cNvPicPr preferRelativeResize="0"/>
          <p:nvPr/>
        </p:nvPicPr>
        <p:blipFill rotWithShape="1">
          <a:blip r:embed="rId6">
            <a:alphaModFix/>
          </a:blip>
          <a:srcRect b="0" l="0" r="0" t="0"/>
          <a:stretch/>
        </p:blipFill>
        <p:spPr>
          <a:xfrm>
            <a:off x="965200" y="9728200"/>
            <a:ext cx="508000" cy="508000"/>
          </a:xfrm>
          <a:prstGeom prst="rect">
            <a:avLst/>
          </a:prstGeom>
          <a:noFill/>
          <a:ln>
            <a:noFill/>
          </a:ln>
        </p:spPr>
      </p:pic>
      <p:pic>
        <p:nvPicPr>
          <p:cNvPr descr="preencoded.png" id="229" name="Google Shape;229;p4"/>
          <p:cNvPicPr preferRelativeResize="0"/>
          <p:nvPr/>
        </p:nvPicPr>
        <p:blipFill rotWithShape="1">
          <a:blip r:embed="rId7">
            <a:alphaModFix/>
          </a:blip>
          <a:srcRect b="0" l="0" r="0" t="0"/>
          <a:stretch/>
        </p:blipFill>
        <p:spPr>
          <a:xfrm>
            <a:off x="1150409" y="9913407"/>
            <a:ext cx="137584" cy="137582"/>
          </a:xfrm>
          <a:prstGeom prst="rect">
            <a:avLst/>
          </a:prstGeom>
          <a:noFill/>
          <a:ln>
            <a:noFill/>
          </a:ln>
        </p:spPr>
      </p:pic>
      <p:pic>
        <p:nvPicPr>
          <p:cNvPr descr="preencoded.png" id="230" name="Google Shape;230;p4"/>
          <p:cNvPicPr preferRelativeResize="0"/>
          <p:nvPr/>
        </p:nvPicPr>
        <p:blipFill rotWithShape="1">
          <a:blip r:embed="rId8">
            <a:alphaModFix/>
          </a:blip>
          <a:srcRect b="0" l="0" r="0" t="0"/>
          <a:stretch/>
        </p:blipFill>
        <p:spPr>
          <a:xfrm>
            <a:off x="1024632" y="9787319"/>
            <a:ext cx="389136" cy="389784"/>
          </a:xfrm>
          <a:prstGeom prst="rect">
            <a:avLst/>
          </a:prstGeom>
          <a:noFill/>
          <a:ln>
            <a:noFill/>
          </a:ln>
        </p:spPr>
      </p:pic>
      <p:sp>
        <p:nvSpPr>
          <p:cNvPr id="231" name="Google Shape;231;p4"/>
          <p:cNvSpPr/>
          <p:nvPr/>
        </p:nvSpPr>
        <p:spPr>
          <a:xfrm>
            <a:off x="1676400" y="9829800"/>
            <a:ext cx="1265767" cy="38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u="sng">
                <a:solidFill>
                  <a:srgbClr val="000000"/>
                </a:solidFill>
                <a:latin typeface="Montserrat"/>
                <a:ea typeface="Montserrat"/>
                <a:cs typeface="Montserrat"/>
                <a:sym typeface="Montserrat"/>
                <a:hlinkClick r:id="rId9">
                  <a:extLst>
                    <a:ext uri="{A12FA001-AC4F-418D-AE19-62706E023703}">
                      <ahyp:hlinkClr val="tx"/>
                    </a:ext>
                  </a:extLst>
                </a:hlinkClick>
              </a:rPr>
              <a:t>eatemp._</a:t>
            </a:r>
            <a:endParaRPr sz="2000">
              <a:solidFill>
                <a:schemeClr val="dk1"/>
              </a:solidFill>
              <a:latin typeface="Calibri"/>
              <a:ea typeface="Calibri"/>
              <a:cs typeface="Calibri"/>
              <a:sym typeface="Calibri"/>
            </a:endParaRPr>
          </a:p>
        </p:txBody>
      </p:sp>
      <p:sp>
        <p:nvSpPr>
          <p:cNvPr id="232" name="Google Shape;232;p4"/>
          <p:cNvSpPr/>
          <p:nvPr/>
        </p:nvSpPr>
        <p:spPr>
          <a:xfrm>
            <a:off x="965200" y="10617200"/>
            <a:ext cx="2540000"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3" name="Google Shape;233;p4"/>
          <p:cNvPicPr preferRelativeResize="0"/>
          <p:nvPr/>
        </p:nvPicPr>
        <p:blipFill rotWithShape="1">
          <a:blip r:embed="rId6">
            <a:alphaModFix/>
          </a:blip>
          <a:srcRect b="0" l="0" r="0" t="0"/>
          <a:stretch/>
        </p:blipFill>
        <p:spPr>
          <a:xfrm>
            <a:off x="965200" y="10617200"/>
            <a:ext cx="508000" cy="508000"/>
          </a:xfrm>
          <a:prstGeom prst="rect">
            <a:avLst/>
          </a:prstGeom>
          <a:noFill/>
          <a:ln>
            <a:noFill/>
          </a:ln>
        </p:spPr>
      </p:pic>
      <p:pic>
        <p:nvPicPr>
          <p:cNvPr descr="preencoded.png" id="234" name="Google Shape;234;p4"/>
          <p:cNvPicPr preferRelativeResize="0"/>
          <p:nvPr/>
        </p:nvPicPr>
        <p:blipFill rotWithShape="1">
          <a:blip r:embed="rId10">
            <a:alphaModFix/>
          </a:blip>
          <a:srcRect b="0" l="0" r="0" t="0"/>
          <a:stretch/>
        </p:blipFill>
        <p:spPr>
          <a:xfrm>
            <a:off x="1007534" y="10659532"/>
            <a:ext cx="423334" cy="423332"/>
          </a:xfrm>
          <a:prstGeom prst="rect">
            <a:avLst/>
          </a:prstGeom>
          <a:noFill/>
          <a:ln>
            <a:noFill/>
          </a:ln>
        </p:spPr>
      </p:pic>
      <p:sp>
        <p:nvSpPr>
          <p:cNvPr id="235" name="Google Shape;235;p4"/>
          <p:cNvSpPr/>
          <p:nvPr/>
        </p:nvSpPr>
        <p:spPr>
          <a:xfrm>
            <a:off x="1676400" y="10718800"/>
            <a:ext cx="1913467" cy="38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u="sng">
                <a:solidFill>
                  <a:srgbClr val="000000"/>
                </a:solidFill>
                <a:latin typeface="Montserrat"/>
                <a:ea typeface="Montserrat"/>
                <a:cs typeface="Montserrat"/>
                <a:sym typeface="Montserrat"/>
                <a:hlinkClick r:id="rId11">
                  <a:extLst>
                    <a:ext uri="{A12FA001-AC4F-418D-AE19-62706E023703}">
                      <ahyp:hlinkClr val="tx"/>
                    </a:ext>
                  </a:extLst>
                </a:hlinkClick>
              </a:rPr>
              <a:t>eatempofficial</a:t>
            </a:r>
            <a:endParaRPr sz="2000">
              <a:solidFill>
                <a:schemeClr val="dk1"/>
              </a:solidFill>
              <a:latin typeface="Calibri"/>
              <a:ea typeface="Calibri"/>
              <a:cs typeface="Calibri"/>
              <a:sym typeface="Calibri"/>
            </a:endParaRPr>
          </a:p>
        </p:txBody>
      </p:sp>
      <p:sp>
        <p:nvSpPr>
          <p:cNvPr id="236" name="Google Shape;236;p4"/>
          <p:cNvSpPr/>
          <p:nvPr/>
        </p:nvSpPr>
        <p:spPr>
          <a:xfrm>
            <a:off x="5461000" y="9728200"/>
            <a:ext cx="2844800"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4"/>
          <p:cNvSpPr/>
          <p:nvPr/>
        </p:nvSpPr>
        <p:spPr>
          <a:xfrm>
            <a:off x="5461000" y="9728200"/>
            <a:ext cx="1968500"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8" name="Google Shape;238;p4"/>
          <p:cNvPicPr preferRelativeResize="0"/>
          <p:nvPr/>
        </p:nvPicPr>
        <p:blipFill rotWithShape="1">
          <a:blip r:embed="rId6">
            <a:alphaModFix/>
          </a:blip>
          <a:srcRect b="0" l="0" r="0" t="0"/>
          <a:stretch/>
        </p:blipFill>
        <p:spPr>
          <a:xfrm>
            <a:off x="5461000" y="9728200"/>
            <a:ext cx="508000" cy="508000"/>
          </a:xfrm>
          <a:prstGeom prst="rect">
            <a:avLst/>
          </a:prstGeom>
          <a:noFill/>
          <a:ln>
            <a:noFill/>
          </a:ln>
        </p:spPr>
      </p:pic>
      <p:pic>
        <p:nvPicPr>
          <p:cNvPr descr="preencoded.png" id="239" name="Google Shape;239;p4"/>
          <p:cNvPicPr preferRelativeResize="0"/>
          <p:nvPr/>
        </p:nvPicPr>
        <p:blipFill rotWithShape="1">
          <a:blip r:embed="rId12">
            <a:alphaModFix/>
          </a:blip>
          <a:srcRect b="0" l="0" r="0" t="0"/>
          <a:stretch/>
        </p:blipFill>
        <p:spPr>
          <a:xfrm>
            <a:off x="5503334" y="9834032"/>
            <a:ext cx="423334" cy="296332"/>
          </a:xfrm>
          <a:prstGeom prst="rect">
            <a:avLst/>
          </a:prstGeom>
          <a:noFill/>
          <a:ln>
            <a:noFill/>
          </a:ln>
        </p:spPr>
      </p:pic>
      <p:sp>
        <p:nvSpPr>
          <p:cNvPr id="240" name="Google Shape;240;p4"/>
          <p:cNvSpPr/>
          <p:nvPr/>
        </p:nvSpPr>
        <p:spPr>
          <a:xfrm>
            <a:off x="6172200" y="9829800"/>
            <a:ext cx="1341967" cy="38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u="sng">
                <a:solidFill>
                  <a:srgbClr val="000000"/>
                </a:solidFill>
                <a:latin typeface="Montserrat"/>
                <a:ea typeface="Montserrat"/>
                <a:cs typeface="Montserrat"/>
                <a:sym typeface="Montserrat"/>
                <a:hlinkClick r:id="rId13">
                  <a:extLst>
                    <a:ext uri="{A12FA001-AC4F-418D-AE19-62706E023703}">
                      <ahyp:hlinkClr val="tx"/>
                    </a:ext>
                  </a:extLst>
                </a:hlinkClick>
              </a:rPr>
              <a:t>@eatemp</a:t>
            </a:r>
            <a:endParaRPr sz="2000">
              <a:solidFill>
                <a:schemeClr val="dk1"/>
              </a:solidFill>
              <a:latin typeface="Calibri"/>
              <a:ea typeface="Calibri"/>
              <a:cs typeface="Calibri"/>
              <a:sym typeface="Calibri"/>
            </a:endParaRPr>
          </a:p>
        </p:txBody>
      </p:sp>
      <p:sp>
        <p:nvSpPr>
          <p:cNvPr id="241" name="Google Shape;241;p4"/>
          <p:cNvSpPr/>
          <p:nvPr/>
        </p:nvSpPr>
        <p:spPr>
          <a:xfrm>
            <a:off x="5461000" y="10617200"/>
            <a:ext cx="2844800"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2" name="Google Shape;242;p4"/>
          <p:cNvPicPr preferRelativeResize="0"/>
          <p:nvPr/>
        </p:nvPicPr>
        <p:blipFill rotWithShape="1">
          <a:blip r:embed="rId6">
            <a:alphaModFix/>
          </a:blip>
          <a:srcRect b="0" l="0" r="0" t="0"/>
          <a:stretch/>
        </p:blipFill>
        <p:spPr>
          <a:xfrm>
            <a:off x="5461000" y="10617200"/>
            <a:ext cx="508000" cy="508000"/>
          </a:xfrm>
          <a:prstGeom prst="rect">
            <a:avLst/>
          </a:prstGeom>
          <a:noFill/>
          <a:ln>
            <a:noFill/>
          </a:ln>
        </p:spPr>
      </p:pic>
      <p:pic>
        <p:nvPicPr>
          <p:cNvPr descr="preencoded.png" id="243" name="Google Shape;243;p4"/>
          <p:cNvPicPr preferRelativeResize="0"/>
          <p:nvPr/>
        </p:nvPicPr>
        <p:blipFill rotWithShape="1">
          <a:blip r:embed="rId14">
            <a:alphaModFix/>
          </a:blip>
          <a:srcRect b="0" l="0" r="0" t="0"/>
          <a:stretch/>
        </p:blipFill>
        <p:spPr>
          <a:xfrm>
            <a:off x="5549054" y="10680700"/>
            <a:ext cx="331893" cy="381000"/>
          </a:xfrm>
          <a:prstGeom prst="rect">
            <a:avLst/>
          </a:prstGeom>
          <a:noFill/>
          <a:ln>
            <a:noFill/>
          </a:ln>
        </p:spPr>
      </p:pic>
      <p:sp>
        <p:nvSpPr>
          <p:cNvPr id="244" name="Google Shape;244;p4"/>
          <p:cNvSpPr/>
          <p:nvPr/>
        </p:nvSpPr>
        <p:spPr>
          <a:xfrm>
            <a:off x="6172200" y="10718800"/>
            <a:ext cx="2218267" cy="38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2000" u="sng">
                <a:solidFill>
                  <a:srgbClr val="000000"/>
                </a:solidFill>
                <a:latin typeface="Montserrat"/>
                <a:ea typeface="Montserrat"/>
                <a:cs typeface="Montserrat"/>
                <a:sym typeface="Montserrat"/>
                <a:hlinkClick r:id="rId15">
                  <a:extLst>
                    <a:ext uri="{A12FA001-AC4F-418D-AE19-62706E023703}">
                      <ahyp:hlinkClr val="tx"/>
                    </a:ext>
                  </a:extLst>
                </a:hlinkClick>
              </a:rPr>
              <a:t>@eatemp.official</a:t>
            </a:r>
            <a:endParaRPr sz="2000">
              <a:solidFill>
                <a:schemeClr val="dk1"/>
              </a:solidFill>
              <a:latin typeface="Calibri"/>
              <a:ea typeface="Calibri"/>
              <a:cs typeface="Calibri"/>
              <a:sym typeface="Calibri"/>
            </a:endParaRPr>
          </a:p>
        </p:txBody>
      </p:sp>
      <p:pic>
        <p:nvPicPr>
          <p:cNvPr descr="preencoded.png" id="245" name="Google Shape;245;p4"/>
          <p:cNvPicPr preferRelativeResize="0"/>
          <p:nvPr/>
        </p:nvPicPr>
        <p:blipFill rotWithShape="1">
          <a:blip r:embed="rId16">
            <a:alphaModFix/>
          </a:blip>
          <a:srcRect b="0" l="0" r="0" t="0"/>
          <a:stretch/>
        </p:blipFill>
        <p:spPr>
          <a:xfrm>
            <a:off x="9550400" y="2692400"/>
            <a:ext cx="50800" cy="10350500"/>
          </a:xfrm>
          <a:prstGeom prst="rect">
            <a:avLst/>
          </a:prstGeom>
          <a:noFill/>
          <a:ln>
            <a:noFill/>
          </a:ln>
        </p:spPr>
      </p:pic>
      <p:pic>
        <p:nvPicPr>
          <p:cNvPr descr="preencoded.png" id="246" name="Google Shape;246;p4"/>
          <p:cNvPicPr preferRelativeResize="0"/>
          <p:nvPr/>
        </p:nvPicPr>
        <p:blipFill rotWithShape="1">
          <a:blip r:embed="rId17">
            <a:alphaModFix/>
          </a:blip>
          <a:srcRect b="0" l="0" r="0" t="0"/>
          <a:stretch/>
        </p:blipFill>
        <p:spPr>
          <a:xfrm>
            <a:off x="406400" y="7581900"/>
            <a:ext cx="9207500" cy="50800"/>
          </a:xfrm>
          <a:prstGeom prst="rect">
            <a:avLst/>
          </a:prstGeom>
          <a:noFill/>
          <a:ln>
            <a:noFill/>
          </a:ln>
        </p:spPr>
      </p:pic>
      <p:pic>
        <p:nvPicPr>
          <p:cNvPr descr="preencoded.png" id="247" name="Google Shape;247;p4"/>
          <p:cNvPicPr preferRelativeResize="0"/>
          <p:nvPr/>
        </p:nvPicPr>
        <p:blipFill rotWithShape="1">
          <a:blip r:embed="rId18">
            <a:alphaModFix/>
          </a:blip>
          <a:srcRect b="0" l="0" r="0" t="0"/>
          <a:stretch/>
        </p:blipFill>
        <p:spPr>
          <a:xfrm>
            <a:off x="4953000" y="7632700"/>
            <a:ext cx="50800" cy="5435600"/>
          </a:xfrm>
          <a:prstGeom prst="rect">
            <a:avLst/>
          </a:prstGeom>
          <a:noFill/>
          <a:ln>
            <a:noFill/>
          </a:ln>
        </p:spPr>
      </p:pic>
      <p:pic>
        <p:nvPicPr>
          <p:cNvPr descr="preencoded.png" id="248" name="Google Shape;248;p4"/>
          <p:cNvPicPr preferRelativeResize="0"/>
          <p:nvPr/>
        </p:nvPicPr>
        <p:blipFill rotWithShape="1">
          <a:blip r:embed="rId19">
            <a:alphaModFix/>
          </a:blip>
          <a:srcRect b="0" l="0" r="0" t="0"/>
          <a:stretch/>
        </p:blipFill>
        <p:spPr>
          <a:xfrm>
            <a:off x="9601200" y="2705100"/>
            <a:ext cx="8153400" cy="10337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2023-03-04T06:20:45Z</dcterms:created>
  <dc:creator>PptxGenJS</dc:creator>
</cp:coreProperties>
</file>