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21" Type="http://schemas.openxmlformats.org/officeDocument/2006/relationships/slide" Target="slides/slide16.xml"/><Relationship Id="rId43" Type="http://schemas.openxmlformats.org/officeDocument/2006/relationships/slide" Target="slides/slide38.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1" name="Google Shape;91;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2" name="Google Shape;92;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7" name="Shape 467"/>
        <p:cNvGrpSpPr/>
        <p:nvPr/>
      </p:nvGrpSpPr>
      <p:grpSpPr>
        <a:xfrm>
          <a:off x="0" y="0"/>
          <a:ext cx="0" cy="0"/>
          <a:chOff x="0" y="0"/>
          <a:chExt cx="0" cy="0"/>
        </a:xfrm>
      </p:grpSpPr>
      <p:sp>
        <p:nvSpPr>
          <p:cNvPr id="468" name="Google Shape;468;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9" name="Google Shape;469;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1" name="Shape 521"/>
        <p:cNvGrpSpPr/>
        <p:nvPr/>
      </p:nvGrpSpPr>
      <p:grpSpPr>
        <a:xfrm>
          <a:off x="0" y="0"/>
          <a:ext cx="0" cy="0"/>
          <a:chOff x="0" y="0"/>
          <a:chExt cx="0" cy="0"/>
        </a:xfrm>
      </p:grpSpPr>
      <p:sp>
        <p:nvSpPr>
          <p:cNvPr id="522" name="Google Shape;522;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3" name="Google Shape;523;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3" name="Shape 593"/>
        <p:cNvGrpSpPr/>
        <p:nvPr/>
      </p:nvGrpSpPr>
      <p:grpSpPr>
        <a:xfrm>
          <a:off x="0" y="0"/>
          <a:ext cx="0" cy="0"/>
          <a:chOff x="0" y="0"/>
          <a:chExt cx="0" cy="0"/>
        </a:xfrm>
      </p:grpSpPr>
      <p:sp>
        <p:nvSpPr>
          <p:cNvPr id="594" name="Google Shape;594;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95" name="Google Shape;595;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9" name="Shape 679"/>
        <p:cNvGrpSpPr/>
        <p:nvPr/>
      </p:nvGrpSpPr>
      <p:grpSpPr>
        <a:xfrm>
          <a:off x="0" y="0"/>
          <a:ext cx="0" cy="0"/>
          <a:chOff x="0" y="0"/>
          <a:chExt cx="0" cy="0"/>
        </a:xfrm>
      </p:grpSpPr>
      <p:sp>
        <p:nvSpPr>
          <p:cNvPr id="680" name="Google Shape;680;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1" name="Google Shape;681;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1" name="Shape 711"/>
        <p:cNvGrpSpPr/>
        <p:nvPr/>
      </p:nvGrpSpPr>
      <p:grpSpPr>
        <a:xfrm>
          <a:off x="0" y="0"/>
          <a:ext cx="0" cy="0"/>
          <a:chOff x="0" y="0"/>
          <a:chExt cx="0" cy="0"/>
        </a:xfrm>
      </p:grpSpPr>
      <p:sp>
        <p:nvSpPr>
          <p:cNvPr id="712" name="Google Shape;712;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13" name="Google Shape;713;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4" name="Shape 764"/>
        <p:cNvGrpSpPr/>
        <p:nvPr/>
      </p:nvGrpSpPr>
      <p:grpSpPr>
        <a:xfrm>
          <a:off x="0" y="0"/>
          <a:ext cx="0" cy="0"/>
          <a:chOff x="0" y="0"/>
          <a:chExt cx="0" cy="0"/>
        </a:xfrm>
      </p:grpSpPr>
      <p:sp>
        <p:nvSpPr>
          <p:cNvPr id="765" name="Google Shape;765;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66" name="Google Shape;766;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3" name="Shape 793"/>
        <p:cNvGrpSpPr/>
        <p:nvPr/>
      </p:nvGrpSpPr>
      <p:grpSpPr>
        <a:xfrm>
          <a:off x="0" y="0"/>
          <a:ext cx="0" cy="0"/>
          <a:chOff x="0" y="0"/>
          <a:chExt cx="0" cy="0"/>
        </a:xfrm>
      </p:grpSpPr>
      <p:sp>
        <p:nvSpPr>
          <p:cNvPr id="794" name="Google Shape;794;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95" name="Google Shape;795;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1" name="Shape 801"/>
        <p:cNvGrpSpPr/>
        <p:nvPr/>
      </p:nvGrpSpPr>
      <p:grpSpPr>
        <a:xfrm>
          <a:off x="0" y="0"/>
          <a:ext cx="0" cy="0"/>
          <a:chOff x="0" y="0"/>
          <a:chExt cx="0" cy="0"/>
        </a:xfrm>
      </p:grpSpPr>
      <p:sp>
        <p:nvSpPr>
          <p:cNvPr id="802" name="Google Shape;802;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03" name="Google Shape;803;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2" name="Shape 822"/>
        <p:cNvGrpSpPr/>
        <p:nvPr/>
      </p:nvGrpSpPr>
      <p:grpSpPr>
        <a:xfrm>
          <a:off x="0" y="0"/>
          <a:ext cx="0" cy="0"/>
          <a:chOff x="0" y="0"/>
          <a:chExt cx="0" cy="0"/>
        </a:xfrm>
      </p:grpSpPr>
      <p:sp>
        <p:nvSpPr>
          <p:cNvPr id="823" name="Google Shape;823;p1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24" name="Google Shape;824;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2" name="Shape 842"/>
        <p:cNvGrpSpPr/>
        <p:nvPr/>
      </p:nvGrpSpPr>
      <p:grpSpPr>
        <a:xfrm>
          <a:off x="0" y="0"/>
          <a:ext cx="0" cy="0"/>
          <a:chOff x="0" y="0"/>
          <a:chExt cx="0" cy="0"/>
        </a:xfrm>
      </p:grpSpPr>
      <p:sp>
        <p:nvSpPr>
          <p:cNvPr id="843" name="Google Shape;843;p1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44" name="Google Shape;844;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6" name="Google Shape;206;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7" name="Google Shape;207;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0" name="Shape 860"/>
        <p:cNvGrpSpPr/>
        <p:nvPr/>
      </p:nvGrpSpPr>
      <p:grpSpPr>
        <a:xfrm>
          <a:off x="0" y="0"/>
          <a:ext cx="0" cy="0"/>
          <a:chOff x="0" y="0"/>
          <a:chExt cx="0" cy="0"/>
        </a:xfrm>
      </p:grpSpPr>
      <p:sp>
        <p:nvSpPr>
          <p:cNvPr id="861" name="Google Shape;861;p2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2" name="Google Shape;862;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2" name="Shape 932"/>
        <p:cNvGrpSpPr/>
        <p:nvPr/>
      </p:nvGrpSpPr>
      <p:grpSpPr>
        <a:xfrm>
          <a:off x="0" y="0"/>
          <a:ext cx="0" cy="0"/>
          <a:chOff x="0" y="0"/>
          <a:chExt cx="0" cy="0"/>
        </a:xfrm>
      </p:grpSpPr>
      <p:sp>
        <p:nvSpPr>
          <p:cNvPr id="933" name="Google Shape;933;p2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34" name="Google Shape;934;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2" name="Shape 992"/>
        <p:cNvGrpSpPr/>
        <p:nvPr/>
      </p:nvGrpSpPr>
      <p:grpSpPr>
        <a:xfrm>
          <a:off x="0" y="0"/>
          <a:ext cx="0" cy="0"/>
          <a:chOff x="0" y="0"/>
          <a:chExt cx="0" cy="0"/>
        </a:xfrm>
      </p:grpSpPr>
      <p:sp>
        <p:nvSpPr>
          <p:cNvPr id="993" name="Google Shape;993;p2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94" name="Google Shape;994;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0" name="Shape 1000"/>
        <p:cNvGrpSpPr/>
        <p:nvPr/>
      </p:nvGrpSpPr>
      <p:grpSpPr>
        <a:xfrm>
          <a:off x="0" y="0"/>
          <a:ext cx="0" cy="0"/>
          <a:chOff x="0" y="0"/>
          <a:chExt cx="0" cy="0"/>
        </a:xfrm>
      </p:grpSpPr>
      <p:sp>
        <p:nvSpPr>
          <p:cNvPr id="1001" name="Google Shape;1001;p2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02" name="Google Shape;1002;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7" name="Shape 1017"/>
        <p:cNvGrpSpPr/>
        <p:nvPr/>
      </p:nvGrpSpPr>
      <p:grpSpPr>
        <a:xfrm>
          <a:off x="0" y="0"/>
          <a:ext cx="0" cy="0"/>
          <a:chOff x="0" y="0"/>
          <a:chExt cx="0" cy="0"/>
        </a:xfrm>
      </p:grpSpPr>
      <p:sp>
        <p:nvSpPr>
          <p:cNvPr id="1018" name="Google Shape;1018;p2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19" name="Google Shape;1019;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7" name="Shape 1067"/>
        <p:cNvGrpSpPr/>
        <p:nvPr/>
      </p:nvGrpSpPr>
      <p:grpSpPr>
        <a:xfrm>
          <a:off x="0" y="0"/>
          <a:ext cx="0" cy="0"/>
          <a:chOff x="0" y="0"/>
          <a:chExt cx="0" cy="0"/>
        </a:xfrm>
      </p:grpSpPr>
      <p:sp>
        <p:nvSpPr>
          <p:cNvPr id="1068" name="Google Shape;1068;p2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69" name="Google Shape;1069;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5" name="Shape 1085"/>
        <p:cNvGrpSpPr/>
        <p:nvPr/>
      </p:nvGrpSpPr>
      <p:grpSpPr>
        <a:xfrm>
          <a:off x="0" y="0"/>
          <a:ext cx="0" cy="0"/>
          <a:chOff x="0" y="0"/>
          <a:chExt cx="0" cy="0"/>
        </a:xfrm>
      </p:grpSpPr>
      <p:sp>
        <p:nvSpPr>
          <p:cNvPr id="1086" name="Google Shape;1086;p2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87" name="Google Shape;1087;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5" name="Shape 1135"/>
        <p:cNvGrpSpPr/>
        <p:nvPr/>
      </p:nvGrpSpPr>
      <p:grpSpPr>
        <a:xfrm>
          <a:off x="0" y="0"/>
          <a:ext cx="0" cy="0"/>
          <a:chOff x="0" y="0"/>
          <a:chExt cx="0" cy="0"/>
        </a:xfrm>
      </p:grpSpPr>
      <p:sp>
        <p:nvSpPr>
          <p:cNvPr id="1136" name="Google Shape;1136;p2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37" name="Google Shape;1137;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0" name="Shape 1160"/>
        <p:cNvGrpSpPr/>
        <p:nvPr/>
      </p:nvGrpSpPr>
      <p:grpSpPr>
        <a:xfrm>
          <a:off x="0" y="0"/>
          <a:ext cx="0" cy="0"/>
          <a:chOff x="0" y="0"/>
          <a:chExt cx="0" cy="0"/>
        </a:xfrm>
      </p:grpSpPr>
      <p:sp>
        <p:nvSpPr>
          <p:cNvPr id="1161" name="Google Shape;1161;p2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62" name="Google Shape;1162;p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9" name="Shape 1219"/>
        <p:cNvGrpSpPr/>
        <p:nvPr/>
      </p:nvGrpSpPr>
      <p:grpSpPr>
        <a:xfrm>
          <a:off x="0" y="0"/>
          <a:ext cx="0" cy="0"/>
          <a:chOff x="0" y="0"/>
          <a:chExt cx="0" cy="0"/>
        </a:xfrm>
      </p:grpSpPr>
      <p:sp>
        <p:nvSpPr>
          <p:cNvPr id="1220" name="Google Shape;1220;p2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21" name="Google Shape;1221;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6" name="Google Shape;226;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7" name="Google Shape;227;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4" name="Shape 1304"/>
        <p:cNvGrpSpPr/>
        <p:nvPr/>
      </p:nvGrpSpPr>
      <p:grpSpPr>
        <a:xfrm>
          <a:off x="0" y="0"/>
          <a:ext cx="0" cy="0"/>
          <a:chOff x="0" y="0"/>
          <a:chExt cx="0" cy="0"/>
        </a:xfrm>
      </p:grpSpPr>
      <p:sp>
        <p:nvSpPr>
          <p:cNvPr id="1305" name="Google Shape;1305;p3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6" name="Google Shape;1306;p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2" name="Shape 1312"/>
        <p:cNvGrpSpPr/>
        <p:nvPr/>
      </p:nvGrpSpPr>
      <p:grpSpPr>
        <a:xfrm>
          <a:off x="0" y="0"/>
          <a:ext cx="0" cy="0"/>
          <a:chOff x="0" y="0"/>
          <a:chExt cx="0" cy="0"/>
        </a:xfrm>
      </p:grpSpPr>
      <p:sp>
        <p:nvSpPr>
          <p:cNvPr id="1313" name="Google Shape;1313;p3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14" name="Google Shape;1314;p3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5" name="Shape 1365"/>
        <p:cNvGrpSpPr/>
        <p:nvPr/>
      </p:nvGrpSpPr>
      <p:grpSpPr>
        <a:xfrm>
          <a:off x="0" y="0"/>
          <a:ext cx="0" cy="0"/>
          <a:chOff x="0" y="0"/>
          <a:chExt cx="0" cy="0"/>
        </a:xfrm>
      </p:grpSpPr>
      <p:sp>
        <p:nvSpPr>
          <p:cNvPr id="1366" name="Google Shape;1366;p3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67" name="Google Shape;1367;p3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8" name="Shape 1458"/>
        <p:cNvGrpSpPr/>
        <p:nvPr/>
      </p:nvGrpSpPr>
      <p:grpSpPr>
        <a:xfrm>
          <a:off x="0" y="0"/>
          <a:ext cx="0" cy="0"/>
          <a:chOff x="0" y="0"/>
          <a:chExt cx="0" cy="0"/>
        </a:xfrm>
      </p:grpSpPr>
      <p:sp>
        <p:nvSpPr>
          <p:cNvPr id="1459" name="Google Shape;1459;p3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60" name="Google Shape;1460;p3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9" name="Shape 1479"/>
        <p:cNvGrpSpPr/>
        <p:nvPr/>
      </p:nvGrpSpPr>
      <p:grpSpPr>
        <a:xfrm>
          <a:off x="0" y="0"/>
          <a:ext cx="0" cy="0"/>
          <a:chOff x="0" y="0"/>
          <a:chExt cx="0" cy="0"/>
        </a:xfrm>
      </p:grpSpPr>
      <p:sp>
        <p:nvSpPr>
          <p:cNvPr id="1480" name="Google Shape;1480;p3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81" name="Google Shape;1481;p3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7" name="Shape 1557"/>
        <p:cNvGrpSpPr/>
        <p:nvPr/>
      </p:nvGrpSpPr>
      <p:grpSpPr>
        <a:xfrm>
          <a:off x="0" y="0"/>
          <a:ext cx="0" cy="0"/>
          <a:chOff x="0" y="0"/>
          <a:chExt cx="0" cy="0"/>
        </a:xfrm>
      </p:grpSpPr>
      <p:sp>
        <p:nvSpPr>
          <p:cNvPr id="1558" name="Google Shape;1558;p3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59" name="Google Shape;1559;p3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1" name="Shape 1611"/>
        <p:cNvGrpSpPr/>
        <p:nvPr/>
      </p:nvGrpSpPr>
      <p:grpSpPr>
        <a:xfrm>
          <a:off x="0" y="0"/>
          <a:ext cx="0" cy="0"/>
          <a:chOff x="0" y="0"/>
          <a:chExt cx="0" cy="0"/>
        </a:xfrm>
      </p:grpSpPr>
      <p:sp>
        <p:nvSpPr>
          <p:cNvPr id="1612" name="Google Shape;1612;p3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13" name="Google Shape;1613;p3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5" name="Shape 1625"/>
        <p:cNvGrpSpPr/>
        <p:nvPr/>
      </p:nvGrpSpPr>
      <p:grpSpPr>
        <a:xfrm>
          <a:off x="0" y="0"/>
          <a:ext cx="0" cy="0"/>
          <a:chOff x="0" y="0"/>
          <a:chExt cx="0" cy="0"/>
        </a:xfrm>
      </p:grpSpPr>
      <p:sp>
        <p:nvSpPr>
          <p:cNvPr id="1626" name="Google Shape;1626;p3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27" name="Google Shape;1627;p3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28" name="Google Shape;1628;p3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9" name="Shape 1849"/>
        <p:cNvGrpSpPr/>
        <p:nvPr/>
      </p:nvGrpSpPr>
      <p:grpSpPr>
        <a:xfrm>
          <a:off x="0" y="0"/>
          <a:ext cx="0" cy="0"/>
          <a:chOff x="0" y="0"/>
          <a:chExt cx="0" cy="0"/>
        </a:xfrm>
      </p:grpSpPr>
      <p:sp>
        <p:nvSpPr>
          <p:cNvPr id="1850" name="Google Shape;1850;p3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Calibri"/>
              <a:buNone/>
            </a:pPr>
            <a:r>
              <a:t/>
            </a:r>
            <a:endParaRPr/>
          </a:p>
        </p:txBody>
      </p:sp>
      <p:sp>
        <p:nvSpPr>
          <p:cNvPr id="1851" name="Google Shape;1851;p3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5" name="Google Shape;235;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4" name="Google Shape;264;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 name="Shape 316"/>
        <p:cNvGrpSpPr/>
        <p:nvPr/>
      </p:nvGrpSpPr>
      <p:grpSpPr>
        <a:xfrm>
          <a:off x="0" y="0"/>
          <a:ext cx="0" cy="0"/>
          <a:chOff x="0" y="0"/>
          <a:chExt cx="0" cy="0"/>
        </a:xfrm>
      </p:grpSpPr>
      <p:sp>
        <p:nvSpPr>
          <p:cNvPr id="317" name="Google Shape;317;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8" name="Google Shape;318;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3" name="Shape 383"/>
        <p:cNvGrpSpPr/>
        <p:nvPr/>
      </p:nvGrpSpPr>
      <p:grpSpPr>
        <a:xfrm>
          <a:off x="0" y="0"/>
          <a:ext cx="0" cy="0"/>
          <a:chOff x="0" y="0"/>
          <a:chExt cx="0" cy="0"/>
        </a:xfrm>
      </p:grpSpPr>
      <p:sp>
        <p:nvSpPr>
          <p:cNvPr id="384" name="Google Shape;384;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5" name="Google Shape;385;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8" name="Shape 398"/>
        <p:cNvGrpSpPr/>
        <p:nvPr/>
      </p:nvGrpSpPr>
      <p:grpSpPr>
        <a:xfrm>
          <a:off x="0" y="0"/>
          <a:ext cx="0" cy="0"/>
          <a:chOff x="0" y="0"/>
          <a:chExt cx="0" cy="0"/>
        </a:xfrm>
      </p:grpSpPr>
      <p:sp>
        <p:nvSpPr>
          <p:cNvPr id="399" name="Google Shape;399;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0" name="Google Shape;400;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9" name="Shape 459"/>
        <p:cNvGrpSpPr/>
        <p:nvPr/>
      </p:nvGrpSpPr>
      <p:grpSpPr>
        <a:xfrm>
          <a:off x="0" y="0"/>
          <a:ext cx="0" cy="0"/>
          <a:chOff x="0" y="0"/>
          <a:chExt cx="0" cy="0"/>
        </a:xfrm>
      </p:grpSpPr>
      <p:sp>
        <p:nvSpPr>
          <p:cNvPr id="460" name="Google Shape;460;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1" name="Google Shape;461;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type="obj">
  <p:cSld name="OBJECT">
    <p:spTree>
      <p:nvGrpSpPr>
        <p:cNvPr id="15" name="Shape 15"/>
        <p:cNvGrpSpPr/>
        <p:nvPr/>
      </p:nvGrpSpPr>
      <p:grpSpPr>
        <a:xfrm>
          <a:off x="0" y="0"/>
          <a:ext cx="0" cy="0"/>
          <a:chOff x="0" y="0"/>
          <a:chExt cx="0" cy="0"/>
        </a:xfrm>
      </p:grpSpPr>
      <p:sp>
        <p:nvSpPr>
          <p:cNvPr id="16" name="Google Shape;1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 name="Google Shape;1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9" type="picTx">
  <p:cSld name="PICTURE_WITH_CAPTION_TEXT">
    <p:spTree>
      <p:nvGrpSpPr>
        <p:cNvPr id="70" name="Shape 70"/>
        <p:cNvGrpSpPr/>
        <p:nvPr/>
      </p:nvGrpSpPr>
      <p:grpSpPr>
        <a:xfrm>
          <a:off x="0" y="0"/>
          <a:ext cx="0" cy="0"/>
          <a:chOff x="0" y="0"/>
          <a:chExt cx="0" cy="0"/>
        </a:xfrm>
      </p:grpSpPr>
      <p:sp>
        <p:nvSpPr>
          <p:cNvPr id="71" name="Google Shape;71;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mbria"/>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1"/>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mbria"/>
                <a:ea typeface="Cambria"/>
                <a:cs typeface="Cambria"/>
                <a:sym typeface="Cambria"/>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mbria"/>
                <a:ea typeface="Cambria"/>
                <a:cs typeface="Cambria"/>
                <a:sym typeface="Cambria"/>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mbria"/>
                <a:ea typeface="Cambria"/>
                <a:cs typeface="Cambria"/>
                <a:sym typeface="Cambria"/>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mbria"/>
                <a:ea typeface="Cambria"/>
                <a:cs typeface="Cambria"/>
                <a:sym typeface="Cambria"/>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mbria"/>
                <a:ea typeface="Cambria"/>
                <a:cs typeface="Cambria"/>
                <a:sym typeface="Cambria"/>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mbria"/>
                <a:ea typeface="Cambria"/>
                <a:cs typeface="Cambria"/>
                <a:sym typeface="Cambria"/>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mbria"/>
                <a:ea typeface="Cambria"/>
                <a:cs typeface="Cambria"/>
                <a:sym typeface="Cambria"/>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mbria"/>
                <a:ea typeface="Cambria"/>
                <a:cs typeface="Cambria"/>
                <a:sym typeface="Cambria"/>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mbria"/>
                <a:ea typeface="Cambria"/>
                <a:cs typeface="Cambria"/>
                <a:sym typeface="Cambria"/>
              </a:defRPr>
            </a:lvl9pPr>
          </a:lstStyle>
          <a:p/>
        </p:txBody>
      </p:sp>
      <p:sp>
        <p:nvSpPr>
          <p:cNvPr id="73" name="Google Shape;73;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4" name="Google Shape;74;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0" type="vertTx">
  <p:cSld name="VERTICAL_TEXT">
    <p:spTree>
      <p:nvGrpSpPr>
        <p:cNvPr id="77" name="Shape 77"/>
        <p:cNvGrpSpPr/>
        <p:nvPr/>
      </p:nvGrpSpPr>
      <p:grpSpPr>
        <a:xfrm>
          <a:off x="0" y="0"/>
          <a:ext cx="0" cy="0"/>
          <a:chOff x="0" y="0"/>
          <a:chExt cx="0" cy="0"/>
        </a:xfrm>
      </p:grpSpPr>
      <p:sp>
        <p:nvSpPr>
          <p:cNvPr id="78" name="Google Shape;78;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1" type="vertTitleAndTx">
  <p:cSld name="VERTICAL_TITLE_AND_VERTICAL_TEXT">
    <p:spTree>
      <p:nvGrpSpPr>
        <p:cNvPr id="83" name="Shape 83"/>
        <p:cNvGrpSpPr/>
        <p:nvPr/>
      </p:nvGrpSpPr>
      <p:grpSpPr>
        <a:xfrm>
          <a:off x="0" y="0"/>
          <a:ext cx="0" cy="0"/>
          <a:chOff x="0" y="0"/>
          <a:chExt cx="0" cy="0"/>
        </a:xfrm>
      </p:grpSpPr>
      <p:sp>
        <p:nvSpPr>
          <p:cNvPr id="84" name="Google Shape;84;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6" name="Google Shape;86;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type="titleOnly">
  <p:cSld name="TITLE_ONLY">
    <p:spTree>
      <p:nvGrpSpPr>
        <p:cNvPr id="21" name="Shape 21"/>
        <p:cNvGrpSpPr/>
        <p:nvPr/>
      </p:nvGrpSpPr>
      <p:grpSpPr>
        <a:xfrm>
          <a:off x="0" y="0"/>
          <a:ext cx="0" cy="0"/>
          <a:chOff x="0" y="0"/>
          <a:chExt cx="0" cy="0"/>
        </a:xfrm>
      </p:grpSpPr>
      <p:sp>
        <p:nvSpPr>
          <p:cNvPr id="22" name="Google Shape;22;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p:cSld name="3">
    <p:spTree>
      <p:nvGrpSpPr>
        <p:cNvPr id="26" name="Shape 26"/>
        <p:cNvGrpSpPr/>
        <p:nvPr/>
      </p:nvGrpSpPr>
      <p:grpSpPr>
        <a:xfrm>
          <a:off x="0" y="0"/>
          <a:ext cx="0" cy="0"/>
          <a:chOff x="0" y="0"/>
          <a:chExt cx="0" cy="0"/>
        </a:xfrm>
      </p:grpSpPr>
      <p:sp>
        <p:nvSpPr>
          <p:cNvPr id="27" name="Google Shape;27;p4"/>
          <p:cNvSpPr txBox="1"/>
          <p:nvPr>
            <p:ph idx="10" type="dt"/>
          </p:nvPr>
        </p:nvSpPr>
        <p:spPr>
          <a:xfrm>
            <a:off x="609601" y="6356354"/>
            <a:ext cx="2844800" cy="365125"/>
          </a:xfrm>
          <a:prstGeom prst="rect">
            <a:avLst/>
          </a:prstGeom>
          <a:noFill/>
          <a:ln>
            <a:noFill/>
          </a:ln>
        </p:spPr>
        <p:txBody>
          <a:bodyPr anchorCtr="0" anchor="ctr" bIns="45700" lIns="91425" spcFirstLastPara="1" rIns="91425" wrap="square" tIns="45700">
            <a:noAutofit/>
          </a:bodyPr>
          <a:lstStyle>
            <a:lvl1pPr lvl="0" marR="0" algn="l">
              <a:spcBef>
                <a:spcPts val="0"/>
              </a:spcBef>
              <a:spcAft>
                <a:spcPts val="0"/>
              </a:spcAft>
              <a:buClr>
                <a:schemeClr val="dk1"/>
              </a:buClr>
              <a:buSzPts val="1400"/>
              <a:buFont typeface="Calibri"/>
              <a:buNone/>
              <a:defRPr sz="1799">
                <a:solidFill>
                  <a:schemeClr val="dk1"/>
                </a:solidFill>
                <a:latin typeface="Calibri"/>
                <a:ea typeface="Calibri"/>
                <a:cs typeface="Calibri"/>
                <a:sym typeface="Calibri"/>
              </a:defRPr>
            </a:lvl1pPr>
            <a:lvl2pPr lvl="1" marR="0" algn="l">
              <a:spcBef>
                <a:spcPts val="0"/>
              </a:spcBef>
              <a:spcAft>
                <a:spcPts val="0"/>
              </a:spcAft>
              <a:buClr>
                <a:schemeClr val="dk1"/>
              </a:buClr>
              <a:buSzPts val="1400"/>
              <a:buFont typeface="Calibri"/>
              <a:buNone/>
              <a:defRPr b="0" i="0" sz="1799" u="none" cap="none" strike="noStrike">
                <a:solidFill>
                  <a:schemeClr val="dk1"/>
                </a:solidFill>
                <a:latin typeface="Calibri"/>
                <a:ea typeface="Calibri"/>
                <a:cs typeface="Calibri"/>
                <a:sym typeface="Calibri"/>
              </a:defRPr>
            </a:lvl2pPr>
            <a:lvl3pPr lvl="2" marR="0" algn="l">
              <a:spcBef>
                <a:spcPts val="0"/>
              </a:spcBef>
              <a:spcAft>
                <a:spcPts val="0"/>
              </a:spcAft>
              <a:buClr>
                <a:schemeClr val="dk1"/>
              </a:buClr>
              <a:buSzPts val="1400"/>
              <a:buFont typeface="Calibri"/>
              <a:buNone/>
              <a:defRPr b="0" i="0" sz="1799" u="none" cap="none" strike="noStrike">
                <a:solidFill>
                  <a:schemeClr val="dk1"/>
                </a:solidFill>
                <a:latin typeface="Calibri"/>
                <a:ea typeface="Calibri"/>
                <a:cs typeface="Calibri"/>
                <a:sym typeface="Calibri"/>
              </a:defRPr>
            </a:lvl3pPr>
            <a:lvl4pPr lvl="3" marR="0" algn="l">
              <a:spcBef>
                <a:spcPts val="0"/>
              </a:spcBef>
              <a:spcAft>
                <a:spcPts val="0"/>
              </a:spcAft>
              <a:buClr>
                <a:schemeClr val="dk1"/>
              </a:buClr>
              <a:buSzPts val="1400"/>
              <a:buFont typeface="Calibri"/>
              <a:buNone/>
              <a:defRPr b="0" i="0" sz="1799" u="none" cap="none" strike="noStrike">
                <a:solidFill>
                  <a:schemeClr val="dk1"/>
                </a:solidFill>
                <a:latin typeface="Calibri"/>
                <a:ea typeface="Calibri"/>
                <a:cs typeface="Calibri"/>
                <a:sym typeface="Calibri"/>
              </a:defRPr>
            </a:lvl4pPr>
            <a:lvl5pPr lvl="4" marR="0" algn="l">
              <a:spcBef>
                <a:spcPts val="0"/>
              </a:spcBef>
              <a:spcAft>
                <a:spcPts val="0"/>
              </a:spcAft>
              <a:buClr>
                <a:schemeClr val="dk1"/>
              </a:buClr>
              <a:buSzPts val="1400"/>
              <a:buFont typeface="Calibri"/>
              <a:buNone/>
              <a:defRPr b="0" i="0" sz="1799" u="none" cap="none" strike="noStrike">
                <a:solidFill>
                  <a:schemeClr val="dk1"/>
                </a:solidFill>
                <a:latin typeface="Calibri"/>
                <a:ea typeface="Calibri"/>
                <a:cs typeface="Calibri"/>
                <a:sym typeface="Calibri"/>
              </a:defRPr>
            </a:lvl5pPr>
            <a:lvl6pPr lvl="5" marR="0" algn="l">
              <a:spcBef>
                <a:spcPts val="0"/>
              </a:spcBef>
              <a:spcAft>
                <a:spcPts val="0"/>
              </a:spcAft>
              <a:buClr>
                <a:schemeClr val="dk1"/>
              </a:buClr>
              <a:buSzPts val="1400"/>
              <a:buFont typeface="Calibri"/>
              <a:buNone/>
              <a:defRPr b="0" i="0" sz="1799" u="none" cap="none" strike="noStrike">
                <a:solidFill>
                  <a:schemeClr val="dk1"/>
                </a:solidFill>
                <a:latin typeface="Calibri"/>
                <a:ea typeface="Calibri"/>
                <a:cs typeface="Calibri"/>
                <a:sym typeface="Calibri"/>
              </a:defRPr>
            </a:lvl6pPr>
            <a:lvl7pPr lvl="6" marR="0" algn="l">
              <a:spcBef>
                <a:spcPts val="0"/>
              </a:spcBef>
              <a:spcAft>
                <a:spcPts val="0"/>
              </a:spcAft>
              <a:buClr>
                <a:schemeClr val="dk1"/>
              </a:buClr>
              <a:buSzPts val="1400"/>
              <a:buFont typeface="Calibri"/>
              <a:buNone/>
              <a:defRPr b="0" i="0" sz="1799" u="none" cap="none" strike="noStrike">
                <a:solidFill>
                  <a:schemeClr val="dk1"/>
                </a:solidFill>
                <a:latin typeface="Calibri"/>
                <a:ea typeface="Calibri"/>
                <a:cs typeface="Calibri"/>
                <a:sym typeface="Calibri"/>
              </a:defRPr>
            </a:lvl7pPr>
            <a:lvl8pPr lvl="7" marR="0" algn="l">
              <a:spcBef>
                <a:spcPts val="0"/>
              </a:spcBef>
              <a:spcAft>
                <a:spcPts val="0"/>
              </a:spcAft>
              <a:buClr>
                <a:schemeClr val="dk1"/>
              </a:buClr>
              <a:buSzPts val="1400"/>
              <a:buFont typeface="Calibri"/>
              <a:buNone/>
              <a:defRPr b="0" i="0" sz="1799" u="none" cap="none" strike="noStrike">
                <a:solidFill>
                  <a:schemeClr val="dk1"/>
                </a:solidFill>
                <a:latin typeface="Calibri"/>
                <a:ea typeface="Calibri"/>
                <a:cs typeface="Calibri"/>
                <a:sym typeface="Calibri"/>
              </a:defRPr>
            </a:lvl8pPr>
            <a:lvl9pPr lvl="8" marR="0" algn="l">
              <a:spcBef>
                <a:spcPts val="0"/>
              </a:spcBef>
              <a:spcAft>
                <a:spcPts val="0"/>
              </a:spcAft>
              <a:buClr>
                <a:schemeClr val="dk1"/>
              </a:buClr>
              <a:buSzPts val="1400"/>
              <a:buFont typeface="Calibri"/>
              <a:buNone/>
              <a:defRPr b="0" i="0" sz="1799" u="none" cap="none" strike="noStrike">
                <a:solidFill>
                  <a:schemeClr val="dk1"/>
                </a:solidFill>
                <a:latin typeface="Calibri"/>
                <a:ea typeface="Calibri"/>
                <a:cs typeface="Calibri"/>
                <a:sym typeface="Calibri"/>
              </a:defRPr>
            </a:lvl9pPr>
          </a:lstStyle>
          <a:p/>
        </p:txBody>
      </p:sp>
      <p:sp>
        <p:nvSpPr>
          <p:cNvPr id="28" name="Google Shape;28;p4"/>
          <p:cNvSpPr txBox="1"/>
          <p:nvPr>
            <p:ph idx="11" type="ftr"/>
          </p:nvPr>
        </p:nvSpPr>
        <p:spPr>
          <a:xfrm>
            <a:off x="4165600" y="6356354"/>
            <a:ext cx="3860800" cy="365125"/>
          </a:xfrm>
          <a:prstGeom prst="rect">
            <a:avLst/>
          </a:prstGeom>
          <a:noFill/>
          <a:ln>
            <a:noFill/>
          </a:ln>
        </p:spPr>
        <p:txBody>
          <a:bodyPr anchorCtr="0" anchor="ctr" bIns="45700" lIns="91425" spcFirstLastPara="1" rIns="91425" wrap="square" tIns="45700">
            <a:noAutofit/>
          </a:bodyPr>
          <a:lstStyle>
            <a:lvl1pPr lvl="0" marR="0" algn="ctr">
              <a:spcBef>
                <a:spcPts val="0"/>
              </a:spcBef>
              <a:spcAft>
                <a:spcPts val="0"/>
              </a:spcAft>
              <a:buClr>
                <a:schemeClr val="dk1"/>
              </a:buClr>
              <a:buSzPts val="1400"/>
              <a:buFont typeface="Calibri"/>
              <a:buNone/>
              <a:defRPr sz="1799">
                <a:solidFill>
                  <a:schemeClr val="dk1"/>
                </a:solidFill>
                <a:latin typeface="Calibri"/>
                <a:ea typeface="Calibri"/>
                <a:cs typeface="Calibri"/>
                <a:sym typeface="Calibri"/>
              </a:defRPr>
            </a:lvl1pPr>
            <a:lvl2pPr lvl="1" marR="0" algn="l">
              <a:spcBef>
                <a:spcPts val="0"/>
              </a:spcBef>
              <a:spcAft>
                <a:spcPts val="0"/>
              </a:spcAft>
              <a:buClr>
                <a:schemeClr val="dk1"/>
              </a:buClr>
              <a:buSzPts val="1400"/>
              <a:buFont typeface="Calibri"/>
              <a:buNone/>
              <a:defRPr b="0" i="0" sz="1799" u="none" cap="none" strike="noStrike">
                <a:solidFill>
                  <a:schemeClr val="dk1"/>
                </a:solidFill>
                <a:latin typeface="Calibri"/>
                <a:ea typeface="Calibri"/>
                <a:cs typeface="Calibri"/>
                <a:sym typeface="Calibri"/>
              </a:defRPr>
            </a:lvl2pPr>
            <a:lvl3pPr lvl="2" marR="0" algn="l">
              <a:spcBef>
                <a:spcPts val="0"/>
              </a:spcBef>
              <a:spcAft>
                <a:spcPts val="0"/>
              </a:spcAft>
              <a:buClr>
                <a:schemeClr val="dk1"/>
              </a:buClr>
              <a:buSzPts val="1400"/>
              <a:buFont typeface="Calibri"/>
              <a:buNone/>
              <a:defRPr b="0" i="0" sz="1799" u="none" cap="none" strike="noStrike">
                <a:solidFill>
                  <a:schemeClr val="dk1"/>
                </a:solidFill>
                <a:latin typeface="Calibri"/>
                <a:ea typeface="Calibri"/>
                <a:cs typeface="Calibri"/>
                <a:sym typeface="Calibri"/>
              </a:defRPr>
            </a:lvl3pPr>
            <a:lvl4pPr lvl="3" marR="0" algn="l">
              <a:spcBef>
                <a:spcPts val="0"/>
              </a:spcBef>
              <a:spcAft>
                <a:spcPts val="0"/>
              </a:spcAft>
              <a:buClr>
                <a:schemeClr val="dk1"/>
              </a:buClr>
              <a:buSzPts val="1400"/>
              <a:buFont typeface="Calibri"/>
              <a:buNone/>
              <a:defRPr b="0" i="0" sz="1799" u="none" cap="none" strike="noStrike">
                <a:solidFill>
                  <a:schemeClr val="dk1"/>
                </a:solidFill>
                <a:latin typeface="Calibri"/>
                <a:ea typeface="Calibri"/>
                <a:cs typeface="Calibri"/>
                <a:sym typeface="Calibri"/>
              </a:defRPr>
            </a:lvl4pPr>
            <a:lvl5pPr lvl="4" marR="0" algn="l">
              <a:spcBef>
                <a:spcPts val="0"/>
              </a:spcBef>
              <a:spcAft>
                <a:spcPts val="0"/>
              </a:spcAft>
              <a:buClr>
                <a:schemeClr val="dk1"/>
              </a:buClr>
              <a:buSzPts val="1400"/>
              <a:buFont typeface="Calibri"/>
              <a:buNone/>
              <a:defRPr b="0" i="0" sz="1799" u="none" cap="none" strike="noStrike">
                <a:solidFill>
                  <a:schemeClr val="dk1"/>
                </a:solidFill>
                <a:latin typeface="Calibri"/>
                <a:ea typeface="Calibri"/>
                <a:cs typeface="Calibri"/>
                <a:sym typeface="Calibri"/>
              </a:defRPr>
            </a:lvl5pPr>
            <a:lvl6pPr lvl="5" marR="0" algn="l">
              <a:spcBef>
                <a:spcPts val="0"/>
              </a:spcBef>
              <a:spcAft>
                <a:spcPts val="0"/>
              </a:spcAft>
              <a:buClr>
                <a:schemeClr val="dk1"/>
              </a:buClr>
              <a:buSzPts val="1400"/>
              <a:buFont typeface="Calibri"/>
              <a:buNone/>
              <a:defRPr b="0" i="0" sz="1799" u="none" cap="none" strike="noStrike">
                <a:solidFill>
                  <a:schemeClr val="dk1"/>
                </a:solidFill>
                <a:latin typeface="Calibri"/>
                <a:ea typeface="Calibri"/>
                <a:cs typeface="Calibri"/>
                <a:sym typeface="Calibri"/>
              </a:defRPr>
            </a:lvl6pPr>
            <a:lvl7pPr lvl="6" marR="0" algn="l">
              <a:spcBef>
                <a:spcPts val="0"/>
              </a:spcBef>
              <a:spcAft>
                <a:spcPts val="0"/>
              </a:spcAft>
              <a:buClr>
                <a:schemeClr val="dk1"/>
              </a:buClr>
              <a:buSzPts val="1400"/>
              <a:buFont typeface="Calibri"/>
              <a:buNone/>
              <a:defRPr b="0" i="0" sz="1799" u="none" cap="none" strike="noStrike">
                <a:solidFill>
                  <a:schemeClr val="dk1"/>
                </a:solidFill>
                <a:latin typeface="Calibri"/>
                <a:ea typeface="Calibri"/>
                <a:cs typeface="Calibri"/>
                <a:sym typeface="Calibri"/>
              </a:defRPr>
            </a:lvl7pPr>
            <a:lvl8pPr lvl="7" marR="0" algn="l">
              <a:spcBef>
                <a:spcPts val="0"/>
              </a:spcBef>
              <a:spcAft>
                <a:spcPts val="0"/>
              </a:spcAft>
              <a:buClr>
                <a:schemeClr val="dk1"/>
              </a:buClr>
              <a:buSzPts val="1400"/>
              <a:buFont typeface="Calibri"/>
              <a:buNone/>
              <a:defRPr b="0" i="0" sz="1799" u="none" cap="none" strike="noStrike">
                <a:solidFill>
                  <a:schemeClr val="dk1"/>
                </a:solidFill>
                <a:latin typeface="Calibri"/>
                <a:ea typeface="Calibri"/>
                <a:cs typeface="Calibri"/>
                <a:sym typeface="Calibri"/>
              </a:defRPr>
            </a:lvl8pPr>
            <a:lvl9pPr lvl="8" marR="0" algn="l">
              <a:spcBef>
                <a:spcPts val="0"/>
              </a:spcBef>
              <a:spcAft>
                <a:spcPts val="0"/>
              </a:spcAft>
              <a:buClr>
                <a:schemeClr val="dk1"/>
              </a:buClr>
              <a:buSzPts val="1400"/>
              <a:buFont typeface="Calibri"/>
              <a:buNone/>
              <a:defRPr b="0" i="0" sz="1799" u="none" cap="none" strike="noStrike">
                <a:solidFill>
                  <a:schemeClr val="dk1"/>
                </a:solidFill>
                <a:latin typeface="Calibri"/>
                <a:ea typeface="Calibri"/>
                <a:cs typeface="Calibri"/>
                <a:sym typeface="Calibri"/>
              </a:defRPr>
            </a:lvl9pPr>
          </a:lstStyle>
          <a:p/>
        </p:txBody>
      </p:sp>
      <p:sp>
        <p:nvSpPr>
          <p:cNvPr id="29" name="Google Shape;29;p4"/>
          <p:cNvSpPr txBox="1"/>
          <p:nvPr>
            <p:ph idx="12" type="sldNum"/>
          </p:nvPr>
        </p:nvSpPr>
        <p:spPr>
          <a:xfrm>
            <a:off x="8737600" y="6356354"/>
            <a:ext cx="28448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buClr>
                <a:srgbClr val="888888"/>
              </a:buClr>
              <a:buSzPts val="1800"/>
              <a:buFont typeface="Calibri"/>
              <a:buNone/>
              <a:defRPr sz="1799">
                <a:solidFill>
                  <a:srgbClr val="888888"/>
                </a:solidFill>
                <a:latin typeface="Calibri"/>
                <a:ea typeface="Calibri"/>
                <a:cs typeface="Calibri"/>
                <a:sym typeface="Calibri"/>
              </a:defRPr>
            </a:lvl1pPr>
            <a:lvl2pPr indent="0" lvl="1" marL="0" marR="0" algn="r">
              <a:spcBef>
                <a:spcPts val="0"/>
              </a:spcBef>
              <a:buClr>
                <a:srgbClr val="888888"/>
              </a:buClr>
              <a:buSzPts val="1800"/>
              <a:buFont typeface="Calibri"/>
              <a:buNone/>
              <a:defRPr sz="1799">
                <a:solidFill>
                  <a:srgbClr val="888888"/>
                </a:solidFill>
                <a:latin typeface="Calibri"/>
                <a:ea typeface="Calibri"/>
                <a:cs typeface="Calibri"/>
                <a:sym typeface="Calibri"/>
              </a:defRPr>
            </a:lvl2pPr>
            <a:lvl3pPr indent="0" lvl="2" marL="0" marR="0" algn="r">
              <a:spcBef>
                <a:spcPts val="0"/>
              </a:spcBef>
              <a:buClr>
                <a:srgbClr val="888888"/>
              </a:buClr>
              <a:buSzPts val="1800"/>
              <a:buFont typeface="Calibri"/>
              <a:buNone/>
              <a:defRPr sz="1799">
                <a:solidFill>
                  <a:srgbClr val="888888"/>
                </a:solidFill>
                <a:latin typeface="Calibri"/>
                <a:ea typeface="Calibri"/>
                <a:cs typeface="Calibri"/>
                <a:sym typeface="Calibri"/>
              </a:defRPr>
            </a:lvl3pPr>
            <a:lvl4pPr indent="0" lvl="3" marL="0" marR="0" algn="r">
              <a:spcBef>
                <a:spcPts val="0"/>
              </a:spcBef>
              <a:buClr>
                <a:srgbClr val="888888"/>
              </a:buClr>
              <a:buSzPts val="1800"/>
              <a:buFont typeface="Calibri"/>
              <a:buNone/>
              <a:defRPr sz="1799">
                <a:solidFill>
                  <a:srgbClr val="888888"/>
                </a:solidFill>
                <a:latin typeface="Calibri"/>
                <a:ea typeface="Calibri"/>
                <a:cs typeface="Calibri"/>
                <a:sym typeface="Calibri"/>
              </a:defRPr>
            </a:lvl4pPr>
            <a:lvl5pPr indent="0" lvl="4" marL="0" marR="0" algn="r">
              <a:spcBef>
                <a:spcPts val="0"/>
              </a:spcBef>
              <a:buClr>
                <a:srgbClr val="888888"/>
              </a:buClr>
              <a:buSzPts val="1800"/>
              <a:buFont typeface="Calibri"/>
              <a:buNone/>
              <a:defRPr sz="1799">
                <a:solidFill>
                  <a:srgbClr val="888888"/>
                </a:solidFill>
                <a:latin typeface="Calibri"/>
                <a:ea typeface="Calibri"/>
                <a:cs typeface="Calibri"/>
                <a:sym typeface="Calibri"/>
              </a:defRPr>
            </a:lvl5pPr>
            <a:lvl6pPr indent="0" lvl="5" marL="0" marR="0" algn="r">
              <a:spcBef>
                <a:spcPts val="0"/>
              </a:spcBef>
              <a:buClr>
                <a:srgbClr val="888888"/>
              </a:buClr>
              <a:buSzPts val="1800"/>
              <a:buFont typeface="Calibri"/>
              <a:buNone/>
              <a:defRPr sz="1799">
                <a:solidFill>
                  <a:srgbClr val="888888"/>
                </a:solidFill>
                <a:latin typeface="Calibri"/>
                <a:ea typeface="Calibri"/>
                <a:cs typeface="Calibri"/>
                <a:sym typeface="Calibri"/>
              </a:defRPr>
            </a:lvl6pPr>
            <a:lvl7pPr indent="0" lvl="6" marL="0" marR="0" algn="r">
              <a:spcBef>
                <a:spcPts val="0"/>
              </a:spcBef>
              <a:buClr>
                <a:srgbClr val="888888"/>
              </a:buClr>
              <a:buSzPts val="1800"/>
              <a:buFont typeface="Calibri"/>
              <a:buNone/>
              <a:defRPr sz="1799">
                <a:solidFill>
                  <a:srgbClr val="888888"/>
                </a:solidFill>
                <a:latin typeface="Calibri"/>
                <a:ea typeface="Calibri"/>
                <a:cs typeface="Calibri"/>
                <a:sym typeface="Calibri"/>
              </a:defRPr>
            </a:lvl7pPr>
            <a:lvl8pPr indent="0" lvl="7" marL="0" marR="0" algn="r">
              <a:spcBef>
                <a:spcPts val="0"/>
              </a:spcBef>
              <a:buClr>
                <a:srgbClr val="888888"/>
              </a:buClr>
              <a:buSzPts val="1800"/>
              <a:buFont typeface="Calibri"/>
              <a:buNone/>
              <a:defRPr sz="1799">
                <a:solidFill>
                  <a:srgbClr val="888888"/>
                </a:solidFill>
                <a:latin typeface="Calibri"/>
                <a:ea typeface="Calibri"/>
                <a:cs typeface="Calibri"/>
                <a:sym typeface="Calibri"/>
              </a:defRPr>
            </a:lvl8pPr>
            <a:lvl9pPr indent="0" lvl="8" marL="0" marR="0" algn="r">
              <a:spcBef>
                <a:spcPts val="0"/>
              </a:spcBef>
              <a:buClr>
                <a:srgbClr val="888888"/>
              </a:buClr>
              <a:buSzPts val="1800"/>
              <a:buFont typeface="Calibri"/>
              <a:buNone/>
              <a:defRPr sz="1799">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type="title">
  <p:cSld name="TITLE">
    <p:spTree>
      <p:nvGrpSpPr>
        <p:cNvPr id="30" name="Shape 30"/>
        <p:cNvGrpSpPr/>
        <p:nvPr/>
      </p:nvGrpSpPr>
      <p:grpSpPr>
        <a:xfrm>
          <a:off x="0" y="0"/>
          <a:ext cx="0" cy="0"/>
          <a:chOff x="0" y="0"/>
          <a:chExt cx="0" cy="0"/>
        </a:xfrm>
      </p:grpSpPr>
      <p:sp>
        <p:nvSpPr>
          <p:cNvPr id="31" name="Google Shape;31;p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Clr>
                <a:schemeClr val="dk1"/>
              </a:buClr>
              <a:buSzPts val="6000"/>
              <a:buFont typeface="Cambria"/>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3" name="Google Shape;33;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type="secHead">
  <p:cSld name="SECTION_HEADER">
    <p:spTree>
      <p:nvGrpSpPr>
        <p:cNvPr id="36" name="Shape 36"/>
        <p:cNvGrpSpPr/>
        <p:nvPr/>
      </p:nvGrpSpPr>
      <p:grpSpPr>
        <a:xfrm>
          <a:off x="0" y="0"/>
          <a:ext cx="0" cy="0"/>
          <a:chOff x="0" y="0"/>
          <a:chExt cx="0" cy="0"/>
        </a:xfrm>
      </p:grpSpPr>
      <p:sp>
        <p:nvSpPr>
          <p:cNvPr id="37" name="Google Shape;37;p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6000"/>
              <a:buFont typeface="Cambria"/>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9" name="Google Shape;39;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type="twoObj">
  <p:cSld name="TWO_OBJECTS">
    <p:spTree>
      <p:nvGrpSpPr>
        <p:cNvPr id="42" name="Shape 42"/>
        <p:cNvGrpSpPr/>
        <p:nvPr/>
      </p:nvGrpSpPr>
      <p:grpSpPr>
        <a:xfrm>
          <a:off x="0" y="0"/>
          <a:ext cx="0" cy="0"/>
          <a:chOff x="0" y="0"/>
          <a:chExt cx="0" cy="0"/>
        </a:xfrm>
      </p:grpSpPr>
      <p:sp>
        <p:nvSpPr>
          <p:cNvPr id="43" name="Google Shape;43;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5" name="Google Shape;45;p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type="twoTxTwoObj">
  <p:cSld name="TWO_OBJECTS_WITH_TEXT">
    <p:spTree>
      <p:nvGrpSpPr>
        <p:cNvPr id="49" name="Shape 49"/>
        <p:cNvGrpSpPr/>
        <p:nvPr/>
      </p:nvGrpSpPr>
      <p:grpSpPr>
        <a:xfrm>
          <a:off x="0" y="0"/>
          <a:ext cx="0" cy="0"/>
          <a:chOff x="0" y="0"/>
          <a:chExt cx="0" cy="0"/>
        </a:xfrm>
      </p:grpSpPr>
      <p:sp>
        <p:nvSpPr>
          <p:cNvPr id="50" name="Google Shape;50;p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2" name="Google Shape;52;p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3" name="Google Shape;53;p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4" name="Google Shape;54;p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5" name="Google Shape;55;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
        <p:nvSpPr>
          <p:cNvPr id="58" name="Google Shape;58;p8"/>
          <p:cNvSpPr/>
          <p:nvPr/>
        </p:nvSpPr>
        <p:spPr>
          <a:xfrm>
            <a:off x="9100364" y="5647354"/>
            <a:ext cx="775136" cy="2308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00">
                <a:solidFill>
                  <a:srgbClr val="FFFFFF"/>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节日PPT模板：www.1ppt.com/jieri/          PPT素材：www.1ppt.com/sucai/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PPT背景图片：www.1ppt.com/beijing/        PPT图表：www.1ppt.com/tubiao/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精美PPT下载：www.1ppt.com/xiazai/         PPT教程： www.1ppt.com/powerpoint/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PPT课件：www.1ppt.com/kejian/             字体下载：www.1ppt.com/ziti/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工作总结PPT：www.1ppt.com/xiazai/zongjie/ 工作计划：www.1ppt.com/xiazai/jihua/</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商务PPT模板：www.1ppt.com/moban/shangwu/  个人简历PPT：www.1ppt.com/xiazai/jianli/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毕业答辩PPT：www.1ppt.com/xiazai/dabian/  工作汇报PPT：www.1ppt.com/xiazai/huibao/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 </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type="blank">
  <p:cSld name="BLANK">
    <p:spTree>
      <p:nvGrpSpPr>
        <p:cNvPr id="59" name="Shape 59"/>
        <p:cNvGrpSpPr/>
        <p:nvPr/>
      </p:nvGrpSpPr>
      <p:grpSpPr>
        <a:xfrm>
          <a:off x="0" y="0"/>
          <a:ext cx="0" cy="0"/>
          <a:chOff x="0" y="0"/>
          <a:chExt cx="0" cy="0"/>
        </a:xfrm>
      </p:grpSpPr>
      <p:sp>
        <p:nvSpPr>
          <p:cNvPr id="60" name="Google Shape;60;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8" type="objTx">
  <p:cSld name="OBJECT_WITH_CAPTION_TEXT">
    <p:spTree>
      <p:nvGrpSpPr>
        <p:cNvPr id="63" name="Shape 63"/>
        <p:cNvGrpSpPr/>
        <p:nvPr/>
      </p:nvGrpSpPr>
      <p:grpSpPr>
        <a:xfrm>
          <a:off x="0" y="0"/>
          <a:ext cx="0" cy="0"/>
          <a:chOff x="0" y="0"/>
          <a:chExt cx="0" cy="0"/>
        </a:xfrm>
      </p:grpSpPr>
      <p:sp>
        <p:nvSpPr>
          <p:cNvPr id="64" name="Google Shape;64;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mbria"/>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6" name="Google Shape;66;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7" name="Google Shape;67;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4" Type="http://schemas.openxmlformats.org/officeDocument/2006/relationships/theme" Target="../theme/theme1.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mt="50000"/>
          </a:blip>
          <a:stretch>
            <a:fillRect/>
          </a:stretch>
        </a:blip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mbria"/>
              <a:buNone/>
              <a:defRPr b="0" i="0" sz="4400" u="none" cap="none" strike="noStrike">
                <a:solidFill>
                  <a:schemeClr val="dk1"/>
                </a:solidFill>
                <a:latin typeface="Cambria"/>
                <a:ea typeface="Cambria"/>
                <a:cs typeface="Cambria"/>
                <a:sym typeface="Cambr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mbria"/>
                <a:ea typeface="Cambria"/>
                <a:cs typeface="Cambria"/>
                <a:sym typeface="Cambria"/>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mbria"/>
                <a:ea typeface="Cambria"/>
                <a:cs typeface="Cambria"/>
                <a:sym typeface="Cambria"/>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mbria"/>
                <a:ea typeface="Cambria"/>
                <a:cs typeface="Cambria"/>
                <a:sym typeface="Cambria"/>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mbria"/>
                <a:ea typeface="Cambria"/>
                <a:cs typeface="Cambria"/>
                <a:sym typeface="Cambria"/>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mbria"/>
                <a:ea typeface="Cambria"/>
                <a:cs typeface="Cambria"/>
                <a:sym typeface="Cambria"/>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mbria"/>
                <a:ea typeface="Cambria"/>
                <a:cs typeface="Cambria"/>
                <a:sym typeface="Cambria"/>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mbria"/>
                <a:ea typeface="Cambria"/>
                <a:cs typeface="Cambria"/>
                <a:sym typeface="Cambria"/>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mbria"/>
                <a:ea typeface="Cambria"/>
                <a:cs typeface="Cambria"/>
                <a:sym typeface="Cambria"/>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mbria"/>
                <a:ea typeface="Cambria"/>
                <a:cs typeface="Cambria"/>
                <a:sym typeface="Cambria"/>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mbria"/>
                <a:ea typeface="Cambria"/>
                <a:cs typeface="Cambria"/>
                <a:sym typeface="Cambria"/>
              </a:defRPr>
            </a:lvl1pPr>
            <a:lvl2pPr lvl="1" marR="0" rtl="0" algn="l">
              <a:spcBef>
                <a:spcPts val="0"/>
              </a:spcBef>
              <a:spcAft>
                <a:spcPts val="0"/>
              </a:spcAft>
              <a:buSzPts val="1400"/>
              <a:buNone/>
              <a:defRPr b="0" i="0" sz="1800" u="none" cap="none" strike="noStrike">
                <a:solidFill>
                  <a:schemeClr val="dk1"/>
                </a:solidFill>
                <a:latin typeface="Cambria"/>
                <a:ea typeface="Cambria"/>
                <a:cs typeface="Cambria"/>
                <a:sym typeface="Cambria"/>
              </a:defRPr>
            </a:lvl2pPr>
            <a:lvl3pPr lvl="2" marR="0" rtl="0" algn="l">
              <a:spcBef>
                <a:spcPts val="0"/>
              </a:spcBef>
              <a:spcAft>
                <a:spcPts val="0"/>
              </a:spcAft>
              <a:buSzPts val="1400"/>
              <a:buNone/>
              <a:defRPr b="0" i="0" sz="1800" u="none" cap="none" strike="noStrike">
                <a:solidFill>
                  <a:schemeClr val="dk1"/>
                </a:solidFill>
                <a:latin typeface="Cambria"/>
                <a:ea typeface="Cambria"/>
                <a:cs typeface="Cambria"/>
                <a:sym typeface="Cambria"/>
              </a:defRPr>
            </a:lvl3pPr>
            <a:lvl4pPr lvl="3" marR="0" rtl="0" algn="l">
              <a:spcBef>
                <a:spcPts val="0"/>
              </a:spcBef>
              <a:spcAft>
                <a:spcPts val="0"/>
              </a:spcAft>
              <a:buSzPts val="1400"/>
              <a:buNone/>
              <a:defRPr b="0" i="0" sz="1800" u="none" cap="none" strike="noStrike">
                <a:solidFill>
                  <a:schemeClr val="dk1"/>
                </a:solidFill>
                <a:latin typeface="Cambria"/>
                <a:ea typeface="Cambria"/>
                <a:cs typeface="Cambria"/>
                <a:sym typeface="Cambria"/>
              </a:defRPr>
            </a:lvl4pPr>
            <a:lvl5pPr lvl="4" marR="0" rtl="0" algn="l">
              <a:spcBef>
                <a:spcPts val="0"/>
              </a:spcBef>
              <a:spcAft>
                <a:spcPts val="0"/>
              </a:spcAft>
              <a:buSzPts val="1400"/>
              <a:buNone/>
              <a:defRPr b="0" i="0" sz="1800" u="none" cap="none" strike="noStrike">
                <a:solidFill>
                  <a:schemeClr val="dk1"/>
                </a:solidFill>
                <a:latin typeface="Cambria"/>
                <a:ea typeface="Cambria"/>
                <a:cs typeface="Cambria"/>
                <a:sym typeface="Cambria"/>
              </a:defRPr>
            </a:lvl5pPr>
            <a:lvl6pPr lvl="5" marR="0" rtl="0" algn="l">
              <a:spcBef>
                <a:spcPts val="0"/>
              </a:spcBef>
              <a:spcAft>
                <a:spcPts val="0"/>
              </a:spcAft>
              <a:buSzPts val="1400"/>
              <a:buNone/>
              <a:defRPr b="0" i="0" sz="1800" u="none" cap="none" strike="noStrike">
                <a:solidFill>
                  <a:schemeClr val="dk1"/>
                </a:solidFill>
                <a:latin typeface="Cambria"/>
                <a:ea typeface="Cambria"/>
                <a:cs typeface="Cambria"/>
                <a:sym typeface="Cambria"/>
              </a:defRPr>
            </a:lvl6pPr>
            <a:lvl7pPr lvl="6" marR="0" rtl="0" algn="l">
              <a:spcBef>
                <a:spcPts val="0"/>
              </a:spcBef>
              <a:spcAft>
                <a:spcPts val="0"/>
              </a:spcAft>
              <a:buSzPts val="1400"/>
              <a:buNone/>
              <a:defRPr b="0" i="0" sz="1800" u="none" cap="none" strike="noStrike">
                <a:solidFill>
                  <a:schemeClr val="dk1"/>
                </a:solidFill>
                <a:latin typeface="Cambria"/>
                <a:ea typeface="Cambria"/>
                <a:cs typeface="Cambria"/>
                <a:sym typeface="Cambria"/>
              </a:defRPr>
            </a:lvl7pPr>
            <a:lvl8pPr lvl="7" marR="0" rtl="0" algn="l">
              <a:spcBef>
                <a:spcPts val="0"/>
              </a:spcBef>
              <a:spcAft>
                <a:spcPts val="0"/>
              </a:spcAft>
              <a:buSzPts val="1400"/>
              <a:buNone/>
              <a:defRPr b="0" i="0" sz="1800" u="none" cap="none" strike="noStrike">
                <a:solidFill>
                  <a:schemeClr val="dk1"/>
                </a:solidFill>
                <a:latin typeface="Cambria"/>
                <a:ea typeface="Cambria"/>
                <a:cs typeface="Cambria"/>
                <a:sym typeface="Cambria"/>
              </a:defRPr>
            </a:lvl8pPr>
            <a:lvl9pPr lvl="8" marR="0" rtl="0" algn="l">
              <a:spcBef>
                <a:spcPts val="0"/>
              </a:spcBef>
              <a:spcAft>
                <a:spcPts val="0"/>
              </a:spcAft>
              <a:buSzPts val="1400"/>
              <a:buNone/>
              <a:defRPr b="0" i="0" sz="1800" u="none" cap="none" strike="noStrike">
                <a:solidFill>
                  <a:schemeClr val="dk1"/>
                </a:solidFill>
                <a:latin typeface="Cambria"/>
                <a:ea typeface="Cambria"/>
                <a:cs typeface="Cambria"/>
                <a:sym typeface="Cambria"/>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mbria"/>
                <a:ea typeface="Cambria"/>
                <a:cs typeface="Cambria"/>
                <a:sym typeface="Cambria"/>
              </a:defRPr>
            </a:lvl1pPr>
            <a:lvl2pPr lvl="1" marR="0" rtl="0" algn="l">
              <a:spcBef>
                <a:spcPts val="0"/>
              </a:spcBef>
              <a:spcAft>
                <a:spcPts val="0"/>
              </a:spcAft>
              <a:buSzPts val="1400"/>
              <a:buNone/>
              <a:defRPr b="0" i="0" sz="1800" u="none" cap="none" strike="noStrike">
                <a:solidFill>
                  <a:schemeClr val="dk1"/>
                </a:solidFill>
                <a:latin typeface="Cambria"/>
                <a:ea typeface="Cambria"/>
                <a:cs typeface="Cambria"/>
                <a:sym typeface="Cambria"/>
              </a:defRPr>
            </a:lvl2pPr>
            <a:lvl3pPr lvl="2" marR="0" rtl="0" algn="l">
              <a:spcBef>
                <a:spcPts val="0"/>
              </a:spcBef>
              <a:spcAft>
                <a:spcPts val="0"/>
              </a:spcAft>
              <a:buSzPts val="1400"/>
              <a:buNone/>
              <a:defRPr b="0" i="0" sz="1800" u="none" cap="none" strike="noStrike">
                <a:solidFill>
                  <a:schemeClr val="dk1"/>
                </a:solidFill>
                <a:latin typeface="Cambria"/>
                <a:ea typeface="Cambria"/>
                <a:cs typeface="Cambria"/>
                <a:sym typeface="Cambria"/>
              </a:defRPr>
            </a:lvl3pPr>
            <a:lvl4pPr lvl="3" marR="0" rtl="0" algn="l">
              <a:spcBef>
                <a:spcPts val="0"/>
              </a:spcBef>
              <a:spcAft>
                <a:spcPts val="0"/>
              </a:spcAft>
              <a:buSzPts val="1400"/>
              <a:buNone/>
              <a:defRPr b="0" i="0" sz="1800" u="none" cap="none" strike="noStrike">
                <a:solidFill>
                  <a:schemeClr val="dk1"/>
                </a:solidFill>
                <a:latin typeface="Cambria"/>
                <a:ea typeface="Cambria"/>
                <a:cs typeface="Cambria"/>
                <a:sym typeface="Cambria"/>
              </a:defRPr>
            </a:lvl4pPr>
            <a:lvl5pPr lvl="4" marR="0" rtl="0" algn="l">
              <a:spcBef>
                <a:spcPts val="0"/>
              </a:spcBef>
              <a:spcAft>
                <a:spcPts val="0"/>
              </a:spcAft>
              <a:buSzPts val="1400"/>
              <a:buNone/>
              <a:defRPr b="0" i="0" sz="1800" u="none" cap="none" strike="noStrike">
                <a:solidFill>
                  <a:schemeClr val="dk1"/>
                </a:solidFill>
                <a:latin typeface="Cambria"/>
                <a:ea typeface="Cambria"/>
                <a:cs typeface="Cambria"/>
                <a:sym typeface="Cambria"/>
              </a:defRPr>
            </a:lvl5pPr>
            <a:lvl6pPr lvl="5" marR="0" rtl="0" algn="l">
              <a:spcBef>
                <a:spcPts val="0"/>
              </a:spcBef>
              <a:spcAft>
                <a:spcPts val="0"/>
              </a:spcAft>
              <a:buSzPts val="1400"/>
              <a:buNone/>
              <a:defRPr b="0" i="0" sz="1800" u="none" cap="none" strike="noStrike">
                <a:solidFill>
                  <a:schemeClr val="dk1"/>
                </a:solidFill>
                <a:latin typeface="Cambria"/>
                <a:ea typeface="Cambria"/>
                <a:cs typeface="Cambria"/>
                <a:sym typeface="Cambria"/>
              </a:defRPr>
            </a:lvl6pPr>
            <a:lvl7pPr lvl="6" marR="0" rtl="0" algn="l">
              <a:spcBef>
                <a:spcPts val="0"/>
              </a:spcBef>
              <a:spcAft>
                <a:spcPts val="0"/>
              </a:spcAft>
              <a:buSzPts val="1400"/>
              <a:buNone/>
              <a:defRPr b="0" i="0" sz="1800" u="none" cap="none" strike="noStrike">
                <a:solidFill>
                  <a:schemeClr val="dk1"/>
                </a:solidFill>
                <a:latin typeface="Cambria"/>
                <a:ea typeface="Cambria"/>
                <a:cs typeface="Cambria"/>
                <a:sym typeface="Cambria"/>
              </a:defRPr>
            </a:lvl7pPr>
            <a:lvl8pPr lvl="7" marR="0" rtl="0" algn="l">
              <a:spcBef>
                <a:spcPts val="0"/>
              </a:spcBef>
              <a:spcAft>
                <a:spcPts val="0"/>
              </a:spcAft>
              <a:buSzPts val="1400"/>
              <a:buNone/>
              <a:defRPr b="0" i="0" sz="1800" u="none" cap="none" strike="noStrike">
                <a:solidFill>
                  <a:schemeClr val="dk1"/>
                </a:solidFill>
                <a:latin typeface="Cambria"/>
                <a:ea typeface="Cambria"/>
                <a:cs typeface="Cambria"/>
                <a:sym typeface="Cambria"/>
              </a:defRPr>
            </a:lvl8pPr>
            <a:lvl9pPr lvl="8" marR="0" rtl="0" algn="l">
              <a:spcBef>
                <a:spcPts val="0"/>
              </a:spcBef>
              <a:spcAft>
                <a:spcPts val="0"/>
              </a:spcAft>
              <a:buSzPts val="1400"/>
              <a:buNone/>
              <a:defRPr b="0" i="0" sz="1800" u="none" cap="none" strike="noStrike">
                <a:solidFill>
                  <a:schemeClr val="dk1"/>
                </a:solidFill>
                <a:latin typeface="Cambria"/>
                <a:ea typeface="Cambria"/>
                <a:cs typeface="Cambria"/>
                <a:sym typeface="Cambria"/>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mbria"/>
                <a:ea typeface="Cambria"/>
                <a:cs typeface="Cambria"/>
                <a:sym typeface="Cambria"/>
              </a:defRPr>
            </a:lvl1pPr>
            <a:lvl2pPr indent="0" lvl="1" marL="0" marR="0" rtl="0" algn="r">
              <a:spcBef>
                <a:spcPts val="0"/>
              </a:spcBef>
              <a:buNone/>
              <a:defRPr b="0" i="0" sz="1200" u="none" cap="none" strike="noStrike">
                <a:solidFill>
                  <a:srgbClr val="888888"/>
                </a:solidFill>
                <a:latin typeface="Cambria"/>
                <a:ea typeface="Cambria"/>
                <a:cs typeface="Cambria"/>
                <a:sym typeface="Cambria"/>
              </a:defRPr>
            </a:lvl2pPr>
            <a:lvl3pPr indent="0" lvl="2" marL="0" marR="0" rtl="0" algn="r">
              <a:spcBef>
                <a:spcPts val="0"/>
              </a:spcBef>
              <a:buNone/>
              <a:defRPr b="0" i="0" sz="1200" u="none" cap="none" strike="noStrike">
                <a:solidFill>
                  <a:srgbClr val="888888"/>
                </a:solidFill>
                <a:latin typeface="Cambria"/>
                <a:ea typeface="Cambria"/>
                <a:cs typeface="Cambria"/>
                <a:sym typeface="Cambria"/>
              </a:defRPr>
            </a:lvl3pPr>
            <a:lvl4pPr indent="0" lvl="3" marL="0" marR="0" rtl="0" algn="r">
              <a:spcBef>
                <a:spcPts val="0"/>
              </a:spcBef>
              <a:buNone/>
              <a:defRPr b="0" i="0" sz="1200" u="none" cap="none" strike="noStrike">
                <a:solidFill>
                  <a:srgbClr val="888888"/>
                </a:solidFill>
                <a:latin typeface="Cambria"/>
                <a:ea typeface="Cambria"/>
                <a:cs typeface="Cambria"/>
                <a:sym typeface="Cambria"/>
              </a:defRPr>
            </a:lvl4pPr>
            <a:lvl5pPr indent="0" lvl="4" marL="0" marR="0" rtl="0" algn="r">
              <a:spcBef>
                <a:spcPts val="0"/>
              </a:spcBef>
              <a:buNone/>
              <a:defRPr b="0" i="0" sz="1200" u="none" cap="none" strike="noStrike">
                <a:solidFill>
                  <a:srgbClr val="888888"/>
                </a:solidFill>
                <a:latin typeface="Cambria"/>
                <a:ea typeface="Cambria"/>
                <a:cs typeface="Cambria"/>
                <a:sym typeface="Cambria"/>
              </a:defRPr>
            </a:lvl5pPr>
            <a:lvl6pPr indent="0" lvl="5" marL="0" marR="0" rtl="0" algn="r">
              <a:spcBef>
                <a:spcPts val="0"/>
              </a:spcBef>
              <a:buNone/>
              <a:defRPr b="0" i="0" sz="1200" u="none" cap="none" strike="noStrike">
                <a:solidFill>
                  <a:srgbClr val="888888"/>
                </a:solidFill>
                <a:latin typeface="Cambria"/>
                <a:ea typeface="Cambria"/>
                <a:cs typeface="Cambria"/>
                <a:sym typeface="Cambria"/>
              </a:defRPr>
            </a:lvl6pPr>
            <a:lvl7pPr indent="0" lvl="6" marL="0" marR="0" rtl="0" algn="r">
              <a:spcBef>
                <a:spcPts val="0"/>
              </a:spcBef>
              <a:buNone/>
              <a:defRPr b="0" i="0" sz="1200" u="none" cap="none" strike="noStrike">
                <a:solidFill>
                  <a:srgbClr val="888888"/>
                </a:solidFill>
                <a:latin typeface="Cambria"/>
                <a:ea typeface="Cambria"/>
                <a:cs typeface="Cambria"/>
                <a:sym typeface="Cambria"/>
              </a:defRPr>
            </a:lvl7pPr>
            <a:lvl8pPr indent="0" lvl="7" marL="0" marR="0" rtl="0" algn="r">
              <a:spcBef>
                <a:spcPts val="0"/>
              </a:spcBef>
              <a:buNone/>
              <a:defRPr b="0" i="0" sz="1200" u="none" cap="none" strike="noStrike">
                <a:solidFill>
                  <a:srgbClr val="888888"/>
                </a:solidFill>
                <a:latin typeface="Cambria"/>
                <a:ea typeface="Cambria"/>
                <a:cs typeface="Cambria"/>
                <a:sym typeface="Cambria"/>
              </a:defRPr>
            </a:lvl8pPr>
            <a:lvl9pPr indent="0" lvl="8" marL="0" marR="0" rtl="0" algn="r">
              <a:spcBef>
                <a:spcPts val="0"/>
              </a:spcBef>
              <a:buNone/>
              <a:defRPr b="0" i="0" sz="1200" u="none" cap="none" strike="noStrike">
                <a:solidFill>
                  <a:srgbClr val="888888"/>
                </a:solidFill>
                <a:latin typeface="Cambria"/>
                <a:ea typeface="Cambria"/>
                <a:cs typeface="Cambria"/>
                <a:sym typeface="Cambria"/>
              </a:defRPr>
            </a:lvl9pPr>
          </a:lstStyle>
          <a:p>
            <a:pPr indent="0" lvl="0" marL="0" rtl="0" algn="r">
              <a:spcBef>
                <a:spcPts val="0"/>
              </a:spcBef>
              <a:spcAft>
                <a:spcPts val="0"/>
              </a:spcAft>
              <a:buNone/>
            </a:pPr>
            <a:fld id="{00000000-1234-1234-1234-123412341234}" type="slidenum">
              <a:rPr lang="tr-TR"/>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2.png"/><Relationship Id="rId4" Type="http://schemas.openxmlformats.org/officeDocument/2006/relationships/image" Target="../media/image16.png"/><Relationship Id="rId5" Type="http://schemas.openxmlformats.org/officeDocument/2006/relationships/image" Target="../media/image9.png"/><Relationship Id="rId6" Type="http://schemas.openxmlformats.org/officeDocument/2006/relationships/image" Target="../media/image18.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15.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8.png"/><Relationship Id="rId4" Type="http://schemas.openxmlformats.org/officeDocument/2006/relationships/image" Target="../media/image19.png"/><Relationship Id="rId5" Type="http://schemas.openxmlformats.org/officeDocument/2006/relationships/image" Target="../media/image11.png"/><Relationship Id="rId6" Type="http://schemas.openxmlformats.org/officeDocument/2006/relationships/image" Target="../media/image20.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 Id="rId3" Type="http://schemas.openxmlformats.org/officeDocument/2006/relationships/image" Target="../media/image3.jpg"/></Relationships>
</file>

<file path=ppt/slides/_rels/slide38.xml.rels><?xml version="1.0" encoding="UTF-8" standalone="yes"?><Relationships xmlns="http://schemas.openxmlformats.org/package/2006/relationships"><Relationship Id="rId11" Type="http://schemas.openxmlformats.org/officeDocument/2006/relationships/hyperlink" Target="https://googleslides.org/free-templates/flowers-powerpoint-templates" TargetMode="External"/><Relationship Id="rId10" Type="http://schemas.openxmlformats.org/officeDocument/2006/relationships/hyperlink" Target="https://googleslides.org/free-templates/education-google-slides" TargetMode="External"/><Relationship Id="rId13" Type="http://schemas.openxmlformats.org/officeDocument/2006/relationships/hyperlink" Target="https://googleslides.org/free-templates/games-powerpoint-templates" TargetMode="External"/><Relationship Id="rId12" Type="http://schemas.openxmlformats.org/officeDocument/2006/relationships/hyperlink" Target="https://googleslides.org/free-templates/food-drinks-powerpoint-templates" TargetMode="External"/><Relationship Id="rId1" Type="http://schemas.openxmlformats.org/officeDocument/2006/relationships/slideLayout" Target="../slideLayouts/slideLayout3.xml"/><Relationship Id="rId2" Type="http://schemas.openxmlformats.org/officeDocument/2006/relationships/notesSlide" Target="../notesSlides/notesSlide38.xml"/><Relationship Id="rId3" Type="http://schemas.openxmlformats.org/officeDocument/2006/relationships/hyperlink" Target="https://googleslides.org/free-templates" TargetMode="External"/><Relationship Id="rId4" Type="http://schemas.openxmlformats.org/officeDocument/2006/relationships/hyperlink" Target="https://googleslides.org/free-templates/abstract-google-slides" TargetMode="External"/><Relationship Id="rId9" Type="http://schemas.openxmlformats.org/officeDocument/2006/relationships/hyperlink" Target="https://googleslides.org/free-templates/christmas-new-year-templates" TargetMode="External"/><Relationship Id="rId15" Type="http://schemas.openxmlformats.org/officeDocument/2006/relationships/hyperlink" Target="https://googleslides.org/free-templates/nature-google-slide-templates" TargetMode="External"/><Relationship Id="rId14" Type="http://schemas.openxmlformats.org/officeDocument/2006/relationships/hyperlink" Target="https://googleslides.org/free-templates/medical-powerpoint-templates" TargetMode="External"/><Relationship Id="rId17" Type="http://schemas.openxmlformats.org/officeDocument/2006/relationships/hyperlink" Target="https://googleslides.org/free-templates/sports-presentation-slides" TargetMode="External"/><Relationship Id="rId16" Type="http://schemas.openxmlformats.org/officeDocument/2006/relationships/hyperlink" Target="https://googleslides.org/free-templates/religion-powerpoint-templates" TargetMode="External"/><Relationship Id="rId5" Type="http://schemas.openxmlformats.org/officeDocument/2006/relationships/hyperlink" Target="https://googleslides.org/free-templates/animal-wildlife-presentation-template" TargetMode="External"/><Relationship Id="rId19" Type="http://schemas.openxmlformats.org/officeDocument/2006/relationships/hyperlink" Target="https://googleslides.org/free-templates/transportation-google-slides" TargetMode="External"/><Relationship Id="rId6" Type="http://schemas.openxmlformats.org/officeDocument/2006/relationships/hyperlink" Target="https://googleslides.org/free-templates/biology-presentation-slides" TargetMode="External"/><Relationship Id="rId18" Type="http://schemas.openxmlformats.org/officeDocument/2006/relationships/hyperlink" Target="https://googleslides.org/free-templates/technology-powerpoint-templates" TargetMode="External"/><Relationship Id="rId7" Type="http://schemas.openxmlformats.org/officeDocument/2006/relationships/hyperlink" Target="https://googleslides.org/free-templates/business-finance-templates" TargetMode="External"/><Relationship Id="rId8" Type="http://schemas.openxmlformats.org/officeDocument/2006/relationships/hyperlink" Target="https://googleslides.org/free-templates/chemistry-google-slides-templat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3.jpg"/><Relationship Id="rId4" Type="http://schemas.openxmlformats.org/officeDocument/2006/relationships/image" Target="../media/image5.jpg"/><Relationship Id="rId5" Type="http://schemas.openxmlformats.org/officeDocument/2006/relationships/image" Target="../media/image14.jpg"/><Relationship Id="rId6" Type="http://schemas.openxmlformats.org/officeDocument/2006/relationships/image" Target="../media/image7.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7.jpg"/><Relationship Id="rId4" Type="http://schemas.openxmlformats.org/officeDocument/2006/relationships/image" Target="../media/image6.jpg"/><Relationship Id="rId5" Type="http://schemas.openxmlformats.org/officeDocument/2006/relationships/image" Target="../media/image1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4"/>
          <p:cNvSpPr/>
          <p:nvPr/>
        </p:nvSpPr>
        <p:spPr>
          <a:xfrm>
            <a:off x="0" y="0"/>
            <a:ext cx="12192000" cy="6858000"/>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mbria"/>
              <a:ea typeface="Cambria"/>
              <a:cs typeface="Cambria"/>
              <a:sym typeface="Cambria"/>
            </a:endParaRPr>
          </a:p>
        </p:txBody>
      </p:sp>
      <p:sp>
        <p:nvSpPr>
          <p:cNvPr id="95" name="Google Shape;95;p14"/>
          <p:cNvSpPr/>
          <p:nvPr/>
        </p:nvSpPr>
        <p:spPr>
          <a:xfrm>
            <a:off x="12460424" y="6349352"/>
            <a:ext cx="2533650" cy="253365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96" name="Google Shape;96;p14"/>
          <p:cNvSpPr/>
          <p:nvPr/>
        </p:nvSpPr>
        <p:spPr>
          <a:xfrm>
            <a:off x="0" y="0"/>
            <a:ext cx="12192000" cy="6858000"/>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mbria"/>
              <a:ea typeface="Cambria"/>
              <a:cs typeface="Cambria"/>
              <a:sym typeface="Cambria"/>
            </a:endParaRPr>
          </a:p>
        </p:txBody>
      </p:sp>
      <p:pic>
        <p:nvPicPr>
          <p:cNvPr id="97" name="Google Shape;97;p14"/>
          <p:cNvPicPr preferRelativeResize="0"/>
          <p:nvPr/>
        </p:nvPicPr>
        <p:blipFill rotWithShape="1">
          <a:blip r:embed="rId3">
            <a:alphaModFix/>
          </a:blip>
          <a:srcRect b="0" l="0" r="0" t="0"/>
          <a:stretch/>
        </p:blipFill>
        <p:spPr>
          <a:xfrm>
            <a:off x="3520" y="-12204"/>
            <a:ext cx="12220569" cy="6874070"/>
          </a:xfrm>
          <a:prstGeom prst="rect">
            <a:avLst/>
          </a:prstGeom>
          <a:noFill/>
          <a:ln>
            <a:noFill/>
          </a:ln>
        </p:spPr>
      </p:pic>
      <p:grpSp>
        <p:nvGrpSpPr>
          <p:cNvPr id="98" name="Google Shape;98;p14"/>
          <p:cNvGrpSpPr/>
          <p:nvPr/>
        </p:nvGrpSpPr>
        <p:grpSpPr>
          <a:xfrm>
            <a:off x="4010523" y="789806"/>
            <a:ext cx="5028019" cy="5028019"/>
            <a:chOff x="1922507" y="1456034"/>
            <a:chExt cx="3456384" cy="3456384"/>
          </a:xfrm>
        </p:grpSpPr>
        <p:sp>
          <p:nvSpPr>
            <p:cNvPr id="99" name="Google Shape;99;p14"/>
            <p:cNvSpPr/>
            <p:nvPr/>
          </p:nvSpPr>
          <p:spPr>
            <a:xfrm>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sp>
          <p:nvSpPr>
            <p:cNvPr id="100" name="Google Shape;100;p14"/>
            <p:cNvSpPr/>
            <p:nvPr/>
          </p:nvSpPr>
          <p:spPr>
            <a:xfrm rot="10800000">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grpSp>
      <p:sp>
        <p:nvSpPr>
          <p:cNvPr id="101" name="Google Shape;101;p14"/>
          <p:cNvSpPr/>
          <p:nvPr/>
        </p:nvSpPr>
        <p:spPr>
          <a:xfrm>
            <a:off x="3912420" y="675454"/>
            <a:ext cx="5196753" cy="5196753"/>
          </a:xfrm>
          <a:prstGeom prst="ellipse">
            <a:avLst/>
          </a:prstGeom>
          <a:solidFill>
            <a:schemeClr val="lt1"/>
          </a:solidFill>
          <a:ln cap="flat" cmpd="sng" w="130175">
            <a:solidFill>
              <a:srgbClr val="D1E3D5"/>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grpSp>
        <p:nvGrpSpPr>
          <p:cNvPr id="102" name="Google Shape;102;p14"/>
          <p:cNvGrpSpPr/>
          <p:nvPr/>
        </p:nvGrpSpPr>
        <p:grpSpPr>
          <a:xfrm rot="-5400000">
            <a:off x="4010523" y="789806"/>
            <a:ext cx="5028019" cy="5028019"/>
            <a:chOff x="1922507" y="1456034"/>
            <a:chExt cx="3456384" cy="3456384"/>
          </a:xfrm>
        </p:grpSpPr>
        <p:sp>
          <p:nvSpPr>
            <p:cNvPr id="103" name="Google Shape;103;p14"/>
            <p:cNvSpPr/>
            <p:nvPr/>
          </p:nvSpPr>
          <p:spPr>
            <a:xfrm>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sp>
          <p:nvSpPr>
            <p:cNvPr id="104" name="Google Shape;104;p14"/>
            <p:cNvSpPr/>
            <p:nvPr/>
          </p:nvSpPr>
          <p:spPr>
            <a:xfrm rot="10800000">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grpSp>
      <p:grpSp>
        <p:nvGrpSpPr>
          <p:cNvPr id="105" name="Google Shape;105;p14"/>
          <p:cNvGrpSpPr/>
          <p:nvPr/>
        </p:nvGrpSpPr>
        <p:grpSpPr>
          <a:xfrm rot="10800000">
            <a:off x="4010523" y="789806"/>
            <a:ext cx="5028019" cy="5028019"/>
            <a:chOff x="1922507" y="1456034"/>
            <a:chExt cx="3456384" cy="3456384"/>
          </a:xfrm>
        </p:grpSpPr>
        <p:sp>
          <p:nvSpPr>
            <p:cNvPr id="106" name="Google Shape;106;p14"/>
            <p:cNvSpPr/>
            <p:nvPr/>
          </p:nvSpPr>
          <p:spPr>
            <a:xfrm>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sp>
          <p:nvSpPr>
            <p:cNvPr id="107" name="Google Shape;107;p14"/>
            <p:cNvSpPr/>
            <p:nvPr/>
          </p:nvSpPr>
          <p:spPr>
            <a:xfrm rot="10800000">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grpSp>
      <p:grpSp>
        <p:nvGrpSpPr>
          <p:cNvPr id="108" name="Google Shape;108;p14"/>
          <p:cNvGrpSpPr/>
          <p:nvPr/>
        </p:nvGrpSpPr>
        <p:grpSpPr>
          <a:xfrm rot="5400000">
            <a:off x="4010523" y="789807"/>
            <a:ext cx="5028019" cy="5028021"/>
            <a:chOff x="1922507" y="1456034"/>
            <a:chExt cx="3456384" cy="3456384"/>
          </a:xfrm>
        </p:grpSpPr>
        <p:sp>
          <p:nvSpPr>
            <p:cNvPr id="109" name="Google Shape;109;p14"/>
            <p:cNvSpPr/>
            <p:nvPr/>
          </p:nvSpPr>
          <p:spPr>
            <a:xfrm>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sp>
          <p:nvSpPr>
            <p:cNvPr id="110" name="Google Shape;110;p14"/>
            <p:cNvSpPr/>
            <p:nvPr/>
          </p:nvSpPr>
          <p:spPr>
            <a:xfrm rot="10800000">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grpSp>
      <p:sp>
        <p:nvSpPr>
          <p:cNvPr id="111" name="Google Shape;111;p14"/>
          <p:cNvSpPr/>
          <p:nvPr/>
        </p:nvSpPr>
        <p:spPr>
          <a:xfrm>
            <a:off x="4019991" y="781280"/>
            <a:ext cx="5027460" cy="502746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12" name="Google Shape;112;p14"/>
          <p:cNvSpPr/>
          <p:nvPr/>
        </p:nvSpPr>
        <p:spPr>
          <a:xfrm>
            <a:off x="10635218" y="4632293"/>
            <a:ext cx="345058" cy="345057"/>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13" name="Google Shape;113;p14"/>
          <p:cNvSpPr/>
          <p:nvPr/>
        </p:nvSpPr>
        <p:spPr>
          <a:xfrm>
            <a:off x="9393015" y="3545364"/>
            <a:ext cx="293299" cy="293298"/>
          </a:xfrm>
          <a:prstGeom prst="ellipse">
            <a:avLst/>
          </a:prstGeom>
          <a:solidFill>
            <a:schemeClr val="lt1">
              <a:alpha val="22745"/>
            </a:schemeClr>
          </a:solidFill>
          <a:ln cap="flat" cmpd="sng" w="9525">
            <a:solidFill>
              <a:schemeClr val="lt1">
                <a:alpha val="67843"/>
              </a:scheme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14" name="Google Shape;114;p14"/>
          <p:cNvSpPr/>
          <p:nvPr/>
        </p:nvSpPr>
        <p:spPr>
          <a:xfrm>
            <a:off x="7521770" y="2530372"/>
            <a:ext cx="534836" cy="534836"/>
          </a:xfrm>
          <a:prstGeom prst="ellipse">
            <a:avLst/>
          </a:prstGeom>
          <a:solidFill>
            <a:schemeClr val="lt1">
              <a:alpha val="40784"/>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15" name="Google Shape;115;p14"/>
          <p:cNvSpPr/>
          <p:nvPr/>
        </p:nvSpPr>
        <p:spPr>
          <a:xfrm>
            <a:off x="8858177" y="5305152"/>
            <a:ext cx="345059" cy="345057"/>
          </a:xfrm>
          <a:prstGeom prst="ellipse">
            <a:avLst/>
          </a:prstGeom>
          <a:solidFill>
            <a:schemeClr val="lt1">
              <a:alpha val="7843"/>
            </a:schemeClr>
          </a:solidFill>
          <a:ln cap="flat" cmpd="sng" w="9525">
            <a:solidFill>
              <a:schemeClr val="lt1">
                <a:alpha val="73725"/>
              </a:scheme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16" name="Google Shape;116;p14"/>
          <p:cNvSpPr/>
          <p:nvPr/>
        </p:nvSpPr>
        <p:spPr>
          <a:xfrm>
            <a:off x="10566208" y="1958103"/>
            <a:ext cx="603849" cy="603849"/>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17" name="Google Shape;117;p14"/>
          <p:cNvSpPr/>
          <p:nvPr/>
        </p:nvSpPr>
        <p:spPr>
          <a:xfrm>
            <a:off x="11152805" y="3924926"/>
            <a:ext cx="327804" cy="327803"/>
          </a:xfrm>
          <a:prstGeom prst="ellipse">
            <a:avLst/>
          </a:prstGeom>
          <a:solidFill>
            <a:schemeClr val="lt1">
              <a:alpha val="22745"/>
            </a:schemeClr>
          </a:solidFill>
          <a:ln cap="flat" cmpd="sng" w="9525">
            <a:solidFill>
              <a:schemeClr val="lt1">
                <a:alpha val="67843"/>
              </a:scheme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18" name="Google Shape;118;p14"/>
          <p:cNvSpPr/>
          <p:nvPr/>
        </p:nvSpPr>
        <p:spPr>
          <a:xfrm>
            <a:off x="10479945" y="3545364"/>
            <a:ext cx="379562" cy="379562"/>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19" name="Google Shape;119;p14"/>
          <p:cNvSpPr/>
          <p:nvPr/>
        </p:nvSpPr>
        <p:spPr>
          <a:xfrm>
            <a:off x="9203235" y="4321743"/>
            <a:ext cx="310551" cy="310550"/>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20" name="Google Shape;120;p14"/>
          <p:cNvSpPr/>
          <p:nvPr/>
        </p:nvSpPr>
        <p:spPr>
          <a:xfrm>
            <a:off x="10065877" y="3096790"/>
            <a:ext cx="603849" cy="603849"/>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21" name="Google Shape;121;p14"/>
          <p:cNvSpPr/>
          <p:nvPr/>
        </p:nvSpPr>
        <p:spPr>
          <a:xfrm>
            <a:off x="10980277" y="2924262"/>
            <a:ext cx="327804" cy="327803"/>
          </a:xfrm>
          <a:prstGeom prst="ellipse">
            <a:avLst/>
          </a:prstGeom>
          <a:solidFill>
            <a:schemeClr val="lt1">
              <a:alpha val="22745"/>
            </a:schemeClr>
          </a:solidFill>
          <a:ln cap="flat" cmpd="sng" w="9525">
            <a:solidFill>
              <a:schemeClr val="lt1">
                <a:alpha val="67843"/>
              </a:scheme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22" name="Google Shape;122;p14"/>
          <p:cNvSpPr/>
          <p:nvPr/>
        </p:nvSpPr>
        <p:spPr>
          <a:xfrm>
            <a:off x="10014119" y="2596458"/>
            <a:ext cx="379562" cy="379562"/>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23" name="Google Shape;123;p14"/>
          <p:cNvSpPr/>
          <p:nvPr/>
        </p:nvSpPr>
        <p:spPr>
          <a:xfrm>
            <a:off x="8409605" y="4770315"/>
            <a:ext cx="207034" cy="207033"/>
          </a:xfrm>
          <a:prstGeom prst="ellipse">
            <a:avLst/>
          </a:prstGeom>
          <a:solidFill>
            <a:schemeClr val="lt1">
              <a:alpha val="22745"/>
            </a:schemeClr>
          </a:solidFill>
          <a:ln cap="flat" cmpd="sng" w="9525">
            <a:solidFill>
              <a:schemeClr val="lt1">
                <a:alpha val="67843"/>
              </a:scheme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24" name="Google Shape;124;p14"/>
          <p:cNvSpPr/>
          <p:nvPr/>
        </p:nvSpPr>
        <p:spPr>
          <a:xfrm>
            <a:off x="8685650" y="3252066"/>
            <a:ext cx="327804" cy="327803"/>
          </a:xfrm>
          <a:prstGeom prst="ellipse">
            <a:avLst/>
          </a:prstGeom>
          <a:solidFill>
            <a:schemeClr val="lt1">
              <a:alpha val="22745"/>
            </a:schemeClr>
          </a:solidFill>
          <a:ln cap="flat" cmpd="sng" w="9525">
            <a:solidFill>
              <a:schemeClr val="lt1">
                <a:alpha val="67843"/>
              </a:scheme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25" name="Google Shape;125;p14"/>
          <p:cNvSpPr/>
          <p:nvPr/>
        </p:nvSpPr>
        <p:spPr>
          <a:xfrm>
            <a:off x="8426858" y="2475689"/>
            <a:ext cx="379562" cy="379562"/>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26" name="Google Shape;126;p14"/>
          <p:cNvSpPr/>
          <p:nvPr/>
        </p:nvSpPr>
        <p:spPr>
          <a:xfrm>
            <a:off x="8047297" y="3200307"/>
            <a:ext cx="379562" cy="379562"/>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27" name="Google Shape;127;p14"/>
          <p:cNvSpPr/>
          <p:nvPr/>
        </p:nvSpPr>
        <p:spPr>
          <a:xfrm>
            <a:off x="9910600" y="3924926"/>
            <a:ext cx="603849" cy="603849"/>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28" name="Google Shape;128;p14"/>
          <p:cNvSpPr/>
          <p:nvPr/>
        </p:nvSpPr>
        <p:spPr>
          <a:xfrm>
            <a:off x="10911265" y="5512186"/>
            <a:ext cx="603849" cy="603849"/>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29" name="Google Shape;129;p14"/>
          <p:cNvSpPr/>
          <p:nvPr/>
        </p:nvSpPr>
        <p:spPr>
          <a:xfrm>
            <a:off x="8927188" y="1785577"/>
            <a:ext cx="431322" cy="431320"/>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30" name="Google Shape;130;p14"/>
          <p:cNvSpPr/>
          <p:nvPr/>
        </p:nvSpPr>
        <p:spPr>
          <a:xfrm>
            <a:off x="8150812" y="3873168"/>
            <a:ext cx="379562" cy="379562"/>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31" name="Google Shape;131;p14"/>
          <p:cNvSpPr/>
          <p:nvPr/>
        </p:nvSpPr>
        <p:spPr>
          <a:xfrm>
            <a:off x="9945105" y="5339659"/>
            <a:ext cx="345058" cy="345057"/>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cxnSp>
        <p:nvCxnSpPr>
          <p:cNvPr id="132" name="Google Shape;132;p14"/>
          <p:cNvCxnSpPr/>
          <p:nvPr/>
        </p:nvCxnSpPr>
        <p:spPr>
          <a:xfrm>
            <a:off x="12504420" y="4245055"/>
            <a:ext cx="10023894" cy="0"/>
          </a:xfrm>
          <a:prstGeom prst="straightConnector1">
            <a:avLst/>
          </a:prstGeom>
          <a:noFill/>
          <a:ln cap="flat" cmpd="sng" w="12700">
            <a:solidFill>
              <a:schemeClr val="lt1">
                <a:alpha val="46666"/>
              </a:schemeClr>
            </a:solidFill>
            <a:prstDash val="solid"/>
            <a:miter lim="800000"/>
            <a:headEnd len="sm" w="sm" type="none"/>
            <a:tailEnd len="sm" w="sm" type="none"/>
          </a:ln>
        </p:spPr>
      </p:cxnSp>
      <p:cxnSp>
        <p:nvCxnSpPr>
          <p:cNvPr id="133" name="Google Shape;133;p14"/>
          <p:cNvCxnSpPr/>
          <p:nvPr/>
        </p:nvCxnSpPr>
        <p:spPr>
          <a:xfrm rot="10800000">
            <a:off x="-7641409" y="556517"/>
            <a:ext cx="7953829" cy="0"/>
          </a:xfrm>
          <a:prstGeom prst="straightConnector1">
            <a:avLst/>
          </a:prstGeom>
          <a:noFill/>
          <a:ln cap="flat" cmpd="sng" w="9525">
            <a:solidFill>
              <a:schemeClr val="lt1">
                <a:alpha val="46666"/>
              </a:schemeClr>
            </a:solidFill>
            <a:prstDash val="solid"/>
            <a:miter lim="800000"/>
            <a:headEnd len="sm" w="sm" type="none"/>
            <a:tailEnd len="sm" w="sm" type="none"/>
          </a:ln>
        </p:spPr>
      </p:cxnSp>
      <p:cxnSp>
        <p:nvCxnSpPr>
          <p:cNvPr id="134" name="Google Shape;134;p14"/>
          <p:cNvCxnSpPr/>
          <p:nvPr/>
        </p:nvCxnSpPr>
        <p:spPr>
          <a:xfrm rot="10800000">
            <a:off x="-6265077" y="4979110"/>
            <a:ext cx="6577497" cy="0"/>
          </a:xfrm>
          <a:prstGeom prst="straightConnector1">
            <a:avLst/>
          </a:prstGeom>
          <a:noFill/>
          <a:ln cap="flat" cmpd="sng" w="12700">
            <a:solidFill>
              <a:schemeClr val="lt1">
                <a:alpha val="46666"/>
              </a:schemeClr>
            </a:solidFill>
            <a:prstDash val="solid"/>
            <a:miter lim="800000"/>
            <a:headEnd len="sm" w="sm" type="none"/>
            <a:tailEnd len="sm" w="sm" type="none"/>
          </a:ln>
        </p:spPr>
      </p:cxnSp>
      <p:cxnSp>
        <p:nvCxnSpPr>
          <p:cNvPr id="135" name="Google Shape;135;p14"/>
          <p:cNvCxnSpPr/>
          <p:nvPr/>
        </p:nvCxnSpPr>
        <p:spPr>
          <a:xfrm>
            <a:off x="12504420" y="2032797"/>
            <a:ext cx="6096000" cy="0"/>
          </a:xfrm>
          <a:prstGeom prst="straightConnector1">
            <a:avLst/>
          </a:prstGeom>
          <a:noFill/>
          <a:ln cap="flat" cmpd="sng" w="9525">
            <a:solidFill>
              <a:schemeClr val="lt1">
                <a:alpha val="46666"/>
              </a:schemeClr>
            </a:solidFill>
            <a:prstDash val="solid"/>
            <a:miter lim="800000"/>
            <a:headEnd len="sm" w="sm" type="none"/>
            <a:tailEnd len="sm" w="sm" type="none"/>
          </a:ln>
        </p:spPr>
      </p:cxnSp>
      <p:cxnSp>
        <p:nvCxnSpPr>
          <p:cNvPr id="136" name="Google Shape;136;p14"/>
          <p:cNvCxnSpPr/>
          <p:nvPr/>
        </p:nvCxnSpPr>
        <p:spPr>
          <a:xfrm rot="10800000">
            <a:off x="-7209257" y="3238799"/>
            <a:ext cx="7521678" cy="0"/>
          </a:xfrm>
          <a:prstGeom prst="straightConnector1">
            <a:avLst/>
          </a:prstGeom>
          <a:noFill/>
          <a:ln cap="flat" cmpd="sng" w="19050">
            <a:solidFill>
              <a:schemeClr val="lt1">
                <a:alpha val="23921"/>
              </a:schemeClr>
            </a:solidFill>
            <a:prstDash val="solid"/>
            <a:miter lim="800000"/>
            <a:headEnd len="sm" w="sm" type="none"/>
            <a:tailEnd len="sm" w="sm" type="none"/>
          </a:ln>
        </p:spPr>
      </p:cxnSp>
      <p:sp>
        <p:nvSpPr>
          <p:cNvPr id="137" name="Google Shape;137;p14"/>
          <p:cNvSpPr txBox="1"/>
          <p:nvPr/>
        </p:nvSpPr>
        <p:spPr>
          <a:xfrm>
            <a:off x="4203145" y="3356362"/>
            <a:ext cx="4704523" cy="762966"/>
          </a:xfrm>
          <a:prstGeom prst="rect">
            <a:avLst/>
          </a:prstGeom>
          <a:noFill/>
          <a:ln>
            <a:noFill/>
          </a:ln>
        </p:spPr>
        <p:txBody>
          <a:bodyPr anchorCtr="0" anchor="t" bIns="45700" lIns="91425" spcFirstLastPara="1" rIns="91425" wrap="square" tIns="45700">
            <a:noAutofit/>
          </a:bodyPr>
          <a:lstStyle/>
          <a:p>
            <a:pPr indent="0" lvl="0" marL="0" marR="0" rtl="0" algn="ctr">
              <a:lnSpc>
                <a:spcPct val="120000"/>
              </a:lnSpc>
              <a:spcBef>
                <a:spcPts val="0"/>
              </a:spcBef>
              <a:spcAft>
                <a:spcPts val="0"/>
              </a:spcAft>
              <a:buNone/>
            </a:pPr>
            <a:r>
              <a:rPr i="1" lang="tr-TR" sz="4000">
                <a:solidFill>
                  <a:srgbClr val="31756F"/>
                </a:solidFill>
                <a:latin typeface="Cambria"/>
                <a:ea typeface="Cambria"/>
                <a:cs typeface="Cambria"/>
                <a:sym typeface="Cambria"/>
              </a:rPr>
              <a:t>presentation template</a:t>
            </a:r>
            <a:endParaRPr i="1" sz="4000">
              <a:solidFill>
                <a:srgbClr val="31756F"/>
              </a:solidFill>
              <a:latin typeface="Cambria"/>
              <a:ea typeface="Cambria"/>
              <a:cs typeface="Cambria"/>
              <a:sym typeface="Cambria"/>
            </a:endParaRPr>
          </a:p>
        </p:txBody>
      </p:sp>
      <p:sp>
        <p:nvSpPr>
          <p:cNvPr id="138" name="Google Shape;138;p14"/>
          <p:cNvSpPr txBox="1"/>
          <p:nvPr/>
        </p:nvSpPr>
        <p:spPr>
          <a:xfrm>
            <a:off x="3592931" y="1923254"/>
            <a:ext cx="6012623" cy="14465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8800">
                <a:solidFill>
                  <a:srgbClr val="F2F2F2"/>
                </a:solidFill>
                <a:latin typeface="Cambria"/>
                <a:ea typeface="Cambria"/>
                <a:cs typeface="Cambria"/>
                <a:sym typeface="Cambria"/>
              </a:rPr>
              <a:t>FEATHER</a:t>
            </a:r>
            <a:endParaRPr b="1" sz="8800">
              <a:solidFill>
                <a:srgbClr val="F2F2F2"/>
              </a:solidFill>
              <a:latin typeface="Cambria"/>
              <a:ea typeface="Cambria"/>
              <a:cs typeface="Cambria"/>
              <a:sym typeface="Cambria"/>
            </a:endParaRPr>
          </a:p>
        </p:txBody>
      </p:sp>
      <p:sp>
        <p:nvSpPr>
          <p:cNvPr id="139" name="Google Shape;139;p14"/>
          <p:cNvSpPr/>
          <p:nvPr/>
        </p:nvSpPr>
        <p:spPr>
          <a:xfrm>
            <a:off x="5087760" y="6259068"/>
            <a:ext cx="2780763" cy="3870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rgbClr val="595959"/>
                </a:solidFill>
                <a:latin typeface="Cambria"/>
                <a:ea typeface="Cambria"/>
                <a:cs typeface="Cambria"/>
                <a:sym typeface="Cambria"/>
              </a:rPr>
              <a:t>GoogleSlides</a:t>
            </a:r>
            <a:r>
              <a:rPr lang="tr-TR" sz="1600">
                <a:solidFill>
                  <a:srgbClr val="595959"/>
                </a:solidFill>
                <a:latin typeface="Cambria"/>
                <a:ea typeface="Cambria"/>
                <a:cs typeface="Cambria"/>
                <a:sym typeface="Cambria"/>
              </a:rPr>
              <a:t>.org</a:t>
            </a:r>
            <a:endParaRPr sz="1600">
              <a:solidFill>
                <a:srgbClr val="595959"/>
              </a:solidFill>
              <a:latin typeface="Cambria"/>
              <a:ea typeface="Cambria"/>
              <a:cs typeface="Cambria"/>
              <a:sym typeface="Cambria"/>
            </a:endParaRPr>
          </a:p>
        </p:txBody>
      </p:sp>
      <p:sp>
        <p:nvSpPr>
          <p:cNvPr id="140" name="Google Shape;140;p14"/>
          <p:cNvSpPr/>
          <p:nvPr/>
        </p:nvSpPr>
        <p:spPr>
          <a:xfrm>
            <a:off x="8802907" y="6270881"/>
            <a:ext cx="461792" cy="461792"/>
          </a:xfrm>
          <a:prstGeom prst="ellipse">
            <a:avLst/>
          </a:prstGeom>
          <a:solidFill>
            <a:schemeClr val="lt1">
              <a:alpha val="42745"/>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41" name="Google Shape;141;p14"/>
          <p:cNvSpPr/>
          <p:nvPr/>
        </p:nvSpPr>
        <p:spPr>
          <a:xfrm>
            <a:off x="7537716" y="5997143"/>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42" name="Google Shape;142;p14"/>
          <p:cNvSpPr/>
          <p:nvPr/>
        </p:nvSpPr>
        <p:spPr>
          <a:xfrm>
            <a:off x="7823012" y="5338105"/>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43" name="Google Shape;143;p14"/>
          <p:cNvSpPr/>
          <p:nvPr/>
        </p:nvSpPr>
        <p:spPr>
          <a:xfrm>
            <a:off x="8188590" y="6260669"/>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44" name="Google Shape;144;p14"/>
          <p:cNvSpPr/>
          <p:nvPr/>
        </p:nvSpPr>
        <p:spPr>
          <a:xfrm>
            <a:off x="6968646" y="6607413"/>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45" name="Google Shape;145;p14"/>
          <p:cNvSpPr/>
          <p:nvPr/>
        </p:nvSpPr>
        <p:spPr>
          <a:xfrm>
            <a:off x="10637490" y="5991249"/>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46" name="Google Shape;146;p14"/>
          <p:cNvSpPr/>
          <p:nvPr/>
        </p:nvSpPr>
        <p:spPr>
          <a:xfrm>
            <a:off x="9389261" y="6400942"/>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47" name="Google Shape;147;p14"/>
          <p:cNvSpPr/>
          <p:nvPr/>
        </p:nvSpPr>
        <p:spPr>
          <a:xfrm>
            <a:off x="12669489" y="6194449"/>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48" name="Google Shape;148;p14"/>
          <p:cNvSpPr/>
          <p:nvPr/>
        </p:nvSpPr>
        <p:spPr>
          <a:xfrm>
            <a:off x="14570863" y="6136393"/>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49" name="Google Shape;149;p14"/>
          <p:cNvSpPr/>
          <p:nvPr/>
        </p:nvSpPr>
        <p:spPr>
          <a:xfrm>
            <a:off x="13583891" y="6296050"/>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50" name="Google Shape;150;p14"/>
          <p:cNvSpPr/>
          <p:nvPr/>
        </p:nvSpPr>
        <p:spPr>
          <a:xfrm>
            <a:off x="8380911" y="5309954"/>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51" name="Google Shape;151;p14"/>
          <p:cNvSpPr/>
          <p:nvPr/>
        </p:nvSpPr>
        <p:spPr>
          <a:xfrm>
            <a:off x="9056733" y="5409740"/>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52" name="Google Shape;152;p14"/>
          <p:cNvSpPr/>
          <p:nvPr/>
        </p:nvSpPr>
        <p:spPr>
          <a:xfrm>
            <a:off x="10675983" y="6471903"/>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53" name="Google Shape;153;p14"/>
          <p:cNvSpPr/>
          <p:nvPr/>
        </p:nvSpPr>
        <p:spPr>
          <a:xfrm>
            <a:off x="9605554" y="4966953"/>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54" name="Google Shape;154;p14"/>
          <p:cNvSpPr/>
          <p:nvPr/>
        </p:nvSpPr>
        <p:spPr>
          <a:xfrm>
            <a:off x="11337290" y="6102595"/>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55" name="Google Shape;155;p14"/>
          <p:cNvSpPr/>
          <p:nvPr/>
        </p:nvSpPr>
        <p:spPr>
          <a:xfrm>
            <a:off x="9945644" y="5805153"/>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56" name="Google Shape;156;p14"/>
          <p:cNvSpPr/>
          <p:nvPr/>
        </p:nvSpPr>
        <p:spPr>
          <a:xfrm>
            <a:off x="6161043" y="4527896"/>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57" name="Google Shape;157;p14"/>
          <p:cNvSpPr/>
          <p:nvPr/>
        </p:nvSpPr>
        <p:spPr>
          <a:xfrm>
            <a:off x="6632114" y="5447167"/>
            <a:ext cx="461792" cy="461792"/>
          </a:xfrm>
          <a:prstGeom prst="ellipse">
            <a:avLst/>
          </a:prstGeom>
          <a:solidFill>
            <a:schemeClr val="lt1">
              <a:alpha val="42745"/>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58" name="Google Shape;158;p14"/>
          <p:cNvSpPr/>
          <p:nvPr/>
        </p:nvSpPr>
        <p:spPr>
          <a:xfrm>
            <a:off x="12556664" y="6548339"/>
            <a:ext cx="461792" cy="461792"/>
          </a:xfrm>
          <a:prstGeom prst="ellipse">
            <a:avLst/>
          </a:prstGeom>
          <a:solidFill>
            <a:schemeClr val="lt1">
              <a:alpha val="42745"/>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59" name="Google Shape;159;p14"/>
          <p:cNvSpPr/>
          <p:nvPr/>
        </p:nvSpPr>
        <p:spPr>
          <a:xfrm>
            <a:off x="6632114" y="6037717"/>
            <a:ext cx="461792" cy="461792"/>
          </a:xfrm>
          <a:prstGeom prst="ellipse">
            <a:avLst/>
          </a:prstGeom>
          <a:solidFill>
            <a:schemeClr val="lt1">
              <a:alpha val="42745"/>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0" name="Google Shape;160;p14"/>
          <p:cNvSpPr/>
          <p:nvPr/>
        </p:nvSpPr>
        <p:spPr>
          <a:xfrm>
            <a:off x="12955877" y="6311042"/>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1" name="Google Shape;161;p14"/>
          <p:cNvSpPr/>
          <p:nvPr/>
        </p:nvSpPr>
        <p:spPr>
          <a:xfrm>
            <a:off x="9195078" y="5861619"/>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2" name="Google Shape;162;p14"/>
          <p:cNvSpPr/>
          <p:nvPr/>
        </p:nvSpPr>
        <p:spPr>
          <a:xfrm>
            <a:off x="8111617" y="5845244"/>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3" name="Google Shape;163;p14"/>
          <p:cNvSpPr/>
          <p:nvPr/>
        </p:nvSpPr>
        <p:spPr>
          <a:xfrm>
            <a:off x="8958834" y="4650727"/>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4" name="Google Shape;164;p14"/>
          <p:cNvSpPr/>
          <p:nvPr/>
        </p:nvSpPr>
        <p:spPr>
          <a:xfrm>
            <a:off x="10371601" y="6317443"/>
            <a:ext cx="461792" cy="461792"/>
          </a:xfrm>
          <a:prstGeom prst="ellipse">
            <a:avLst/>
          </a:prstGeom>
          <a:solidFill>
            <a:schemeClr val="lt1">
              <a:alpha val="42745"/>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5" name="Google Shape;165;p14"/>
          <p:cNvSpPr/>
          <p:nvPr/>
        </p:nvSpPr>
        <p:spPr>
          <a:xfrm>
            <a:off x="12050275" y="6351616"/>
            <a:ext cx="461792" cy="461792"/>
          </a:xfrm>
          <a:prstGeom prst="ellipse">
            <a:avLst/>
          </a:prstGeom>
          <a:solidFill>
            <a:schemeClr val="lt1">
              <a:alpha val="42745"/>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6" name="Google Shape;166;p14"/>
          <p:cNvSpPr/>
          <p:nvPr/>
        </p:nvSpPr>
        <p:spPr>
          <a:xfrm>
            <a:off x="11627479" y="5968514"/>
            <a:ext cx="412942" cy="412942"/>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7" name="Google Shape;167;p14"/>
          <p:cNvSpPr/>
          <p:nvPr/>
        </p:nvSpPr>
        <p:spPr>
          <a:xfrm>
            <a:off x="6727526" y="5694191"/>
            <a:ext cx="412942" cy="412942"/>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8" name="Google Shape;168;p14"/>
          <p:cNvSpPr/>
          <p:nvPr/>
        </p:nvSpPr>
        <p:spPr>
          <a:xfrm>
            <a:off x="13029997" y="6572764"/>
            <a:ext cx="412942" cy="412942"/>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9" name="Google Shape;169;p14"/>
          <p:cNvSpPr/>
          <p:nvPr/>
        </p:nvSpPr>
        <p:spPr>
          <a:xfrm>
            <a:off x="7568251" y="6572764"/>
            <a:ext cx="412942" cy="412942"/>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0" name="Google Shape;170;p14"/>
          <p:cNvSpPr/>
          <p:nvPr/>
        </p:nvSpPr>
        <p:spPr>
          <a:xfrm>
            <a:off x="12548168" y="4750616"/>
            <a:ext cx="412942" cy="412942"/>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1" name="Google Shape;171;p14"/>
          <p:cNvSpPr/>
          <p:nvPr/>
        </p:nvSpPr>
        <p:spPr>
          <a:xfrm>
            <a:off x="8272087" y="4814739"/>
            <a:ext cx="412942" cy="412942"/>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2" name="Google Shape;172;p14"/>
          <p:cNvSpPr/>
          <p:nvPr/>
        </p:nvSpPr>
        <p:spPr>
          <a:xfrm>
            <a:off x="8575599" y="6228730"/>
            <a:ext cx="147210" cy="147210"/>
          </a:xfrm>
          <a:prstGeom prst="ellipse">
            <a:avLst/>
          </a:prstGeom>
          <a:solidFill>
            <a:schemeClr val="lt1">
              <a:alpha val="4274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3" name="Google Shape;173;p14"/>
          <p:cNvSpPr/>
          <p:nvPr/>
        </p:nvSpPr>
        <p:spPr>
          <a:xfrm>
            <a:off x="9092599" y="6822783"/>
            <a:ext cx="183328" cy="18332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4" name="Google Shape;174;p14"/>
          <p:cNvSpPr/>
          <p:nvPr/>
        </p:nvSpPr>
        <p:spPr>
          <a:xfrm>
            <a:off x="6313243" y="6451323"/>
            <a:ext cx="327912" cy="327912"/>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5" name="Google Shape;175;p14"/>
          <p:cNvSpPr/>
          <p:nvPr/>
        </p:nvSpPr>
        <p:spPr>
          <a:xfrm>
            <a:off x="9377895" y="6163745"/>
            <a:ext cx="183328" cy="18332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6" name="Google Shape;176;p14"/>
          <p:cNvSpPr/>
          <p:nvPr/>
        </p:nvSpPr>
        <p:spPr>
          <a:xfrm>
            <a:off x="7933723" y="6190959"/>
            <a:ext cx="183328" cy="18332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7" name="Google Shape;177;p14"/>
          <p:cNvSpPr/>
          <p:nvPr/>
        </p:nvSpPr>
        <p:spPr>
          <a:xfrm>
            <a:off x="10320221" y="6669688"/>
            <a:ext cx="109547" cy="109547"/>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8" name="Google Shape;178;p14"/>
          <p:cNvSpPr/>
          <p:nvPr/>
        </p:nvSpPr>
        <p:spPr>
          <a:xfrm>
            <a:off x="11468473" y="5265432"/>
            <a:ext cx="109547" cy="109547"/>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9" name="Google Shape;179;p14"/>
          <p:cNvSpPr/>
          <p:nvPr/>
        </p:nvSpPr>
        <p:spPr>
          <a:xfrm>
            <a:off x="9134394" y="6331232"/>
            <a:ext cx="109547" cy="109547"/>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0" name="Google Shape;180;p14"/>
          <p:cNvSpPr/>
          <p:nvPr/>
        </p:nvSpPr>
        <p:spPr>
          <a:xfrm>
            <a:off x="9999012" y="6198812"/>
            <a:ext cx="327912" cy="327912"/>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1" name="Google Shape;181;p14"/>
          <p:cNvSpPr/>
          <p:nvPr/>
        </p:nvSpPr>
        <p:spPr>
          <a:xfrm>
            <a:off x="10674834" y="6298598"/>
            <a:ext cx="195943" cy="195943"/>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2" name="Google Shape;182;p14"/>
          <p:cNvSpPr/>
          <p:nvPr/>
        </p:nvSpPr>
        <p:spPr>
          <a:xfrm>
            <a:off x="10389084" y="5199704"/>
            <a:ext cx="195943" cy="195943"/>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3" name="Google Shape;183;p14"/>
          <p:cNvSpPr/>
          <p:nvPr/>
        </p:nvSpPr>
        <p:spPr>
          <a:xfrm>
            <a:off x="9316793" y="6512001"/>
            <a:ext cx="195943" cy="195943"/>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4" name="Google Shape;184;p14"/>
          <p:cNvSpPr/>
          <p:nvPr/>
        </p:nvSpPr>
        <p:spPr>
          <a:xfrm>
            <a:off x="10839845" y="5142554"/>
            <a:ext cx="195943" cy="195943"/>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5" name="Google Shape;185;p14"/>
          <p:cNvSpPr/>
          <p:nvPr/>
        </p:nvSpPr>
        <p:spPr>
          <a:xfrm>
            <a:off x="7140468" y="5807151"/>
            <a:ext cx="327912" cy="327912"/>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6" name="Google Shape;186;p14"/>
          <p:cNvSpPr/>
          <p:nvPr/>
        </p:nvSpPr>
        <p:spPr>
          <a:xfrm>
            <a:off x="5872282" y="6072944"/>
            <a:ext cx="327912" cy="327912"/>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7" name="Google Shape;187;p14"/>
          <p:cNvSpPr/>
          <p:nvPr/>
        </p:nvSpPr>
        <p:spPr>
          <a:xfrm>
            <a:off x="10722758" y="5832606"/>
            <a:ext cx="147210" cy="147210"/>
          </a:xfrm>
          <a:prstGeom prst="ellipse">
            <a:avLst/>
          </a:prstGeom>
          <a:solidFill>
            <a:schemeClr val="lt1">
              <a:alpha val="4274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8" name="Google Shape;188;p14"/>
          <p:cNvSpPr/>
          <p:nvPr/>
        </p:nvSpPr>
        <p:spPr>
          <a:xfrm>
            <a:off x="8214556" y="6300366"/>
            <a:ext cx="246358" cy="246358"/>
          </a:xfrm>
          <a:prstGeom prst="ellipse">
            <a:avLst/>
          </a:prstGeom>
          <a:solidFill>
            <a:schemeClr val="lt1">
              <a:alpha val="4274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9" name="Google Shape;189;p14"/>
          <p:cNvSpPr/>
          <p:nvPr/>
        </p:nvSpPr>
        <p:spPr>
          <a:xfrm>
            <a:off x="10652956" y="5987159"/>
            <a:ext cx="147210" cy="147210"/>
          </a:xfrm>
          <a:prstGeom prst="ellipse">
            <a:avLst/>
          </a:prstGeom>
          <a:solidFill>
            <a:schemeClr val="lt1">
              <a:alpha val="4274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90" name="Google Shape;190;p14"/>
          <p:cNvSpPr/>
          <p:nvPr/>
        </p:nvSpPr>
        <p:spPr>
          <a:xfrm>
            <a:off x="6404806" y="5995566"/>
            <a:ext cx="246358" cy="246358"/>
          </a:xfrm>
          <a:prstGeom prst="ellipse">
            <a:avLst/>
          </a:prstGeom>
          <a:solidFill>
            <a:schemeClr val="lt1">
              <a:alpha val="4274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91" name="Google Shape;191;p14"/>
          <p:cNvSpPr/>
          <p:nvPr/>
        </p:nvSpPr>
        <p:spPr>
          <a:xfrm>
            <a:off x="10813179" y="6750477"/>
            <a:ext cx="195943" cy="195943"/>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92" name="Google Shape;192;p14"/>
          <p:cNvSpPr/>
          <p:nvPr/>
        </p:nvSpPr>
        <p:spPr>
          <a:xfrm>
            <a:off x="7919968" y="5838752"/>
            <a:ext cx="327912" cy="327912"/>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93" name="Google Shape;193;p14"/>
          <p:cNvSpPr/>
          <p:nvPr/>
        </p:nvSpPr>
        <p:spPr>
          <a:xfrm>
            <a:off x="8670073" y="6195775"/>
            <a:ext cx="195943" cy="195943"/>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94" name="Google Shape;194;p14"/>
          <p:cNvSpPr/>
          <p:nvPr/>
        </p:nvSpPr>
        <p:spPr>
          <a:xfrm>
            <a:off x="10683352" y="6080977"/>
            <a:ext cx="147210" cy="147210"/>
          </a:xfrm>
          <a:prstGeom prst="ellipse">
            <a:avLst/>
          </a:prstGeom>
          <a:solidFill>
            <a:schemeClr val="lt1">
              <a:alpha val="4274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95" name="Google Shape;195;p14"/>
          <p:cNvSpPr/>
          <p:nvPr/>
        </p:nvSpPr>
        <p:spPr>
          <a:xfrm>
            <a:off x="11230143" y="5619185"/>
            <a:ext cx="147210" cy="147210"/>
          </a:xfrm>
          <a:prstGeom prst="ellipse">
            <a:avLst/>
          </a:prstGeom>
          <a:solidFill>
            <a:schemeClr val="lt1">
              <a:alpha val="4274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96" name="Google Shape;196;p14"/>
          <p:cNvSpPr/>
          <p:nvPr/>
        </p:nvSpPr>
        <p:spPr>
          <a:xfrm>
            <a:off x="9044618" y="6725689"/>
            <a:ext cx="131638" cy="13163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97" name="Google Shape;197;p14"/>
          <p:cNvSpPr/>
          <p:nvPr/>
        </p:nvSpPr>
        <p:spPr>
          <a:xfrm>
            <a:off x="8298573" y="6535995"/>
            <a:ext cx="220298" cy="22029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98" name="Google Shape;198;p14"/>
          <p:cNvSpPr/>
          <p:nvPr/>
        </p:nvSpPr>
        <p:spPr>
          <a:xfrm>
            <a:off x="11348362" y="6069582"/>
            <a:ext cx="131638" cy="13163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99" name="Google Shape;199;p14"/>
          <p:cNvSpPr/>
          <p:nvPr/>
        </p:nvSpPr>
        <p:spPr>
          <a:xfrm>
            <a:off x="7329548" y="6519218"/>
            <a:ext cx="220298" cy="22029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200" name="Google Shape;200;p14"/>
          <p:cNvSpPr/>
          <p:nvPr/>
        </p:nvSpPr>
        <p:spPr>
          <a:xfrm>
            <a:off x="8442814" y="6725689"/>
            <a:ext cx="131638" cy="13163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201" name="Google Shape;201;p14"/>
          <p:cNvSpPr/>
          <p:nvPr/>
        </p:nvSpPr>
        <p:spPr>
          <a:xfrm>
            <a:off x="7936272" y="6312733"/>
            <a:ext cx="220298" cy="22029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202" name="Google Shape;202;p14"/>
          <p:cNvSpPr/>
          <p:nvPr/>
        </p:nvSpPr>
        <p:spPr>
          <a:xfrm>
            <a:off x="9609318" y="5892736"/>
            <a:ext cx="1973942" cy="1973942"/>
          </a:xfrm>
          <a:prstGeom prst="ellipse">
            <a:avLst/>
          </a:prstGeom>
          <a:gradFill>
            <a:gsLst>
              <a:gs pos="0">
                <a:srgbClr val="FFFFFF">
                  <a:alpha val="0"/>
                </a:srgbClr>
              </a:gs>
              <a:gs pos="55000">
                <a:srgbClr val="FFFFFF">
                  <a:alpha val="0"/>
                </a:srgbClr>
              </a:gs>
              <a:gs pos="100000">
                <a:srgbClr val="FFFFFF">
                  <a:alpha val="62745"/>
                </a:srgbClr>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203" name="Google Shape;203;p14"/>
          <p:cNvSpPr/>
          <p:nvPr/>
        </p:nvSpPr>
        <p:spPr>
          <a:xfrm>
            <a:off x="13442967" y="4556720"/>
            <a:ext cx="928980" cy="92898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xit" presetID="10" presetSubtype="0">
                                  <p:stCondLst>
                                    <p:cond delay="0"/>
                                  </p:stCondLst>
                                  <p:childTnLst>
                                    <p:animEffect filter="fade" transition="out">
                                      <p:cBhvr>
                                        <p:cTn dur="996"/>
                                        <p:tgtEl>
                                          <p:spTgt spid="95"/>
                                        </p:tgtEl>
                                      </p:cBhvr>
                                    </p:animEffect>
                                    <p:set>
                                      <p:cBhvr>
                                        <p:cTn dur="1" fill="hold">
                                          <p:stCondLst>
                                            <p:cond delay="996"/>
                                          </p:stCondLst>
                                        </p:cTn>
                                        <p:tgtEl>
                                          <p:spTgt spid="95"/>
                                        </p:tgtEl>
                                        <p:attrNameLst>
                                          <p:attrName>style.visibility</p:attrName>
                                        </p:attrNameLst>
                                      </p:cBhvr>
                                      <p:to>
                                        <p:strVal val="hidden"/>
                                      </p:to>
                                    </p:set>
                                  </p:childTnLst>
                                </p:cTn>
                              </p:par>
                              <p:par>
                                <p:cTn fill="hold" nodeType="withEffect" presetClass="entr" presetID="10" presetSubtype="0">
                                  <p:stCondLst>
                                    <p:cond delay="0"/>
                                  </p:stCondLst>
                                  <p:childTnLst>
                                    <p:set>
                                      <p:cBhvr>
                                        <p:cTn dur="1" fill="hold">
                                          <p:stCondLst>
                                            <p:cond delay="0"/>
                                          </p:stCondLst>
                                        </p:cTn>
                                        <p:tgtEl>
                                          <p:spTgt spid="101"/>
                                        </p:tgtEl>
                                        <p:attrNameLst>
                                          <p:attrName>style.visibility</p:attrName>
                                        </p:attrNameLst>
                                      </p:cBhvr>
                                      <p:to>
                                        <p:strVal val="visible"/>
                                      </p:to>
                                    </p:set>
                                    <p:animEffect filter="fade" transition="in">
                                      <p:cBhvr>
                                        <p:cTn dur="1350"/>
                                        <p:tgtEl>
                                          <p:spTgt spid="101"/>
                                        </p:tgtEl>
                                      </p:cBhvr>
                                    </p:animEffect>
                                  </p:childTnLst>
                                </p:cTn>
                              </p:par>
                              <p:par>
                                <p:cTn fill="hold" nodeType="withEffect" presetClass="emph" presetID="8" presetSubtype="0">
                                  <p:stCondLst>
                                    <p:cond delay="0"/>
                                  </p:stCondLst>
                                  <p:childTnLst>
                                    <p:animRot by="-21600000">
                                      <p:cBhvr>
                                        <p:cTn dur="1350" fill="hold"/>
                                        <p:tgtEl>
                                          <p:spTgt spid="101"/>
                                        </p:tgtEl>
                                        <p:attrNameLst>
                                          <p:attrName>r</p:attrName>
                                        </p:attrNameLst>
                                      </p:cBhvr>
                                    </p:animRot>
                                  </p:childTnLst>
                                </p:cTn>
                              </p:par>
                              <p:par>
                                <p:cTn fill="hold" nodeType="withEffect" presetClass="emph" presetID="8" presetSubtype="0">
                                  <p:stCondLst>
                                    <p:cond delay="0"/>
                                  </p:stCondLst>
                                  <p:childTnLst>
                                    <p:animRot by="-21600000">
                                      <p:cBhvr>
                                        <p:cTn dur="2000" fill="hold"/>
                                        <p:tgtEl>
                                          <p:spTgt spid="101"/>
                                        </p:tgtEl>
                                        <p:attrNameLst>
                                          <p:attrName>r</p:attrName>
                                        </p:attrNameLst>
                                      </p:cBhvr>
                                    </p:animRot>
                                  </p:childTnLst>
                                </p:cTn>
                              </p:par>
                              <p:par>
                                <p:cTn fill="hold" nodeType="withEffect" presetClass="emph" presetID="8" presetSubtype="0">
                                  <p:stCondLst>
                                    <p:cond delay="0"/>
                                  </p:stCondLst>
                                  <p:childTnLst>
                                    <p:animRot by="-21600000">
                                      <p:cBhvr>
                                        <p:cTn dur="2000" fill="hold"/>
                                        <p:tgtEl>
                                          <p:spTgt spid="101"/>
                                        </p:tgtEl>
                                        <p:attrNameLst>
                                          <p:attrName>r</p:attrName>
                                        </p:attrNameLst>
                                      </p:cBhvr>
                                    </p:animRot>
                                  </p:childTnLst>
                                </p:cTn>
                              </p:par>
                              <p:par>
                                <p:cTn fill="hold" nodeType="withEffect" presetClass="entr" presetID="23" presetSubtype="16">
                                  <p:stCondLst>
                                    <p:cond delay="200"/>
                                  </p:stCondLst>
                                  <p:childTnLst>
                                    <p:set>
                                      <p:cBhvr>
                                        <p:cTn dur="1" fill="hold">
                                          <p:stCondLst>
                                            <p:cond delay="0"/>
                                          </p:stCondLst>
                                        </p:cTn>
                                        <p:tgtEl>
                                          <p:spTgt spid="108"/>
                                        </p:tgtEl>
                                        <p:attrNameLst>
                                          <p:attrName>style.visibility</p:attrName>
                                        </p:attrNameLst>
                                      </p:cBhvr>
                                      <p:to>
                                        <p:strVal val="visible"/>
                                      </p:to>
                                    </p:set>
                                    <p:anim calcmode="lin" valueType="num">
                                      <p:cBhvr additive="base">
                                        <p:cTn dur="250"/>
                                        <p:tgtEl>
                                          <p:spTgt spid="108"/>
                                        </p:tgtEl>
                                        <p:attrNameLst>
                                          <p:attrName>ppt_w</p:attrName>
                                        </p:attrNameLst>
                                      </p:cBhvr>
                                      <p:tavLst>
                                        <p:tav fmla="" tm="0">
                                          <p:val>
                                            <p:strVal val="0"/>
                                          </p:val>
                                        </p:tav>
                                        <p:tav fmla="" tm="100000">
                                          <p:val>
                                            <p:strVal val="#ppt_w"/>
                                          </p:val>
                                        </p:tav>
                                      </p:tavLst>
                                    </p:anim>
                                    <p:anim calcmode="lin" valueType="num">
                                      <p:cBhvr additive="base">
                                        <p:cTn dur="250"/>
                                        <p:tgtEl>
                                          <p:spTgt spid="108"/>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05"/>
                                        </p:tgtEl>
                                        <p:attrNameLst>
                                          <p:attrName>style.visibility</p:attrName>
                                        </p:attrNameLst>
                                      </p:cBhvr>
                                      <p:to>
                                        <p:strVal val="visible"/>
                                      </p:to>
                                    </p:set>
                                    <p:anim calcmode="lin" valueType="num">
                                      <p:cBhvr additive="base">
                                        <p:cTn dur="250"/>
                                        <p:tgtEl>
                                          <p:spTgt spid="105"/>
                                        </p:tgtEl>
                                        <p:attrNameLst>
                                          <p:attrName>ppt_w</p:attrName>
                                        </p:attrNameLst>
                                      </p:cBhvr>
                                      <p:tavLst>
                                        <p:tav fmla="" tm="0">
                                          <p:val>
                                            <p:strVal val="0"/>
                                          </p:val>
                                        </p:tav>
                                        <p:tav fmla="" tm="100000">
                                          <p:val>
                                            <p:strVal val="#ppt_w"/>
                                          </p:val>
                                        </p:tav>
                                      </p:tavLst>
                                    </p:anim>
                                    <p:anim calcmode="lin" valueType="num">
                                      <p:cBhvr additive="base">
                                        <p:cTn dur="250"/>
                                        <p:tgtEl>
                                          <p:spTgt spid="105"/>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800"/>
                                  </p:stCondLst>
                                  <p:childTnLst>
                                    <p:set>
                                      <p:cBhvr>
                                        <p:cTn dur="1" fill="hold">
                                          <p:stCondLst>
                                            <p:cond delay="0"/>
                                          </p:stCondLst>
                                        </p:cTn>
                                        <p:tgtEl>
                                          <p:spTgt spid="102"/>
                                        </p:tgtEl>
                                        <p:attrNameLst>
                                          <p:attrName>style.visibility</p:attrName>
                                        </p:attrNameLst>
                                      </p:cBhvr>
                                      <p:to>
                                        <p:strVal val="visible"/>
                                      </p:to>
                                    </p:set>
                                    <p:anim calcmode="lin" valueType="num">
                                      <p:cBhvr additive="base">
                                        <p:cTn dur="250"/>
                                        <p:tgtEl>
                                          <p:spTgt spid="102"/>
                                        </p:tgtEl>
                                        <p:attrNameLst>
                                          <p:attrName>ppt_w</p:attrName>
                                        </p:attrNameLst>
                                      </p:cBhvr>
                                      <p:tavLst>
                                        <p:tav fmla="" tm="0">
                                          <p:val>
                                            <p:strVal val="0"/>
                                          </p:val>
                                        </p:tav>
                                        <p:tav fmla="" tm="100000">
                                          <p:val>
                                            <p:strVal val="#ppt_w"/>
                                          </p:val>
                                        </p:tav>
                                      </p:tavLst>
                                    </p:anim>
                                    <p:anim calcmode="lin" valueType="num">
                                      <p:cBhvr additive="base">
                                        <p:cTn dur="250"/>
                                        <p:tgtEl>
                                          <p:spTgt spid="10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1100"/>
                                  </p:stCondLst>
                                  <p:childTnLst>
                                    <p:set>
                                      <p:cBhvr>
                                        <p:cTn dur="1" fill="hold">
                                          <p:stCondLst>
                                            <p:cond delay="0"/>
                                          </p:stCondLst>
                                        </p:cTn>
                                        <p:tgtEl>
                                          <p:spTgt spid="98"/>
                                        </p:tgtEl>
                                        <p:attrNameLst>
                                          <p:attrName>style.visibility</p:attrName>
                                        </p:attrNameLst>
                                      </p:cBhvr>
                                      <p:to>
                                        <p:strVal val="visible"/>
                                      </p:to>
                                    </p:set>
                                    <p:anim calcmode="lin" valueType="num">
                                      <p:cBhvr additive="base">
                                        <p:cTn dur="250"/>
                                        <p:tgtEl>
                                          <p:spTgt spid="98"/>
                                        </p:tgtEl>
                                        <p:attrNameLst>
                                          <p:attrName>ppt_w</p:attrName>
                                        </p:attrNameLst>
                                      </p:cBhvr>
                                      <p:tavLst>
                                        <p:tav fmla="" tm="0">
                                          <p:val>
                                            <p:strVal val="0"/>
                                          </p:val>
                                        </p:tav>
                                        <p:tav fmla="" tm="100000">
                                          <p:val>
                                            <p:strVal val="#ppt_w"/>
                                          </p:val>
                                        </p:tav>
                                      </p:tavLst>
                                    </p:anim>
                                    <p:anim calcmode="lin" valueType="num">
                                      <p:cBhvr additive="base">
                                        <p:cTn dur="250"/>
                                        <p:tgtEl>
                                          <p:spTgt spid="98"/>
                                        </p:tgtEl>
                                        <p:attrNameLst>
                                          <p:attrName>ppt_h</p:attrName>
                                        </p:attrNameLst>
                                      </p:cBhvr>
                                      <p:tavLst>
                                        <p:tav fmla="" tm="0">
                                          <p:val>
                                            <p:strVal val="0"/>
                                          </p:val>
                                        </p:tav>
                                        <p:tav fmla="" tm="100000">
                                          <p:val>
                                            <p:strVal val="#ppt_h"/>
                                          </p:val>
                                        </p:tav>
                                      </p:tavLst>
                                    </p:anim>
                                  </p:childTnLst>
                                </p:cTn>
                              </p:par>
                              <p:par>
                                <p:cTn fill="hold" nodeType="withEffect" presetClass="emph" presetID="8" presetSubtype="0">
                                  <p:stCondLst>
                                    <p:cond delay="0"/>
                                  </p:stCondLst>
                                  <p:childTnLst>
                                    <p:animRot by="-21600000">
                                      <p:cBhvr>
                                        <p:cTn dur="1350" fill="hold"/>
                                        <p:tgtEl>
                                          <p:spTgt spid="108"/>
                                        </p:tgtEl>
                                        <p:attrNameLst>
                                          <p:attrName>r</p:attrName>
                                        </p:attrNameLst>
                                      </p:cBhvr>
                                    </p:animRot>
                                  </p:childTnLst>
                                </p:cTn>
                              </p:par>
                              <p:par>
                                <p:cTn fill="hold" nodeType="withEffect" presetClass="emph" presetID="8" presetSubtype="0">
                                  <p:stCondLst>
                                    <p:cond delay="0"/>
                                  </p:stCondLst>
                                  <p:childTnLst>
                                    <p:animRot by="-21600000">
                                      <p:cBhvr>
                                        <p:cTn dur="1350" fill="hold"/>
                                        <p:tgtEl>
                                          <p:spTgt spid="105"/>
                                        </p:tgtEl>
                                        <p:attrNameLst>
                                          <p:attrName>r</p:attrName>
                                        </p:attrNameLst>
                                      </p:cBhvr>
                                    </p:animRot>
                                  </p:childTnLst>
                                </p:cTn>
                              </p:par>
                              <p:par>
                                <p:cTn fill="hold" nodeType="withEffect" presetClass="emph" presetID="8" presetSubtype="0">
                                  <p:stCondLst>
                                    <p:cond delay="0"/>
                                  </p:stCondLst>
                                  <p:childTnLst>
                                    <p:animRot by="-21600000">
                                      <p:cBhvr>
                                        <p:cTn dur="1350" fill="hold"/>
                                        <p:tgtEl>
                                          <p:spTgt spid="102"/>
                                        </p:tgtEl>
                                        <p:attrNameLst>
                                          <p:attrName>r</p:attrName>
                                        </p:attrNameLst>
                                      </p:cBhvr>
                                    </p:animRot>
                                  </p:childTnLst>
                                </p:cTn>
                              </p:par>
                              <p:par>
                                <p:cTn fill="hold" nodeType="withEffect" presetClass="emph" presetID="8" presetSubtype="0">
                                  <p:stCondLst>
                                    <p:cond delay="0"/>
                                  </p:stCondLst>
                                  <p:childTnLst>
                                    <p:animRot by="-21600000">
                                      <p:cBhvr>
                                        <p:cTn dur="1350" fill="hold"/>
                                        <p:tgtEl>
                                          <p:spTgt spid="98"/>
                                        </p:tgtEl>
                                        <p:attrNameLst>
                                          <p:attrName>r</p:attrName>
                                        </p:attrNameLst>
                                      </p:cBhvr>
                                    </p:animRot>
                                  </p:childTnLst>
                                </p:cTn>
                              </p:par>
                              <p:par>
                                <p:cTn fill="hold" nodeType="withEffect" presetClass="entr" presetID="10" presetSubtype="0">
                                  <p:stCondLst>
                                    <p:cond delay="150"/>
                                  </p:stCondLst>
                                  <p:childTnLst>
                                    <p:set>
                                      <p:cBhvr>
                                        <p:cTn dur="1" fill="hold">
                                          <p:stCondLst>
                                            <p:cond delay="0"/>
                                          </p:stCondLst>
                                        </p:cTn>
                                        <p:tgtEl>
                                          <p:spTgt spid="111"/>
                                        </p:tgtEl>
                                        <p:attrNameLst>
                                          <p:attrName>style.visibility</p:attrName>
                                        </p:attrNameLst>
                                      </p:cBhvr>
                                      <p:to>
                                        <p:strVal val="visible"/>
                                      </p:to>
                                    </p:set>
                                    <p:animEffect filter="fade" transition="in">
                                      <p:cBhvr>
                                        <p:cTn dur="1350"/>
                                        <p:tgtEl>
                                          <p:spTgt spid="111"/>
                                        </p:tgtEl>
                                      </p:cBhvr>
                                    </p:animEffect>
                                  </p:childTnLst>
                                </p:cTn>
                              </p:par>
                              <p:par>
                                <p:cTn fill="hold" nodeType="withEffect" presetClass="emph" presetID="8" presetSubtype="0">
                                  <p:stCondLst>
                                    <p:cond delay="150"/>
                                  </p:stCondLst>
                                  <p:childTnLst>
                                    <p:animRot by="-21600000">
                                      <p:cBhvr>
                                        <p:cTn dur="1350" fill="hold"/>
                                        <p:tgtEl>
                                          <p:spTgt spid="111"/>
                                        </p:tgtEl>
                                        <p:attrNameLst>
                                          <p:attrName>r</p:attrName>
                                        </p:attrNameLst>
                                      </p:cBhvr>
                                    </p:animRot>
                                  </p:childTnLst>
                                </p:cTn>
                              </p:par>
                              <p:par>
                                <p:cTn fill="hold" nodeType="withEffect" presetClass="entr" presetID="23" presetSubtype="16">
                                  <p:stCondLst>
                                    <p:cond delay="0"/>
                                  </p:stCondLst>
                                  <p:childTnLst>
                                    <p:set>
                                      <p:cBhvr>
                                        <p:cTn dur="1" fill="hold">
                                          <p:stCondLst>
                                            <p:cond delay="0"/>
                                          </p:stCondLst>
                                        </p:cTn>
                                        <p:tgtEl>
                                          <p:spTgt spid="122"/>
                                        </p:tgtEl>
                                        <p:attrNameLst>
                                          <p:attrName>style.visibility</p:attrName>
                                        </p:attrNameLst>
                                      </p:cBhvr>
                                      <p:to>
                                        <p:strVal val="visible"/>
                                      </p:to>
                                    </p:set>
                                    <p:anim calcmode="lin" valueType="num">
                                      <p:cBhvr additive="base">
                                        <p:cTn dur="1500"/>
                                        <p:tgtEl>
                                          <p:spTgt spid="122"/>
                                        </p:tgtEl>
                                        <p:attrNameLst>
                                          <p:attrName>ppt_w</p:attrName>
                                        </p:attrNameLst>
                                      </p:cBhvr>
                                      <p:tavLst>
                                        <p:tav fmla="" tm="0">
                                          <p:val>
                                            <p:strVal val="0"/>
                                          </p:val>
                                        </p:tav>
                                        <p:tav fmla="" tm="100000">
                                          <p:val>
                                            <p:strVal val="#ppt_w"/>
                                          </p:val>
                                        </p:tav>
                                      </p:tavLst>
                                    </p:anim>
                                    <p:anim calcmode="lin" valueType="num">
                                      <p:cBhvr additive="base">
                                        <p:cTn dur="1500"/>
                                        <p:tgtEl>
                                          <p:spTgt spid="12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116"/>
                                        </p:tgtEl>
                                        <p:attrNameLst>
                                          <p:attrName>style.visibility</p:attrName>
                                        </p:attrNameLst>
                                      </p:cBhvr>
                                      <p:to>
                                        <p:strVal val="visible"/>
                                      </p:to>
                                    </p:set>
                                    <p:anim calcmode="lin" valueType="num">
                                      <p:cBhvr additive="base">
                                        <p:cTn dur="1406"/>
                                        <p:tgtEl>
                                          <p:spTgt spid="116"/>
                                        </p:tgtEl>
                                        <p:attrNameLst>
                                          <p:attrName>ppt_w</p:attrName>
                                        </p:attrNameLst>
                                      </p:cBhvr>
                                      <p:tavLst>
                                        <p:tav fmla="" tm="0">
                                          <p:val>
                                            <p:strVal val="0"/>
                                          </p:val>
                                        </p:tav>
                                        <p:tav fmla="" tm="100000">
                                          <p:val>
                                            <p:strVal val="#ppt_w"/>
                                          </p:val>
                                        </p:tav>
                                      </p:tavLst>
                                    </p:anim>
                                    <p:anim calcmode="lin" valueType="num">
                                      <p:cBhvr additive="base">
                                        <p:cTn dur="1406"/>
                                        <p:tgtEl>
                                          <p:spTgt spid="116"/>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250"/>
                                  </p:stCondLst>
                                  <p:childTnLst>
                                    <p:set>
                                      <p:cBhvr>
                                        <p:cTn dur="1" fill="hold">
                                          <p:stCondLst>
                                            <p:cond delay="0"/>
                                          </p:stCondLst>
                                        </p:cTn>
                                        <p:tgtEl>
                                          <p:spTgt spid="121"/>
                                        </p:tgtEl>
                                        <p:attrNameLst>
                                          <p:attrName>style.visibility</p:attrName>
                                        </p:attrNameLst>
                                      </p:cBhvr>
                                      <p:to>
                                        <p:strVal val="visible"/>
                                      </p:to>
                                    </p:set>
                                    <p:anim calcmode="lin" valueType="num">
                                      <p:cBhvr additive="base">
                                        <p:cTn dur="1313"/>
                                        <p:tgtEl>
                                          <p:spTgt spid="121"/>
                                        </p:tgtEl>
                                        <p:attrNameLst>
                                          <p:attrName>ppt_w</p:attrName>
                                        </p:attrNameLst>
                                      </p:cBhvr>
                                      <p:tavLst>
                                        <p:tav fmla="" tm="0">
                                          <p:val>
                                            <p:strVal val="0"/>
                                          </p:val>
                                        </p:tav>
                                        <p:tav fmla="" tm="100000">
                                          <p:val>
                                            <p:strVal val="#ppt_w"/>
                                          </p:val>
                                        </p:tav>
                                      </p:tavLst>
                                    </p:anim>
                                    <p:anim calcmode="lin" valueType="num">
                                      <p:cBhvr additive="base">
                                        <p:cTn dur="1313"/>
                                        <p:tgtEl>
                                          <p:spTgt spid="12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250"/>
                                  </p:stCondLst>
                                  <p:childTnLst>
                                    <p:set>
                                      <p:cBhvr>
                                        <p:cTn dur="1" fill="hold">
                                          <p:stCondLst>
                                            <p:cond delay="0"/>
                                          </p:stCondLst>
                                        </p:cTn>
                                        <p:tgtEl>
                                          <p:spTgt spid="114"/>
                                        </p:tgtEl>
                                        <p:attrNameLst>
                                          <p:attrName>style.visibility</p:attrName>
                                        </p:attrNameLst>
                                      </p:cBhvr>
                                      <p:to>
                                        <p:strVal val="visible"/>
                                      </p:to>
                                    </p:set>
                                    <p:anim calcmode="lin" valueType="num">
                                      <p:cBhvr additive="base">
                                        <p:cTn dur="1313"/>
                                        <p:tgtEl>
                                          <p:spTgt spid="114"/>
                                        </p:tgtEl>
                                        <p:attrNameLst>
                                          <p:attrName>ppt_w</p:attrName>
                                        </p:attrNameLst>
                                      </p:cBhvr>
                                      <p:tavLst>
                                        <p:tav fmla="" tm="0">
                                          <p:val>
                                            <p:strVal val="0"/>
                                          </p:val>
                                        </p:tav>
                                        <p:tav fmla="" tm="100000">
                                          <p:val>
                                            <p:strVal val="#ppt_w"/>
                                          </p:val>
                                        </p:tav>
                                      </p:tavLst>
                                    </p:anim>
                                    <p:anim calcmode="lin" valueType="num">
                                      <p:cBhvr additive="base">
                                        <p:cTn dur="1313"/>
                                        <p:tgtEl>
                                          <p:spTgt spid="114"/>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250"/>
                                  </p:stCondLst>
                                  <p:childTnLst>
                                    <p:set>
                                      <p:cBhvr>
                                        <p:cTn dur="1" fill="hold">
                                          <p:stCondLst>
                                            <p:cond delay="0"/>
                                          </p:stCondLst>
                                        </p:cTn>
                                        <p:tgtEl>
                                          <p:spTgt spid="123"/>
                                        </p:tgtEl>
                                        <p:attrNameLst>
                                          <p:attrName>style.visibility</p:attrName>
                                        </p:attrNameLst>
                                      </p:cBhvr>
                                      <p:to>
                                        <p:strVal val="visible"/>
                                      </p:to>
                                    </p:set>
                                    <p:anim calcmode="lin" valueType="num">
                                      <p:cBhvr additive="base">
                                        <p:cTn dur="938"/>
                                        <p:tgtEl>
                                          <p:spTgt spid="123"/>
                                        </p:tgtEl>
                                        <p:attrNameLst>
                                          <p:attrName>ppt_w</p:attrName>
                                        </p:attrNameLst>
                                      </p:cBhvr>
                                      <p:tavLst>
                                        <p:tav fmla="" tm="0">
                                          <p:val>
                                            <p:strVal val="0"/>
                                          </p:val>
                                        </p:tav>
                                        <p:tav fmla="" tm="100000">
                                          <p:val>
                                            <p:strVal val="#ppt_w"/>
                                          </p:val>
                                        </p:tav>
                                      </p:tavLst>
                                    </p:anim>
                                    <p:anim calcmode="lin" valueType="num">
                                      <p:cBhvr additive="base">
                                        <p:cTn dur="938"/>
                                        <p:tgtEl>
                                          <p:spTgt spid="123"/>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15"/>
                                        </p:tgtEl>
                                        <p:attrNameLst>
                                          <p:attrName>style.visibility</p:attrName>
                                        </p:attrNameLst>
                                      </p:cBhvr>
                                      <p:to>
                                        <p:strVal val="visible"/>
                                      </p:to>
                                    </p:set>
                                    <p:anim calcmode="lin" valueType="num">
                                      <p:cBhvr additive="base">
                                        <p:cTn dur="1406"/>
                                        <p:tgtEl>
                                          <p:spTgt spid="115"/>
                                        </p:tgtEl>
                                        <p:attrNameLst>
                                          <p:attrName>ppt_w</p:attrName>
                                        </p:attrNameLst>
                                      </p:cBhvr>
                                      <p:tavLst>
                                        <p:tav fmla="" tm="0">
                                          <p:val>
                                            <p:strVal val="0"/>
                                          </p:val>
                                        </p:tav>
                                        <p:tav fmla="" tm="100000">
                                          <p:val>
                                            <p:strVal val="#ppt_w"/>
                                          </p:val>
                                        </p:tav>
                                      </p:tavLst>
                                    </p:anim>
                                    <p:anim calcmode="lin" valueType="num">
                                      <p:cBhvr additive="base">
                                        <p:cTn dur="1406"/>
                                        <p:tgtEl>
                                          <p:spTgt spid="115"/>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19"/>
                                        </p:tgtEl>
                                        <p:attrNameLst>
                                          <p:attrName>style.visibility</p:attrName>
                                        </p:attrNameLst>
                                      </p:cBhvr>
                                      <p:to>
                                        <p:strVal val="visible"/>
                                      </p:to>
                                    </p:set>
                                    <p:anim calcmode="lin" valueType="num">
                                      <p:cBhvr additive="base">
                                        <p:cTn dur="1313"/>
                                        <p:tgtEl>
                                          <p:spTgt spid="119"/>
                                        </p:tgtEl>
                                        <p:attrNameLst>
                                          <p:attrName>ppt_w</p:attrName>
                                        </p:attrNameLst>
                                      </p:cBhvr>
                                      <p:tavLst>
                                        <p:tav fmla="" tm="0">
                                          <p:val>
                                            <p:strVal val="0"/>
                                          </p:val>
                                        </p:tav>
                                        <p:tav fmla="" tm="100000">
                                          <p:val>
                                            <p:strVal val="#ppt_w"/>
                                          </p:val>
                                        </p:tav>
                                      </p:tavLst>
                                    </p:anim>
                                    <p:anim calcmode="lin" valueType="num">
                                      <p:cBhvr additive="base">
                                        <p:cTn dur="1313"/>
                                        <p:tgtEl>
                                          <p:spTgt spid="11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13"/>
                                        </p:tgtEl>
                                        <p:attrNameLst>
                                          <p:attrName>style.visibility</p:attrName>
                                        </p:attrNameLst>
                                      </p:cBhvr>
                                      <p:to>
                                        <p:strVal val="visible"/>
                                      </p:to>
                                    </p:set>
                                    <p:anim calcmode="lin" valueType="num">
                                      <p:cBhvr additive="base">
                                        <p:cTn dur="1219"/>
                                        <p:tgtEl>
                                          <p:spTgt spid="113"/>
                                        </p:tgtEl>
                                        <p:attrNameLst>
                                          <p:attrName>ppt_w</p:attrName>
                                        </p:attrNameLst>
                                      </p:cBhvr>
                                      <p:tavLst>
                                        <p:tav fmla="" tm="0">
                                          <p:val>
                                            <p:strVal val="0"/>
                                          </p:val>
                                        </p:tav>
                                        <p:tav fmla="" tm="100000">
                                          <p:val>
                                            <p:strVal val="#ppt_w"/>
                                          </p:val>
                                        </p:tav>
                                      </p:tavLst>
                                    </p:anim>
                                    <p:anim calcmode="lin" valueType="num">
                                      <p:cBhvr additive="base">
                                        <p:cTn dur="1219"/>
                                        <p:tgtEl>
                                          <p:spTgt spid="113"/>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20"/>
                                        </p:tgtEl>
                                        <p:attrNameLst>
                                          <p:attrName>style.visibility</p:attrName>
                                        </p:attrNameLst>
                                      </p:cBhvr>
                                      <p:to>
                                        <p:strVal val="visible"/>
                                      </p:to>
                                    </p:set>
                                    <p:anim calcmode="lin" valueType="num">
                                      <p:cBhvr additive="base">
                                        <p:cTn dur="1125"/>
                                        <p:tgtEl>
                                          <p:spTgt spid="120"/>
                                        </p:tgtEl>
                                        <p:attrNameLst>
                                          <p:attrName>ppt_w</p:attrName>
                                        </p:attrNameLst>
                                      </p:cBhvr>
                                      <p:tavLst>
                                        <p:tav fmla="" tm="0">
                                          <p:val>
                                            <p:strVal val="0"/>
                                          </p:val>
                                        </p:tav>
                                        <p:tav fmla="" tm="100000">
                                          <p:val>
                                            <p:strVal val="#ppt_w"/>
                                          </p:val>
                                        </p:tav>
                                      </p:tavLst>
                                    </p:anim>
                                    <p:anim calcmode="lin" valueType="num">
                                      <p:cBhvr additive="base">
                                        <p:cTn dur="1125"/>
                                        <p:tgtEl>
                                          <p:spTgt spid="12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18"/>
                                        </p:tgtEl>
                                        <p:attrNameLst>
                                          <p:attrName>style.visibility</p:attrName>
                                        </p:attrNameLst>
                                      </p:cBhvr>
                                      <p:to>
                                        <p:strVal val="visible"/>
                                      </p:to>
                                    </p:set>
                                    <p:anim calcmode="lin" valueType="num">
                                      <p:cBhvr additive="base">
                                        <p:cTn dur="1031"/>
                                        <p:tgtEl>
                                          <p:spTgt spid="118"/>
                                        </p:tgtEl>
                                        <p:attrNameLst>
                                          <p:attrName>ppt_w</p:attrName>
                                        </p:attrNameLst>
                                      </p:cBhvr>
                                      <p:tavLst>
                                        <p:tav fmla="" tm="0">
                                          <p:val>
                                            <p:strVal val="0"/>
                                          </p:val>
                                        </p:tav>
                                        <p:tav fmla="" tm="100000">
                                          <p:val>
                                            <p:strVal val="#ppt_w"/>
                                          </p:val>
                                        </p:tav>
                                      </p:tavLst>
                                    </p:anim>
                                    <p:anim calcmode="lin" valueType="num">
                                      <p:cBhvr additive="base">
                                        <p:cTn dur="1031"/>
                                        <p:tgtEl>
                                          <p:spTgt spid="118"/>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17"/>
                                        </p:tgtEl>
                                        <p:attrNameLst>
                                          <p:attrName>style.visibility</p:attrName>
                                        </p:attrNameLst>
                                      </p:cBhvr>
                                      <p:to>
                                        <p:strVal val="visible"/>
                                      </p:to>
                                    </p:set>
                                    <p:anim calcmode="lin" valueType="num">
                                      <p:cBhvr additive="base">
                                        <p:cTn dur="938"/>
                                        <p:tgtEl>
                                          <p:spTgt spid="117"/>
                                        </p:tgtEl>
                                        <p:attrNameLst>
                                          <p:attrName>ppt_w</p:attrName>
                                        </p:attrNameLst>
                                      </p:cBhvr>
                                      <p:tavLst>
                                        <p:tav fmla="" tm="0">
                                          <p:val>
                                            <p:strVal val="0"/>
                                          </p:val>
                                        </p:tav>
                                        <p:tav fmla="" tm="100000">
                                          <p:val>
                                            <p:strVal val="#ppt_w"/>
                                          </p:val>
                                        </p:tav>
                                      </p:tavLst>
                                    </p:anim>
                                    <p:anim calcmode="lin" valueType="num">
                                      <p:cBhvr additive="base">
                                        <p:cTn dur="938"/>
                                        <p:tgtEl>
                                          <p:spTgt spid="117"/>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750"/>
                                  </p:stCondLst>
                                  <p:childTnLst>
                                    <p:set>
                                      <p:cBhvr>
                                        <p:cTn dur="1" fill="hold">
                                          <p:stCondLst>
                                            <p:cond delay="0"/>
                                          </p:stCondLst>
                                        </p:cTn>
                                        <p:tgtEl>
                                          <p:spTgt spid="112"/>
                                        </p:tgtEl>
                                        <p:attrNameLst>
                                          <p:attrName>style.visibility</p:attrName>
                                        </p:attrNameLst>
                                      </p:cBhvr>
                                      <p:to>
                                        <p:strVal val="visible"/>
                                      </p:to>
                                    </p:set>
                                    <p:anim calcmode="lin" valueType="num">
                                      <p:cBhvr additive="base">
                                        <p:cTn dur="1500"/>
                                        <p:tgtEl>
                                          <p:spTgt spid="112"/>
                                        </p:tgtEl>
                                        <p:attrNameLst>
                                          <p:attrName>ppt_w</p:attrName>
                                        </p:attrNameLst>
                                      </p:cBhvr>
                                      <p:tavLst>
                                        <p:tav fmla="" tm="0">
                                          <p:val>
                                            <p:strVal val="0"/>
                                          </p:val>
                                        </p:tav>
                                        <p:tav fmla="" tm="100000">
                                          <p:val>
                                            <p:strVal val="#ppt_w"/>
                                          </p:val>
                                        </p:tav>
                                      </p:tavLst>
                                    </p:anim>
                                    <p:anim calcmode="lin" valueType="num">
                                      <p:cBhvr additive="base">
                                        <p:cTn dur="1500"/>
                                        <p:tgtEl>
                                          <p:spTgt spid="11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400"/>
                                  </p:stCondLst>
                                  <p:childTnLst>
                                    <p:set>
                                      <p:cBhvr>
                                        <p:cTn dur="1" fill="hold">
                                          <p:stCondLst>
                                            <p:cond delay="0"/>
                                          </p:stCondLst>
                                        </p:cTn>
                                        <p:tgtEl>
                                          <p:spTgt spid="124"/>
                                        </p:tgtEl>
                                        <p:attrNameLst>
                                          <p:attrName>style.visibility</p:attrName>
                                        </p:attrNameLst>
                                      </p:cBhvr>
                                      <p:to>
                                        <p:strVal val="visible"/>
                                      </p:to>
                                    </p:set>
                                    <p:anim calcmode="lin" valueType="num">
                                      <p:cBhvr additive="base">
                                        <p:cTn dur="1031"/>
                                        <p:tgtEl>
                                          <p:spTgt spid="124"/>
                                        </p:tgtEl>
                                        <p:attrNameLst>
                                          <p:attrName>ppt_w</p:attrName>
                                        </p:attrNameLst>
                                      </p:cBhvr>
                                      <p:tavLst>
                                        <p:tav fmla="" tm="0">
                                          <p:val>
                                            <p:strVal val="0"/>
                                          </p:val>
                                        </p:tav>
                                        <p:tav fmla="" tm="100000">
                                          <p:val>
                                            <p:strVal val="#ppt_w"/>
                                          </p:val>
                                        </p:tav>
                                      </p:tavLst>
                                    </p:anim>
                                    <p:anim calcmode="lin" valueType="num">
                                      <p:cBhvr additive="base">
                                        <p:cTn dur="1031"/>
                                        <p:tgtEl>
                                          <p:spTgt spid="124"/>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150"/>
                                  </p:stCondLst>
                                  <p:childTnLst>
                                    <p:set>
                                      <p:cBhvr>
                                        <p:cTn dur="1" fill="hold">
                                          <p:stCondLst>
                                            <p:cond delay="0"/>
                                          </p:stCondLst>
                                        </p:cTn>
                                        <p:tgtEl>
                                          <p:spTgt spid="125"/>
                                        </p:tgtEl>
                                        <p:attrNameLst>
                                          <p:attrName>style.visibility</p:attrName>
                                        </p:attrNameLst>
                                      </p:cBhvr>
                                      <p:to>
                                        <p:strVal val="visible"/>
                                      </p:to>
                                    </p:set>
                                    <p:anim calcmode="lin" valueType="num">
                                      <p:cBhvr additive="base">
                                        <p:cTn dur="1219"/>
                                        <p:tgtEl>
                                          <p:spTgt spid="125"/>
                                        </p:tgtEl>
                                        <p:attrNameLst>
                                          <p:attrName>ppt_w</p:attrName>
                                        </p:attrNameLst>
                                      </p:cBhvr>
                                      <p:tavLst>
                                        <p:tav fmla="" tm="0">
                                          <p:val>
                                            <p:strVal val="0"/>
                                          </p:val>
                                        </p:tav>
                                        <p:tav fmla="" tm="100000">
                                          <p:val>
                                            <p:strVal val="#ppt_w"/>
                                          </p:val>
                                        </p:tav>
                                      </p:tavLst>
                                    </p:anim>
                                    <p:anim calcmode="lin" valueType="num">
                                      <p:cBhvr additive="base">
                                        <p:cTn dur="1219"/>
                                        <p:tgtEl>
                                          <p:spTgt spid="125"/>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300"/>
                                  </p:stCondLst>
                                  <p:childTnLst>
                                    <p:set>
                                      <p:cBhvr>
                                        <p:cTn dur="1" fill="hold">
                                          <p:stCondLst>
                                            <p:cond delay="0"/>
                                          </p:stCondLst>
                                        </p:cTn>
                                        <p:tgtEl>
                                          <p:spTgt spid="126"/>
                                        </p:tgtEl>
                                        <p:attrNameLst>
                                          <p:attrName>style.visibility</p:attrName>
                                        </p:attrNameLst>
                                      </p:cBhvr>
                                      <p:to>
                                        <p:strVal val="visible"/>
                                      </p:to>
                                    </p:set>
                                    <p:anim calcmode="lin" valueType="num">
                                      <p:cBhvr additive="base">
                                        <p:cTn dur="1500"/>
                                        <p:tgtEl>
                                          <p:spTgt spid="126"/>
                                        </p:tgtEl>
                                        <p:attrNameLst>
                                          <p:attrName>ppt_w</p:attrName>
                                        </p:attrNameLst>
                                      </p:cBhvr>
                                      <p:tavLst>
                                        <p:tav fmla="" tm="0">
                                          <p:val>
                                            <p:strVal val="0"/>
                                          </p:val>
                                        </p:tav>
                                        <p:tav fmla="" tm="100000">
                                          <p:val>
                                            <p:strVal val="#ppt_w"/>
                                          </p:val>
                                        </p:tav>
                                      </p:tavLst>
                                    </p:anim>
                                    <p:anim calcmode="lin" valueType="num">
                                      <p:cBhvr additive="base">
                                        <p:cTn dur="1500"/>
                                        <p:tgtEl>
                                          <p:spTgt spid="126"/>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100"/>
                                  </p:stCondLst>
                                  <p:childTnLst>
                                    <p:set>
                                      <p:cBhvr>
                                        <p:cTn dur="1" fill="hold">
                                          <p:stCondLst>
                                            <p:cond delay="0"/>
                                          </p:stCondLst>
                                        </p:cTn>
                                        <p:tgtEl>
                                          <p:spTgt spid="127"/>
                                        </p:tgtEl>
                                        <p:attrNameLst>
                                          <p:attrName>style.visibility</p:attrName>
                                        </p:attrNameLst>
                                      </p:cBhvr>
                                      <p:to>
                                        <p:strVal val="visible"/>
                                      </p:to>
                                    </p:set>
                                    <p:anim calcmode="lin" valueType="num">
                                      <p:cBhvr additive="base">
                                        <p:cTn dur="1406"/>
                                        <p:tgtEl>
                                          <p:spTgt spid="127"/>
                                        </p:tgtEl>
                                        <p:attrNameLst>
                                          <p:attrName>ppt_w</p:attrName>
                                        </p:attrNameLst>
                                      </p:cBhvr>
                                      <p:tavLst>
                                        <p:tav fmla="" tm="0">
                                          <p:val>
                                            <p:strVal val="0"/>
                                          </p:val>
                                        </p:tav>
                                        <p:tav fmla="" tm="100000">
                                          <p:val>
                                            <p:strVal val="#ppt_w"/>
                                          </p:val>
                                        </p:tav>
                                      </p:tavLst>
                                    </p:anim>
                                    <p:anim calcmode="lin" valueType="num">
                                      <p:cBhvr additive="base">
                                        <p:cTn dur="1406"/>
                                        <p:tgtEl>
                                          <p:spTgt spid="127"/>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430"/>
                                  </p:stCondLst>
                                  <p:childTnLst>
                                    <p:set>
                                      <p:cBhvr>
                                        <p:cTn dur="1" fill="hold">
                                          <p:stCondLst>
                                            <p:cond delay="0"/>
                                          </p:stCondLst>
                                        </p:cTn>
                                        <p:tgtEl>
                                          <p:spTgt spid="128"/>
                                        </p:tgtEl>
                                        <p:attrNameLst>
                                          <p:attrName>style.visibility</p:attrName>
                                        </p:attrNameLst>
                                      </p:cBhvr>
                                      <p:to>
                                        <p:strVal val="visible"/>
                                      </p:to>
                                    </p:set>
                                    <p:anim calcmode="lin" valueType="num">
                                      <p:cBhvr additive="base">
                                        <p:cTn dur="1406"/>
                                        <p:tgtEl>
                                          <p:spTgt spid="128"/>
                                        </p:tgtEl>
                                        <p:attrNameLst>
                                          <p:attrName>ppt_w</p:attrName>
                                        </p:attrNameLst>
                                      </p:cBhvr>
                                      <p:tavLst>
                                        <p:tav fmla="" tm="0">
                                          <p:val>
                                            <p:strVal val="0"/>
                                          </p:val>
                                        </p:tav>
                                        <p:tav fmla="" tm="100000">
                                          <p:val>
                                            <p:strVal val="#ppt_w"/>
                                          </p:val>
                                        </p:tav>
                                      </p:tavLst>
                                    </p:anim>
                                    <p:anim calcmode="lin" valueType="num">
                                      <p:cBhvr additive="base">
                                        <p:cTn dur="1406"/>
                                        <p:tgtEl>
                                          <p:spTgt spid="128"/>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129"/>
                                        </p:tgtEl>
                                        <p:attrNameLst>
                                          <p:attrName>style.visibility</p:attrName>
                                        </p:attrNameLst>
                                      </p:cBhvr>
                                      <p:to>
                                        <p:strVal val="visible"/>
                                      </p:to>
                                    </p:set>
                                    <p:anim calcmode="lin" valueType="num">
                                      <p:cBhvr additive="base">
                                        <p:cTn dur="1219"/>
                                        <p:tgtEl>
                                          <p:spTgt spid="129"/>
                                        </p:tgtEl>
                                        <p:attrNameLst>
                                          <p:attrName>ppt_w</p:attrName>
                                        </p:attrNameLst>
                                      </p:cBhvr>
                                      <p:tavLst>
                                        <p:tav fmla="" tm="0">
                                          <p:val>
                                            <p:strVal val="0"/>
                                          </p:val>
                                        </p:tav>
                                        <p:tav fmla="" tm="100000">
                                          <p:val>
                                            <p:strVal val="#ppt_w"/>
                                          </p:val>
                                        </p:tav>
                                      </p:tavLst>
                                    </p:anim>
                                    <p:anim calcmode="lin" valueType="num">
                                      <p:cBhvr additive="base">
                                        <p:cTn dur="1219"/>
                                        <p:tgtEl>
                                          <p:spTgt spid="12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130"/>
                                        </p:tgtEl>
                                        <p:attrNameLst>
                                          <p:attrName>style.visibility</p:attrName>
                                        </p:attrNameLst>
                                      </p:cBhvr>
                                      <p:to>
                                        <p:strVal val="visible"/>
                                      </p:to>
                                    </p:set>
                                    <p:anim calcmode="lin" valueType="num">
                                      <p:cBhvr additive="base">
                                        <p:cTn dur="1237"/>
                                        <p:tgtEl>
                                          <p:spTgt spid="130"/>
                                        </p:tgtEl>
                                        <p:attrNameLst>
                                          <p:attrName>ppt_w</p:attrName>
                                        </p:attrNameLst>
                                      </p:cBhvr>
                                      <p:tavLst>
                                        <p:tav fmla="" tm="0">
                                          <p:val>
                                            <p:strVal val="0"/>
                                          </p:val>
                                        </p:tav>
                                        <p:tav fmla="" tm="100000">
                                          <p:val>
                                            <p:strVal val="#ppt_w"/>
                                          </p:val>
                                        </p:tav>
                                      </p:tavLst>
                                    </p:anim>
                                    <p:anim calcmode="lin" valueType="num">
                                      <p:cBhvr additive="base">
                                        <p:cTn dur="1237"/>
                                        <p:tgtEl>
                                          <p:spTgt spid="13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131"/>
                                        </p:tgtEl>
                                        <p:attrNameLst>
                                          <p:attrName>style.visibility</p:attrName>
                                        </p:attrNameLst>
                                      </p:cBhvr>
                                      <p:to>
                                        <p:strVal val="visible"/>
                                      </p:to>
                                    </p:set>
                                    <p:anim calcmode="lin" valueType="num">
                                      <p:cBhvr additive="base">
                                        <p:cTn dur="1050"/>
                                        <p:tgtEl>
                                          <p:spTgt spid="131"/>
                                        </p:tgtEl>
                                        <p:attrNameLst>
                                          <p:attrName>ppt_w</p:attrName>
                                        </p:attrNameLst>
                                      </p:cBhvr>
                                      <p:tavLst>
                                        <p:tav fmla="" tm="0">
                                          <p:val>
                                            <p:strVal val="0"/>
                                          </p:val>
                                        </p:tav>
                                        <p:tav fmla="" tm="100000">
                                          <p:val>
                                            <p:strVal val="#ppt_w"/>
                                          </p:val>
                                        </p:tav>
                                      </p:tavLst>
                                    </p:anim>
                                    <p:anim calcmode="lin" valueType="num">
                                      <p:cBhvr additive="base">
                                        <p:cTn dur="1050"/>
                                        <p:tgtEl>
                                          <p:spTgt spid="131"/>
                                        </p:tgtEl>
                                        <p:attrNameLst>
                                          <p:attrName>ppt_h</p:attrName>
                                        </p:attrNameLst>
                                      </p:cBhvr>
                                      <p:tavLst>
                                        <p:tav fmla="" tm="0">
                                          <p:val>
                                            <p:strVal val="0"/>
                                          </p:val>
                                        </p:tav>
                                        <p:tav fmla="" tm="100000">
                                          <p:val>
                                            <p:strVal val="#ppt_h"/>
                                          </p:val>
                                        </p:tav>
                                      </p:tavLst>
                                    </p:anim>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38"/>
                                        </p:tgtEl>
                                        <p:attrNameLst>
                                          <p:attrName>style.visibility</p:attrName>
                                        </p:attrNameLst>
                                      </p:cBhvr>
                                      <p:to>
                                        <p:strVal val="visible"/>
                                      </p:to>
                                    </p:set>
                                    <p:animEffect filter="fade" transition="in">
                                      <p:cBhvr>
                                        <p:cTn dur="1000"/>
                                        <p:tgtEl>
                                          <p:spTgt spid="138"/>
                                        </p:tgtEl>
                                      </p:cBhvr>
                                    </p:animEffect>
                                  </p:childTnLst>
                                </p:cTn>
                              </p:par>
                              <p:par>
                                <p:cTn fill="hold" nodeType="withEffect" presetClass="entr" presetID="10" presetSubtype="0">
                                  <p:stCondLst>
                                    <p:cond delay="500"/>
                                  </p:stCondLst>
                                  <p:childTnLst>
                                    <p:set>
                                      <p:cBhvr>
                                        <p:cTn dur="1" fill="hold">
                                          <p:stCondLst>
                                            <p:cond delay="0"/>
                                          </p:stCondLst>
                                        </p:cTn>
                                        <p:tgtEl>
                                          <p:spTgt spid="137"/>
                                        </p:tgtEl>
                                        <p:attrNameLst>
                                          <p:attrName>style.visibility</p:attrName>
                                        </p:attrNameLst>
                                      </p:cBhvr>
                                      <p:to>
                                        <p:strVal val="visible"/>
                                      </p:to>
                                    </p:set>
                                    <p:animEffect filter="fade" transition="in">
                                      <p:cBhvr>
                                        <p:cTn dur="500"/>
                                        <p:tgtEl>
                                          <p:spTgt spid="137"/>
                                        </p:tgtEl>
                                      </p:cBhvr>
                                    </p:animEffect>
                                  </p:childTnLst>
                                </p:cTn>
                              </p:par>
                              <p:par>
                                <p:cTn fill="hold" nodeType="withEffect" presetClass="entr" presetID="23" presetSubtype="16">
                                  <p:stCondLst>
                                    <p:cond delay="1000"/>
                                  </p:stCondLst>
                                  <p:childTnLst>
                                    <p:set>
                                      <p:cBhvr>
                                        <p:cTn dur="1" fill="hold">
                                          <p:stCondLst>
                                            <p:cond delay="0"/>
                                          </p:stCondLst>
                                        </p:cTn>
                                        <p:tgtEl>
                                          <p:spTgt spid="139"/>
                                        </p:tgtEl>
                                        <p:attrNameLst>
                                          <p:attrName>style.visibility</p:attrName>
                                        </p:attrNameLst>
                                      </p:cBhvr>
                                      <p:to>
                                        <p:strVal val="visible"/>
                                      </p:to>
                                    </p:set>
                                    <p:anim calcmode="lin" valueType="num">
                                      <p:cBhvr additive="base">
                                        <p:cTn dur="500"/>
                                        <p:tgtEl>
                                          <p:spTgt spid="139"/>
                                        </p:tgtEl>
                                        <p:attrNameLst>
                                          <p:attrName>ppt_w</p:attrName>
                                        </p:attrNameLst>
                                      </p:cBhvr>
                                      <p:tavLst>
                                        <p:tav fmla="" tm="0">
                                          <p:val>
                                            <p:strVal val="0"/>
                                          </p:val>
                                        </p:tav>
                                        <p:tav fmla="" tm="100000">
                                          <p:val>
                                            <p:strVal val="#ppt_w"/>
                                          </p:val>
                                        </p:tav>
                                      </p:tavLst>
                                    </p:anim>
                                    <p:anim calcmode="lin" valueType="num">
                                      <p:cBhvr additive="base">
                                        <p:cTn dur="500"/>
                                        <p:tgtEl>
                                          <p:spTgt spid="139"/>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141"/>
                                        </p:tgtEl>
                                        <p:attrNameLst>
                                          <p:attrName>style.visibility</p:attrName>
                                        </p:attrNameLst>
                                      </p:cBhvr>
                                      <p:to>
                                        <p:strVal val="visible"/>
                                      </p:to>
                                    </p:set>
                                    <p:animEffect filter="fade" transition="in">
                                      <p:cBhvr>
                                        <p:cTn dur="2908"/>
                                        <p:tgtEl>
                                          <p:spTgt spid="141"/>
                                        </p:tgtEl>
                                      </p:cBhvr>
                                    </p:animEffect>
                                  </p:childTnLst>
                                </p:cTn>
                              </p:par>
                              <p:par>
                                <p:cTn fill="hold" nodeType="withEffect" presetClass="entr" presetID="10" presetSubtype="0">
                                  <p:stCondLst>
                                    <p:cond delay="0"/>
                                  </p:stCondLst>
                                  <p:childTnLst>
                                    <p:set>
                                      <p:cBhvr>
                                        <p:cTn dur="1" fill="hold">
                                          <p:stCondLst>
                                            <p:cond delay="0"/>
                                          </p:stCondLst>
                                        </p:cTn>
                                        <p:tgtEl>
                                          <p:spTgt spid="142"/>
                                        </p:tgtEl>
                                        <p:attrNameLst>
                                          <p:attrName>style.visibility</p:attrName>
                                        </p:attrNameLst>
                                      </p:cBhvr>
                                      <p:to>
                                        <p:strVal val="visible"/>
                                      </p:to>
                                    </p:set>
                                    <p:animEffect filter="fade" transition="in">
                                      <p:cBhvr>
                                        <p:cTn dur="2300"/>
                                        <p:tgtEl>
                                          <p:spTgt spid="142"/>
                                        </p:tgtEl>
                                      </p:cBhvr>
                                    </p:animEffect>
                                  </p:childTnLst>
                                </p:cTn>
                              </p:par>
                              <p:par>
                                <p:cTn fill="hold" nodeType="withEffect" presetClass="entr" presetID="10" presetSubtype="0">
                                  <p:stCondLst>
                                    <p:cond delay="0"/>
                                  </p:stCondLst>
                                  <p:childTnLst>
                                    <p:set>
                                      <p:cBhvr>
                                        <p:cTn dur="1" fill="hold">
                                          <p:stCondLst>
                                            <p:cond delay="0"/>
                                          </p:stCondLst>
                                        </p:cTn>
                                        <p:tgtEl>
                                          <p:spTgt spid="143"/>
                                        </p:tgtEl>
                                        <p:attrNameLst>
                                          <p:attrName>style.visibility</p:attrName>
                                        </p:attrNameLst>
                                      </p:cBhvr>
                                      <p:to>
                                        <p:strVal val="visible"/>
                                      </p:to>
                                    </p:set>
                                    <p:animEffect filter="fade" transition="in">
                                      <p:cBhvr>
                                        <p:cTn dur="3858"/>
                                        <p:tgtEl>
                                          <p:spTgt spid="143"/>
                                        </p:tgtEl>
                                      </p:cBhvr>
                                    </p:animEffect>
                                  </p:childTnLst>
                                </p:cTn>
                              </p:par>
                              <p:par>
                                <p:cTn fill="hold" nodeType="withEffect" presetClass="entr" presetID="10" presetSubtype="0">
                                  <p:stCondLst>
                                    <p:cond delay="0"/>
                                  </p:stCondLst>
                                  <p:childTnLst>
                                    <p:set>
                                      <p:cBhvr>
                                        <p:cTn dur="1" fill="hold">
                                          <p:stCondLst>
                                            <p:cond delay="0"/>
                                          </p:stCondLst>
                                        </p:cTn>
                                        <p:tgtEl>
                                          <p:spTgt spid="144"/>
                                        </p:tgtEl>
                                        <p:attrNameLst>
                                          <p:attrName>style.visibility</p:attrName>
                                        </p:attrNameLst>
                                      </p:cBhvr>
                                      <p:to>
                                        <p:strVal val="visible"/>
                                      </p:to>
                                    </p:set>
                                    <p:animEffect filter="fade" transition="in">
                                      <p:cBhvr>
                                        <p:cTn dur="2804"/>
                                        <p:tgtEl>
                                          <p:spTgt spid="144"/>
                                        </p:tgtEl>
                                      </p:cBhvr>
                                    </p:animEffect>
                                  </p:childTnLst>
                                </p:cTn>
                              </p:par>
                              <p:par>
                                <p:cTn fill="hold" nodeType="withEffect" presetClass="entr" presetID="10" presetSubtype="0">
                                  <p:stCondLst>
                                    <p:cond delay="0"/>
                                  </p:stCondLst>
                                  <p:childTnLst>
                                    <p:set>
                                      <p:cBhvr>
                                        <p:cTn dur="1" fill="hold">
                                          <p:stCondLst>
                                            <p:cond delay="0"/>
                                          </p:stCondLst>
                                        </p:cTn>
                                        <p:tgtEl>
                                          <p:spTgt spid="145"/>
                                        </p:tgtEl>
                                        <p:attrNameLst>
                                          <p:attrName>style.visibility</p:attrName>
                                        </p:attrNameLst>
                                      </p:cBhvr>
                                      <p:to>
                                        <p:strVal val="visible"/>
                                      </p:to>
                                    </p:set>
                                    <p:animEffect filter="fade" transition="in">
                                      <p:cBhvr>
                                        <p:cTn dur="2659"/>
                                        <p:tgtEl>
                                          <p:spTgt spid="145"/>
                                        </p:tgtEl>
                                      </p:cBhvr>
                                    </p:animEffect>
                                  </p:childTnLst>
                                </p:cTn>
                              </p:par>
                              <p:par>
                                <p:cTn fill="hold" nodeType="withEffect" presetClass="entr" presetID="10" presetSubtype="0">
                                  <p:stCondLst>
                                    <p:cond delay="0"/>
                                  </p:stCondLst>
                                  <p:childTnLst>
                                    <p:set>
                                      <p:cBhvr>
                                        <p:cTn dur="1" fill="hold">
                                          <p:stCondLst>
                                            <p:cond delay="0"/>
                                          </p:stCondLst>
                                        </p:cTn>
                                        <p:tgtEl>
                                          <p:spTgt spid="146"/>
                                        </p:tgtEl>
                                        <p:attrNameLst>
                                          <p:attrName>style.visibility</p:attrName>
                                        </p:attrNameLst>
                                      </p:cBhvr>
                                      <p:to>
                                        <p:strVal val="visible"/>
                                      </p:to>
                                    </p:set>
                                    <p:animEffect filter="fade" transition="in">
                                      <p:cBhvr>
                                        <p:cTn dur="3180"/>
                                        <p:tgtEl>
                                          <p:spTgt spid="146"/>
                                        </p:tgtEl>
                                      </p:cBhvr>
                                    </p:animEffect>
                                  </p:childTnLst>
                                </p:cTn>
                              </p:par>
                              <p:par>
                                <p:cTn fill="hold" nodeType="withEffect" presetClass="entr" presetID="10" presetSubtype="0">
                                  <p:stCondLst>
                                    <p:cond delay="0"/>
                                  </p:stCondLst>
                                  <p:childTnLst>
                                    <p:set>
                                      <p:cBhvr>
                                        <p:cTn dur="1" fill="hold">
                                          <p:stCondLst>
                                            <p:cond delay="0"/>
                                          </p:stCondLst>
                                        </p:cTn>
                                        <p:tgtEl>
                                          <p:spTgt spid="147"/>
                                        </p:tgtEl>
                                        <p:attrNameLst>
                                          <p:attrName>style.visibility</p:attrName>
                                        </p:attrNameLst>
                                      </p:cBhvr>
                                      <p:to>
                                        <p:strVal val="visible"/>
                                      </p:to>
                                    </p:set>
                                    <p:animEffect filter="fade" transition="in">
                                      <p:cBhvr>
                                        <p:cTn dur="3855"/>
                                        <p:tgtEl>
                                          <p:spTgt spid="147"/>
                                        </p:tgtEl>
                                      </p:cBhvr>
                                    </p:animEffect>
                                  </p:childTnLst>
                                </p:cTn>
                              </p:par>
                              <p:par>
                                <p:cTn fill="hold" nodeType="withEffect" presetClass="entr" presetID="10" presetSubtype="0">
                                  <p:stCondLst>
                                    <p:cond delay="0"/>
                                  </p:stCondLst>
                                  <p:childTnLst>
                                    <p:set>
                                      <p:cBhvr>
                                        <p:cTn dur="1" fill="hold">
                                          <p:stCondLst>
                                            <p:cond delay="0"/>
                                          </p:stCondLst>
                                        </p:cTn>
                                        <p:tgtEl>
                                          <p:spTgt spid="148"/>
                                        </p:tgtEl>
                                        <p:attrNameLst>
                                          <p:attrName>style.visibility</p:attrName>
                                        </p:attrNameLst>
                                      </p:cBhvr>
                                      <p:to>
                                        <p:strVal val="visible"/>
                                      </p:to>
                                    </p:set>
                                    <p:animEffect filter="fade" transition="in">
                                      <p:cBhvr>
                                        <p:cTn dur="2888"/>
                                        <p:tgtEl>
                                          <p:spTgt spid="148"/>
                                        </p:tgtEl>
                                      </p:cBhvr>
                                    </p:animEffect>
                                  </p:childTnLst>
                                </p:cTn>
                              </p:par>
                              <p:par>
                                <p:cTn fill="hold" nodeType="withEffect" presetClass="entr" presetID="10" presetSubtype="0">
                                  <p:stCondLst>
                                    <p:cond delay="0"/>
                                  </p:stCondLst>
                                  <p:childTnLst>
                                    <p:set>
                                      <p:cBhvr>
                                        <p:cTn dur="1" fill="hold">
                                          <p:stCondLst>
                                            <p:cond delay="0"/>
                                          </p:stCondLst>
                                        </p:cTn>
                                        <p:tgtEl>
                                          <p:spTgt spid="149"/>
                                        </p:tgtEl>
                                        <p:attrNameLst>
                                          <p:attrName>style.visibility</p:attrName>
                                        </p:attrNameLst>
                                      </p:cBhvr>
                                      <p:to>
                                        <p:strVal val="visible"/>
                                      </p:to>
                                    </p:set>
                                    <p:animEffect filter="fade" transition="in">
                                      <p:cBhvr>
                                        <p:cTn dur="3745"/>
                                        <p:tgtEl>
                                          <p:spTgt spid="149"/>
                                        </p:tgtEl>
                                      </p:cBhvr>
                                    </p:animEffect>
                                  </p:childTnLst>
                                </p:cTn>
                              </p:par>
                              <p:par>
                                <p:cTn fill="hold" nodeType="withEffect" presetClass="entr" presetID="10" presetSubtype="0">
                                  <p:stCondLst>
                                    <p:cond delay="0"/>
                                  </p:stCondLst>
                                  <p:childTnLst>
                                    <p:set>
                                      <p:cBhvr>
                                        <p:cTn dur="1" fill="hold">
                                          <p:stCondLst>
                                            <p:cond delay="0"/>
                                          </p:stCondLst>
                                        </p:cTn>
                                        <p:tgtEl>
                                          <p:spTgt spid="150"/>
                                        </p:tgtEl>
                                        <p:attrNameLst>
                                          <p:attrName>style.visibility</p:attrName>
                                        </p:attrNameLst>
                                      </p:cBhvr>
                                      <p:to>
                                        <p:strVal val="visible"/>
                                      </p:to>
                                    </p:set>
                                    <p:animEffect filter="fade" transition="in">
                                      <p:cBhvr>
                                        <p:cTn dur="2513"/>
                                        <p:tgtEl>
                                          <p:spTgt spid="150"/>
                                        </p:tgtEl>
                                      </p:cBhvr>
                                    </p:animEffect>
                                  </p:childTnLst>
                                </p:cTn>
                              </p:par>
                              <p:par>
                                <p:cTn fill="hold" nodeType="withEffect" presetClass="entr" presetID="10" presetSubtype="0">
                                  <p:stCondLst>
                                    <p:cond delay="0"/>
                                  </p:stCondLst>
                                  <p:childTnLst>
                                    <p:set>
                                      <p:cBhvr>
                                        <p:cTn dur="1" fill="hold">
                                          <p:stCondLst>
                                            <p:cond delay="0"/>
                                          </p:stCondLst>
                                        </p:cTn>
                                        <p:tgtEl>
                                          <p:spTgt spid="151"/>
                                        </p:tgtEl>
                                        <p:attrNameLst>
                                          <p:attrName>style.visibility</p:attrName>
                                        </p:attrNameLst>
                                      </p:cBhvr>
                                      <p:to>
                                        <p:strVal val="visible"/>
                                      </p:to>
                                    </p:set>
                                    <p:animEffect filter="fade" transition="in">
                                      <p:cBhvr>
                                        <p:cTn dur="2062"/>
                                        <p:tgtEl>
                                          <p:spTgt spid="151"/>
                                        </p:tgtEl>
                                      </p:cBhvr>
                                    </p:animEffect>
                                  </p:childTnLst>
                                </p:cTn>
                              </p:par>
                              <p:par>
                                <p:cTn fill="hold" nodeType="withEffect" presetClass="entr" presetID="10" presetSubtype="0">
                                  <p:stCondLst>
                                    <p:cond delay="0"/>
                                  </p:stCondLst>
                                  <p:childTnLst>
                                    <p:set>
                                      <p:cBhvr>
                                        <p:cTn dur="1" fill="hold">
                                          <p:stCondLst>
                                            <p:cond delay="0"/>
                                          </p:stCondLst>
                                        </p:cTn>
                                        <p:tgtEl>
                                          <p:spTgt spid="152"/>
                                        </p:tgtEl>
                                        <p:attrNameLst>
                                          <p:attrName>style.visibility</p:attrName>
                                        </p:attrNameLst>
                                      </p:cBhvr>
                                      <p:to>
                                        <p:strVal val="visible"/>
                                      </p:to>
                                    </p:set>
                                    <p:animEffect filter="fade" transition="in">
                                      <p:cBhvr>
                                        <p:cTn dur="3580"/>
                                        <p:tgtEl>
                                          <p:spTgt spid="152"/>
                                        </p:tgtEl>
                                      </p:cBhvr>
                                    </p:animEffect>
                                  </p:childTnLst>
                                </p:cTn>
                              </p:par>
                              <p:par>
                                <p:cTn fill="hold" nodeType="withEffect" presetClass="entr" presetID="10" presetSubtype="0">
                                  <p:stCondLst>
                                    <p:cond delay="0"/>
                                  </p:stCondLst>
                                  <p:childTnLst>
                                    <p:set>
                                      <p:cBhvr>
                                        <p:cTn dur="1" fill="hold">
                                          <p:stCondLst>
                                            <p:cond delay="0"/>
                                          </p:stCondLst>
                                        </p:cTn>
                                        <p:tgtEl>
                                          <p:spTgt spid="153"/>
                                        </p:tgtEl>
                                        <p:attrNameLst>
                                          <p:attrName>style.visibility</p:attrName>
                                        </p:attrNameLst>
                                      </p:cBhvr>
                                      <p:to>
                                        <p:strVal val="visible"/>
                                      </p:to>
                                    </p:set>
                                    <p:animEffect filter="fade" transition="in">
                                      <p:cBhvr>
                                        <p:cTn dur="2471"/>
                                        <p:tgtEl>
                                          <p:spTgt spid="153"/>
                                        </p:tgtEl>
                                      </p:cBhvr>
                                    </p:animEffect>
                                  </p:childTnLst>
                                </p:cTn>
                              </p:par>
                              <p:par>
                                <p:cTn fill="hold" nodeType="withEffect" presetClass="entr" presetID="10" presetSubtype="0">
                                  <p:stCondLst>
                                    <p:cond delay="0"/>
                                  </p:stCondLst>
                                  <p:childTnLst>
                                    <p:set>
                                      <p:cBhvr>
                                        <p:cTn dur="1" fill="hold">
                                          <p:stCondLst>
                                            <p:cond delay="0"/>
                                          </p:stCondLst>
                                        </p:cTn>
                                        <p:tgtEl>
                                          <p:spTgt spid="154"/>
                                        </p:tgtEl>
                                        <p:attrNameLst>
                                          <p:attrName>style.visibility</p:attrName>
                                        </p:attrNameLst>
                                      </p:cBhvr>
                                      <p:to>
                                        <p:strVal val="visible"/>
                                      </p:to>
                                    </p:set>
                                    <p:animEffect filter="fade" transition="in">
                                      <p:cBhvr>
                                        <p:cTn dur="2509"/>
                                        <p:tgtEl>
                                          <p:spTgt spid="154"/>
                                        </p:tgtEl>
                                      </p:cBhvr>
                                    </p:animEffect>
                                  </p:childTnLst>
                                </p:cTn>
                              </p:par>
                              <p:par>
                                <p:cTn fill="hold" nodeType="withEffect" presetClass="entr" presetID="10" presetSubtype="0">
                                  <p:stCondLst>
                                    <p:cond delay="0"/>
                                  </p:stCondLst>
                                  <p:childTnLst>
                                    <p:set>
                                      <p:cBhvr>
                                        <p:cTn dur="1" fill="hold">
                                          <p:stCondLst>
                                            <p:cond delay="0"/>
                                          </p:stCondLst>
                                        </p:cTn>
                                        <p:tgtEl>
                                          <p:spTgt spid="155"/>
                                        </p:tgtEl>
                                        <p:attrNameLst>
                                          <p:attrName>style.visibility</p:attrName>
                                        </p:attrNameLst>
                                      </p:cBhvr>
                                      <p:to>
                                        <p:strVal val="visible"/>
                                      </p:to>
                                    </p:set>
                                    <p:animEffect filter="fade" transition="in">
                                      <p:cBhvr>
                                        <p:cTn dur="2090"/>
                                        <p:tgtEl>
                                          <p:spTgt spid="155"/>
                                        </p:tgtEl>
                                      </p:cBhvr>
                                    </p:animEffect>
                                  </p:childTnLst>
                                </p:cTn>
                              </p:par>
                              <p:par>
                                <p:cTn fill="hold" nodeType="withEffect" presetClass="entr" presetID="10" presetSubtype="0">
                                  <p:stCondLst>
                                    <p:cond delay="0"/>
                                  </p:stCondLst>
                                  <p:childTnLst>
                                    <p:set>
                                      <p:cBhvr>
                                        <p:cTn dur="1" fill="hold">
                                          <p:stCondLst>
                                            <p:cond delay="0"/>
                                          </p:stCondLst>
                                        </p:cTn>
                                        <p:tgtEl>
                                          <p:spTgt spid="156"/>
                                        </p:tgtEl>
                                        <p:attrNameLst>
                                          <p:attrName>style.visibility</p:attrName>
                                        </p:attrNameLst>
                                      </p:cBhvr>
                                      <p:to>
                                        <p:strVal val="visible"/>
                                      </p:to>
                                    </p:set>
                                    <p:animEffect filter="fade" transition="in">
                                      <p:cBhvr>
                                        <p:cTn dur="3856"/>
                                        <p:tgtEl>
                                          <p:spTgt spid="156"/>
                                        </p:tgtEl>
                                      </p:cBhvr>
                                    </p:animEffect>
                                  </p:childTnLst>
                                </p:cTn>
                              </p:par>
                              <p:par>
                                <p:cTn fill="hold" nodeType="withEffect" presetClass="entr" presetID="10" presetSubtype="0">
                                  <p:stCondLst>
                                    <p:cond delay="0"/>
                                  </p:stCondLst>
                                  <p:childTnLst>
                                    <p:set>
                                      <p:cBhvr>
                                        <p:cTn dur="1" fill="hold">
                                          <p:stCondLst>
                                            <p:cond delay="0"/>
                                          </p:stCondLst>
                                        </p:cTn>
                                        <p:tgtEl>
                                          <p:spTgt spid="140"/>
                                        </p:tgtEl>
                                        <p:attrNameLst>
                                          <p:attrName>style.visibility</p:attrName>
                                        </p:attrNameLst>
                                      </p:cBhvr>
                                      <p:to>
                                        <p:strVal val="visible"/>
                                      </p:to>
                                    </p:set>
                                    <p:animEffect filter="fade" transition="in">
                                      <p:cBhvr>
                                        <p:cTn dur="3269"/>
                                        <p:tgtEl>
                                          <p:spTgt spid="140"/>
                                        </p:tgtEl>
                                      </p:cBhvr>
                                    </p:animEffect>
                                  </p:childTnLst>
                                </p:cTn>
                              </p:par>
                              <p:par>
                                <p:cTn fill="hold" nodeType="withEffect" presetClass="entr" presetID="10" presetSubtype="0">
                                  <p:stCondLst>
                                    <p:cond delay="0"/>
                                  </p:stCondLst>
                                  <p:childTnLst>
                                    <p:set>
                                      <p:cBhvr>
                                        <p:cTn dur="1" fill="hold">
                                          <p:stCondLst>
                                            <p:cond delay="0"/>
                                          </p:stCondLst>
                                        </p:cTn>
                                        <p:tgtEl>
                                          <p:spTgt spid="157"/>
                                        </p:tgtEl>
                                        <p:attrNameLst>
                                          <p:attrName>style.visibility</p:attrName>
                                        </p:attrNameLst>
                                      </p:cBhvr>
                                      <p:to>
                                        <p:strVal val="visible"/>
                                      </p:to>
                                    </p:set>
                                    <p:animEffect filter="fade" transition="in">
                                      <p:cBhvr>
                                        <p:cTn dur="3095"/>
                                        <p:tgtEl>
                                          <p:spTgt spid="157"/>
                                        </p:tgtEl>
                                      </p:cBhvr>
                                    </p:animEffect>
                                  </p:childTnLst>
                                </p:cTn>
                              </p:par>
                              <p:par>
                                <p:cTn fill="hold" nodeType="withEffect" presetClass="entr" presetID="10" presetSubtype="0">
                                  <p:stCondLst>
                                    <p:cond delay="0"/>
                                  </p:stCondLst>
                                  <p:childTnLst>
                                    <p:set>
                                      <p:cBhvr>
                                        <p:cTn dur="1" fill="hold">
                                          <p:stCondLst>
                                            <p:cond delay="0"/>
                                          </p:stCondLst>
                                        </p:cTn>
                                        <p:tgtEl>
                                          <p:spTgt spid="158"/>
                                        </p:tgtEl>
                                        <p:attrNameLst>
                                          <p:attrName>style.visibility</p:attrName>
                                        </p:attrNameLst>
                                      </p:cBhvr>
                                      <p:to>
                                        <p:strVal val="visible"/>
                                      </p:to>
                                    </p:set>
                                    <p:animEffect filter="fade" transition="in">
                                      <p:cBhvr>
                                        <p:cTn dur="3076"/>
                                        <p:tgtEl>
                                          <p:spTgt spid="158"/>
                                        </p:tgtEl>
                                      </p:cBhvr>
                                    </p:animEffect>
                                  </p:childTnLst>
                                </p:cTn>
                              </p:par>
                              <p:par>
                                <p:cTn fill="hold" nodeType="withEffect" presetClass="entr" presetID="10" presetSubtype="0">
                                  <p:stCondLst>
                                    <p:cond delay="0"/>
                                  </p:stCondLst>
                                  <p:childTnLst>
                                    <p:set>
                                      <p:cBhvr>
                                        <p:cTn dur="1" fill="hold">
                                          <p:stCondLst>
                                            <p:cond delay="0"/>
                                          </p:stCondLst>
                                        </p:cTn>
                                        <p:tgtEl>
                                          <p:spTgt spid="159"/>
                                        </p:tgtEl>
                                        <p:attrNameLst>
                                          <p:attrName>style.visibility</p:attrName>
                                        </p:attrNameLst>
                                      </p:cBhvr>
                                      <p:to>
                                        <p:strVal val="visible"/>
                                      </p:to>
                                    </p:set>
                                    <p:animEffect filter="fade" transition="in">
                                      <p:cBhvr>
                                        <p:cTn dur="3345"/>
                                        <p:tgtEl>
                                          <p:spTgt spid="159"/>
                                        </p:tgtEl>
                                      </p:cBhvr>
                                    </p:animEffect>
                                  </p:childTnLst>
                                </p:cTn>
                              </p:par>
                              <p:par>
                                <p:cTn fill="hold" nodeType="withEffect" presetClass="entr" presetID="10" presetSubtype="0">
                                  <p:stCondLst>
                                    <p:cond delay="0"/>
                                  </p:stCondLst>
                                  <p:childTnLst>
                                    <p:set>
                                      <p:cBhvr>
                                        <p:cTn dur="1" fill="hold">
                                          <p:stCondLst>
                                            <p:cond delay="0"/>
                                          </p:stCondLst>
                                        </p:cTn>
                                        <p:tgtEl>
                                          <p:spTgt spid="160"/>
                                        </p:tgtEl>
                                        <p:attrNameLst>
                                          <p:attrName>style.visibility</p:attrName>
                                        </p:attrNameLst>
                                      </p:cBhvr>
                                      <p:to>
                                        <p:strVal val="visible"/>
                                      </p:to>
                                    </p:set>
                                    <p:animEffect filter="fade" transition="in">
                                      <p:cBhvr>
                                        <p:cTn dur="2908"/>
                                        <p:tgtEl>
                                          <p:spTgt spid="160"/>
                                        </p:tgtEl>
                                      </p:cBhvr>
                                    </p:animEffect>
                                  </p:childTnLst>
                                </p:cTn>
                              </p:par>
                              <p:par>
                                <p:cTn fill="hold" nodeType="withEffect" presetClass="entr" presetID="10" presetSubtype="0">
                                  <p:stCondLst>
                                    <p:cond delay="0"/>
                                  </p:stCondLst>
                                  <p:childTnLst>
                                    <p:set>
                                      <p:cBhvr>
                                        <p:cTn dur="1" fill="hold">
                                          <p:stCondLst>
                                            <p:cond delay="0"/>
                                          </p:stCondLst>
                                        </p:cTn>
                                        <p:tgtEl>
                                          <p:spTgt spid="161"/>
                                        </p:tgtEl>
                                        <p:attrNameLst>
                                          <p:attrName>style.visibility</p:attrName>
                                        </p:attrNameLst>
                                      </p:cBhvr>
                                      <p:to>
                                        <p:strVal val="visible"/>
                                      </p:to>
                                    </p:set>
                                    <p:animEffect filter="fade" transition="in">
                                      <p:cBhvr>
                                        <p:cTn dur="2546"/>
                                        <p:tgtEl>
                                          <p:spTgt spid="161"/>
                                        </p:tgtEl>
                                      </p:cBhvr>
                                    </p:animEffect>
                                  </p:childTnLst>
                                </p:cTn>
                              </p:par>
                              <p:par>
                                <p:cTn fill="hold" nodeType="withEffect" presetClass="entr" presetID="10" presetSubtype="0">
                                  <p:stCondLst>
                                    <p:cond delay="0"/>
                                  </p:stCondLst>
                                  <p:childTnLst>
                                    <p:set>
                                      <p:cBhvr>
                                        <p:cTn dur="1" fill="hold">
                                          <p:stCondLst>
                                            <p:cond delay="0"/>
                                          </p:stCondLst>
                                        </p:cTn>
                                        <p:tgtEl>
                                          <p:spTgt spid="162"/>
                                        </p:tgtEl>
                                        <p:attrNameLst>
                                          <p:attrName>style.visibility</p:attrName>
                                        </p:attrNameLst>
                                      </p:cBhvr>
                                      <p:to>
                                        <p:strVal val="visible"/>
                                      </p:to>
                                    </p:set>
                                    <p:animEffect filter="fade" transition="in">
                                      <p:cBhvr>
                                        <p:cTn dur="3177"/>
                                        <p:tgtEl>
                                          <p:spTgt spid="162"/>
                                        </p:tgtEl>
                                      </p:cBhvr>
                                    </p:animEffect>
                                  </p:childTnLst>
                                </p:cTn>
                              </p:par>
                              <p:par>
                                <p:cTn fill="hold" nodeType="withEffect" presetClass="entr" presetID="10" presetSubtype="0">
                                  <p:stCondLst>
                                    <p:cond delay="0"/>
                                  </p:stCondLst>
                                  <p:childTnLst>
                                    <p:set>
                                      <p:cBhvr>
                                        <p:cTn dur="1" fill="hold">
                                          <p:stCondLst>
                                            <p:cond delay="0"/>
                                          </p:stCondLst>
                                        </p:cTn>
                                        <p:tgtEl>
                                          <p:spTgt spid="163"/>
                                        </p:tgtEl>
                                        <p:attrNameLst>
                                          <p:attrName>style.visibility</p:attrName>
                                        </p:attrNameLst>
                                      </p:cBhvr>
                                      <p:to>
                                        <p:strVal val="visible"/>
                                      </p:to>
                                    </p:set>
                                    <p:animEffect filter="fade" transition="in">
                                      <p:cBhvr>
                                        <p:cTn dur="3856"/>
                                        <p:tgtEl>
                                          <p:spTgt spid="163"/>
                                        </p:tgtEl>
                                      </p:cBhvr>
                                    </p:animEffect>
                                  </p:childTnLst>
                                </p:cTn>
                              </p:par>
                              <p:par>
                                <p:cTn fill="hold" nodeType="withEffect" presetClass="entr" presetID="10" presetSubtype="0">
                                  <p:stCondLst>
                                    <p:cond delay="0"/>
                                  </p:stCondLst>
                                  <p:childTnLst>
                                    <p:set>
                                      <p:cBhvr>
                                        <p:cTn dur="1" fill="hold">
                                          <p:stCondLst>
                                            <p:cond delay="0"/>
                                          </p:stCondLst>
                                        </p:cTn>
                                        <p:tgtEl>
                                          <p:spTgt spid="164"/>
                                        </p:tgtEl>
                                        <p:attrNameLst>
                                          <p:attrName>style.visibility</p:attrName>
                                        </p:attrNameLst>
                                      </p:cBhvr>
                                      <p:to>
                                        <p:strVal val="visible"/>
                                      </p:to>
                                    </p:set>
                                    <p:animEffect filter="fade" transition="in">
                                      <p:cBhvr>
                                        <p:cTn dur="3095"/>
                                        <p:tgtEl>
                                          <p:spTgt spid="164"/>
                                        </p:tgtEl>
                                      </p:cBhvr>
                                    </p:animEffect>
                                  </p:childTnLst>
                                </p:cTn>
                              </p:par>
                              <p:par>
                                <p:cTn fill="hold" nodeType="withEffect" presetClass="entr" presetID="10" presetSubtype="0">
                                  <p:stCondLst>
                                    <p:cond delay="0"/>
                                  </p:stCondLst>
                                  <p:childTnLst>
                                    <p:set>
                                      <p:cBhvr>
                                        <p:cTn dur="1" fill="hold">
                                          <p:stCondLst>
                                            <p:cond delay="0"/>
                                          </p:stCondLst>
                                        </p:cTn>
                                        <p:tgtEl>
                                          <p:spTgt spid="165"/>
                                        </p:tgtEl>
                                        <p:attrNameLst>
                                          <p:attrName>style.visibility</p:attrName>
                                        </p:attrNameLst>
                                      </p:cBhvr>
                                      <p:to>
                                        <p:strVal val="visible"/>
                                      </p:to>
                                    </p:set>
                                    <p:animEffect filter="fade" transition="in">
                                      <p:cBhvr>
                                        <p:cTn dur="3345"/>
                                        <p:tgtEl>
                                          <p:spTgt spid="165"/>
                                        </p:tgtEl>
                                      </p:cBhvr>
                                    </p:animEffect>
                                  </p:childTnLst>
                                </p:cTn>
                              </p:par>
                              <p:par>
                                <p:cTn fill="hold" nodeType="withEffect" presetClass="entr" presetID="10" presetSubtype="0">
                                  <p:stCondLst>
                                    <p:cond delay="0"/>
                                  </p:stCondLst>
                                  <p:childTnLst>
                                    <p:set>
                                      <p:cBhvr>
                                        <p:cTn dur="1" fill="hold">
                                          <p:stCondLst>
                                            <p:cond delay="0"/>
                                          </p:stCondLst>
                                        </p:cTn>
                                        <p:tgtEl>
                                          <p:spTgt spid="166"/>
                                        </p:tgtEl>
                                        <p:attrNameLst>
                                          <p:attrName>style.visibility</p:attrName>
                                        </p:attrNameLst>
                                      </p:cBhvr>
                                      <p:to>
                                        <p:strVal val="visible"/>
                                      </p:to>
                                    </p:set>
                                    <p:animEffect filter="fade" transition="in">
                                      <p:cBhvr>
                                        <p:cTn dur="2300"/>
                                        <p:tgtEl>
                                          <p:spTgt spid="166"/>
                                        </p:tgtEl>
                                      </p:cBhvr>
                                    </p:animEffect>
                                  </p:childTnLst>
                                </p:cTn>
                              </p:par>
                              <p:par>
                                <p:cTn fill="hold" nodeType="withEffect" presetClass="entr" presetID="10" presetSubtype="0">
                                  <p:stCondLst>
                                    <p:cond delay="0"/>
                                  </p:stCondLst>
                                  <p:childTnLst>
                                    <p:set>
                                      <p:cBhvr>
                                        <p:cTn dur="1" fill="hold">
                                          <p:stCondLst>
                                            <p:cond delay="0"/>
                                          </p:stCondLst>
                                        </p:cTn>
                                        <p:tgtEl>
                                          <p:spTgt spid="167"/>
                                        </p:tgtEl>
                                        <p:attrNameLst>
                                          <p:attrName>style.visibility</p:attrName>
                                        </p:attrNameLst>
                                      </p:cBhvr>
                                      <p:to>
                                        <p:strVal val="visible"/>
                                      </p:to>
                                    </p:set>
                                    <p:animEffect filter="fade" transition="in">
                                      <p:cBhvr>
                                        <p:cTn dur="2300"/>
                                        <p:tgtEl>
                                          <p:spTgt spid="167"/>
                                        </p:tgtEl>
                                      </p:cBhvr>
                                    </p:animEffect>
                                  </p:childTnLst>
                                </p:cTn>
                              </p:par>
                              <p:par>
                                <p:cTn fill="hold" nodeType="withEffect" presetClass="entr" presetID="10" presetSubtype="0">
                                  <p:stCondLst>
                                    <p:cond delay="0"/>
                                  </p:stCondLst>
                                  <p:childTnLst>
                                    <p:set>
                                      <p:cBhvr>
                                        <p:cTn dur="1" fill="hold">
                                          <p:stCondLst>
                                            <p:cond delay="0"/>
                                          </p:stCondLst>
                                        </p:cTn>
                                        <p:tgtEl>
                                          <p:spTgt spid="168"/>
                                        </p:tgtEl>
                                        <p:attrNameLst>
                                          <p:attrName>style.visibility</p:attrName>
                                        </p:attrNameLst>
                                      </p:cBhvr>
                                      <p:to>
                                        <p:strVal val="visible"/>
                                      </p:to>
                                    </p:set>
                                    <p:animEffect filter="fade" transition="in">
                                      <p:cBhvr>
                                        <p:cTn dur="2300"/>
                                        <p:tgtEl>
                                          <p:spTgt spid="168"/>
                                        </p:tgtEl>
                                      </p:cBhvr>
                                    </p:animEffect>
                                  </p:childTnLst>
                                </p:cTn>
                              </p:par>
                              <p:par>
                                <p:cTn fill="hold" nodeType="withEffect" presetClass="entr" presetID="10" presetSubtype="0">
                                  <p:stCondLst>
                                    <p:cond delay="0"/>
                                  </p:stCondLst>
                                  <p:childTnLst>
                                    <p:set>
                                      <p:cBhvr>
                                        <p:cTn dur="1" fill="hold">
                                          <p:stCondLst>
                                            <p:cond delay="0"/>
                                          </p:stCondLst>
                                        </p:cTn>
                                        <p:tgtEl>
                                          <p:spTgt spid="169"/>
                                        </p:tgtEl>
                                        <p:attrNameLst>
                                          <p:attrName>style.visibility</p:attrName>
                                        </p:attrNameLst>
                                      </p:cBhvr>
                                      <p:to>
                                        <p:strVal val="visible"/>
                                      </p:to>
                                    </p:set>
                                    <p:animEffect filter="fade" transition="in">
                                      <p:cBhvr>
                                        <p:cTn dur="2300"/>
                                        <p:tgtEl>
                                          <p:spTgt spid="169"/>
                                        </p:tgtEl>
                                      </p:cBhvr>
                                    </p:animEffect>
                                  </p:childTnLst>
                                </p:cTn>
                              </p:par>
                              <p:par>
                                <p:cTn fill="hold" nodeType="withEffect" presetClass="entr" presetID="10" presetSubtype="0">
                                  <p:stCondLst>
                                    <p:cond delay="0"/>
                                  </p:stCondLst>
                                  <p:childTnLst>
                                    <p:set>
                                      <p:cBhvr>
                                        <p:cTn dur="1" fill="hold">
                                          <p:stCondLst>
                                            <p:cond delay="0"/>
                                          </p:stCondLst>
                                        </p:cTn>
                                        <p:tgtEl>
                                          <p:spTgt spid="170"/>
                                        </p:tgtEl>
                                        <p:attrNameLst>
                                          <p:attrName>style.visibility</p:attrName>
                                        </p:attrNameLst>
                                      </p:cBhvr>
                                      <p:to>
                                        <p:strVal val="visible"/>
                                      </p:to>
                                    </p:set>
                                    <p:animEffect filter="fade" transition="in">
                                      <p:cBhvr>
                                        <p:cTn dur="2300"/>
                                        <p:tgtEl>
                                          <p:spTgt spid="170"/>
                                        </p:tgtEl>
                                      </p:cBhvr>
                                    </p:animEffect>
                                  </p:childTnLst>
                                </p:cTn>
                              </p:par>
                              <p:par>
                                <p:cTn fill="hold" nodeType="withEffect" presetClass="entr" presetID="10" presetSubtype="0">
                                  <p:stCondLst>
                                    <p:cond delay="0"/>
                                  </p:stCondLst>
                                  <p:childTnLst>
                                    <p:set>
                                      <p:cBhvr>
                                        <p:cTn dur="1" fill="hold">
                                          <p:stCondLst>
                                            <p:cond delay="0"/>
                                          </p:stCondLst>
                                        </p:cTn>
                                        <p:tgtEl>
                                          <p:spTgt spid="171"/>
                                        </p:tgtEl>
                                        <p:attrNameLst>
                                          <p:attrName>style.visibility</p:attrName>
                                        </p:attrNameLst>
                                      </p:cBhvr>
                                      <p:to>
                                        <p:strVal val="visible"/>
                                      </p:to>
                                    </p:set>
                                    <p:animEffect filter="fade" transition="in">
                                      <p:cBhvr>
                                        <p:cTn dur="2300"/>
                                        <p:tgtEl>
                                          <p:spTgt spid="171"/>
                                        </p:tgtEl>
                                      </p:cBhvr>
                                    </p:animEffect>
                                  </p:childTnLst>
                                </p:cTn>
                              </p:par>
                              <p:par>
                                <p:cTn fill="hold" nodeType="withEffect" presetClass="entr" presetID="10" presetSubtype="0">
                                  <p:stCondLst>
                                    <p:cond delay="0"/>
                                  </p:stCondLst>
                                  <p:childTnLst>
                                    <p:set>
                                      <p:cBhvr>
                                        <p:cTn dur="1" fill="hold">
                                          <p:stCondLst>
                                            <p:cond delay="0"/>
                                          </p:stCondLst>
                                        </p:cTn>
                                        <p:tgtEl>
                                          <p:spTgt spid="173"/>
                                        </p:tgtEl>
                                        <p:attrNameLst>
                                          <p:attrName>style.visibility</p:attrName>
                                        </p:attrNameLst>
                                      </p:cBhvr>
                                      <p:to>
                                        <p:strVal val="visible"/>
                                      </p:to>
                                    </p:set>
                                    <p:animEffect filter="fade" transition="in">
                                      <p:cBhvr>
                                        <p:cTn dur="2908"/>
                                        <p:tgtEl>
                                          <p:spTgt spid="173"/>
                                        </p:tgtEl>
                                      </p:cBhvr>
                                    </p:animEffect>
                                  </p:childTnLst>
                                </p:cTn>
                              </p:par>
                              <p:par>
                                <p:cTn fill="hold" nodeType="withEffect" presetClass="entr" presetID="10" presetSubtype="0">
                                  <p:stCondLst>
                                    <p:cond delay="0"/>
                                  </p:stCondLst>
                                  <p:childTnLst>
                                    <p:set>
                                      <p:cBhvr>
                                        <p:cTn dur="1" fill="hold">
                                          <p:stCondLst>
                                            <p:cond delay="0"/>
                                          </p:stCondLst>
                                        </p:cTn>
                                        <p:tgtEl>
                                          <p:spTgt spid="175"/>
                                        </p:tgtEl>
                                        <p:attrNameLst>
                                          <p:attrName>style.visibility</p:attrName>
                                        </p:attrNameLst>
                                      </p:cBhvr>
                                      <p:to>
                                        <p:strVal val="visible"/>
                                      </p:to>
                                    </p:set>
                                    <p:animEffect filter="fade" transition="in">
                                      <p:cBhvr>
                                        <p:cTn dur="2300"/>
                                        <p:tgtEl>
                                          <p:spTgt spid="175"/>
                                        </p:tgtEl>
                                      </p:cBhvr>
                                    </p:animEffect>
                                  </p:childTnLst>
                                </p:cTn>
                              </p:par>
                              <p:par>
                                <p:cTn fill="hold" nodeType="withEffect" presetClass="entr" presetID="10" presetSubtype="0">
                                  <p:stCondLst>
                                    <p:cond delay="0"/>
                                  </p:stCondLst>
                                  <p:childTnLst>
                                    <p:set>
                                      <p:cBhvr>
                                        <p:cTn dur="1" fill="hold">
                                          <p:stCondLst>
                                            <p:cond delay="0"/>
                                          </p:stCondLst>
                                        </p:cTn>
                                        <p:tgtEl>
                                          <p:spTgt spid="176"/>
                                        </p:tgtEl>
                                        <p:attrNameLst>
                                          <p:attrName>style.visibility</p:attrName>
                                        </p:attrNameLst>
                                      </p:cBhvr>
                                      <p:to>
                                        <p:strVal val="visible"/>
                                      </p:to>
                                    </p:set>
                                    <p:animEffect filter="fade" transition="in">
                                      <p:cBhvr>
                                        <p:cTn dur="3858"/>
                                        <p:tgtEl>
                                          <p:spTgt spid="176"/>
                                        </p:tgtEl>
                                      </p:cBhvr>
                                    </p:animEffect>
                                  </p:childTnLst>
                                </p:cTn>
                              </p:par>
                              <p:par>
                                <p:cTn fill="hold" nodeType="withEffect" presetClass="entr" presetID="10" presetSubtype="0">
                                  <p:stCondLst>
                                    <p:cond delay="0"/>
                                  </p:stCondLst>
                                  <p:childTnLst>
                                    <p:set>
                                      <p:cBhvr>
                                        <p:cTn dur="1" fill="hold">
                                          <p:stCondLst>
                                            <p:cond delay="0"/>
                                          </p:stCondLst>
                                        </p:cTn>
                                        <p:tgtEl>
                                          <p:spTgt spid="177"/>
                                        </p:tgtEl>
                                        <p:attrNameLst>
                                          <p:attrName>style.visibility</p:attrName>
                                        </p:attrNameLst>
                                      </p:cBhvr>
                                      <p:to>
                                        <p:strVal val="visible"/>
                                      </p:to>
                                    </p:set>
                                    <p:animEffect filter="fade" transition="in">
                                      <p:cBhvr>
                                        <p:cTn dur="2179"/>
                                        <p:tgtEl>
                                          <p:spTgt spid="177"/>
                                        </p:tgtEl>
                                      </p:cBhvr>
                                    </p:animEffect>
                                  </p:childTnLst>
                                </p:cTn>
                              </p:par>
                              <p:par>
                                <p:cTn fill="hold" nodeType="withEffect" presetClass="entr" presetID="10" presetSubtype="0">
                                  <p:stCondLst>
                                    <p:cond delay="0"/>
                                  </p:stCondLst>
                                  <p:childTnLst>
                                    <p:set>
                                      <p:cBhvr>
                                        <p:cTn dur="1" fill="hold">
                                          <p:stCondLst>
                                            <p:cond delay="0"/>
                                          </p:stCondLst>
                                        </p:cTn>
                                        <p:tgtEl>
                                          <p:spTgt spid="178"/>
                                        </p:tgtEl>
                                        <p:attrNameLst>
                                          <p:attrName>style.visibility</p:attrName>
                                        </p:attrNameLst>
                                      </p:cBhvr>
                                      <p:to>
                                        <p:strVal val="visible"/>
                                      </p:to>
                                    </p:set>
                                    <p:animEffect filter="fade" transition="in">
                                      <p:cBhvr>
                                        <p:cTn dur="2659"/>
                                        <p:tgtEl>
                                          <p:spTgt spid="178"/>
                                        </p:tgtEl>
                                      </p:cBhvr>
                                    </p:animEffect>
                                  </p:childTnLst>
                                </p:cTn>
                              </p:par>
                              <p:par>
                                <p:cTn fill="hold" nodeType="withEffect" presetClass="entr" presetID="10" presetSubtype="0">
                                  <p:stCondLst>
                                    <p:cond delay="0"/>
                                  </p:stCondLst>
                                  <p:childTnLst>
                                    <p:set>
                                      <p:cBhvr>
                                        <p:cTn dur="1" fill="hold">
                                          <p:stCondLst>
                                            <p:cond delay="0"/>
                                          </p:stCondLst>
                                        </p:cTn>
                                        <p:tgtEl>
                                          <p:spTgt spid="179"/>
                                        </p:tgtEl>
                                        <p:attrNameLst>
                                          <p:attrName>style.visibility</p:attrName>
                                        </p:attrNameLst>
                                      </p:cBhvr>
                                      <p:to>
                                        <p:strVal val="visible"/>
                                      </p:to>
                                    </p:set>
                                    <p:animEffect filter="fade" transition="in">
                                      <p:cBhvr>
                                        <p:cTn dur="3180"/>
                                        <p:tgtEl>
                                          <p:spTgt spid="179"/>
                                        </p:tgtEl>
                                      </p:cBhvr>
                                    </p:animEffect>
                                  </p:childTnLst>
                                </p:cTn>
                              </p:par>
                              <p:par>
                                <p:cTn fill="hold" nodeType="withEffect" presetClass="entr" presetID="10" presetSubtype="0">
                                  <p:stCondLst>
                                    <p:cond delay="0"/>
                                  </p:stCondLst>
                                  <p:childTnLst>
                                    <p:set>
                                      <p:cBhvr>
                                        <p:cTn dur="1" fill="hold">
                                          <p:stCondLst>
                                            <p:cond delay="0"/>
                                          </p:stCondLst>
                                        </p:cTn>
                                        <p:tgtEl>
                                          <p:spTgt spid="174"/>
                                        </p:tgtEl>
                                        <p:attrNameLst>
                                          <p:attrName>style.visibility</p:attrName>
                                        </p:attrNameLst>
                                      </p:cBhvr>
                                      <p:to>
                                        <p:strVal val="visible"/>
                                      </p:to>
                                    </p:set>
                                    <p:animEffect filter="fade" transition="in">
                                      <p:cBhvr>
                                        <p:cTn dur="2546"/>
                                        <p:tgtEl>
                                          <p:spTgt spid="174"/>
                                        </p:tgtEl>
                                      </p:cBhvr>
                                    </p:animEffect>
                                  </p:childTnLst>
                                </p:cTn>
                              </p:par>
                              <p:par>
                                <p:cTn fill="hold" nodeType="withEffect" presetClass="entr" presetID="10" presetSubtype="0">
                                  <p:stCondLst>
                                    <p:cond delay="0"/>
                                  </p:stCondLst>
                                  <p:childTnLst>
                                    <p:set>
                                      <p:cBhvr>
                                        <p:cTn dur="1" fill="hold">
                                          <p:stCondLst>
                                            <p:cond delay="0"/>
                                          </p:stCondLst>
                                        </p:cTn>
                                        <p:tgtEl>
                                          <p:spTgt spid="180"/>
                                        </p:tgtEl>
                                        <p:attrNameLst>
                                          <p:attrName>style.visibility</p:attrName>
                                        </p:attrNameLst>
                                      </p:cBhvr>
                                      <p:to>
                                        <p:strVal val="visible"/>
                                      </p:to>
                                    </p:set>
                                    <p:animEffect filter="fade" transition="in">
                                      <p:cBhvr>
                                        <p:cTn dur="2513"/>
                                        <p:tgtEl>
                                          <p:spTgt spid="180"/>
                                        </p:tgtEl>
                                      </p:cBhvr>
                                    </p:animEffect>
                                  </p:childTnLst>
                                </p:cTn>
                              </p:par>
                              <p:par>
                                <p:cTn fill="hold" nodeType="withEffect" presetClass="entr" presetID="10" presetSubtype="0">
                                  <p:stCondLst>
                                    <p:cond delay="0"/>
                                  </p:stCondLst>
                                  <p:childTnLst>
                                    <p:set>
                                      <p:cBhvr>
                                        <p:cTn dur="1" fill="hold">
                                          <p:stCondLst>
                                            <p:cond delay="0"/>
                                          </p:stCondLst>
                                        </p:cTn>
                                        <p:tgtEl>
                                          <p:spTgt spid="181"/>
                                        </p:tgtEl>
                                        <p:attrNameLst>
                                          <p:attrName>style.visibility</p:attrName>
                                        </p:attrNameLst>
                                      </p:cBhvr>
                                      <p:to>
                                        <p:strVal val="visible"/>
                                      </p:to>
                                    </p:set>
                                    <p:animEffect filter="fade" transition="in">
                                      <p:cBhvr>
                                        <p:cTn dur="2062"/>
                                        <p:tgtEl>
                                          <p:spTgt spid="181"/>
                                        </p:tgtEl>
                                      </p:cBhvr>
                                    </p:animEffect>
                                  </p:childTnLst>
                                </p:cTn>
                              </p:par>
                              <p:par>
                                <p:cTn fill="hold" nodeType="withEffect" presetClass="entr" presetID="10" presetSubtype="0">
                                  <p:stCondLst>
                                    <p:cond delay="0"/>
                                  </p:stCondLst>
                                  <p:childTnLst>
                                    <p:set>
                                      <p:cBhvr>
                                        <p:cTn dur="1" fill="hold">
                                          <p:stCondLst>
                                            <p:cond delay="0"/>
                                          </p:stCondLst>
                                        </p:cTn>
                                        <p:tgtEl>
                                          <p:spTgt spid="182"/>
                                        </p:tgtEl>
                                        <p:attrNameLst>
                                          <p:attrName>style.visibility</p:attrName>
                                        </p:attrNameLst>
                                      </p:cBhvr>
                                      <p:to>
                                        <p:strVal val="visible"/>
                                      </p:to>
                                    </p:set>
                                    <p:animEffect filter="fade" transition="in">
                                      <p:cBhvr>
                                        <p:cTn dur="3580"/>
                                        <p:tgtEl>
                                          <p:spTgt spid="182"/>
                                        </p:tgtEl>
                                      </p:cBhvr>
                                    </p:animEffect>
                                  </p:childTnLst>
                                </p:cTn>
                              </p:par>
                              <p:par>
                                <p:cTn fill="hold" nodeType="withEffect" presetClass="entr" presetID="10" presetSubtype="0">
                                  <p:stCondLst>
                                    <p:cond delay="0"/>
                                  </p:stCondLst>
                                  <p:childTnLst>
                                    <p:set>
                                      <p:cBhvr>
                                        <p:cTn dur="1" fill="hold">
                                          <p:stCondLst>
                                            <p:cond delay="0"/>
                                          </p:stCondLst>
                                        </p:cTn>
                                        <p:tgtEl>
                                          <p:spTgt spid="183"/>
                                        </p:tgtEl>
                                        <p:attrNameLst>
                                          <p:attrName>style.visibility</p:attrName>
                                        </p:attrNameLst>
                                      </p:cBhvr>
                                      <p:to>
                                        <p:strVal val="visible"/>
                                      </p:to>
                                    </p:set>
                                    <p:animEffect filter="fade" transition="in">
                                      <p:cBhvr>
                                        <p:cTn dur="2471"/>
                                        <p:tgtEl>
                                          <p:spTgt spid="183"/>
                                        </p:tgtEl>
                                      </p:cBhvr>
                                    </p:animEffect>
                                  </p:childTnLst>
                                </p:cTn>
                              </p:par>
                              <p:par>
                                <p:cTn fill="hold" nodeType="withEffect" presetClass="entr" presetID="10" presetSubtype="0">
                                  <p:stCondLst>
                                    <p:cond delay="0"/>
                                  </p:stCondLst>
                                  <p:childTnLst>
                                    <p:set>
                                      <p:cBhvr>
                                        <p:cTn dur="1" fill="hold">
                                          <p:stCondLst>
                                            <p:cond delay="0"/>
                                          </p:stCondLst>
                                        </p:cTn>
                                        <p:tgtEl>
                                          <p:spTgt spid="184"/>
                                        </p:tgtEl>
                                        <p:attrNameLst>
                                          <p:attrName>style.visibility</p:attrName>
                                        </p:attrNameLst>
                                      </p:cBhvr>
                                      <p:to>
                                        <p:strVal val="visible"/>
                                      </p:to>
                                    </p:set>
                                    <p:animEffect filter="fade" transition="in">
                                      <p:cBhvr>
                                        <p:cTn dur="2090"/>
                                        <p:tgtEl>
                                          <p:spTgt spid="184"/>
                                        </p:tgtEl>
                                      </p:cBhvr>
                                    </p:animEffect>
                                  </p:childTnLst>
                                </p:cTn>
                              </p:par>
                              <p:par>
                                <p:cTn fill="hold" nodeType="withEffect" presetClass="entr" presetID="10" presetSubtype="0">
                                  <p:stCondLst>
                                    <p:cond delay="0"/>
                                  </p:stCondLst>
                                  <p:childTnLst>
                                    <p:set>
                                      <p:cBhvr>
                                        <p:cTn dur="1" fill="hold">
                                          <p:stCondLst>
                                            <p:cond delay="0"/>
                                          </p:stCondLst>
                                        </p:cTn>
                                        <p:tgtEl>
                                          <p:spTgt spid="185"/>
                                        </p:tgtEl>
                                        <p:attrNameLst>
                                          <p:attrName>style.visibility</p:attrName>
                                        </p:attrNameLst>
                                      </p:cBhvr>
                                      <p:to>
                                        <p:strVal val="visible"/>
                                      </p:to>
                                    </p:set>
                                    <p:animEffect filter="fade" transition="in">
                                      <p:cBhvr>
                                        <p:cTn dur="3177"/>
                                        <p:tgtEl>
                                          <p:spTgt spid="185"/>
                                        </p:tgtEl>
                                      </p:cBhvr>
                                    </p:animEffect>
                                  </p:childTnLst>
                                </p:cTn>
                              </p:par>
                              <p:par>
                                <p:cTn fill="hold" nodeType="withEffect" presetClass="entr" presetID="10" presetSubtype="0">
                                  <p:stCondLst>
                                    <p:cond delay="0"/>
                                  </p:stCondLst>
                                  <p:childTnLst>
                                    <p:set>
                                      <p:cBhvr>
                                        <p:cTn dur="1" fill="hold">
                                          <p:stCondLst>
                                            <p:cond delay="0"/>
                                          </p:stCondLst>
                                        </p:cTn>
                                        <p:tgtEl>
                                          <p:spTgt spid="186"/>
                                        </p:tgtEl>
                                        <p:attrNameLst>
                                          <p:attrName>style.visibility</p:attrName>
                                        </p:attrNameLst>
                                      </p:cBhvr>
                                      <p:to>
                                        <p:strVal val="visible"/>
                                      </p:to>
                                    </p:set>
                                    <p:animEffect filter="fade" transition="in">
                                      <p:cBhvr>
                                        <p:cTn dur="3856"/>
                                        <p:tgtEl>
                                          <p:spTgt spid="186"/>
                                        </p:tgtEl>
                                      </p:cBhvr>
                                    </p:animEffect>
                                  </p:childTnLst>
                                </p:cTn>
                              </p:par>
                              <p:par>
                                <p:cTn fill="hold" nodeType="withEffect" presetClass="entr" presetID="10" presetSubtype="0">
                                  <p:stCondLst>
                                    <p:cond delay="0"/>
                                  </p:stCondLst>
                                  <p:childTnLst>
                                    <p:set>
                                      <p:cBhvr>
                                        <p:cTn dur="1" fill="hold">
                                          <p:stCondLst>
                                            <p:cond delay="0"/>
                                          </p:stCondLst>
                                        </p:cTn>
                                        <p:tgtEl>
                                          <p:spTgt spid="172"/>
                                        </p:tgtEl>
                                        <p:attrNameLst>
                                          <p:attrName>style.visibility</p:attrName>
                                        </p:attrNameLst>
                                      </p:cBhvr>
                                      <p:to>
                                        <p:strVal val="visible"/>
                                      </p:to>
                                    </p:set>
                                    <p:animEffect filter="fade" transition="in">
                                      <p:cBhvr>
                                        <p:cTn dur="3269"/>
                                        <p:tgtEl>
                                          <p:spTgt spid="172"/>
                                        </p:tgtEl>
                                      </p:cBhvr>
                                    </p:animEffect>
                                  </p:childTnLst>
                                </p:cTn>
                              </p:par>
                              <p:par>
                                <p:cTn fill="hold" nodeType="withEffect" presetClass="entr" presetID="10" presetSubtype="0">
                                  <p:stCondLst>
                                    <p:cond delay="0"/>
                                  </p:stCondLst>
                                  <p:childTnLst>
                                    <p:set>
                                      <p:cBhvr>
                                        <p:cTn dur="1" fill="hold">
                                          <p:stCondLst>
                                            <p:cond delay="0"/>
                                          </p:stCondLst>
                                        </p:cTn>
                                        <p:tgtEl>
                                          <p:spTgt spid="187"/>
                                        </p:tgtEl>
                                        <p:attrNameLst>
                                          <p:attrName>style.visibility</p:attrName>
                                        </p:attrNameLst>
                                      </p:cBhvr>
                                      <p:to>
                                        <p:strVal val="visible"/>
                                      </p:to>
                                    </p:set>
                                    <p:animEffect filter="fade" transition="in">
                                      <p:cBhvr>
                                        <p:cTn dur="2695"/>
                                        <p:tgtEl>
                                          <p:spTgt spid="187"/>
                                        </p:tgtEl>
                                      </p:cBhvr>
                                    </p:animEffect>
                                  </p:childTnLst>
                                </p:cTn>
                              </p:par>
                              <p:par>
                                <p:cTn fill="hold" nodeType="withEffect" presetClass="entr" presetID="10" presetSubtype="0">
                                  <p:stCondLst>
                                    <p:cond delay="0"/>
                                  </p:stCondLst>
                                  <p:childTnLst>
                                    <p:set>
                                      <p:cBhvr>
                                        <p:cTn dur="1" fill="hold">
                                          <p:stCondLst>
                                            <p:cond delay="0"/>
                                          </p:stCondLst>
                                        </p:cTn>
                                        <p:tgtEl>
                                          <p:spTgt spid="188"/>
                                        </p:tgtEl>
                                        <p:attrNameLst>
                                          <p:attrName>style.visibility</p:attrName>
                                        </p:attrNameLst>
                                      </p:cBhvr>
                                      <p:to>
                                        <p:strVal val="visible"/>
                                      </p:to>
                                    </p:set>
                                    <p:animEffect filter="fade" transition="in">
                                      <p:cBhvr>
                                        <p:cTn dur="3095"/>
                                        <p:tgtEl>
                                          <p:spTgt spid="188"/>
                                        </p:tgtEl>
                                      </p:cBhvr>
                                    </p:animEffect>
                                  </p:childTnLst>
                                </p:cTn>
                              </p:par>
                              <p:par>
                                <p:cTn fill="hold" nodeType="withEffect" presetClass="entr" presetID="10" presetSubtype="0">
                                  <p:stCondLst>
                                    <p:cond delay="0"/>
                                  </p:stCondLst>
                                  <p:childTnLst>
                                    <p:set>
                                      <p:cBhvr>
                                        <p:cTn dur="1" fill="hold">
                                          <p:stCondLst>
                                            <p:cond delay="0"/>
                                          </p:stCondLst>
                                        </p:cTn>
                                        <p:tgtEl>
                                          <p:spTgt spid="189"/>
                                        </p:tgtEl>
                                        <p:attrNameLst>
                                          <p:attrName>style.visibility</p:attrName>
                                        </p:attrNameLst>
                                      </p:cBhvr>
                                      <p:to>
                                        <p:strVal val="visible"/>
                                      </p:to>
                                    </p:set>
                                    <p:animEffect filter="fade" transition="in">
                                      <p:cBhvr>
                                        <p:cTn dur="3694"/>
                                        <p:tgtEl>
                                          <p:spTgt spid="189"/>
                                        </p:tgtEl>
                                      </p:cBhvr>
                                    </p:animEffect>
                                  </p:childTnLst>
                                </p:cTn>
                              </p:par>
                              <p:par>
                                <p:cTn fill="hold" nodeType="withEffect" presetClass="entr" presetID="10" presetSubtype="0">
                                  <p:stCondLst>
                                    <p:cond delay="0"/>
                                  </p:stCondLst>
                                  <p:childTnLst>
                                    <p:set>
                                      <p:cBhvr>
                                        <p:cTn dur="1" fill="hold">
                                          <p:stCondLst>
                                            <p:cond delay="0"/>
                                          </p:stCondLst>
                                        </p:cTn>
                                        <p:tgtEl>
                                          <p:spTgt spid="190"/>
                                        </p:tgtEl>
                                        <p:attrNameLst>
                                          <p:attrName>style.visibility</p:attrName>
                                        </p:attrNameLst>
                                      </p:cBhvr>
                                      <p:to>
                                        <p:strVal val="visible"/>
                                      </p:to>
                                    </p:set>
                                    <p:animEffect filter="fade" transition="in">
                                      <p:cBhvr>
                                        <p:cTn dur="3345"/>
                                        <p:tgtEl>
                                          <p:spTgt spid="190"/>
                                        </p:tgtEl>
                                      </p:cBhvr>
                                    </p:animEffect>
                                  </p:childTnLst>
                                </p:cTn>
                              </p:par>
                              <p:par>
                                <p:cTn fill="hold" nodeType="withEffect" presetClass="entr" presetID="10" presetSubtype="0">
                                  <p:stCondLst>
                                    <p:cond delay="0"/>
                                  </p:stCondLst>
                                  <p:childTnLst>
                                    <p:set>
                                      <p:cBhvr>
                                        <p:cTn dur="1" fill="hold">
                                          <p:stCondLst>
                                            <p:cond delay="0"/>
                                          </p:stCondLst>
                                        </p:cTn>
                                        <p:tgtEl>
                                          <p:spTgt spid="191"/>
                                        </p:tgtEl>
                                        <p:attrNameLst>
                                          <p:attrName>style.visibility</p:attrName>
                                        </p:attrNameLst>
                                      </p:cBhvr>
                                      <p:to>
                                        <p:strVal val="visible"/>
                                      </p:to>
                                    </p:set>
                                    <p:animEffect filter="fade" transition="in">
                                      <p:cBhvr>
                                        <p:cTn dur="2546"/>
                                        <p:tgtEl>
                                          <p:spTgt spid="191"/>
                                        </p:tgtEl>
                                      </p:cBhvr>
                                    </p:animEffect>
                                  </p:childTnLst>
                                </p:cTn>
                              </p:par>
                              <p:par>
                                <p:cTn fill="hold" nodeType="withEffect" presetClass="entr" presetID="10" presetSubtype="0">
                                  <p:stCondLst>
                                    <p:cond delay="0"/>
                                  </p:stCondLst>
                                  <p:childTnLst>
                                    <p:set>
                                      <p:cBhvr>
                                        <p:cTn dur="1" fill="hold">
                                          <p:stCondLst>
                                            <p:cond delay="0"/>
                                          </p:stCondLst>
                                        </p:cTn>
                                        <p:tgtEl>
                                          <p:spTgt spid="192"/>
                                        </p:tgtEl>
                                        <p:attrNameLst>
                                          <p:attrName>style.visibility</p:attrName>
                                        </p:attrNameLst>
                                      </p:cBhvr>
                                      <p:to>
                                        <p:strVal val="visible"/>
                                      </p:to>
                                    </p:set>
                                    <p:animEffect filter="fade" transition="in">
                                      <p:cBhvr>
                                        <p:cTn dur="3177"/>
                                        <p:tgtEl>
                                          <p:spTgt spid="192"/>
                                        </p:tgtEl>
                                      </p:cBhvr>
                                    </p:animEffect>
                                  </p:childTnLst>
                                </p:cTn>
                              </p:par>
                              <p:par>
                                <p:cTn fill="hold" nodeType="withEffect" presetClass="entr" presetID="10" presetSubtype="0">
                                  <p:stCondLst>
                                    <p:cond delay="0"/>
                                  </p:stCondLst>
                                  <p:childTnLst>
                                    <p:set>
                                      <p:cBhvr>
                                        <p:cTn dur="1" fill="hold">
                                          <p:stCondLst>
                                            <p:cond delay="0"/>
                                          </p:stCondLst>
                                        </p:cTn>
                                        <p:tgtEl>
                                          <p:spTgt spid="193"/>
                                        </p:tgtEl>
                                        <p:attrNameLst>
                                          <p:attrName>style.visibility</p:attrName>
                                        </p:attrNameLst>
                                      </p:cBhvr>
                                      <p:to>
                                        <p:strVal val="visible"/>
                                      </p:to>
                                    </p:set>
                                    <p:animEffect filter="fade" transition="in">
                                      <p:cBhvr>
                                        <p:cTn dur="3856"/>
                                        <p:tgtEl>
                                          <p:spTgt spid="193"/>
                                        </p:tgtEl>
                                      </p:cBhvr>
                                    </p:animEffect>
                                  </p:childTnLst>
                                </p:cTn>
                              </p:par>
                              <p:par>
                                <p:cTn fill="hold" nodeType="withEffect" presetClass="entr" presetID="10" presetSubtype="0">
                                  <p:stCondLst>
                                    <p:cond delay="0"/>
                                  </p:stCondLst>
                                  <p:childTnLst>
                                    <p:set>
                                      <p:cBhvr>
                                        <p:cTn dur="1" fill="hold">
                                          <p:stCondLst>
                                            <p:cond delay="0"/>
                                          </p:stCondLst>
                                        </p:cTn>
                                        <p:tgtEl>
                                          <p:spTgt spid="194"/>
                                        </p:tgtEl>
                                        <p:attrNameLst>
                                          <p:attrName>style.visibility</p:attrName>
                                        </p:attrNameLst>
                                      </p:cBhvr>
                                      <p:to>
                                        <p:strVal val="visible"/>
                                      </p:to>
                                    </p:set>
                                    <p:animEffect filter="fade" transition="in">
                                      <p:cBhvr>
                                        <p:cTn dur="3921"/>
                                        <p:tgtEl>
                                          <p:spTgt spid="194"/>
                                        </p:tgtEl>
                                      </p:cBhvr>
                                    </p:animEffect>
                                  </p:childTnLst>
                                </p:cTn>
                              </p:par>
                              <p:par>
                                <p:cTn fill="hold" nodeType="withEffect" presetClass="entr" presetID="10" presetSubtype="0">
                                  <p:stCondLst>
                                    <p:cond delay="0"/>
                                  </p:stCondLst>
                                  <p:childTnLst>
                                    <p:set>
                                      <p:cBhvr>
                                        <p:cTn dur="1" fill="hold">
                                          <p:stCondLst>
                                            <p:cond delay="0"/>
                                          </p:stCondLst>
                                        </p:cTn>
                                        <p:tgtEl>
                                          <p:spTgt spid="195"/>
                                        </p:tgtEl>
                                        <p:attrNameLst>
                                          <p:attrName>style.visibility</p:attrName>
                                        </p:attrNameLst>
                                      </p:cBhvr>
                                      <p:to>
                                        <p:strVal val="visible"/>
                                      </p:to>
                                    </p:set>
                                    <p:animEffect filter="fade" transition="in">
                                      <p:cBhvr>
                                        <p:cTn dur="3095"/>
                                        <p:tgtEl>
                                          <p:spTgt spid="195"/>
                                        </p:tgtEl>
                                      </p:cBhvr>
                                    </p:animEffect>
                                  </p:childTnLst>
                                </p:cTn>
                              </p:par>
                              <p:par>
                                <p:cTn fill="hold" nodeType="withEffect" presetClass="entr" presetID="10" presetSubtype="0">
                                  <p:stCondLst>
                                    <p:cond delay="0"/>
                                  </p:stCondLst>
                                  <p:childTnLst>
                                    <p:set>
                                      <p:cBhvr>
                                        <p:cTn dur="1" fill="hold">
                                          <p:stCondLst>
                                            <p:cond delay="0"/>
                                          </p:stCondLst>
                                        </p:cTn>
                                        <p:tgtEl>
                                          <p:spTgt spid="196"/>
                                        </p:tgtEl>
                                        <p:attrNameLst>
                                          <p:attrName>style.visibility</p:attrName>
                                        </p:attrNameLst>
                                      </p:cBhvr>
                                      <p:to>
                                        <p:strVal val="visible"/>
                                      </p:to>
                                    </p:set>
                                    <p:animEffect filter="fade" transition="in">
                                      <p:cBhvr>
                                        <p:cTn dur="2300"/>
                                        <p:tgtEl>
                                          <p:spTgt spid="196"/>
                                        </p:tgtEl>
                                      </p:cBhvr>
                                    </p:animEffect>
                                  </p:childTnLst>
                                </p:cTn>
                              </p:par>
                              <p:par>
                                <p:cTn fill="hold" nodeType="withEffect" presetClass="entr" presetID="10" presetSubtype="0">
                                  <p:stCondLst>
                                    <p:cond delay="0"/>
                                  </p:stCondLst>
                                  <p:childTnLst>
                                    <p:set>
                                      <p:cBhvr>
                                        <p:cTn dur="1" fill="hold">
                                          <p:stCondLst>
                                            <p:cond delay="0"/>
                                          </p:stCondLst>
                                        </p:cTn>
                                        <p:tgtEl>
                                          <p:spTgt spid="197"/>
                                        </p:tgtEl>
                                        <p:attrNameLst>
                                          <p:attrName>style.visibility</p:attrName>
                                        </p:attrNameLst>
                                      </p:cBhvr>
                                      <p:to>
                                        <p:strVal val="visible"/>
                                      </p:to>
                                    </p:set>
                                    <p:animEffect filter="fade" transition="in">
                                      <p:cBhvr>
                                        <p:cTn dur="2300"/>
                                        <p:tgtEl>
                                          <p:spTgt spid="197"/>
                                        </p:tgtEl>
                                      </p:cBhvr>
                                    </p:animEffect>
                                  </p:childTnLst>
                                </p:cTn>
                              </p:par>
                              <p:par>
                                <p:cTn fill="hold" nodeType="withEffect" presetClass="entr" presetID="10" presetSubtype="0">
                                  <p:stCondLst>
                                    <p:cond delay="0"/>
                                  </p:stCondLst>
                                  <p:childTnLst>
                                    <p:set>
                                      <p:cBhvr>
                                        <p:cTn dur="1" fill="hold">
                                          <p:stCondLst>
                                            <p:cond delay="0"/>
                                          </p:stCondLst>
                                        </p:cTn>
                                        <p:tgtEl>
                                          <p:spTgt spid="198"/>
                                        </p:tgtEl>
                                        <p:attrNameLst>
                                          <p:attrName>style.visibility</p:attrName>
                                        </p:attrNameLst>
                                      </p:cBhvr>
                                      <p:to>
                                        <p:strVal val="visible"/>
                                      </p:to>
                                    </p:set>
                                    <p:animEffect filter="fade" transition="in">
                                      <p:cBhvr>
                                        <p:cTn dur="2300"/>
                                        <p:tgtEl>
                                          <p:spTgt spid="198"/>
                                        </p:tgtEl>
                                      </p:cBhvr>
                                    </p:animEffect>
                                  </p:childTnLst>
                                </p:cTn>
                              </p:par>
                              <p:par>
                                <p:cTn fill="hold" nodeType="withEffect" presetClass="entr" presetID="10" presetSubtype="0">
                                  <p:stCondLst>
                                    <p:cond delay="0"/>
                                  </p:stCondLst>
                                  <p:childTnLst>
                                    <p:set>
                                      <p:cBhvr>
                                        <p:cTn dur="1" fill="hold">
                                          <p:stCondLst>
                                            <p:cond delay="0"/>
                                          </p:stCondLst>
                                        </p:cTn>
                                        <p:tgtEl>
                                          <p:spTgt spid="199"/>
                                        </p:tgtEl>
                                        <p:attrNameLst>
                                          <p:attrName>style.visibility</p:attrName>
                                        </p:attrNameLst>
                                      </p:cBhvr>
                                      <p:to>
                                        <p:strVal val="visible"/>
                                      </p:to>
                                    </p:set>
                                    <p:animEffect filter="fade" transition="in">
                                      <p:cBhvr>
                                        <p:cTn dur="2300"/>
                                        <p:tgtEl>
                                          <p:spTgt spid="199"/>
                                        </p:tgtEl>
                                      </p:cBhvr>
                                    </p:animEffect>
                                  </p:childTnLst>
                                </p:cTn>
                              </p:par>
                              <p:par>
                                <p:cTn fill="hold" nodeType="withEffect" presetClass="entr" presetID="10" presetSubtype="0">
                                  <p:stCondLst>
                                    <p:cond delay="0"/>
                                  </p:stCondLst>
                                  <p:childTnLst>
                                    <p:set>
                                      <p:cBhvr>
                                        <p:cTn dur="1" fill="hold">
                                          <p:stCondLst>
                                            <p:cond delay="0"/>
                                          </p:stCondLst>
                                        </p:cTn>
                                        <p:tgtEl>
                                          <p:spTgt spid="200"/>
                                        </p:tgtEl>
                                        <p:attrNameLst>
                                          <p:attrName>style.visibility</p:attrName>
                                        </p:attrNameLst>
                                      </p:cBhvr>
                                      <p:to>
                                        <p:strVal val="visible"/>
                                      </p:to>
                                    </p:set>
                                    <p:animEffect filter="fade" transition="in">
                                      <p:cBhvr>
                                        <p:cTn dur="2300"/>
                                        <p:tgtEl>
                                          <p:spTgt spid="200"/>
                                        </p:tgtEl>
                                      </p:cBhvr>
                                    </p:animEffect>
                                  </p:childTnLst>
                                </p:cTn>
                              </p:par>
                              <p:par>
                                <p:cTn fill="hold" nodeType="withEffect" presetClass="entr" presetID="10" presetSubtype="0">
                                  <p:stCondLst>
                                    <p:cond delay="0"/>
                                  </p:stCondLst>
                                  <p:childTnLst>
                                    <p:set>
                                      <p:cBhvr>
                                        <p:cTn dur="1" fill="hold">
                                          <p:stCondLst>
                                            <p:cond delay="0"/>
                                          </p:stCondLst>
                                        </p:cTn>
                                        <p:tgtEl>
                                          <p:spTgt spid="201"/>
                                        </p:tgtEl>
                                        <p:attrNameLst>
                                          <p:attrName>style.visibility</p:attrName>
                                        </p:attrNameLst>
                                      </p:cBhvr>
                                      <p:to>
                                        <p:strVal val="visible"/>
                                      </p:to>
                                    </p:set>
                                    <p:animEffect filter="fade" transition="in">
                                      <p:cBhvr>
                                        <p:cTn dur="2300"/>
                                        <p:tgtEl>
                                          <p:spTgt spid="20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0" name="Shape 470"/>
        <p:cNvGrpSpPr/>
        <p:nvPr/>
      </p:nvGrpSpPr>
      <p:grpSpPr>
        <a:xfrm>
          <a:off x="0" y="0"/>
          <a:ext cx="0" cy="0"/>
          <a:chOff x="0" y="0"/>
          <a:chExt cx="0" cy="0"/>
        </a:xfrm>
      </p:grpSpPr>
      <p:grpSp>
        <p:nvGrpSpPr>
          <p:cNvPr id="471" name="Google Shape;471;p23"/>
          <p:cNvGrpSpPr/>
          <p:nvPr/>
        </p:nvGrpSpPr>
        <p:grpSpPr>
          <a:xfrm>
            <a:off x="4118560" y="1753264"/>
            <a:ext cx="3819214" cy="3707016"/>
            <a:chOff x="4125516" y="790575"/>
            <a:chExt cx="3839766" cy="3848100"/>
          </a:xfrm>
        </p:grpSpPr>
        <p:sp>
          <p:nvSpPr>
            <p:cNvPr id="472" name="Google Shape;472;p23"/>
            <p:cNvSpPr/>
            <p:nvPr/>
          </p:nvSpPr>
          <p:spPr>
            <a:xfrm>
              <a:off x="5092304" y="1765697"/>
              <a:ext cx="1906190" cy="1906191"/>
            </a:xfrm>
            <a:custGeom>
              <a:rect b="b" l="l" r="r" t="t"/>
              <a:pathLst>
                <a:path extrusionOk="0" h="211" w="211">
                  <a:moveTo>
                    <a:pt x="116" y="10"/>
                  </a:moveTo>
                  <a:cubicBezTo>
                    <a:pt x="116" y="0"/>
                    <a:pt x="116" y="0"/>
                    <a:pt x="116" y="0"/>
                  </a:cubicBezTo>
                  <a:cubicBezTo>
                    <a:pt x="139" y="2"/>
                    <a:pt x="163" y="12"/>
                    <a:pt x="181" y="30"/>
                  </a:cubicBezTo>
                  <a:cubicBezTo>
                    <a:pt x="199" y="48"/>
                    <a:pt x="209" y="72"/>
                    <a:pt x="211" y="95"/>
                  </a:cubicBezTo>
                  <a:cubicBezTo>
                    <a:pt x="201" y="95"/>
                    <a:pt x="201" y="95"/>
                    <a:pt x="201" y="95"/>
                  </a:cubicBezTo>
                  <a:cubicBezTo>
                    <a:pt x="199" y="74"/>
                    <a:pt x="190" y="53"/>
                    <a:pt x="174" y="37"/>
                  </a:cubicBezTo>
                  <a:cubicBezTo>
                    <a:pt x="157" y="21"/>
                    <a:pt x="137" y="12"/>
                    <a:pt x="116" y="10"/>
                  </a:cubicBezTo>
                  <a:close/>
                  <a:moveTo>
                    <a:pt x="10" y="115"/>
                  </a:moveTo>
                  <a:cubicBezTo>
                    <a:pt x="0" y="115"/>
                    <a:pt x="0" y="115"/>
                    <a:pt x="0" y="115"/>
                  </a:cubicBezTo>
                  <a:cubicBezTo>
                    <a:pt x="2" y="139"/>
                    <a:pt x="12" y="162"/>
                    <a:pt x="30" y="180"/>
                  </a:cubicBezTo>
                  <a:cubicBezTo>
                    <a:pt x="49" y="199"/>
                    <a:pt x="72" y="209"/>
                    <a:pt x="96" y="211"/>
                  </a:cubicBezTo>
                  <a:cubicBezTo>
                    <a:pt x="96" y="201"/>
                    <a:pt x="96" y="201"/>
                    <a:pt x="96" y="201"/>
                  </a:cubicBezTo>
                  <a:cubicBezTo>
                    <a:pt x="74" y="199"/>
                    <a:pt x="54" y="189"/>
                    <a:pt x="38" y="173"/>
                  </a:cubicBezTo>
                  <a:cubicBezTo>
                    <a:pt x="21" y="157"/>
                    <a:pt x="12" y="137"/>
                    <a:pt x="10" y="115"/>
                  </a:cubicBezTo>
                  <a:close/>
                  <a:moveTo>
                    <a:pt x="10" y="95"/>
                  </a:moveTo>
                  <a:cubicBezTo>
                    <a:pt x="12" y="74"/>
                    <a:pt x="21" y="53"/>
                    <a:pt x="38" y="37"/>
                  </a:cubicBezTo>
                  <a:cubicBezTo>
                    <a:pt x="54" y="21"/>
                    <a:pt x="74" y="12"/>
                    <a:pt x="96" y="10"/>
                  </a:cubicBezTo>
                  <a:cubicBezTo>
                    <a:pt x="96" y="0"/>
                    <a:pt x="96" y="0"/>
                    <a:pt x="96" y="0"/>
                  </a:cubicBezTo>
                  <a:cubicBezTo>
                    <a:pt x="72" y="2"/>
                    <a:pt x="49" y="12"/>
                    <a:pt x="30" y="30"/>
                  </a:cubicBezTo>
                  <a:cubicBezTo>
                    <a:pt x="12" y="48"/>
                    <a:pt x="2" y="72"/>
                    <a:pt x="0" y="95"/>
                  </a:cubicBezTo>
                  <a:lnTo>
                    <a:pt x="10" y="95"/>
                  </a:lnTo>
                  <a:close/>
                  <a:moveTo>
                    <a:pt x="201" y="115"/>
                  </a:moveTo>
                  <a:cubicBezTo>
                    <a:pt x="199" y="137"/>
                    <a:pt x="190" y="157"/>
                    <a:pt x="174" y="173"/>
                  </a:cubicBezTo>
                  <a:cubicBezTo>
                    <a:pt x="157" y="189"/>
                    <a:pt x="137" y="199"/>
                    <a:pt x="116" y="201"/>
                  </a:cubicBezTo>
                  <a:cubicBezTo>
                    <a:pt x="116" y="211"/>
                    <a:pt x="116" y="211"/>
                    <a:pt x="116" y="211"/>
                  </a:cubicBezTo>
                  <a:cubicBezTo>
                    <a:pt x="139" y="209"/>
                    <a:pt x="163" y="199"/>
                    <a:pt x="181" y="180"/>
                  </a:cubicBezTo>
                  <a:cubicBezTo>
                    <a:pt x="199" y="162"/>
                    <a:pt x="209" y="139"/>
                    <a:pt x="211" y="115"/>
                  </a:cubicBezTo>
                  <a:lnTo>
                    <a:pt x="201" y="115"/>
                  </a:lnTo>
                  <a:close/>
                </a:path>
              </a:pathLst>
            </a:custGeom>
            <a:solidFill>
              <a:srgbClr val="BBBCBB"/>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73" name="Google Shape;473;p23"/>
            <p:cNvSpPr/>
            <p:nvPr/>
          </p:nvSpPr>
          <p:spPr>
            <a:xfrm>
              <a:off x="4125516" y="790575"/>
              <a:ext cx="1833563" cy="1833563"/>
            </a:xfrm>
            <a:custGeom>
              <a:rect b="b" l="l" r="r" t="t"/>
              <a:pathLst>
                <a:path extrusionOk="0" h="203" w="203">
                  <a:moveTo>
                    <a:pt x="95" y="203"/>
                  </a:moveTo>
                  <a:cubicBezTo>
                    <a:pt x="97" y="177"/>
                    <a:pt x="109" y="150"/>
                    <a:pt x="129" y="130"/>
                  </a:cubicBezTo>
                  <a:cubicBezTo>
                    <a:pt x="150" y="109"/>
                    <a:pt x="176" y="98"/>
                    <a:pt x="203" y="96"/>
                  </a:cubicBezTo>
                  <a:cubicBezTo>
                    <a:pt x="203" y="0"/>
                    <a:pt x="203" y="0"/>
                    <a:pt x="203" y="0"/>
                  </a:cubicBezTo>
                  <a:cubicBezTo>
                    <a:pt x="158" y="2"/>
                    <a:pt x="114" y="18"/>
                    <a:pt x="77" y="48"/>
                  </a:cubicBezTo>
                  <a:cubicBezTo>
                    <a:pt x="40" y="41"/>
                    <a:pt x="40" y="41"/>
                    <a:pt x="40" y="41"/>
                  </a:cubicBezTo>
                  <a:cubicBezTo>
                    <a:pt x="48" y="78"/>
                    <a:pt x="48" y="78"/>
                    <a:pt x="48" y="78"/>
                  </a:cubicBezTo>
                  <a:cubicBezTo>
                    <a:pt x="18" y="114"/>
                    <a:pt x="2" y="159"/>
                    <a:pt x="0" y="203"/>
                  </a:cubicBezTo>
                  <a:lnTo>
                    <a:pt x="95" y="203"/>
                  </a:lnTo>
                  <a:close/>
                </a:path>
              </a:pathLst>
            </a:custGeom>
            <a:solidFill>
              <a:srgbClr val="92B5C2"/>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74" name="Google Shape;474;p23"/>
            <p:cNvSpPr/>
            <p:nvPr/>
          </p:nvSpPr>
          <p:spPr>
            <a:xfrm>
              <a:off x="4125516" y="2805112"/>
              <a:ext cx="1833563" cy="1833563"/>
            </a:xfrm>
            <a:custGeom>
              <a:rect b="b" l="l" r="r" t="t"/>
              <a:pathLst>
                <a:path extrusionOk="0" h="203" w="203">
                  <a:moveTo>
                    <a:pt x="203" y="108"/>
                  </a:moveTo>
                  <a:cubicBezTo>
                    <a:pt x="176" y="105"/>
                    <a:pt x="150" y="94"/>
                    <a:pt x="129" y="74"/>
                  </a:cubicBezTo>
                  <a:cubicBezTo>
                    <a:pt x="109" y="53"/>
                    <a:pt x="98" y="27"/>
                    <a:pt x="95" y="0"/>
                  </a:cubicBezTo>
                  <a:cubicBezTo>
                    <a:pt x="0" y="0"/>
                    <a:pt x="0" y="0"/>
                    <a:pt x="0" y="0"/>
                  </a:cubicBezTo>
                  <a:cubicBezTo>
                    <a:pt x="2" y="45"/>
                    <a:pt x="18" y="89"/>
                    <a:pt x="48" y="126"/>
                  </a:cubicBezTo>
                  <a:cubicBezTo>
                    <a:pt x="40" y="162"/>
                    <a:pt x="40" y="162"/>
                    <a:pt x="40" y="162"/>
                  </a:cubicBezTo>
                  <a:cubicBezTo>
                    <a:pt x="77" y="155"/>
                    <a:pt x="77" y="155"/>
                    <a:pt x="77" y="155"/>
                  </a:cubicBezTo>
                  <a:cubicBezTo>
                    <a:pt x="114" y="185"/>
                    <a:pt x="158" y="201"/>
                    <a:pt x="203" y="203"/>
                  </a:cubicBezTo>
                  <a:lnTo>
                    <a:pt x="203" y="108"/>
                  </a:lnTo>
                  <a:close/>
                </a:path>
              </a:pathLst>
            </a:custGeom>
            <a:solidFill>
              <a:srgbClr val="78AF74"/>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75" name="Google Shape;475;p23"/>
            <p:cNvSpPr/>
            <p:nvPr/>
          </p:nvSpPr>
          <p:spPr>
            <a:xfrm>
              <a:off x="6140054" y="790575"/>
              <a:ext cx="1825228" cy="1833563"/>
            </a:xfrm>
            <a:custGeom>
              <a:rect b="b" l="l" r="r" t="t"/>
              <a:pathLst>
                <a:path extrusionOk="0" h="203" w="202">
                  <a:moveTo>
                    <a:pt x="127" y="50"/>
                  </a:moveTo>
                  <a:cubicBezTo>
                    <a:pt x="90" y="19"/>
                    <a:pt x="45" y="3"/>
                    <a:pt x="0" y="0"/>
                  </a:cubicBezTo>
                  <a:cubicBezTo>
                    <a:pt x="0" y="96"/>
                    <a:pt x="0" y="96"/>
                    <a:pt x="0" y="96"/>
                  </a:cubicBezTo>
                  <a:cubicBezTo>
                    <a:pt x="26" y="98"/>
                    <a:pt x="53" y="109"/>
                    <a:pt x="73" y="130"/>
                  </a:cubicBezTo>
                  <a:cubicBezTo>
                    <a:pt x="94" y="150"/>
                    <a:pt x="105" y="177"/>
                    <a:pt x="107" y="203"/>
                  </a:cubicBezTo>
                  <a:cubicBezTo>
                    <a:pt x="202" y="203"/>
                    <a:pt x="202" y="203"/>
                    <a:pt x="202" y="203"/>
                  </a:cubicBezTo>
                  <a:cubicBezTo>
                    <a:pt x="200" y="159"/>
                    <a:pt x="185" y="115"/>
                    <a:pt x="156" y="79"/>
                  </a:cubicBezTo>
                  <a:cubicBezTo>
                    <a:pt x="163" y="42"/>
                    <a:pt x="163" y="42"/>
                    <a:pt x="163" y="42"/>
                  </a:cubicBezTo>
                  <a:lnTo>
                    <a:pt x="127" y="50"/>
                  </a:lnTo>
                  <a:close/>
                </a:path>
              </a:pathLst>
            </a:custGeom>
            <a:solidFill>
              <a:srgbClr val="78AF74"/>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76" name="Google Shape;476;p23"/>
            <p:cNvSpPr/>
            <p:nvPr/>
          </p:nvSpPr>
          <p:spPr>
            <a:xfrm>
              <a:off x="6140054" y="2805112"/>
              <a:ext cx="1825228" cy="1833563"/>
            </a:xfrm>
            <a:custGeom>
              <a:rect b="b" l="l" r="r" t="t"/>
              <a:pathLst>
                <a:path extrusionOk="0" h="203" w="202">
                  <a:moveTo>
                    <a:pt x="107" y="0"/>
                  </a:moveTo>
                  <a:cubicBezTo>
                    <a:pt x="105" y="27"/>
                    <a:pt x="93" y="53"/>
                    <a:pt x="73" y="74"/>
                  </a:cubicBezTo>
                  <a:cubicBezTo>
                    <a:pt x="53" y="94"/>
                    <a:pt x="26" y="105"/>
                    <a:pt x="0" y="108"/>
                  </a:cubicBezTo>
                  <a:cubicBezTo>
                    <a:pt x="0" y="203"/>
                    <a:pt x="0" y="203"/>
                    <a:pt x="0" y="203"/>
                  </a:cubicBezTo>
                  <a:cubicBezTo>
                    <a:pt x="44" y="201"/>
                    <a:pt x="87" y="186"/>
                    <a:pt x="123" y="157"/>
                  </a:cubicBezTo>
                  <a:cubicBezTo>
                    <a:pt x="161" y="164"/>
                    <a:pt x="161" y="164"/>
                    <a:pt x="161" y="164"/>
                  </a:cubicBezTo>
                  <a:cubicBezTo>
                    <a:pt x="153" y="127"/>
                    <a:pt x="153" y="127"/>
                    <a:pt x="153" y="127"/>
                  </a:cubicBezTo>
                  <a:cubicBezTo>
                    <a:pt x="184" y="90"/>
                    <a:pt x="200" y="46"/>
                    <a:pt x="202" y="0"/>
                  </a:cubicBezTo>
                  <a:lnTo>
                    <a:pt x="107" y="0"/>
                  </a:lnTo>
                  <a:close/>
                </a:path>
              </a:pathLst>
            </a:custGeom>
            <a:solidFill>
              <a:srgbClr val="92B5C2"/>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grpSp>
          <p:nvGrpSpPr>
            <p:cNvPr id="477" name="Google Shape;477;p23"/>
            <p:cNvGrpSpPr/>
            <p:nvPr/>
          </p:nvGrpSpPr>
          <p:grpSpPr>
            <a:xfrm>
              <a:off x="4611947" y="1399612"/>
              <a:ext cx="842963" cy="383381"/>
              <a:chOff x="8478838" y="1247776"/>
              <a:chExt cx="1123950" cy="511175"/>
            </a:xfrm>
          </p:grpSpPr>
          <p:sp>
            <p:nvSpPr>
              <p:cNvPr id="478" name="Google Shape;478;p23"/>
              <p:cNvSpPr/>
              <p:nvPr/>
            </p:nvSpPr>
            <p:spPr>
              <a:xfrm>
                <a:off x="8478838" y="1408113"/>
                <a:ext cx="1123950" cy="269875"/>
              </a:xfrm>
              <a:custGeom>
                <a:rect b="b" l="l" r="r" t="t"/>
                <a:pathLst>
                  <a:path extrusionOk="0" h="44" w="182">
                    <a:moveTo>
                      <a:pt x="0" y="3"/>
                    </a:moveTo>
                    <a:cubicBezTo>
                      <a:pt x="1" y="3"/>
                      <a:pt x="1" y="3"/>
                      <a:pt x="1" y="3"/>
                    </a:cubicBezTo>
                    <a:cubicBezTo>
                      <a:pt x="153" y="3"/>
                      <a:pt x="153" y="3"/>
                      <a:pt x="153" y="3"/>
                    </a:cubicBezTo>
                    <a:cubicBezTo>
                      <a:pt x="153" y="3"/>
                      <a:pt x="182" y="0"/>
                      <a:pt x="182" y="41"/>
                    </a:cubicBezTo>
                    <a:cubicBezTo>
                      <a:pt x="182" y="41"/>
                      <a:pt x="182" y="41"/>
                      <a:pt x="182" y="41"/>
                    </a:cubicBezTo>
                    <a:cubicBezTo>
                      <a:pt x="182" y="41"/>
                      <a:pt x="182" y="41"/>
                      <a:pt x="182" y="41"/>
                    </a:cubicBezTo>
                    <a:cubicBezTo>
                      <a:pt x="170" y="41"/>
                      <a:pt x="170" y="41"/>
                      <a:pt x="170" y="41"/>
                    </a:cubicBezTo>
                    <a:cubicBezTo>
                      <a:pt x="170" y="30"/>
                      <a:pt x="161" y="22"/>
                      <a:pt x="150" y="22"/>
                    </a:cubicBezTo>
                    <a:cubicBezTo>
                      <a:pt x="139" y="22"/>
                      <a:pt x="131" y="30"/>
                      <a:pt x="130" y="41"/>
                    </a:cubicBezTo>
                    <a:cubicBezTo>
                      <a:pt x="65" y="41"/>
                      <a:pt x="65" y="41"/>
                      <a:pt x="65" y="41"/>
                    </a:cubicBezTo>
                    <a:cubicBezTo>
                      <a:pt x="65" y="30"/>
                      <a:pt x="56" y="22"/>
                      <a:pt x="45" y="22"/>
                    </a:cubicBezTo>
                    <a:cubicBezTo>
                      <a:pt x="35" y="22"/>
                      <a:pt x="26" y="30"/>
                      <a:pt x="26" y="41"/>
                    </a:cubicBezTo>
                    <a:cubicBezTo>
                      <a:pt x="22" y="41"/>
                      <a:pt x="22" y="41"/>
                      <a:pt x="22" y="41"/>
                    </a:cubicBezTo>
                    <a:cubicBezTo>
                      <a:pt x="22" y="41"/>
                      <a:pt x="0" y="44"/>
                      <a:pt x="0" y="3"/>
                    </a:cubicBezTo>
                    <a:cubicBezTo>
                      <a:pt x="0" y="3"/>
                      <a:pt x="0" y="3"/>
                      <a:pt x="0" y="3"/>
                    </a:cubicBezTo>
                    <a:cubicBezTo>
                      <a:pt x="0" y="3"/>
                      <a:pt x="0" y="3"/>
                      <a:pt x="0" y="3"/>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79" name="Google Shape;479;p23"/>
              <p:cNvSpPr/>
              <p:nvPr/>
            </p:nvSpPr>
            <p:spPr>
              <a:xfrm>
                <a:off x="8553450" y="1247776"/>
                <a:ext cx="833437" cy="227013"/>
              </a:xfrm>
              <a:custGeom>
                <a:rect b="b" l="l" r="r" t="t"/>
                <a:pathLst>
                  <a:path extrusionOk="0" h="37" w="135">
                    <a:moveTo>
                      <a:pt x="6" y="29"/>
                    </a:moveTo>
                    <a:cubicBezTo>
                      <a:pt x="21" y="10"/>
                      <a:pt x="42" y="3"/>
                      <a:pt x="57" y="1"/>
                    </a:cubicBezTo>
                    <a:cubicBezTo>
                      <a:pt x="58" y="1"/>
                      <a:pt x="65" y="0"/>
                      <a:pt x="68" y="0"/>
                    </a:cubicBezTo>
                    <a:cubicBezTo>
                      <a:pt x="71" y="0"/>
                      <a:pt x="77" y="1"/>
                      <a:pt x="78" y="1"/>
                    </a:cubicBezTo>
                    <a:cubicBezTo>
                      <a:pt x="93" y="3"/>
                      <a:pt x="114" y="10"/>
                      <a:pt x="129" y="29"/>
                    </a:cubicBezTo>
                    <a:cubicBezTo>
                      <a:pt x="135" y="37"/>
                      <a:pt x="135" y="37"/>
                      <a:pt x="135" y="37"/>
                    </a:cubicBezTo>
                    <a:cubicBezTo>
                      <a:pt x="0" y="37"/>
                      <a:pt x="0" y="37"/>
                      <a:pt x="0" y="37"/>
                    </a:cubicBezTo>
                    <a:lnTo>
                      <a:pt x="6" y="29"/>
                    </a:lnTo>
                    <a:close/>
                    <a:moveTo>
                      <a:pt x="77" y="10"/>
                    </a:moveTo>
                    <a:cubicBezTo>
                      <a:pt x="75" y="10"/>
                      <a:pt x="70" y="9"/>
                      <a:pt x="68" y="9"/>
                    </a:cubicBezTo>
                    <a:cubicBezTo>
                      <a:pt x="66" y="9"/>
                      <a:pt x="60" y="10"/>
                      <a:pt x="58" y="10"/>
                    </a:cubicBezTo>
                    <a:cubicBezTo>
                      <a:pt x="47" y="12"/>
                      <a:pt x="32" y="16"/>
                      <a:pt x="20" y="28"/>
                    </a:cubicBezTo>
                    <a:cubicBezTo>
                      <a:pt x="115" y="28"/>
                      <a:pt x="115" y="28"/>
                      <a:pt x="115" y="28"/>
                    </a:cubicBezTo>
                    <a:cubicBezTo>
                      <a:pt x="103" y="16"/>
                      <a:pt x="88" y="12"/>
                      <a:pt x="77" y="1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80" name="Google Shape;480;p23"/>
              <p:cNvSpPr/>
              <p:nvPr/>
            </p:nvSpPr>
            <p:spPr>
              <a:xfrm>
                <a:off x="8953500" y="1265238"/>
                <a:ext cx="38100" cy="185738"/>
              </a:xfrm>
              <a:prstGeom prst="rect">
                <a:avLst/>
              </a:pr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81" name="Google Shape;481;p23"/>
              <p:cNvSpPr/>
              <p:nvPr/>
            </p:nvSpPr>
            <p:spPr>
              <a:xfrm>
                <a:off x="9521825" y="1536701"/>
                <a:ext cx="80962" cy="61913"/>
              </a:xfrm>
              <a:custGeom>
                <a:rect b="b" l="l" r="r" t="t"/>
                <a:pathLst>
                  <a:path extrusionOk="0" h="10" w="13">
                    <a:moveTo>
                      <a:pt x="5" y="10"/>
                    </a:moveTo>
                    <a:cubicBezTo>
                      <a:pt x="3" y="10"/>
                      <a:pt x="0" y="8"/>
                      <a:pt x="0" y="5"/>
                    </a:cubicBezTo>
                    <a:cubicBezTo>
                      <a:pt x="0" y="2"/>
                      <a:pt x="3" y="0"/>
                      <a:pt x="5" y="0"/>
                    </a:cubicBezTo>
                    <a:cubicBezTo>
                      <a:pt x="6" y="0"/>
                      <a:pt x="8" y="0"/>
                      <a:pt x="10" y="0"/>
                    </a:cubicBezTo>
                    <a:cubicBezTo>
                      <a:pt x="11" y="3"/>
                      <a:pt x="12" y="6"/>
                      <a:pt x="13" y="10"/>
                    </a:cubicBezTo>
                    <a:cubicBezTo>
                      <a:pt x="11" y="10"/>
                      <a:pt x="6" y="10"/>
                      <a:pt x="5" y="1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82" name="Google Shape;482;p23"/>
              <p:cNvSpPr/>
              <p:nvPr/>
            </p:nvSpPr>
            <p:spPr>
              <a:xfrm>
                <a:off x="8664575" y="1566863"/>
                <a:ext cx="190500" cy="192088"/>
              </a:xfrm>
              <a:prstGeom prst="ellipse">
                <a:avLst/>
              </a:pr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83" name="Google Shape;483;p23"/>
              <p:cNvSpPr/>
              <p:nvPr/>
            </p:nvSpPr>
            <p:spPr>
              <a:xfrm>
                <a:off x="9312275" y="1566863"/>
                <a:ext cx="185737" cy="192088"/>
              </a:xfrm>
              <a:prstGeom prst="ellipse">
                <a:avLst/>
              </a:pr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84" name="Google Shape;484;p23"/>
              <p:cNvSpPr/>
              <p:nvPr/>
            </p:nvSpPr>
            <p:spPr>
              <a:xfrm>
                <a:off x="9361488" y="1616076"/>
                <a:ext cx="93662" cy="93663"/>
              </a:xfrm>
              <a:custGeom>
                <a:rect b="b" l="l" r="r" t="t"/>
                <a:pathLst>
                  <a:path extrusionOk="0" h="15" w="15">
                    <a:moveTo>
                      <a:pt x="0" y="8"/>
                    </a:moveTo>
                    <a:cubicBezTo>
                      <a:pt x="0" y="12"/>
                      <a:pt x="3" y="15"/>
                      <a:pt x="7" y="15"/>
                    </a:cubicBezTo>
                    <a:cubicBezTo>
                      <a:pt x="11" y="15"/>
                      <a:pt x="15" y="12"/>
                      <a:pt x="15" y="7"/>
                    </a:cubicBezTo>
                    <a:cubicBezTo>
                      <a:pt x="15" y="3"/>
                      <a:pt x="11" y="0"/>
                      <a:pt x="7" y="0"/>
                    </a:cubicBezTo>
                    <a:cubicBezTo>
                      <a:pt x="3" y="0"/>
                      <a:pt x="0" y="3"/>
                      <a:pt x="0" y="8"/>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85" name="Google Shape;485;p23"/>
              <p:cNvSpPr/>
              <p:nvPr/>
            </p:nvSpPr>
            <p:spPr>
              <a:xfrm>
                <a:off x="8713788" y="1616076"/>
                <a:ext cx="92075" cy="93663"/>
              </a:xfrm>
              <a:prstGeom prst="ellipse">
                <a:avLst/>
              </a:pr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grpSp>
        <p:grpSp>
          <p:nvGrpSpPr>
            <p:cNvPr id="486" name="Google Shape;486;p23"/>
            <p:cNvGrpSpPr/>
            <p:nvPr/>
          </p:nvGrpSpPr>
          <p:grpSpPr>
            <a:xfrm>
              <a:off x="6796172" y="1361681"/>
              <a:ext cx="527447" cy="531019"/>
              <a:chOff x="10121900" y="1050926"/>
              <a:chExt cx="703262" cy="708025"/>
            </a:xfrm>
          </p:grpSpPr>
          <p:sp>
            <p:nvSpPr>
              <p:cNvPr id="487" name="Google Shape;487;p23"/>
              <p:cNvSpPr/>
              <p:nvPr/>
            </p:nvSpPr>
            <p:spPr>
              <a:xfrm>
                <a:off x="10331450" y="1068388"/>
                <a:ext cx="493712" cy="690563"/>
              </a:xfrm>
              <a:custGeom>
                <a:rect b="b" l="l" r="r" t="t"/>
                <a:pathLst>
                  <a:path extrusionOk="0" h="112" w="80">
                    <a:moveTo>
                      <a:pt x="60" y="27"/>
                    </a:moveTo>
                    <a:cubicBezTo>
                      <a:pt x="63" y="43"/>
                      <a:pt x="63" y="43"/>
                      <a:pt x="63" y="43"/>
                    </a:cubicBezTo>
                    <a:cubicBezTo>
                      <a:pt x="66" y="39"/>
                      <a:pt x="66" y="39"/>
                      <a:pt x="66" y="39"/>
                    </a:cubicBezTo>
                    <a:cubicBezTo>
                      <a:pt x="72" y="44"/>
                      <a:pt x="72" y="44"/>
                      <a:pt x="72" y="44"/>
                    </a:cubicBezTo>
                    <a:cubicBezTo>
                      <a:pt x="64" y="52"/>
                      <a:pt x="64" y="52"/>
                      <a:pt x="64" y="52"/>
                    </a:cubicBezTo>
                    <a:cubicBezTo>
                      <a:pt x="66" y="65"/>
                      <a:pt x="66" y="65"/>
                      <a:pt x="66" y="65"/>
                    </a:cubicBezTo>
                    <a:cubicBezTo>
                      <a:pt x="70" y="61"/>
                      <a:pt x="70" y="61"/>
                      <a:pt x="70" y="61"/>
                    </a:cubicBezTo>
                    <a:cubicBezTo>
                      <a:pt x="75" y="66"/>
                      <a:pt x="75" y="66"/>
                      <a:pt x="75" y="66"/>
                    </a:cubicBezTo>
                    <a:cubicBezTo>
                      <a:pt x="68" y="74"/>
                      <a:pt x="68" y="74"/>
                      <a:pt x="68" y="74"/>
                    </a:cubicBezTo>
                    <a:cubicBezTo>
                      <a:pt x="73" y="108"/>
                      <a:pt x="73" y="108"/>
                      <a:pt x="73" y="108"/>
                    </a:cubicBezTo>
                    <a:cubicBezTo>
                      <a:pt x="70" y="112"/>
                      <a:pt x="70" y="112"/>
                      <a:pt x="70" y="112"/>
                    </a:cubicBezTo>
                    <a:cubicBezTo>
                      <a:pt x="38" y="51"/>
                      <a:pt x="38" y="51"/>
                      <a:pt x="38" y="51"/>
                    </a:cubicBezTo>
                    <a:cubicBezTo>
                      <a:pt x="11" y="80"/>
                      <a:pt x="11" y="80"/>
                      <a:pt x="11" y="80"/>
                    </a:cubicBezTo>
                    <a:cubicBezTo>
                      <a:pt x="17" y="104"/>
                      <a:pt x="17" y="104"/>
                      <a:pt x="17" y="104"/>
                    </a:cubicBezTo>
                    <a:cubicBezTo>
                      <a:pt x="12" y="110"/>
                      <a:pt x="12" y="110"/>
                      <a:pt x="12" y="110"/>
                    </a:cubicBezTo>
                    <a:cubicBezTo>
                      <a:pt x="0" y="86"/>
                      <a:pt x="0" y="86"/>
                      <a:pt x="0" y="86"/>
                    </a:cubicBezTo>
                    <a:cubicBezTo>
                      <a:pt x="45" y="30"/>
                      <a:pt x="45" y="30"/>
                      <a:pt x="45" y="30"/>
                    </a:cubicBezTo>
                    <a:cubicBezTo>
                      <a:pt x="76" y="0"/>
                      <a:pt x="76" y="0"/>
                      <a:pt x="76" y="0"/>
                    </a:cubicBezTo>
                    <a:cubicBezTo>
                      <a:pt x="76" y="0"/>
                      <a:pt x="80" y="5"/>
                      <a:pt x="60" y="27"/>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88" name="Google Shape;488;p23"/>
              <p:cNvSpPr/>
              <p:nvPr/>
            </p:nvSpPr>
            <p:spPr>
              <a:xfrm>
                <a:off x="10121900" y="1050926"/>
                <a:ext cx="677862" cy="547688"/>
              </a:xfrm>
              <a:custGeom>
                <a:rect b="b" l="l" r="r" t="t"/>
                <a:pathLst>
                  <a:path extrusionOk="0" h="89" w="110">
                    <a:moveTo>
                      <a:pt x="85" y="22"/>
                    </a:moveTo>
                    <a:cubicBezTo>
                      <a:pt x="69" y="22"/>
                      <a:pt x="69" y="22"/>
                      <a:pt x="69" y="22"/>
                    </a:cubicBezTo>
                    <a:cubicBezTo>
                      <a:pt x="73" y="18"/>
                      <a:pt x="73" y="18"/>
                      <a:pt x="73" y="18"/>
                    </a:cubicBezTo>
                    <a:cubicBezTo>
                      <a:pt x="67" y="13"/>
                      <a:pt x="67" y="13"/>
                      <a:pt x="67" y="13"/>
                    </a:cubicBezTo>
                    <a:cubicBezTo>
                      <a:pt x="60" y="22"/>
                      <a:pt x="60" y="22"/>
                      <a:pt x="60" y="22"/>
                    </a:cubicBezTo>
                    <a:cubicBezTo>
                      <a:pt x="47" y="21"/>
                      <a:pt x="47" y="21"/>
                      <a:pt x="47" y="21"/>
                    </a:cubicBezTo>
                    <a:cubicBezTo>
                      <a:pt x="50" y="17"/>
                      <a:pt x="50" y="17"/>
                      <a:pt x="50" y="17"/>
                    </a:cubicBezTo>
                    <a:cubicBezTo>
                      <a:pt x="45" y="13"/>
                      <a:pt x="45" y="13"/>
                      <a:pt x="45" y="13"/>
                    </a:cubicBezTo>
                    <a:cubicBezTo>
                      <a:pt x="38" y="21"/>
                      <a:pt x="38" y="21"/>
                      <a:pt x="38" y="21"/>
                    </a:cubicBezTo>
                    <a:cubicBezTo>
                      <a:pt x="4" y="20"/>
                      <a:pt x="4" y="20"/>
                      <a:pt x="4" y="20"/>
                    </a:cubicBezTo>
                    <a:cubicBezTo>
                      <a:pt x="0" y="24"/>
                      <a:pt x="0" y="24"/>
                      <a:pt x="0" y="24"/>
                    </a:cubicBezTo>
                    <a:cubicBezTo>
                      <a:pt x="64" y="47"/>
                      <a:pt x="64" y="47"/>
                      <a:pt x="64" y="47"/>
                    </a:cubicBezTo>
                    <a:cubicBezTo>
                      <a:pt x="39" y="78"/>
                      <a:pt x="39" y="78"/>
                      <a:pt x="39" y="78"/>
                    </a:cubicBezTo>
                    <a:cubicBezTo>
                      <a:pt x="15" y="75"/>
                      <a:pt x="15" y="75"/>
                      <a:pt x="15" y="75"/>
                    </a:cubicBezTo>
                    <a:cubicBezTo>
                      <a:pt x="10" y="81"/>
                      <a:pt x="10" y="81"/>
                      <a:pt x="10" y="81"/>
                    </a:cubicBezTo>
                    <a:cubicBezTo>
                      <a:pt x="34" y="89"/>
                      <a:pt x="34" y="89"/>
                      <a:pt x="34" y="89"/>
                    </a:cubicBezTo>
                    <a:cubicBezTo>
                      <a:pt x="110" y="3"/>
                      <a:pt x="110" y="3"/>
                      <a:pt x="110" y="3"/>
                    </a:cubicBezTo>
                    <a:cubicBezTo>
                      <a:pt x="110" y="3"/>
                      <a:pt x="105" y="0"/>
                      <a:pt x="85" y="22"/>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grpSp>
        <p:grpSp>
          <p:nvGrpSpPr>
            <p:cNvPr id="489" name="Google Shape;489;p23"/>
            <p:cNvGrpSpPr/>
            <p:nvPr/>
          </p:nvGrpSpPr>
          <p:grpSpPr>
            <a:xfrm>
              <a:off x="4605398" y="3489574"/>
              <a:ext cx="750093" cy="471488"/>
              <a:chOff x="8491538" y="3690938"/>
              <a:chExt cx="1000124" cy="628650"/>
            </a:xfrm>
          </p:grpSpPr>
          <p:sp>
            <p:nvSpPr>
              <p:cNvPr id="490" name="Google Shape;490;p23"/>
              <p:cNvSpPr/>
              <p:nvPr/>
            </p:nvSpPr>
            <p:spPr>
              <a:xfrm>
                <a:off x="8491538" y="3925888"/>
                <a:ext cx="395287" cy="393700"/>
              </a:xfrm>
              <a:custGeom>
                <a:rect b="b" l="l" r="r" t="t"/>
                <a:pathLst>
                  <a:path extrusionOk="0" h="64" w="64">
                    <a:moveTo>
                      <a:pt x="32" y="0"/>
                    </a:moveTo>
                    <a:cubicBezTo>
                      <a:pt x="14" y="0"/>
                      <a:pt x="0" y="15"/>
                      <a:pt x="0" y="32"/>
                    </a:cubicBezTo>
                    <a:cubicBezTo>
                      <a:pt x="1" y="50"/>
                      <a:pt x="15" y="64"/>
                      <a:pt x="33" y="64"/>
                    </a:cubicBezTo>
                    <a:cubicBezTo>
                      <a:pt x="50" y="64"/>
                      <a:pt x="64" y="50"/>
                      <a:pt x="64" y="32"/>
                    </a:cubicBezTo>
                    <a:cubicBezTo>
                      <a:pt x="64" y="14"/>
                      <a:pt x="50" y="0"/>
                      <a:pt x="32" y="0"/>
                    </a:cubicBezTo>
                    <a:close/>
                    <a:moveTo>
                      <a:pt x="33" y="56"/>
                    </a:moveTo>
                    <a:cubicBezTo>
                      <a:pt x="20" y="56"/>
                      <a:pt x="9" y="45"/>
                      <a:pt x="9" y="32"/>
                    </a:cubicBezTo>
                    <a:cubicBezTo>
                      <a:pt x="8" y="19"/>
                      <a:pt x="19" y="9"/>
                      <a:pt x="32" y="9"/>
                    </a:cubicBezTo>
                    <a:cubicBezTo>
                      <a:pt x="45" y="9"/>
                      <a:pt x="56" y="20"/>
                      <a:pt x="56" y="33"/>
                    </a:cubicBezTo>
                    <a:cubicBezTo>
                      <a:pt x="56" y="45"/>
                      <a:pt x="46" y="56"/>
                      <a:pt x="33" y="56"/>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91" name="Google Shape;491;p23"/>
              <p:cNvSpPr/>
              <p:nvPr/>
            </p:nvSpPr>
            <p:spPr>
              <a:xfrm>
                <a:off x="9096375" y="3919538"/>
                <a:ext cx="395287" cy="400050"/>
              </a:xfrm>
              <a:custGeom>
                <a:rect b="b" l="l" r="r" t="t"/>
                <a:pathLst>
                  <a:path extrusionOk="0" h="65" w="64">
                    <a:moveTo>
                      <a:pt x="32" y="0"/>
                    </a:moveTo>
                    <a:cubicBezTo>
                      <a:pt x="14" y="1"/>
                      <a:pt x="0" y="15"/>
                      <a:pt x="0" y="33"/>
                    </a:cubicBezTo>
                    <a:cubicBezTo>
                      <a:pt x="0" y="50"/>
                      <a:pt x="14" y="65"/>
                      <a:pt x="32" y="64"/>
                    </a:cubicBezTo>
                    <a:cubicBezTo>
                      <a:pt x="50" y="64"/>
                      <a:pt x="64" y="50"/>
                      <a:pt x="64" y="32"/>
                    </a:cubicBezTo>
                    <a:cubicBezTo>
                      <a:pt x="64" y="15"/>
                      <a:pt x="49" y="0"/>
                      <a:pt x="32" y="0"/>
                    </a:cubicBezTo>
                    <a:close/>
                    <a:moveTo>
                      <a:pt x="32" y="56"/>
                    </a:moveTo>
                    <a:cubicBezTo>
                      <a:pt x="19" y="56"/>
                      <a:pt x="8" y="46"/>
                      <a:pt x="8" y="32"/>
                    </a:cubicBezTo>
                    <a:cubicBezTo>
                      <a:pt x="8" y="19"/>
                      <a:pt x="19" y="9"/>
                      <a:pt x="32" y="9"/>
                    </a:cubicBezTo>
                    <a:cubicBezTo>
                      <a:pt x="44" y="10"/>
                      <a:pt x="55" y="20"/>
                      <a:pt x="55" y="33"/>
                    </a:cubicBezTo>
                    <a:cubicBezTo>
                      <a:pt x="56" y="46"/>
                      <a:pt x="45" y="56"/>
                      <a:pt x="32" y="56"/>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92" name="Google Shape;492;p23"/>
              <p:cNvSpPr/>
              <p:nvPr/>
            </p:nvSpPr>
            <p:spPr>
              <a:xfrm>
                <a:off x="9059863" y="3716338"/>
                <a:ext cx="239712" cy="393700"/>
              </a:xfrm>
              <a:custGeom>
                <a:rect b="b" l="l" r="r" t="t"/>
                <a:pathLst>
                  <a:path extrusionOk="0" h="248" w="151">
                    <a:moveTo>
                      <a:pt x="151" y="244"/>
                    </a:moveTo>
                    <a:lnTo>
                      <a:pt x="62" y="0"/>
                    </a:lnTo>
                    <a:lnTo>
                      <a:pt x="3" y="0"/>
                    </a:lnTo>
                    <a:lnTo>
                      <a:pt x="0" y="15"/>
                    </a:lnTo>
                    <a:lnTo>
                      <a:pt x="46" y="19"/>
                    </a:lnTo>
                    <a:lnTo>
                      <a:pt x="140" y="248"/>
                    </a:lnTo>
                    <a:lnTo>
                      <a:pt x="151" y="244"/>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93" name="Google Shape;493;p23"/>
              <p:cNvSpPr/>
              <p:nvPr/>
            </p:nvSpPr>
            <p:spPr>
              <a:xfrm>
                <a:off x="8682038" y="3740151"/>
                <a:ext cx="512762" cy="461963"/>
              </a:xfrm>
              <a:custGeom>
                <a:rect b="b" l="l" r="r" t="t"/>
                <a:pathLst>
                  <a:path extrusionOk="0" h="75" w="83">
                    <a:moveTo>
                      <a:pt x="81" y="15"/>
                    </a:moveTo>
                    <a:cubicBezTo>
                      <a:pt x="27" y="15"/>
                      <a:pt x="27" y="15"/>
                      <a:pt x="27" y="15"/>
                    </a:cubicBezTo>
                    <a:cubicBezTo>
                      <a:pt x="21" y="0"/>
                      <a:pt x="21" y="0"/>
                      <a:pt x="21" y="0"/>
                    </a:cubicBezTo>
                    <a:cubicBezTo>
                      <a:pt x="18" y="5"/>
                      <a:pt x="18" y="5"/>
                      <a:pt x="18" y="5"/>
                    </a:cubicBezTo>
                    <a:cubicBezTo>
                      <a:pt x="23" y="17"/>
                      <a:pt x="23" y="17"/>
                      <a:pt x="23" y="17"/>
                    </a:cubicBezTo>
                    <a:cubicBezTo>
                      <a:pt x="0" y="58"/>
                      <a:pt x="0" y="58"/>
                      <a:pt x="0" y="58"/>
                    </a:cubicBezTo>
                    <a:cubicBezTo>
                      <a:pt x="3" y="62"/>
                      <a:pt x="3" y="62"/>
                      <a:pt x="3" y="62"/>
                    </a:cubicBezTo>
                    <a:cubicBezTo>
                      <a:pt x="4" y="60"/>
                      <a:pt x="4" y="60"/>
                      <a:pt x="4" y="60"/>
                    </a:cubicBezTo>
                    <a:cubicBezTo>
                      <a:pt x="5" y="64"/>
                      <a:pt x="5" y="64"/>
                      <a:pt x="5" y="64"/>
                    </a:cubicBezTo>
                    <a:cubicBezTo>
                      <a:pt x="45" y="69"/>
                      <a:pt x="45" y="69"/>
                      <a:pt x="45" y="69"/>
                    </a:cubicBezTo>
                    <a:cubicBezTo>
                      <a:pt x="45" y="69"/>
                      <a:pt x="56" y="75"/>
                      <a:pt x="59" y="68"/>
                    </a:cubicBezTo>
                    <a:cubicBezTo>
                      <a:pt x="63" y="60"/>
                      <a:pt x="57" y="57"/>
                      <a:pt x="57" y="57"/>
                    </a:cubicBezTo>
                    <a:cubicBezTo>
                      <a:pt x="57" y="57"/>
                      <a:pt x="74" y="31"/>
                      <a:pt x="77" y="27"/>
                    </a:cubicBezTo>
                    <a:cubicBezTo>
                      <a:pt x="80" y="22"/>
                      <a:pt x="83" y="20"/>
                      <a:pt x="83" y="20"/>
                    </a:cubicBezTo>
                    <a:lnTo>
                      <a:pt x="81" y="15"/>
                    </a:lnTo>
                    <a:close/>
                    <a:moveTo>
                      <a:pt x="5" y="59"/>
                    </a:moveTo>
                    <a:cubicBezTo>
                      <a:pt x="27" y="21"/>
                      <a:pt x="27" y="21"/>
                      <a:pt x="27" y="21"/>
                    </a:cubicBezTo>
                    <a:cubicBezTo>
                      <a:pt x="32" y="28"/>
                      <a:pt x="44" y="57"/>
                      <a:pt x="44" y="57"/>
                    </a:cubicBezTo>
                    <a:lnTo>
                      <a:pt x="5" y="59"/>
                    </a:lnTo>
                    <a:close/>
                    <a:moveTo>
                      <a:pt x="53" y="55"/>
                    </a:moveTo>
                    <a:cubicBezTo>
                      <a:pt x="50" y="55"/>
                      <a:pt x="50" y="55"/>
                      <a:pt x="50" y="55"/>
                    </a:cubicBezTo>
                    <a:cubicBezTo>
                      <a:pt x="31" y="20"/>
                      <a:pt x="31" y="20"/>
                      <a:pt x="31" y="20"/>
                    </a:cubicBezTo>
                    <a:cubicBezTo>
                      <a:pt x="75" y="20"/>
                      <a:pt x="75" y="20"/>
                      <a:pt x="75" y="20"/>
                    </a:cubicBezTo>
                    <a:lnTo>
                      <a:pt x="53" y="55"/>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94" name="Google Shape;494;p23"/>
              <p:cNvSpPr/>
              <p:nvPr/>
            </p:nvSpPr>
            <p:spPr>
              <a:xfrm>
                <a:off x="8726488" y="3690938"/>
                <a:ext cx="209550" cy="111125"/>
              </a:xfrm>
              <a:custGeom>
                <a:rect b="b" l="l" r="r" t="t"/>
                <a:pathLst>
                  <a:path extrusionOk="0" h="18" w="34">
                    <a:moveTo>
                      <a:pt x="34" y="9"/>
                    </a:moveTo>
                    <a:cubicBezTo>
                      <a:pt x="34" y="9"/>
                      <a:pt x="33" y="5"/>
                      <a:pt x="24" y="4"/>
                    </a:cubicBezTo>
                    <a:cubicBezTo>
                      <a:pt x="15" y="3"/>
                      <a:pt x="5" y="0"/>
                      <a:pt x="3" y="3"/>
                    </a:cubicBezTo>
                    <a:cubicBezTo>
                      <a:pt x="0" y="6"/>
                      <a:pt x="4" y="13"/>
                      <a:pt x="7" y="15"/>
                    </a:cubicBezTo>
                    <a:cubicBezTo>
                      <a:pt x="10" y="18"/>
                      <a:pt x="16" y="11"/>
                      <a:pt x="19" y="11"/>
                    </a:cubicBezTo>
                    <a:cubicBezTo>
                      <a:pt x="22" y="11"/>
                      <a:pt x="32" y="12"/>
                      <a:pt x="34" y="9"/>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95" name="Google Shape;495;p23"/>
              <p:cNvSpPr/>
              <p:nvPr/>
            </p:nvSpPr>
            <p:spPr>
              <a:xfrm>
                <a:off x="8645525" y="4079876"/>
                <a:ext cx="85725" cy="85725"/>
              </a:xfrm>
              <a:custGeom>
                <a:rect b="b" l="l" r="r" t="t"/>
                <a:pathLst>
                  <a:path extrusionOk="0" h="14" w="14">
                    <a:moveTo>
                      <a:pt x="14" y="7"/>
                    </a:moveTo>
                    <a:cubicBezTo>
                      <a:pt x="14" y="11"/>
                      <a:pt x="11" y="14"/>
                      <a:pt x="7" y="14"/>
                    </a:cubicBezTo>
                    <a:cubicBezTo>
                      <a:pt x="3" y="14"/>
                      <a:pt x="0" y="11"/>
                      <a:pt x="0" y="7"/>
                    </a:cubicBezTo>
                    <a:cubicBezTo>
                      <a:pt x="0" y="4"/>
                      <a:pt x="3" y="0"/>
                      <a:pt x="7" y="0"/>
                    </a:cubicBezTo>
                    <a:cubicBezTo>
                      <a:pt x="11" y="0"/>
                      <a:pt x="14" y="3"/>
                      <a:pt x="14" y="7"/>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96" name="Google Shape;496;p23"/>
              <p:cNvSpPr/>
              <p:nvPr/>
            </p:nvSpPr>
            <p:spPr>
              <a:xfrm>
                <a:off x="9250363" y="4079876"/>
                <a:ext cx="87312" cy="85725"/>
              </a:xfrm>
              <a:custGeom>
                <a:rect b="b" l="l" r="r" t="t"/>
                <a:pathLst>
                  <a:path extrusionOk="0" h="14" w="14">
                    <a:moveTo>
                      <a:pt x="14" y="7"/>
                    </a:moveTo>
                    <a:cubicBezTo>
                      <a:pt x="14" y="11"/>
                      <a:pt x="11" y="14"/>
                      <a:pt x="7" y="14"/>
                    </a:cubicBezTo>
                    <a:cubicBezTo>
                      <a:pt x="3" y="14"/>
                      <a:pt x="1" y="11"/>
                      <a:pt x="1" y="7"/>
                    </a:cubicBezTo>
                    <a:cubicBezTo>
                      <a:pt x="0" y="3"/>
                      <a:pt x="3" y="1"/>
                      <a:pt x="7" y="1"/>
                    </a:cubicBezTo>
                    <a:cubicBezTo>
                      <a:pt x="11" y="0"/>
                      <a:pt x="13" y="3"/>
                      <a:pt x="14" y="7"/>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97" name="Google Shape;497;p23"/>
              <p:cNvSpPr/>
              <p:nvPr/>
            </p:nvSpPr>
            <p:spPr>
              <a:xfrm>
                <a:off x="8786813" y="3765551"/>
                <a:ext cx="44450" cy="30163"/>
              </a:xfrm>
              <a:custGeom>
                <a:rect b="b" l="l" r="r" t="t"/>
                <a:pathLst>
                  <a:path extrusionOk="0" h="5" w="7">
                    <a:moveTo>
                      <a:pt x="6" y="0"/>
                    </a:moveTo>
                    <a:cubicBezTo>
                      <a:pt x="6" y="0"/>
                      <a:pt x="2" y="3"/>
                      <a:pt x="1" y="3"/>
                    </a:cubicBezTo>
                    <a:cubicBezTo>
                      <a:pt x="0" y="4"/>
                      <a:pt x="1" y="5"/>
                      <a:pt x="1" y="5"/>
                    </a:cubicBezTo>
                    <a:cubicBezTo>
                      <a:pt x="7" y="2"/>
                      <a:pt x="7" y="2"/>
                      <a:pt x="7" y="2"/>
                    </a:cubicBezTo>
                    <a:lnTo>
                      <a:pt x="6" y="0"/>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98" name="Google Shape;498;p23"/>
              <p:cNvSpPr/>
              <p:nvPr/>
            </p:nvSpPr>
            <p:spPr>
              <a:xfrm>
                <a:off x="9053513" y="3697288"/>
                <a:ext cx="73025" cy="61913"/>
              </a:xfrm>
              <a:custGeom>
                <a:rect b="b" l="l" r="r" t="t"/>
                <a:pathLst>
                  <a:path extrusionOk="0" h="39" w="46">
                    <a:moveTo>
                      <a:pt x="46" y="39"/>
                    </a:moveTo>
                    <a:lnTo>
                      <a:pt x="46" y="0"/>
                    </a:lnTo>
                    <a:lnTo>
                      <a:pt x="0" y="8"/>
                    </a:lnTo>
                    <a:lnTo>
                      <a:pt x="0" y="35"/>
                    </a:lnTo>
                    <a:lnTo>
                      <a:pt x="46" y="39"/>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grpSp>
        <p:grpSp>
          <p:nvGrpSpPr>
            <p:cNvPr id="499" name="Google Shape;499;p23"/>
            <p:cNvGrpSpPr/>
            <p:nvPr/>
          </p:nvGrpSpPr>
          <p:grpSpPr>
            <a:xfrm>
              <a:off x="6909793" y="3360455"/>
              <a:ext cx="453628" cy="678657"/>
              <a:chOff x="10158413" y="3421063"/>
              <a:chExt cx="604837" cy="904876"/>
            </a:xfrm>
          </p:grpSpPr>
          <p:sp>
            <p:nvSpPr>
              <p:cNvPr id="500" name="Google Shape;500;p23"/>
              <p:cNvSpPr/>
              <p:nvPr/>
            </p:nvSpPr>
            <p:spPr>
              <a:xfrm>
                <a:off x="10158413" y="3981451"/>
                <a:ext cx="604837" cy="301625"/>
              </a:xfrm>
              <a:custGeom>
                <a:rect b="b" l="l" r="r" t="t"/>
                <a:pathLst>
                  <a:path extrusionOk="0" h="49" w="98">
                    <a:moveTo>
                      <a:pt x="0" y="0"/>
                    </a:moveTo>
                    <a:cubicBezTo>
                      <a:pt x="0" y="27"/>
                      <a:pt x="22" y="49"/>
                      <a:pt x="49" y="49"/>
                    </a:cubicBezTo>
                    <a:cubicBezTo>
                      <a:pt x="76" y="49"/>
                      <a:pt x="98" y="27"/>
                      <a:pt x="98" y="0"/>
                    </a:cubicBezTo>
                    <a:lnTo>
                      <a:pt x="0" y="0"/>
                    </a:lnTo>
                    <a:close/>
                    <a:moveTo>
                      <a:pt x="21" y="18"/>
                    </a:moveTo>
                    <a:cubicBezTo>
                      <a:pt x="18" y="18"/>
                      <a:pt x="16" y="16"/>
                      <a:pt x="16" y="14"/>
                    </a:cubicBezTo>
                    <a:cubicBezTo>
                      <a:pt x="16" y="11"/>
                      <a:pt x="18" y="9"/>
                      <a:pt x="21" y="9"/>
                    </a:cubicBezTo>
                    <a:cubicBezTo>
                      <a:pt x="23" y="9"/>
                      <a:pt x="26" y="11"/>
                      <a:pt x="26" y="14"/>
                    </a:cubicBezTo>
                    <a:cubicBezTo>
                      <a:pt x="26" y="16"/>
                      <a:pt x="23" y="18"/>
                      <a:pt x="21" y="18"/>
                    </a:cubicBezTo>
                    <a:close/>
                    <a:moveTo>
                      <a:pt x="40" y="18"/>
                    </a:moveTo>
                    <a:cubicBezTo>
                      <a:pt x="37" y="18"/>
                      <a:pt x="35" y="16"/>
                      <a:pt x="35" y="14"/>
                    </a:cubicBezTo>
                    <a:cubicBezTo>
                      <a:pt x="35" y="11"/>
                      <a:pt x="37" y="9"/>
                      <a:pt x="40" y="9"/>
                    </a:cubicBezTo>
                    <a:cubicBezTo>
                      <a:pt x="42" y="9"/>
                      <a:pt x="45" y="11"/>
                      <a:pt x="45" y="14"/>
                    </a:cubicBezTo>
                    <a:cubicBezTo>
                      <a:pt x="45" y="16"/>
                      <a:pt x="42" y="18"/>
                      <a:pt x="40" y="18"/>
                    </a:cubicBezTo>
                    <a:close/>
                    <a:moveTo>
                      <a:pt x="59" y="18"/>
                    </a:moveTo>
                    <a:cubicBezTo>
                      <a:pt x="56" y="18"/>
                      <a:pt x="54" y="16"/>
                      <a:pt x="54" y="14"/>
                    </a:cubicBezTo>
                    <a:cubicBezTo>
                      <a:pt x="54" y="11"/>
                      <a:pt x="56" y="9"/>
                      <a:pt x="59" y="9"/>
                    </a:cubicBezTo>
                    <a:cubicBezTo>
                      <a:pt x="61" y="9"/>
                      <a:pt x="64" y="11"/>
                      <a:pt x="64" y="14"/>
                    </a:cubicBezTo>
                    <a:cubicBezTo>
                      <a:pt x="64" y="16"/>
                      <a:pt x="61" y="18"/>
                      <a:pt x="59" y="18"/>
                    </a:cubicBezTo>
                    <a:close/>
                    <a:moveTo>
                      <a:pt x="78" y="18"/>
                    </a:moveTo>
                    <a:cubicBezTo>
                      <a:pt x="75" y="18"/>
                      <a:pt x="73" y="16"/>
                      <a:pt x="73" y="14"/>
                    </a:cubicBezTo>
                    <a:cubicBezTo>
                      <a:pt x="73" y="11"/>
                      <a:pt x="75" y="9"/>
                      <a:pt x="78" y="9"/>
                    </a:cubicBezTo>
                    <a:cubicBezTo>
                      <a:pt x="81" y="9"/>
                      <a:pt x="83" y="11"/>
                      <a:pt x="83" y="14"/>
                    </a:cubicBezTo>
                    <a:cubicBezTo>
                      <a:pt x="83" y="16"/>
                      <a:pt x="81" y="18"/>
                      <a:pt x="78" y="18"/>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501" name="Google Shape;501;p23"/>
              <p:cNvSpPr/>
              <p:nvPr/>
            </p:nvSpPr>
            <p:spPr>
              <a:xfrm>
                <a:off x="10171113" y="3532188"/>
                <a:ext cx="307975" cy="387350"/>
              </a:xfrm>
              <a:custGeom>
                <a:rect b="b" l="l" r="r" t="t"/>
                <a:pathLst>
                  <a:path extrusionOk="0" h="244" w="194">
                    <a:moveTo>
                      <a:pt x="183" y="0"/>
                    </a:moveTo>
                    <a:lnTo>
                      <a:pt x="0" y="244"/>
                    </a:lnTo>
                    <a:lnTo>
                      <a:pt x="194" y="244"/>
                    </a:lnTo>
                    <a:lnTo>
                      <a:pt x="183" y="0"/>
                    </a:lnTo>
                    <a:close/>
                  </a:path>
                </a:pathLst>
              </a:custGeom>
              <a:solidFill>
                <a:srgbClr val="F8F8F8"/>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502" name="Google Shape;502;p23"/>
              <p:cNvSpPr/>
              <p:nvPr/>
            </p:nvSpPr>
            <p:spPr>
              <a:xfrm>
                <a:off x="10461625" y="3532188"/>
                <a:ext cx="301625" cy="387350"/>
              </a:xfrm>
              <a:custGeom>
                <a:rect b="b" l="l" r="r" t="t"/>
                <a:pathLst>
                  <a:path extrusionOk="0" h="244" w="190">
                    <a:moveTo>
                      <a:pt x="11" y="0"/>
                    </a:moveTo>
                    <a:lnTo>
                      <a:pt x="190" y="244"/>
                    </a:lnTo>
                    <a:lnTo>
                      <a:pt x="0" y="244"/>
                    </a:lnTo>
                    <a:lnTo>
                      <a:pt x="11" y="0"/>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503" name="Google Shape;503;p23"/>
              <p:cNvSpPr/>
              <p:nvPr/>
            </p:nvSpPr>
            <p:spPr>
              <a:xfrm>
                <a:off x="10448925" y="3421063"/>
                <a:ext cx="36512" cy="560388"/>
              </a:xfrm>
              <a:prstGeom prst="rect">
                <a:avLst/>
              </a:pr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504" name="Google Shape;504;p23"/>
              <p:cNvSpPr/>
              <p:nvPr/>
            </p:nvSpPr>
            <p:spPr>
              <a:xfrm>
                <a:off x="10250488" y="4178301"/>
                <a:ext cx="149225" cy="141288"/>
              </a:xfrm>
              <a:custGeom>
                <a:rect b="b" l="l" r="r" t="t"/>
                <a:pathLst>
                  <a:path extrusionOk="0" h="23" w="24">
                    <a:moveTo>
                      <a:pt x="15" y="5"/>
                    </a:moveTo>
                    <a:cubicBezTo>
                      <a:pt x="15" y="10"/>
                      <a:pt x="11" y="14"/>
                      <a:pt x="6" y="14"/>
                    </a:cubicBezTo>
                    <a:cubicBezTo>
                      <a:pt x="0" y="14"/>
                      <a:pt x="0" y="23"/>
                      <a:pt x="6" y="23"/>
                    </a:cubicBezTo>
                    <a:cubicBezTo>
                      <a:pt x="16" y="23"/>
                      <a:pt x="23" y="15"/>
                      <a:pt x="24" y="5"/>
                    </a:cubicBezTo>
                    <a:cubicBezTo>
                      <a:pt x="24" y="0"/>
                      <a:pt x="15" y="0"/>
                      <a:pt x="15" y="5"/>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505" name="Google Shape;505;p23"/>
              <p:cNvSpPr/>
              <p:nvPr/>
            </p:nvSpPr>
            <p:spPr>
              <a:xfrm>
                <a:off x="10344150" y="4178301"/>
                <a:ext cx="215900" cy="147638"/>
              </a:xfrm>
              <a:custGeom>
                <a:rect b="b" l="l" r="r" t="t"/>
                <a:pathLst>
                  <a:path extrusionOk="0" h="24" w="35">
                    <a:moveTo>
                      <a:pt x="26" y="5"/>
                    </a:moveTo>
                    <a:cubicBezTo>
                      <a:pt x="26" y="17"/>
                      <a:pt x="9" y="17"/>
                      <a:pt x="9" y="5"/>
                    </a:cubicBezTo>
                    <a:cubicBezTo>
                      <a:pt x="8" y="0"/>
                      <a:pt x="0" y="0"/>
                      <a:pt x="0" y="5"/>
                    </a:cubicBezTo>
                    <a:cubicBezTo>
                      <a:pt x="0" y="15"/>
                      <a:pt x="8" y="23"/>
                      <a:pt x="18" y="23"/>
                    </a:cubicBezTo>
                    <a:cubicBezTo>
                      <a:pt x="27" y="24"/>
                      <a:pt x="35" y="15"/>
                      <a:pt x="35" y="5"/>
                    </a:cubicBezTo>
                    <a:cubicBezTo>
                      <a:pt x="35" y="0"/>
                      <a:pt x="27" y="0"/>
                      <a:pt x="26" y="5"/>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506" name="Google Shape;506;p23"/>
              <p:cNvSpPr/>
              <p:nvPr/>
            </p:nvSpPr>
            <p:spPr>
              <a:xfrm>
                <a:off x="10504488" y="4178301"/>
                <a:ext cx="147637" cy="141288"/>
              </a:xfrm>
              <a:custGeom>
                <a:rect b="b" l="l" r="r" t="t"/>
                <a:pathLst>
                  <a:path extrusionOk="0" h="23" w="24">
                    <a:moveTo>
                      <a:pt x="18" y="14"/>
                    </a:moveTo>
                    <a:cubicBezTo>
                      <a:pt x="13" y="14"/>
                      <a:pt x="9" y="10"/>
                      <a:pt x="9" y="5"/>
                    </a:cubicBezTo>
                    <a:cubicBezTo>
                      <a:pt x="9" y="0"/>
                      <a:pt x="0" y="0"/>
                      <a:pt x="0" y="5"/>
                    </a:cubicBezTo>
                    <a:cubicBezTo>
                      <a:pt x="1" y="15"/>
                      <a:pt x="8" y="23"/>
                      <a:pt x="18" y="23"/>
                    </a:cubicBezTo>
                    <a:cubicBezTo>
                      <a:pt x="24" y="23"/>
                      <a:pt x="24" y="14"/>
                      <a:pt x="18" y="14"/>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507" name="Google Shape;507;p23"/>
              <p:cNvSpPr/>
              <p:nvPr/>
            </p:nvSpPr>
            <p:spPr>
              <a:xfrm>
                <a:off x="10479088" y="3427413"/>
                <a:ext cx="130175" cy="98425"/>
              </a:xfrm>
              <a:custGeom>
                <a:rect b="b" l="l" r="r" t="t"/>
                <a:pathLst>
                  <a:path extrusionOk="0" h="62" w="82">
                    <a:moveTo>
                      <a:pt x="0" y="0"/>
                    </a:moveTo>
                    <a:lnTo>
                      <a:pt x="82" y="31"/>
                    </a:lnTo>
                    <a:lnTo>
                      <a:pt x="0" y="62"/>
                    </a:lnTo>
                    <a:lnTo>
                      <a:pt x="0" y="0"/>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grpSp>
      </p:grpSp>
      <p:grpSp>
        <p:nvGrpSpPr>
          <p:cNvPr id="508" name="Google Shape;508;p23"/>
          <p:cNvGrpSpPr/>
          <p:nvPr/>
        </p:nvGrpSpPr>
        <p:grpSpPr>
          <a:xfrm>
            <a:off x="7937771" y="1685987"/>
            <a:ext cx="3441624" cy="923609"/>
            <a:chOff x="336640" y="2982432"/>
            <a:chExt cx="2581890" cy="692887"/>
          </a:xfrm>
        </p:grpSpPr>
        <p:sp>
          <p:nvSpPr>
            <p:cNvPr id="509" name="Google Shape;509;p23"/>
            <p:cNvSpPr txBox="1"/>
            <p:nvPr/>
          </p:nvSpPr>
          <p:spPr>
            <a:xfrm>
              <a:off x="398742" y="2982432"/>
              <a:ext cx="761994" cy="27707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rgbClr val="7F7F7F"/>
                  </a:solidFill>
                  <a:latin typeface="Microsoft Yahei"/>
                  <a:ea typeface="Microsoft Yahei"/>
                  <a:cs typeface="Microsoft Yahei"/>
                  <a:sym typeface="Microsoft Yahei"/>
                </a:rPr>
                <a:t>Invoice</a:t>
              </a:r>
              <a:endParaRPr b="1" sz="1800">
                <a:solidFill>
                  <a:srgbClr val="7F7F7F"/>
                </a:solidFill>
                <a:latin typeface="Microsoft Yahei"/>
                <a:ea typeface="Microsoft Yahei"/>
                <a:cs typeface="Microsoft Yahei"/>
                <a:sym typeface="Microsoft Yahei"/>
              </a:endParaRPr>
            </a:p>
          </p:txBody>
        </p:sp>
        <p:sp>
          <p:nvSpPr>
            <p:cNvPr id="510" name="Google Shape;510;p23"/>
            <p:cNvSpPr/>
            <p:nvPr/>
          </p:nvSpPr>
          <p:spPr>
            <a:xfrm>
              <a:off x="336640" y="3290209"/>
              <a:ext cx="2581890" cy="385110"/>
            </a:xfrm>
            <a:prstGeom prst="rect">
              <a:avLst/>
            </a:prstGeom>
            <a:noFill/>
            <a:ln>
              <a:noFill/>
            </a:ln>
          </p:spPr>
          <p:txBody>
            <a:bodyPr anchorCtr="0" anchor="t" bIns="45700" lIns="91425" spcFirstLastPara="1" rIns="91425" wrap="square" tIns="45700">
              <a:noAutofit/>
            </a:bodyPr>
            <a:lstStyle/>
            <a:p>
              <a:pPr indent="0" lvl="0" marL="0" marR="0" rtl="0" algn="l">
                <a:lnSpc>
                  <a:spcPct val="114000"/>
                </a:lnSpc>
                <a:spcBef>
                  <a:spcPts val="0"/>
                </a:spcBef>
                <a:spcAft>
                  <a:spcPts val="0"/>
                </a:spcAft>
                <a:buNone/>
              </a:pPr>
              <a:r>
                <a:rPr lang="tr-TR" sz="1200">
                  <a:solidFill>
                    <a:srgbClr val="7F7F7F"/>
                  </a:solidFill>
                  <a:latin typeface="Microsoft Yahei"/>
                  <a:ea typeface="Microsoft Yahei"/>
                  <a:cs typeface="Microsoft Yahei"/>
                  <a:sym typeface="Microsoft Yahei"/>
                </a:rPr>
                <a:t> You have to be signed in to your  Google account.</a:t>
              </a:r>
              <a:endParaRPr sz="1200">
                <a:solidFill>
                  <a:srgbClr val="7F7F7F"/>
                </a:solidFill>
                <a:latin typeface="Microsoft Yahei"/>
                <a:ea typeface="Microsoft Yahei"/>
                <a:cs typeface="Microsoft Yahei"/>
                <a:sym typeface="Microsoft Yahei"/>
              </a:endParaRPr>
            </a:p>
          </p:txBody>
        </p:sp>
      </p:grpSp>
      <p:grpSp>
        <p:nvGrpSpPr>
          <p:cNvPr id="511" name="Google Shape;511;p23"/>
          <p:cNvGrpSpPr/>
          <p:nvPr/>
        </p:nvGrpSpPr>
        <p:grpSpPr>
          <a:xfrm>
            <a:off x="7937771" y="4748589"/>
            <a:ext cx="3441624" cy="1118149"/>
            <a:chOff x="336640" y="2982432"/>
            <a:chExt cx="2581890" cy="838830"/>
          </a:xfrm>
        </p:grpSpPr>
        <p:sp>
          <p:nvSpPr>
            <p:cNvPr id="512" name="Google Shape;512;p23"/>
            <p:cNvSpPr txBox="1"/>
            <p:nvPr/>
          </p:nvSpPr>
          <p:spPr>
            <a:xfrm>
              <a:off x="398742" y="2982432"/>
              <a:ext cx="498103" cy="27707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rgbClr val="7F7F7F"/>
                  </a:solidFill>
                  <a:latin typeface="Microsoft Yahei"/>
                  <a:ea typeface="Microsoft Yahei"/>
                  <a:cs typeface="Microsoft Yahei"/>
                  <a:sym typeface="Microsoft Yahei"/>
                </a:rPr>
                <a:t>Join</a:t>
              </a:r>
              <a:endParaRPr b="1" sz="1800">
                <a:solidFill>
                  <a:srgbClr val="7F7F7F"/>
                </a:solidFill>
                <a:latin typeface="Microsoft Yahei"/>
                <a:ea typeface="Microsoft Yahei"/>
                <a:cs typeface="Microsoft Yahei"/>
                <a:sym typeface="Microsoft Yahei"/>
              </a:endParaRPr>
            </a:p>
          </p:txBody>
        </p:sp>
        <p:sp>
          <p:nvSpPr>
            <p:cNvPr id="513" name="Google Shape;513;p23"/>
            <p:cNvSpPr/>
            <p:nvPr/>
          </p:nvSpPr>
          <p:spPr>
            <a:xfrm>
              <a:off x="336640" y="3290209"/>
              <a:ext cx="2581890" cy="531053"/>
            </a:xfrm>
            <a:prstGeom prst="rect">
              <a:avLst/>
            </a:prstGeom>
            <a:noFill/>
            <a:ln>
              <a:noFill/>
            </a:ln>
          </p:spPr>
          <p:txBody>
            <a:bodyPr anchorCtr="0" anchor="t" bIns="45700" lIns="91425" spcFirstLastPara="1" rIns="91425" wrap="square" tIns="45700">
              <a:noAutofit/>
            </a:bodyPr>
            <a:lstStyle/>
            <a:p>
              <a:pPr indent="0" lvl="0" marL="0" marR="0" rtl="0" algn="l">
                <a:lnSpc>
                  <a:spcPct val="114000"/>
                </a:lnSpc>
                <a:spcBef>
                  <a:spcPts val="0"/>
                </a:spcBef>
                <a:spcAft>
                  <a:spcPts val="0"/>
                </a:spcAft>
                <a:buNone/>
              </a:pPr>
              <a:r>
                <a:rPr lang="tr-TR" sz="1200">
                  <a:solidFill>
                    <a:srgbClr val="7F7F7F"/>
                  </a:solidFill>
                  <a:latin typeface="Microsoft Yahei"/>
                  <a:ea typeface="Microsoft Yahei"/>
                  <a:cs typeface="Microsoft Yahei"/>
                  <a:sym typeface="Microsoft Yahei"/>
                </a:rPr>
                <a:t>You will get a copy of this document on  your Google Drive and will be able to  edit, add or delete slides.</a:t>
              </a:r>
              <a:endParaRPr sz="1200">
                <a:solidFill>
                  <a:srgbClr val="7F7F7F"/>
                </a:solidFill>
                <a:latin typeface="Microsoft Yahei"/>
                <a:ea typeface="Microsoft Yahei"/>
                <a:cs typeface="Microsoft Yahei"/>
                <a:sym typeface="Microsoft Yahei"/>
              </a:endParaRPr>
            </a:p>
          </p:txBody>
        </p:sp>
      </p:grpSp>
      <p:grpSp>
        <p:nvGrpSpPr>
          <p:cNvPr id="514" name="Google Shape;514;p23"/>
          <p:cNvGrpSpPr/>
          <p:nvPr/>
        </p:nvGrpSpPr>
        <p:grpSpPr>
          <a:xfrm>
            <a:off x="676933" y="1753259"/>
            <a:ext cx="3441624" cy="1100027"/>
            <a:chOff x="336640" y="2996026"/>
            <a:chExt cx="2581890" cy="825236"/>
          </a:xfrm>
        </p:grpSpPr>
        <p:sp>
          <p:nvSpPr>
            <p:cNvPr id="515" name="Google Shape;515;p23"/>
            <p:cNvSpPr txBox="1"/>
            <p:nvPr/>
          </p:nvSpPr>
          <p:spPr>
            <a:xfrm>
              <a:off x="1609021" y="2996026"/>
              <a:ext cx="834195" cy="27707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rgbClr val="7F7F7F"/>
                  </a:solidFill>
                  <a:latin typeface="Microsoft Yahei"/>
                  <a:ea typeface="Microsoft Yahei"/>
                  <a:cs typeface="Microsoft Yahei"/>
                  <a:sym typeface="Microsoft Yahei"/>
                </a:rPr>
                <a:t>Hearing</a:t>
              </a:r>
              <a:endParaRPr b="1" sz="1800">
                <a:solidFill>
                  <a:srgbClr val="7F7F7F"/>
                </a:solidFill>
                <a:latin typeface="Microsoft Yahei"/>
                <a:ea typeface="Microsoft Yahei"/>
                <a:cs typeface="Microsoft Yahei"/>
                <a:sym typeface="Microsoft Yahei"/>
              </a:endParaRPr>
            </a:p>
          </p:txBody>
        </p:sp>
        <p:sp>
          <p:nvSpPr>
            <p:cNvPr id="516" name="Google Shape;516;p23"/>
            <p:cNvSpPr/>
            <p:nvPr/>
          </p:nvSpPr>
          <p:spPr>
            <a:xfrm>
              <a:off x="336640" y="3290209"/>
              <a:ext cx="2581890" cy="531053"/>
            </a:xfrm>
            <a:prstGeom prst="rect">
              <a:avLst/>
            </a:prstGeom>
            <a:noFill/>
            <a:ln>
              <a:noFill/>
            </a:ln>
          </p:spPr>
          <p:txBody>
            <a:bodyPr anchorCtr="0" anchor="t" bIns="45700" lIns="91425" spcFirstLastPara="1" rIns="91425" wrap="square" tIns="45700">
              <a:noAutofit/>
            </a:bodyPr>
            <a:lstStyle/>
            <a:p>
              <a:pPr indent="0" lvl="0" marL="0" marR="0" rtl="0" algn="r">
                <a:lnSpc>
                  <a:spcPct val="114000"/>
                </a:lnSpc>
                <a:spcBef>
                  <a:spcPts val="0"/>
                </a:spcBef>
                <a:spcAft>
                  <a:spcPts val="0"/>
                </a:spcAft>
                <a:buNone/>
              </a:pPr>
              <a:r>
                <a:rPr lang="tr-TR" sz="1200">
                  <a:solidFill>
                    <a:srgbClr val="7F7F7F"/>
                  </a:solidFill>
                  <a:latin typeface="Microsoft Yahei"/>
                  <a:ea typeface="Microsoft Yahei"/>
                  <a:cs typeface="Microsoft Yahei"/>
                  <a:sym typeface="Microsoft Yahei"/>
                </a:rPr>
                <a:t>You will get a copy of this document on  your Google Drive and will be able to  edit, add or delete slides.</a:t>
              </a:r>
              <a:endParaRPr sz="1200">
                <a:solidFill>
                  <a:srgbClr val="7F7F7F"/>
                </a:solidFill>
                <a:latin typeface="Microsoft Yahei"/>
                <a:ea typeface="Microsoft Yahei"/>
                <a:cs typeface="Microsoft Yahei"/>
                <a:sym typeface="Microsoft Yahei"/>
              </a:endParaRPr>
            </a:p>
          </p:txBody>
        </p:sp>
      </p:grpSp>
      <p:grpSp>
        <p:nvGrpSpPr>
          <p:cNvPr id="517" name="Google Shape;517;p23"/>
          <p:cNvGrpSpPr/>
          <p:nvPr/>
        </p:nvGrpSpPr>
        <p:grpSpPr>
          <a:xfrm>
            <a:off x="676933" y="4706889"/>
            <a:ext cx="3441624" cy="905487"/>
            <a:chOff x="336640" y="2996026"/>
            <a:chExt cx="2581890" cy="679293"/>
          </a:xfrm>
        </p:grpSpPr>
        <p:sp>
          <p:nvSpPr>
            <p:cNvPr id="518" name="Google Shape;518;p23"/>
            <p:cNvSpPr txBox="1"/>
            <p:nvPr/>
          </p:nvSpPr>
          <p:spPr>
            <a:xfrm>
              <a:off x="1609021" y="2996026"/>
              <a:ext cx="1117423" cy="27707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rgbClr val="7F7F7F"/>
                  </a:solidFill>
                  <a:latin typeface="Microsoft Yahei"/>
                  <a:ea typeface="Microsoft Yahei"/>
                  <a:cs typeface="Microsoft Yahei"/>
                  <a:sym typeface="Microsoft Yahei"/>
                </a:rPr>
                <a:t>Knowledge</a:t>
              </a:r>
              <a:endParaRPr b="1" sz="1800">
                <a:solidFill>
                  <a:srgbClr val="7F7F7F"/>
                </a:solidFill>
                <a:latin typeface="Microsoft Yahei"/>
                <a:ea typeface="Microsoft Yahei"/>
                <a:cs typeface="Microsoft Yahei"/>
                <a:sym typeface="Microsoft Yahei"/>
              </a:endParaRPr>
            </a:p>
          </p:txBody>
        </p:sp>
        <p:sp>
          <p:nvSpPr>
            <p:cNvPr id="519" name="Google Shape;519;p23"/>
            <p:cNvSpPr/>
            <p:nvPr/>
          </p:nvSpPr>
          <p:spPr>
            <a:xfrm>
              <a:off x="336640" y="3290209"/>
              <a:ext cx="2581890" cy="385110"/>
            </a:xfrm>
            <a:prstGeom prst="rect">
              <a:avLst/>
            </a:prstGeom>
            <a:noFill/>
            <a:ln>
              <a:noFill/>
            </a:ln>
          </p:spPr>
          <p:txBody>
            <a:bodyPr anchorCtr="0" anchor="t" bIns="45700" lIns="91425" spcFirstLastPara="1" rIns="91425" wrap="square" tIns="45700">
              <a:noAutofit/>
            </a:bodyPr>
            <a:lstStyle/>
            <a:p>
              <a:pPr indent="0" lvl="0" marL="0" marR="0" rtl="0" algn="r">
                <a:lnSpc>
                  <a:spcPct val="114000"/>
                </a:lnSpc>
                <a:spcBef>
                  <a:spcPts val="0"/>
                </a:spcBef>
                <a:spcAft>
                  <a:spcPts val="0"/>
                </a:spcAft>
                <a:buNone/>
              </a:pPr>
              <a:r>
                <a:rPr lang="tr-TR" sz="1200">
                  <a:solidFill>
                    <a:srgbClr val="7F7F7F"/>
                  </a:solidFill>
                  <a:latin typeface="Microsoft Yahei"/>
                  <a:ea typeface="Microsoft Yahei"/>
                  <a:cs typeface="Microsoft Yahei"/>
                  <a:sym typeface="Microsoft Yahei"/>
                </a:rPr>
                <a:t> You have to be signed in to your  Google account.</a:t>
              </a:r>
              <a:endParaRPr sz="1200">
                <a:solidFill>
                  <a:srgbClr val="7F7F7F"/>
                </a:solidFill>
                <a:latin typeface="Microsoft Yahei"/>
                <a:ea typeface="Microsoft Yahei"/>
                <a:cs typeface="Microsoft Yahei"/>
                <a:sym typeface="Microsoft Yahei"/>
              </a:endParaRPr>
            </a:p>
          </p:txBody>
        </p:sp>
      </p:grpSp>
      <p:sp>
        <p:nvSpPr>
          <p:cNvPr id="520" name="Google Shape;520;p23"/>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Dismiss</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71"/>
                                        </p:tgtEl>
                                        <p:attrNameLst>
                                          <p:attrName>style.visibility</p:attrName>
                                        </p:attrNameLst>
                                      </p:cBhvr>
                                      <p:to>
                                        <p:strVal val="visible"/>
                                      </p:to>
                                    </p:set>
                                    <p:animEffect filter="fade" transition="in">
                                      <p:cBhvr>
                                        <p:cTn dur="500"/>
                                        <p:tgtEl>
                                          <p:spTgt spid="471"/>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514"/>
                                        </p:tgtEl>
                                        <p:attrNameLst>
                                          <p:attrName>style.visibility</p:attrName>
                                        </p:attrNameLst>
                                      </p:cBhvr>
                                      <p:to>
                                        <p:strVal val="visible"/>
                                      </p:to>
                                    </p:set>
                                    <p:animEffect filter="fade" transition="in">
                                      <p:cBhvr>
                                        <p:cTn dur="500"/>
                                        <p:tgtEl>
                                          <p:spTgt spid="514"/>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17"/>
                                        </p:tgtEl>
                                        <p:attrNameLst>
                                          <p:attrName>style.visibility</p:attrName>
                                        </p:attrNameLst>
                                      </p:cBhvr>
                                      <p:to>
                                        <p:strVal val="visible"/>
                                      </p:to>
                                    </p:set>
                                    <p:animEffect filter="fade" transition="in">
                                      <p:cBhvr>
                                        <p:cTn dur="500"/>
                                        <p:tgtEl>
                                          <p:spTgt spid="517"/>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508"/>
                                        </p:tgtEl>
                                        <p:attrNameLst>
                                          <p:attrName>style.visibility</p:attrName>
                                        </p:attrNameLst>
                                      </p:cBhvr>
                                      <p:to>
                                        <p:strVal val="visible"/>
                                      </p:to>
                                    </p:set>
                                    <p:animEffect filter="fade" transition="in">
                                      <p:cBhvr>
                                        <p:cTn dur="500"/>
                                        <p:tgtEl>
                                          <p:spTgt spid="508"/>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511"/>
                                        </p:tgtEl>
                                        <p:attrNameLst>
                                          <p:attrName>style.visibility</p:attrName>
                                        </p:attrNameLst>
                                      </p:cBhvr>
                                      <p:to>
                                        <p:strVal val="visible"/>
                                      </p:to>
                                    </p:set>
                                    <p:animEffect filter="fade" transition="in">
                                      <p:cBhvr>
                                        <p:cTn dur="500"/>
                                        <p:tgtEl>
                                          <p:spTgt spid="511"/>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520"/>
                                        </p:tgtEl>
                                        <p:attrNameLst>
                                          <p:attrName>style.visibility</p:attrName>
                                        </p:attrNameLst>
                                      </p:cBhvr>
                                      <p:to>
                                        <p:strVal val="visible"/>
                                      </p:to>
                                    </p:set>
                                    <p:animEffect filter="fade" transition="in">
                                      <p:cBhvr>
                                        <p:cTn dur="500"/>
                                        <p:tgtEl>
                                          <p:spTgt spid="52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4" name="Shape 524"/>
        <p:cNvGrpSpPr/>
        <p:nvPr/>
      </p:nvGrpSpPr>
      <p:grpSpPr>
        <a:xfrm>
          <a:off x="0" y="0"/>
          <a:ext cx="0" cy="0"/>
          <a:chOff x="0" y="0"/>
          <a:chExt cx="0" cy="0"/>
        </a:xfrm>
      </p:grpSpPr>
      <p:grpSp>
        <p:nvGrpSpPr>
          <p:cNvPr id="525" name="Google Shape;525;p24"/>
          <p:cNvGrpSpPr/>
          <p:nvPr/>
        </p:nvGrpSpPr>
        <p:grpSpPr>
          <a:xfrm>
            <a:off x="5713515" y="3350946"/>
            <a:ext cx="460587" cy="394948"/>
            <a:chOff x="3546346" y="2339026"/>
            <a:chExt cx="897787" cy="769842"/>
          </a:xfrm>
        </p:grpSpPr>
        <p:sp>
          <p:nvSpPr>
            <p:cNvPr id="526" name="Google Shape;526;p24"/>
            <p:cNvSpPr/>
            <p:nvPr/>
          </p:nvSpPr>
          <p:spPr>
            <a:xfrm>
              <a:off x="3561526" y="3077423"/>
              <a:ext cx="882607" cy="31445"/>
            </a:xfrm>
            <a:prstGeom prst="rect">
              <a:avLst/>
            </a:prstGeom>
            <a:solidFill>
              <a:srgbClr val="FFFFFF"/>
            </a:solidFill>
            <a:ln>
              <a:noFill/>
            </a:ln>
            <a:effectLst>
              <a:reflection blurRad="0" dir="0" dist="0" endA="300" endPos="35000" kx="0" rotWithShape="0" algn="bl" stA="52000" stPos="0" sy="-100000" ky="0"/>
            </a:effectLst>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FFFFFF"/>
                </a:solidFill>
                <a:latin typeface="Cambria"/>
                <a:ea typeface="Cambria"/>
                <a:cs typeface="Cambria"/>
                <a:sym typeface="Cambria"/>
              </a:endParaRPr>
            </a:p>
          </p:txBody>
        </p:sp>
        <p:sp>
          <p:nvSpPr>
            <p:cNvPr id="527" name="Google Shape;527;p24"/>
            <p:cNvSpPr/>
            <p:nvPr/>
          </p:nvSpPr>
          <p:spPr>
            <a:xfrm>
              <a:off x="3617909" y="2844302"/>
              <a:ext cx="125777" cy="210351"/>
            </a:xfrm>
            <a:custGeom>
              <a:rect b="b" l="l" r="r" t="t"/>
              <a:pathLst>
                <a:path extrusionOk="0" h="82" w="49">
                  <a:moveTo>
                    <a:pt x="6" y="82"/>
                  </a:moveTo>
                  <a:cubicBezTo>
                    <a:pt x="43" y="82"/>
                    <a:pt x="43" y="82"/>
                    <a:pt x="43" y="82"/>
                  </a:cubicBezTo>
                  <a:cubicBezTo>
                    <a:pt x="46" y="82"/>
                    <a:pt x="49" y="79"/>
                    <a:pt x="49" y="76"/>
                  </a:cubicBezTo>
                  <a:cubicBezTo>
                    <a:pt x="49" y="0"/>
                    <a:pt x="49" y="0"/>
                    <a:pt x="49" y="0"/>
                  </a:cubicBezTo>
                  <a:cubicBezTo>
                    <a:pt x="0" y="49"/>
                    <a:pt x="0" y="49"/>
                    <a:pt x="0" y="49"/>
                  </a:cubicBezTo>
                  <a:cubicBezTo>
                    <a:pt x="0" y="76"/>
                    <a:pt x="0" y="76"/>
                    <a:pt x="0" y="76"/>
                  </a:cubicBezTo>
                  <a:cubicBezTo>
                    <a:pt x="0" y="79"/>
                    <a:pt x="3" y="82"/>
                    <a:pt x="6" y="82"/>
                  </a:cubicBezTo>
                  <a:close/>
                </a:path>
              </a:pathLst>
            </a:custGeom>
            <a:solidFill>
              <a:srgbClr val="FFFFFF"/>
            </a:solidFill>
            <a:ln>
              <a:noFill/>
            </a:ln>
            <a:effectLst>
              <a:reflection blurRad="0" dir="0" dist="0" endA="300" endPos="35000" kx="0" rotWithShape="0" algn="bl" stA="52000" stPos="0" sy="-100000" ky="0"/>
            </a:effectLst>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FFFFFF"/>
                </a:solidFill>
                <a:latin typeface="Cambria"/>
                <a:ea typeface="Cambria"/>
                <a:cs typeface="Cambria"/>
                <a:sym typeface="Cambria"/>
              </a:endParaRPr>
            </a:p>
          </p:txBody>
        </p:sp>
        <p:sp>
          <p:nvSpPr>
            <p:cNvPr id="528" name="Google Shape;528;p24"/>
            <p:cNvSpPr/>
            <p:nvPr/>
          </p:nvSpPr>
          <p:spPr>
            <a:xfrm>
              <a:off x="3779467" y="2682744"/>
              <a:ext cx="122524" cy="371910"/>
            </a:xfrm>
            <a:custGeom>
              <a:rect b="b" l="l" r="r" t="t"/>
              <a:pathLst>
                <a:path extrusionOk="0" h="145" w="48">
                  <a:moveTo>
                    <a:pt x="5" y="145"/>
                  </a:moveTo>
                  <a:cubicBezTo>
                    <a:pt x="43" y="145"/>
                    <a:pt x="43" y="145"/>
                    <a:pt x="43" y="145"/>
                  </a:cubicBezTo>
                  <a:cubicBezTo>
                    <a:pt x="46" y="145"/>
                    <a:pt x="48" y="142"/>
                    <a:pt x="48" y="139"/>
                  </a:cubicBezTo>
                  <a:cubicBezTo>
                    <a:pt x="48" y="0"/>
                    <a:pt x="48" y="0"/>
                    <a:pt x="48" y="0"/>
                  </a:cubicBezTo>
                  <a:cubicBezTo>
                    <a:pt x="0" y="49"/>
                    <a:pt x="0" y="49"/>
                    <a:pt x="0" y="49"/>
                  </a:cubicBezTo>
                  <a:cubicBezTo>
                    <a:pt x="0" y="139"/>
                    <a:pt x="0" y="139"/>
                    <a:pt x="0" y="139"/>
                  </a:cubicBezTo>
                  <a:cubicBezTo>
                    <a:pt x="0" y="142"/>
                    <a:pt x="2" y="145"/>
                    <a:pt x="5" y="145"/>
                  </a:cubicBezTo>
                  <a:close/>
                </a:path>
              </a:pathLst>
            </a:custGeom>
            <a:solidFill>
              <a:srgbClr val="FFFFFF"/>
            </a:solidFill>
            <a:ln>
              <a:noFill/>
            </a:ln>
            <a:effectLst>
              <a:reflection blurRad="0" dir="0" dist="0" endA="300" endPos="35000" kx="0" rotWithShape="0" algn="bl" stA="52000" stPos="0" sy="-100000" ky="0"/>
            </a:effectLst>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FFFFFF"/>
                </a:solidFill>
                <a:latin typeface="Cambria"/>
                <a:ea typeface="Cambria"/>
                <a:cs typeface="Cambria"/>
                <a:sym typeface="Cambria"/>
              </a:endParaRPr>
            </a:p>
          </p:txBody>
        </p:sp>
        <p:sp>
          <p:nvSpPr>
            <p:cNvPr id="529" name="Google Shape;529;p24"/>
            <p:cNvSpPr/>
            <p:nvPr/>
          </p:nvSpPr>
          <p:spPr>
            <a:xfrm>
              <a:off x="3938857" y="2713104"/>
              <a:ext cx="124693" cy="341550"/>
            </a:xfrm>
            <a:custGeom>
              <a:rect b="b" l="l" r="r" t="t"/>
              <a:pathLst>
                <a:path extrusionOk="0" h="133" w="49">
                  <a:moveTo>
                    <a:pt x="22" y="22"/>
                  </a:moveTo>
                  <a:cubicBezTo>
                    <a:pt x="0" y="0"/>
                    <a:pt x="0" y="0"/>
                    <a:pt x="0" y="0"/>
                  </a:cubicBezTo>
                  <a:cubicBezTo>
                    <a:pt x="0" y="127"/>
                    <a:pt x="0" y="127"/>
                    <a:pt x="0" y="127"/>
                  </a:cubicBezTo>
                  <a:cubicBezTo>
                    <a:pt x="0" y="130"/>
                    <a:pt x="3" y="133"/>
                    <a:pt x="6" y="133"/>
                  </a:cubicBezTo>
                  <a:cubicBezTo>
                    <a:pt x="43" y="133"/>
                    <a:pt x="43" y="133"/>
                    <a:pt x="43" y="133"/>
                  </a:cubicBezTo>
                  <a:cubicBezTo>
                    <a:pt x="46" y="133"/>
                    <a:pt x="49" y="130"/>
                    <a:pt x="49" y="127"/>
                  </a:cubicBezTo>
                  <a:cubicBezTo>
                    <a:pt x="49" y="26"/>
                    <a:pt x="49" y="26"/>
                    <a:pt x="49" y="26"/>
                  </a:cubicBezTo>
                  <a:cubicBezTo>
                    <a:pt x="46" y="28"/>
                    <a:pt x="42" y="29"/>
                    <a:pt x="38" y="29"/>
                  </a:cubicBezTo>
                  <a:cubicBezTo>
                    <a:pt x="32" y="29"/>
                    <a:pt x="27" y="26"/>
                    <a:pt x="22" y="22"/>
                  </a:cubicBezTo>
                  <a:close/>
                </a:path>
              </a:pathLst>
            </a:custGeom>
            <a:solidFill>
              <a:srgbClr val="FFFFFF"/>
            </a:solidFill>
            <a:ln>
              <a:noFill/>
            </a:ln>
            <a:effectLst>
              <a:reflection blurRad="0" dir="0" dist="0" endA="300" endPos="35000" kx="0" rotWithShape="0" algn="bl" stA="52000" stPos="0" sy="-100000" ky="0"/>
            </a:effectLst>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FFFFFF"/>
                </a:solidFill>
                <a:latin typeface="Cambria"/>
                <a:ea typeface="Cambria"/>
                <a:cs typeface="Cambria"/>
                <a:sym typeface="Cambria"/>
              </a:endParaRPr>
            </a:p>
          </p:txBody>
        </p:sp>
        <p:sp>
          <p:nvSpPr>
            <p:cNvPr id="530" name="Google Shape;530;p24"/>
            <p:cNvSpPr/>
            <p:nvPr/>
          </p:nvSpPr>
          <p:spPr>
            <a:xfrm>
              <a:off x="4100415" y="2624193"/>
              <a:ext cx="122524" cy="430461"/>
            </a:xfrm>
            <a:custGeom>
              <a:rect b="b" l="l" r="r" t="t"/>
              <a:pathLst>
                <a:path extrusionOk="0" h="168" w="48">
                  <a:moveTo>
                    <a:pt x="5" y="168"/>
                  </a:moveTo>
                  <a:cubicBezTo>
                    <a:pt x="43" y="168"/>
                    <a:pt x="43" y="168"/>
                    <a:pt x="43" y="168"/>
                  </a:cubicBezTo>
                  <a:cubicBezTo>
                    <a:pt x="46" y="168"/>
                    <a:pt x="48" y="165"/>
                    <a:pt x="48" y="162"/>
                  </a:cubicBezTo>
                  <a:cubicBezTo>
                    <a:pt x="48" y="0"/>
                    <a:pt x="48" y="0"/>
                    <a:pt x="48" y="0"/>
                  </a:cubicBezTo>
                  <a:cubicBezTo>
                    <a:pt x="0" y="48"/>
                    <a:pt x="0" y="48"/>
                    <a:pt x="0" y="48"/>
                  </a:cubicBezTo>
                  <a:cubicBezTo>
                    <a:pt x="0" y="162"/>
                    <a:pt x="0" y="162"/>
                    <a:pt x="0" y="162"/>
                  </a:cubicBezTo>
                  <a:cubicBezTo>
                    <a:pt x="0" y="165"/>
                    <a:pt x="2" y="168"/>
                    <a:pt x="5" y="168"/>
                  </a:cubicBezTo>
                  <a:close/>
                </a:path>
              </a:pathLst>
            </a:custGeom>
            <a:solidFill>
              <a:srgbClr val="FFFFFF"/>
            </a:solidFill>
            <a:ln>
              <a:noFill/>
            </a:ln>
            <a:effectLst>
              <a:reflection blurRad="0" dir="0" dist="0" endA="300" endPos="35000" kx="0" rotWithShape="0" algn="bl" stA="52000" stPos="0" sy="-100000" ky="0"/>
            </a:effectLst>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FFFFFF"/>
                </a:solidFill>
                <a:latin typeface="Cambria"/>
                <a:ea typeface="Cambria"/>
                <a:cs typeface="Cambria"/>
                <a:sym typeface="Cambria"/>
              </a:endParaRPr>
            </a:p>
          </p:txBody>
        </p:sp>
        <p:sp>
          <p:nvSpPr>
            <p:cNvPr id="531" name="Google Shape;531;p24"/>
            <p:cNvSpPr/>
            <p:nvPr/>
          </p:nvSpPr>
          <p:spPr>
            <a:xfrm>
              <a:off x="4258721" y="2513596"/>
              <a:ext cx="125777" cy="541058"/>
            </a:xfrm>
            <a:custGeom>
              <a:rect b="b" l="l" r="r" t="t"/>
              <a:pathLst>
                <a:path extrusionOk="0" h="211" w="49">
                  <a:moveTo>
                    <a:pt x="29" y="0"/>
                  </a:moveTo>
                  <a:cubicBezTo>
                    <a:pt x="0" y="29"/>
                    <a:pt x="0" y="29"/>
                    <a:pt x="0" y="29"/>
                  </a:cubicBezTo>
                  <a:cubicBezTo>
                    <a:pt x="0" y="205"/>
                    <a:pt x="0" y="205"/>
                    <a:pt x="0" y="205"/>
                  </a:cubicBezTo>
                  <a:cubicBezTo>
                    <a:pt x="0" y="208"/>
                    <a:pt x="3" y="211"/>
                    <a:pt x="6" y="211"/>
                  </a:cubicBezTo>
                  <a:cubicBezTo>
                    <a:pt x="43" y="211"/>
                    <a:pt x="43" y="211"/>
                    <a:pt x="43" y="211"/>
                  </a:cubicBezTo>
                  <a:cubicBezTo>
                    <a:pt x="46" y="211"/>
                    <a:pt x="49" y="208"/>
                    <a:pt x="49" y="205"/>
                  </a:cubicBezTo>
                  <a:cubicBezTo>
                    <a:pt x="49" y="22"/>
                    <a:pt x="49" y="22"/>
                    <a:pt x="49" y="22"/>
                  </a:cubicBezTo>
                  <a:cubicBezTo>
                    <a:pt x="38" y="21"/>
                    <a:pt x="29" y="12"/>
                    <a:pt x="29" y="0"/>
                  </a:cubicBezTo>
                  <a:close/>
                </a:path>
              </a:pathLst>
            </a:custGeom>
            <a:solidFill>
              <a:srgbClr val="FFFFFF"/>
            </a:solidFill>
            <a:ln>
              <a:noFill/>
            </a:ln>
            <a:effectLst>
              <a:reflection blurRad="0" dir="0" dist="0" endA="300" endPos="35000" kx="0" rotWithShape="0" algn="bl" stA="52000" stPos="0" sy="-100000" ky="0"/>
            </a:effectLst>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FFFFFF"/>
                </a:solidFill>
                <a:latin typeface="Cambria"/>
                <a:ea typeface="Cambria"/>
                <a:cs typeface="Cambria"/>
                <a:sym typeface="Cambria"/>
              </a:endParaRPr>
            </a:p>
          </p:txBody>
        </p:sp>
        <p:sp>
          <p:nvSpPr>
            <p:cNvPr id="532" name="Google Shape;532;p24"/>
            <p:cNvSpPr/>
            <p:nvPr/>
          </p:nvSpPr>
          <p:spPr>
            <a:xfrm>
              <a:off x="3546346" y="2339026"/>
              <a:ext cx="871764" cy="610452"/>
            </a:xfrm>
            <a:custGeom>
              <a:rect b="b" l="l" r="r" t="t"/>
              <a:pathLst>
                <a:path extrusionOk="0" h="238" w="340">
                  <a:moveTo>
                    <a:pt x="20" y="234"/>
                  </a:moveTo>
                  <a:cubicBezTo>
                    <a:pt x="140" y="113"/>
                    <a:pt x="140" y="113"/>
                    <a:pt x="140" y="113"/>
                  </a:cubicBezTo>
                  <a:cubicBezTo>
                    <a:pt x="183" y="156"/>
                    <a:pt x="183" y="156"/>
                    <a:pt x="183" y="156"/>
                  </a:cubicBezTo>
                  <a:cubicBezTo>
                    <a:pt x="188" y="160"/>
                    <a:pt x="195" y="160"/>
                    <a:pt x="199" y="156"/>
                  </a:cubicBezTo>
                  <a:cubicBezTo>
                    <a:pt x="318" y="37"/>
                    <a:pt x="318" y="37"/>
                    <a:pt x="318" y="37"/>
                  </a:cubicBezTo>
                  <a:cubicBezTo>
                    <a:pt x="318" y="64"/>
                    <a:pt x="318" y="64"/>
                    <a:pt x="318" y="64"/>
                  </a:cubicBezTo>
                  <a:cubicBezTo>
                    <a:pt x="318" y="70"/>
                    <a:pt x="323" y="75"/>
                    <a:pt x="329" y="75"/>
                  </a:cubicBezTo>
                  <a:cubicBezTo>
                    <a:pt x="335" y="75"/>
                    <a:pt x="340" y="70"/>
                    <a:pt x="340" y="64"/>
                  </a:cubicBezTo>
                  <a:cubicBezTo>
                    <a:pt x="340" y="11"/>
                    <a:pt x="340" y="11"/>
                    <a:pt x="340" y="11"/>
                  </a:cubicBezTo>
                  <a:cubicBezTo>
                    <a:pt x="340" y="8"/>
                    <a:pt x="339" y="5"/>
                    <a:pt x="337" y="3"/>
                  </a:cubicBezTo>
                  <a:cubicBezTo>
                    <a:pt x="335" y="1"/>
                    <a:pt x="332" y="0"/>
                    <a:pt x="329" y="0"/>
                  </a:cubicBezTo>
                  <a:cubicBezTo>
                    <a:pt x="276" y="0"/>
                    <a:pt x="276" y="0"/>
                    <a:pt x="276" y="0"/>
                  </a:cubicBezTo>
                  <a:cubicBezTo>
                    <a:pt x="270" y="0"/>
                    <a:pt x="265" y="4"/>
                    <a:pt x="265" y="11"/>
                  </a:cubicBezTo>
                  <a:cubicBezTo>
                    <a:pt x="265" y="17"/>
                    <a:pt x="270" y="22"/>
                    <a:pt x="276" y="22"/>
                  </a:cubicBezTo>
                  <a:cubicBezTo>
                    <a:pt x="302" y="22"/>
                    <a:pt x="302" y="22"/>
                    <a:pt x="302" y="22"/>
                  </a:cubicBezTo>
                  <a:cubicBezTo>
                    <a:pt x="191" y="133"/>
                    <a:pt x="191" y="133"/>
                    <a:pt x="191" y="133"/>
                  </a:cubicBezTo>
                  <a:cubicBezTo>
                    <a:pt x="148" y="90"/>
                    <a:pt x="148" y="90"/>
                    <a:pt x="148" y="90"/>
                  </a:cubicBezTo>
                  <a:cubicBezTo>
                    <a:pt x="144" y="86"/>
                    <a:pt x="137" y="86"/>
                    <a:pt x="133" y="90"/>
                  </a:cubicBezTo>
                  <a:cubicBezTo>
                    <a:pt x="4" y="219"/>
                    <a:pt x="4" y="219"/>
                    <a:pt x="4" y="219"/>
                  </a:cubicBezTo>
                  <a:cubicBezTo>
                    <a:pt x="0" y="223"/>
                    <a:pt x="0" y="230"/>
                    <a:pt x="4" y="234"/>
                  </a:cubicBezTo>
                  <a:cubicBezTo>
                    <a:pt x="8" y="238"/>
                    <a:pt x="15" y="238"/>
                    <a:pt x="20" y="234"/>
                  </a:cubicBezTo>
                  <a:close/>
                </a:path>
              </a:pathLst>
            </a:custGeom>
            <a:solidFill>
              <a:srgbClr val="FFFFFF"/>
            </a:solidFill>
            <a:ln>
              <a:noFill/>
            </a:ln>
            <a:effectLst>
              <a:reflection blurRad="0" dir="0" dist="0" endA="300" endPos="35000" kx="0" rotWithShape="0" algn="bl" stA="52000" stPos="0" sy="-100000" ky="0"/>
            </a:effectLst>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FFFFFF"/>
                </a:solidFill>
                <a:latin typeface="Cambria"/>
                <a:ea typeface="Cambria"/>
                <a:cs typeface="Cambria"/>
                <a:sym typeface="Cambria"/>
              </a:endParaRPr>
            </a:p>
          </p:txBody>
        </p:sp>
      </p:grpSp>
      <p:grpSp>
        <p:nvGrpSpPr>
          <p:cNvPr id="533" name="Google Shape;533;p24"/>
          <p:cNvGrpSpPr/>
          <p:nvPr/>
        </p:nvGrpSpPr>
        <p:grpSpPr>
          <a:xfrm>
            <a:off x="3649109" y="1519514"/>
            <a:ext cx="4020275" cy="4087141"/>
            <a:chOff x="4076701" y="1384898"/>
            <a:chExt cx="4021322" cy="4088205"/>
          </a:xfrm>
        </p:grpSpPr>
        <p:sp>
          <p:nvSpPr>
            <p:cNvPr id="534" name="Google Shape;534;p24"/>
            <p:cNvSpPr/>
            <p:nvPr/>
          </p:nvSpPr>
          <p:spPr>
            <a:xfrm>
              <a:off x="4076701" y="2446530"/>
              <a:ext cx="2026434" cy="1964942"/>
            </a:xfrm>
            <a:custGeom>
              <a:rect b="b" l="l" r="r" t="t"/>
              <a:pathLst>
                <a:path extrusionOk="0" h="1964942" w="2026434">
                  <a:moveTo>
                    <a:pt x="648884" y="0"/>
                  </a:moveTo>
                  <a:cubicBezTo>
                    <a:pt x="1551718" y="229"/>
                    <a:pt x="1551718" y="229"/>
                    <a:pt x="1551718" y="229"/>
                  </a:cubicBezTo>
                  <a:cubicBezTo>
                    <a:pt x="1614503" y="1124"/>
                    <a:pt x="1692699" y="46270"/>
                    <a:pt x="1724865" y="100196"/>
                  </a:cubicBezTo>
                  <a:cubicBezTo>
                    <a:pt x="1837770" y="295637"/>
                    <a:pt x="1922447" y="442218"/>
                    <a:pt x="1985955" y="552154"/>
                  </a:cubicBezTo>
                  <a:lnTo>
                    <a:pt x="2016766" y="605484"/>
                  </a:lnTo>
                  <a:lnTo>
                    <a:pt x="1976958" y="638328"/>
                  </a:lnTo>
                  <a:cubicBezTo>
                    <a:pt x="1892167" y="723118"/>
                    <a:pt x="1839723" y="840256"/>
                    <a:pt x="1839723" y="969642"/>
                  </a:cubicBezTo>
                  <a:cubicBezTo>
                    <a:pt x="1839723" y="1099028"/>
                    <a:pt x="1892167" y="1216165"/>
                    <a:pt x="1976958" y="1300955"/>
                  </a:cubicBezTo>
                  <a:lnTo>
                    <a:pt x="2026434" y="1341779"/>
                  </a:lnTo>
                  <a:lnTo>
                    <a:pt x="1966837" y="1445004"/>
                  </a:lnTo>
                  <a:cubicBezTo>
                    <a:pt x="1724816" y="1864201"/>
                    <a:pt x="1724816" y="1864201"/>
                    <a:pt x="1724816" y="1864201"/>
                  </a:cubicBezTo>
                  <a:cubicBezTo>
                    <a:pt x="1692584" y="1920025"/>
                    <a:pt x="1614811" y="1964440"/>
                    <a:pt x="1551222" y="1964942"/>
                  </a:cubicBezTo>
                  <a:cubicBezTo>
                    <a:pt x="648386" y="1964713"/>
                    <a:pt x="648386" y="1964713"/>
                    <a:pt x="648386" y="1964713"/>
                  </a:cubicBezTo>
                  <a:cubicBezTo>
                    <a:pt x="584795" y="1965216"/>
                    <a:pt x="506600" y="1920070"/>
                    <a:pt x="475240" y="1864748"/>
                  </a:cubicBezTo>
                  <a:cubicBezTo>
                    <a:pt x="23624" y="1082984"/>
                    <a:pt x="23624" y="1082984"/>
                    <a:pt x="23624" y="1082984"/>
                  </a:cubicBezTo>
                  <a:cubicBezTo>
                    <a:pt x="-7738" y="1027662"/>
                    <a:pt x="-8160" y="938100"/>
                    <a:pt x="24071" y="882276"/>
                  </a:cubicBezTo>
                  <a:lnTo>
                    <a:pt x="475291" y="100743"/>
                  </a:lnTo>
                  <a:cubicBezTo>
                    <a:pt x="506715" y="46313"/>
                    <a:pt x="585293" y="503"/>
                    <a:pt x="648884" y="0"/>
                  </a:cubicBezTo>
                  <a:close/>
                </a:path>
              </a:pathLst>
            </a:custGeom>
            <a:solidFill>
              <a:srgbClr val="FFFFFF"/>
            </a:solidFill>
            <a:ln>
              <a:noFill/>
            </a:ln>
            <a:effectLst>
              <a:outerShdw blurRad="152400" sx="99000" rotWithShape="0" algn="tl" dir="2700000" dist="88900" sy="99000">
                <a:srgbClr val="000000">
                  <a:alpha val="2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mbria"/>
                <a:buNone/>
              </a:pPr>
              <a:r>
                <a:t/>
              </a:r>
              <a:endParaRPr b="0" i="0" sz="1800" u="none" cap="none" strike="noStrike">
                <a:solidFill>
                  <a:srgbClr val="FFFFFF"/>
                </a:solidFill>
                <a:latin typeface="Cambria"/>
                <a:ea typeface="Cambria"/>
                <a:cs typeface="Cambria"/>
                <a:sym typeface="Cambria"/>
              </a:endParaRPr>
            </a:p>
          </p:txBody>
        </p:sp>
        <p:sp>
          <p:nvSpPr>
            <p:cNvPr id="535" name="Google Shape;535;p24"/>
            <p:cNvSpPr/>
            <p:nvPr/>
          </p:nvSpPr>
          <p:spPr>
            <a:xfrm>
              <a:off x="5898221" y="1384898"/>
              <a:ext cx="2199801" cy="1964942"/>
            </a:xfrm>
            <a:custGeom>
              <a:rect b="b" l="l" r="r" t="t"/>
              <a:pathLst>
                <a:path extrusionOk="0" h="1964942" w="2199801">
                  <a:moveTo>
                    <a:pt x="648882" y="0"/>
                  </a:moveTo>
                  <a:cubicBezTo>
                    <a:pt x="1551718" y="229"/>
                    <a:pt x="1551718" y="229"/>
                    <a:pt x="1551718" y="229"/>
                  </a:cubicBezTo>
                  <a:cubicBezTo>
                    <a:pt x="1614502" y="1124"/>
                    <a:pt x="1692697" y="46270"/>
                    <a:pt x="1724863" y="100196"/>
                  </a:cubicBezTo>
                  <a:cubicBezTo>
                    <a:pt x="2176480" y="881958"/>
                    <a:pt x="2176480" y="881958"/>
                    <a:pt x="2176480" y="881958"/>
                  </a:cubicBezTo>
                  <a:cubicBezTo>
                    <a:pt x="2207840" y="937281"/>
                    <a:pt x="2207456" y="1028239"/>
                    <a:pt x="2176032" y="1082667"/>
                  </a:cubicBezTo>
                  <a:cubicBezTo>
                    <a:pt x="1724813" y="1864201"/>
                    <a:pt x="1724813" y="1864201"/>
                    <a:pt x="1724813" y="1864201"/>
                  </a:cubicBezTo>
                  <a:cubicBezTo>
                    <a:pt x="1692584" y="1920025"/>
                    <a:pt x="1614809" y="1964441"/>
                    <a:pt x="1551218" y="1964942"/>
                  </a:cubicBezTo>
                  <a:cubicBezTo>
                    <a:pt x="1269083" y="1964870"/>
                    <a:pt x="1075114" y="1964821"/>
                    <a:pt x="941762" y="1964788"/>
                  </a:cubicBezTo>
                  <a:lnTo>
                    <a:pt x="931314" y="1964785"/>
                  </a:lnTo>
                  <a:lnTo>
                    <a:pt x="928498" y="1936844"/>
                  </a:lnTo>
                  <a:cubicBezTo>
                    <a:pt x="884808" y="1723335"/>
                    <a:pt x="695895" y="1562727"/>
                    <a:pt x="469470" y="1562725"/>
                  </a:cubicBezTo>
                  <a:cubicBezTo>
                    <a:pt x="437124" y="1562727"/>
                    <a:pt x="405542" y="1566003"/>
                    <a:pt x="375041" y="1572245"/>
                  </a:cubicBezTo>
                  <a:lnTo>
                    <a:pt x="316721" y="1590348"/>
                  </a:lnTo>
                  <a:lnTo>
                    <a:pt x="265859" y="1502303"/>
                  </a:lnTo>
                  <a:cubicBezTo>
                    <a:pt x="23623" y="1082984"/>
                    <a:pt x="23623" y="1082984"/>
                    <a:pt x="23623" y="1082984"/>
                  </a:cubicBezTo>
                  <a:cubicBezTo>
                    <a:pt x="-7738" y="1027661"/>
                    <a:pt x="-8158" y="938100"/>
                    <a:pt x="24070" y="882276"/>
                  </a:cubicBezTo>
                  <a:lnTo>
                    <a:pt x="475290" y="100743"/>
                  </a:lnTo>
                  <a:cubicBezTo>
                    <a:pt x="506713" y="46314"/>
                    <a:pt x="585292" y="502"/>
                    <a:pt x="648882" y="0"/>
                  </a:cubicBezTo>
                  <a:close/>
                </a:path>
              </a:pathLst>
            </a:custGeom>
            <a:solidFill>
              <a:srgbClr val="FFFFFF"/>
            </a:solidFill>
            <a:ln>
              <a:noFill/>
            </a:ln>
            <a:effectLst>
              <a:outerShdw blurRad="152400" sx="99000" rotWithShape="0" algn="tl" dir="2700000" dist="88900" sy="99000">
                <a:srgbClr val="000000">
                  <a:alpha val="2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mbria"/>
                <a:buNone/>
              </a:pPr>
              <a:r>
                <a:t/>
              </a:r>
              <a:endParaRPr b="0" i="0" sz="1800" u="none" cap="none" strike="noStrike">
                <a:solidFill>
                  <a:srgbClr val="FFFFFF"/>
                </a:solidFill>
                <a:latin typeface="Cambria"/>
                <a:ea typeface="Cambria"/>
                <a:cs typeface="Cambria"/>
                <a:sym typeface="Cambria"/>
              </a:endParaRPr>
            </a:p>
          </p:txBody>
        </p:sp>
        <p:sp>
          <p:nvSpPr>
            <p:cNvPr id="536" name="Google Shape;536;p24"/>
            <p:cNvSpPr/>
            <p:nvPr/>
          </p:nvSpPr>
          <p:spPr>
            <a:xfrm>
              <a:off x="5898222" y="3508232"/>
              <a:ext cx="2199801" cy="1964871"/>
            </a:xfrm>
            <a:custGeom>
              <a:rect b="b" l="l" r="r" t="t"/>
              <a:pathLst>
                <a:path extrusionOk="0" h="1964871" w="2199801">
                  <a:moveTo>
                    <a:pt x="928740" y="0"/>
                  </a:moveTo>
                  <a:lnTo>
                    <a:pt x="946889" y="5"/>
                  </a:lnTo>
                  <a:lnTo>
                    <a:pt x="1551718" y="160"/>
                  </a:lnTo>
                  <a:cubicBezTo>
                    <a:pt x="1614503" y="1053"/>
                    <a:pt x="1692699" y="46199"/>
                    <a:pt x="1724864" y="100126"/>
                  </a:cubicBezTo>
                  <a:lnTo>
                    <a:pt x="2176481" y="881887"/>
                  </a:lnTo>
                  <a:cubicBezTo>
                    <a:pt x="2207841" y="937210"/>
                    <a:pt x="2207456" y="1028168"/>
                    <a:pt x="2176033" y="1082596"/>
                  </a:cubicBezTo>
                  <a:lnTo>
                    <a:pt x="1724814" y="1864130"/>
                  </a:lnTo>
                  <a:cubicBezTo>
                    <a:pt x="1692584" y="1919954"/>
                    <a:pt x="1614812" y="1964370"/>
                    <a:pt x="1551220" y="1964871"/>
                  </a:cubicBezTo>
                  <a:lnTo>
                    <a:pt x="648385" y="1964642"/>
                  </a:lnTo>
                  <a:cubicBezTo>
                    <a:pt x="584796" y="1965145"/>
                    <a:pt x="506599" y="1919999"/>
                    <a:pt x="475239" y="1864676"/>
                  </a:cubicBezTo>
                  <a:lnTo>
                    <a:pt x="23624" y="1082914"/>
                  </a:lnTo>
                  <a:cubicBezTo>
                    <a:pt x="-7737" y="1027591"/>
                    <a:pt x="-8159" y="938029"/>
                    <a:pt x="24071" y="882205"/>
                  </a:cubicBezTo>
                  <a:lnTo>
                    <a:pt x="329674" y="352885"/>
                  </a:lnTo>
                  <a:lnTo>
                    <a:pt x="375044" y="366968"/>
                  </a:lnTo>
                  <a:cubicBezTo>
                    <a:pt x="405546" y="373210"/>
                    <a:pt x="437126" y="376488"/>
                    <a:pt x="469472" y="376487"/>
                  </a:cubicBezTo>
                  <a:cubicBezTo>
                    <a:pt x="695899" y="376487"/>
                    <a:pt x="884810" y="215877"/>
                    <a:pt x="928501" y="2368"/>
                  </a:cubicBezTo>
                  <a:close/>
                </a:path>
              </a:pathLst>
            </a:custGeom>
            <a:solidFill>
              <a:srgbClr val="FFFFFF"/>
            </a:solidFill>
            <a:ln>
              <a:noFill/>
            </a:ln>
            <a:effectLst>
              <a:outerShdw blurRad="152400" sx="99000" rotWithShape="0" algn="tl" dir="2700000" dist="88900" sy="99000">
                <a:srgbClr val="000000">
                  <a:alpha val="2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mbria"/>
                <a:buNone/>
              </a:pPr>
              <a:r>
                <a:t/>
              </a:r>
              <a:endParaRPr b="0" i="0" sz="1800" u="none" cap="none" strike="noStrike">
                <a:solidFill>
                  <a:srgbClr val="FFFFFF"/>
                </a:solidFill>
                <a:latin typeface="Cambria"/>
                <a:ea typeface="Cambria"/>
                <a:cs typeface="Cambria"/>
                <a:sym typeface="Cambria"/>
              </a:endParaRPr>
            </a:p>
          </p:txBody>
        </p:sp>
      </p:grpSp>
      <p:grpSp>
        <p:nvGrpSpPr>
          <p:cNvPr id="537" name="Google Shape;537;p24"/>
          <p:cNvGrpSpPr/>
          <p:nvPr/>
        </p:nvGrpSpPr>
        <p:grpSpPr>
          <a:xfrm>
            <a:off x="4075504" y="2992583"/>
            <a:ext cx="1287386" cy="1141000"/>
            <a:chOff x="3021147" y="2143764"/>
            <a:chExt cx="965791" cy="855973"/>
          </a:xfrm>
        </p:grpSpPr>
        <p:sp>
          <p:nvSpPr>
            <p:cNvPr id="538" name="Google Shape;538;p24"/>
            <p:cNvSpPr/>
            <p:nvPr/>
          </p:nvSpPr>
          <p:spPr>
            <a:xfrm>
              <a:off x="3021147" y="2143764"/>
              <a:ext cx="965791" cy="855973"/>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solidFill>
              <a:srgbClr val="92B5C2"/>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grpSp>
          <p:nvGrpSpPr>
            <p:cNvPr id="539" name="Google Shape;539;p24"/>
            <p:cNvGrpSpPr/>
            <p:nvPr/>
          </p:nvGrpSpPr>
          <p:grpSpPr>
            <a:xfrm>
              <a:off x="3146854" y="2285077"/>
              <a:ext cx="714375" cy="561855"/>
              <a:chOff x="4145699" y="1416086"/>
              <a:chExt cx="952500" cy="749140"/>
            </a:xfrm>
          </p:grpSpPr>
          <p:sp>
            <p:nvSpPr>
              <p:cNvPr id="540" name="Google Shape;540;p24"/>
              <p:cNvSpPr txBox="1"/>
              <p:nvPr/>
            </p:nvSpPr>
            <p:spPr>
              <a:xfrm>
                <a:off x="4145699" y="1416086"/>
                <a:ext cx="952500" cy="523356"/>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2800"/>
                  <a:buFont typeface="Cambria"/>
                  <a:buNone/>
                </a:pPr>
                <a:r>
                  <a:rPr b="0" i="0" lang="tr-TR" sz="2800" u="none" cap="none" strike="noStrike">
                    <a:solidFill>
                      <a:srgbClr val="FFFFFF"/>
                    </a:solidFill>
                    <a:latin typeface="Cambria"/>
                    <a:ea typeface="Cambria"/>
                    <a:cs typeface="Cambria"/>
                    <a:sym typeface="Cambria"/>
                  </a:rPr>
                  <a:t>01</a:t>
                </a:r>
                <a:endParaRPr b="0" i="0" sz="2800" u="none" cap="none" strike="noStrike">
                  <a:solidFill>
                    <a:srgbClr val="FFFFFF"/>
                  </a:solidFill>
                  <a:latin typeface="Cambria"/>
                  <a:ea typeface="Cambria"/>
                  <a:cs typeface="Cambria"/>
                  <a:sym typeface="Cambria"/>
                </a:endParaRPr>
              </a:p>
            </p:txBody>
          </p:sp>
          <p:sp>
            <p:nvSpPr>
              <p:cNvPr id="541" name="Google Shape;541;p24"/>
              <p:cNvSpPr txBox="1"/>
              <p:nvPr/>
            </p:nvSpPr>
            <p:spPr>
              <a:xfrm>
                <a:off x="4145699" y="1903548"/>
                <a:ext cx="952500" cy="261678"/>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050"/>
                  <a:buFont typeface="Cambria"/>
                  <a:buNone/>
                </a:pPr>
                <a:r>
                  <a:rPr b="0" i="0" lang="tr-TR" sz="1050" u="none" cap="none" strike="noStrike">
                    <a:solidFill>
                      <a:srgbClr val="FFFFFF"/>
                    </a:solidFill>
                    <a:latin typeface="Cambria"/>
                    <a:ea typeface="Cambria"/>
                    <a:cs typeface="Cambria"/>
                    <a:sym typeface="Cambria"/>
                  </a:rPr>
                  <a:t>OPTION</a:t>
                </a:r>
                <a:endParaRPr b="0" i="0" sz="1050" u="none" cap="none" strike="noStrike">
                  <a:solidFill>
                    <a:srgbClr val="FFFFFF"/>
                  </a:solidFill>
                  <a:latin typeface="Cambria"/>
                  <a:ea typeface="Cambria"/>
                  <a:cs typeface="Cambria"/>
                  <a:sym typeface="Cambria"/>
                </a:endParaRPr>
              </a:p>
            </p:txBody>
          </p:sp>
        </p:grpSp>
      </p:grpSp>
      <p:grpSp>
        <p:nvGrpSpPr>
          <p:cNvPr id="542" name="Google Shape;542;p24"/>
          <p:cNvGrpSpPr/>
          <p:nvPr/>
        </p:nvGrpSpPr>
        <p:grpSpPr>
          <a:xfrm>
            <a:off x="5926074" y="1921706"/>
            <a:ext cx="1287386" cy="1141000"/>
            <a:chOff x="4409436" y="1340397"/>
            <a:chExt cx="965791" cy="855973"/>
          </a:xfrm>
        </p:grpSpPr>
        <p:sp>
          <p:nvSpPr>
            <p:cNvPr id="543" name="Google Shape;543;p24"/>
            <p:cNvSpPr/>
            <p:nvPr/>
          </p:nvSpPr>
          <p:spPr>
            <a:xfrm>
              <a:off x="4409436" y="1340397"/>
              <a:ext cx="965791" cy="855973"/>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solidFill>
              <a:srgbClr val="78AF74"/>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grpSp>
          <p:nvGrpSpPr>
            <p:cNvPr id="544" name="Google Shape;544;p24"/>
            <p:cNvGrpSpPr/>
            <p:nvPr/>
          </p:nvGrpSpPr>
          <p:grpSpPr>
            <a:xfrm>
              <a:off x="4535144" y="1481709"/>
              <a:ext cx="714375" cy="561855"/>
              <a:chOff x="4145699" y="1416086"/>
              <a:chExt cx="952500" cy="749140"/>
            </a:xfrm>
          </p:grpSpPr>
          <p:sp>
            <p:nvSpPr>
              <p:cNvPr id="545" name="Google Shape;545;p24"/>
              <p:cNvSpPr txBox="1"/>
              <p:nvPr/>
            </p:nvSpPr>
            <p:spPr>
              <a:xfrm>
                <a:off x="4145699" y="1416086"/>
                <a:ext cx="952500" cy="523356"/>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2800"/>
                  <a:buFont typeface="Cambria"/>
                  <a:buNone/>
                </a:pPr>
                <a:r>
                  <a:rPr b="0" i="0" lang="tr-TR" sz="2800" u="none" cap="none" strike="noStrike">
                    <a:solidFill>
                      <a:srgbClr val="FFFFFF"/>
                    </a:solidFill>
                    <a:latin typeface="Cambria"/>
                    <a:ea typeface="Cambria"/>
                    <a:cs typeface="Cambria"/>
                    <a:sym typeface="Cambria"/>
                  </a:rPr>
                  <a:t>02</a:t>
                </a:r>
                <a:endParaRPr b="0" i="0" sz="2800" u="none" cap="none" strike="noStrike">
                  <a:solidFill>
                    <a:srgbClr val="FFFFFF"/>
                  </a:solidFill>
                  <a:latin typeface="Cambria"/>
                  <a:ea typeface="Cambria"/>
                  <a:cs typeface="Cambria"/>
                  <a:sym typeface="Cambria"/>
                </a:endParaRPr>
              </a:p>
            </p:txBody>
          </p:sp>
          <p:sp>
            <p:nvSpPr>
              <p:cNvPr id="546" name="Google Shape;546;p24"/>
              <p:cNvSpPr txBox="1"/>
              <p:nvPr/>
            </p:nvSpPr>
            <p:spPr>
              <a:xfrm>
                <a:off x="4145699" y="1903548"/>
                <a:ext cx="952500" cy="261678"/>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050"/>
                  <a:buFont typeface="Cambria"/>
                  <a:buNone/>
                </a:pPr>
                <a:r>
                  <a:rPr b="0" i="0" lang="tr-TR" sz="1050" u="none" cap="none" strike="noStrike">
                    <a:solidFill>
                      <a:srgbClr val="FFFFFF"/>
                    </a:solidFill>
                    <a:latin typeface="Cambria"/>
                    <a:ea typeface="Cambria"/>
                    <a:cs typeface="Cambria"/>
                    <a:sym typeface="Cambria"/>
                  </a:rPr>
                  <a:t>OPTION</a:t>
                </a:r>
                <a:endParaRPr b="0" i="0" sz="1050" u="none" cap="none" strike="noStrike">
                  <a:solidFill>
                    <a:srgbClr val="FFFFFF"/>
                  </a:solidFill>
                  <a:latin typeface="Cambria"/>
                  <a:ea typeface="Cambria"/>
                  <a:cs typeface="Cambria"/>
                  <a:sym typeface="Cambria"/>
                </a:endParaRPr>
              </a:p>
            </p:txBody>
          </p:sp>
        </p:grpSp>
      </p:grpSp>
      <p:grpSp>
        <p:nvGrpSpPr>
          <p:cNvPr id="547" name="Google Shape;547;p24"/>
          <p:cNvGrpSpPr/>
          <p:nvPr/>
        </p:nvGrpSpPr>
        <p:grpSpPr>
          <a:xfrm>
            <a:off x="5926074" y="4053974"/>
            <a:ext cx="1287386" cy="1141000"/>
            <a:chOff x="4409436" y="2940014"/>
            <a:chExt cx="965791" cy="855973"/>
          </a:xfrm>
        </p:grpSpPr>
        <p:sp>
          <p:nvSpPr>
            <p:cNvPr id="548" name="Google Shape;548;p24"/>
            <p:cNvSpPr/>
            <p:nvPr/>
          </p:nvSpPr>
          <p:spPr>
            <a:xfrm>
              <a:off x="4409436" y="2940014"/>
              <a:ext cx="965791" cy="855973"/>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solidFill>
              <a:srgbClr val="92B5C2"/>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grpSp>
          <p:nvGrpSpPr>
            <p:cNvPr id="549" name="Google Shape;549;p24"/>
            <p:cNvGrpSpPr/>
            <p:nvPr/>
          </p:nvGrpSpPr>
          <p:grpSpPr>
            <a:xfrm>
              <a:off x="4535144" y="3081327"/>
              <a:ext cx="714375" cy="561855"/>
              <a:chOff x="4145699" y="1416086"/>
              <a:chExt cx="952500" cy="749140"/>
            </a:xfrm>
          </p:grpSpPr>
          <p:sp>
            <p:nvSpPr>
              <p:cNvPr id="550" name="Google Shape;550;p24"/>
              <p:cNvSpPr txBox="1"/>
              <p:nvPr/>
            </p:nvSpPr>
            <p:spPr>
              <a:xfrm>
                <a:off x="4145699" y="1416086"/>
                <a:ext cx="952500" cy="523356"/>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2800"/>
                  <a:buFont typeface="Cambria"/>
                  <a:buNone/>
                </a:pPr>
                <a:r>
                  <a:rPr b="0" i="0" lang="tr-TR" sz="2800" u="none" cap="none" strike="noStrike">
                    <a:solidFill>
                      <a:srgbClr val="FFFFFF"/>
                    </a:solidFill>
                    <a:latin typeface="Cambria"/>
                    <a:ea typeface="Cambria"/>
                    <a:cs typeface="Cambria"/>
                    <a:sym typeface="Cambria"/>
                  </a:rPr>
                  <a:t>03</a:t>
                </a:r>
                <a:endParaRPr b="0" i="0" sz="2800" u="none" cap="none" strike="noStrike">
                  <a:solidFill>
                    <a:srgbClr val="FFFFFF"/>
                  </a:solidFill>
                  <a:latin typeface="Cambria"/>
                  <a:ea typeface="Cambria"/>
                  <a:cs typeface="Cambria"/>
                  <a:sym typeface="Cambria"/>
                </a:endParaRPr>
              </a:p>
            </p:txBody>
          </p:sp>
          <p:sp>
            <p:nvSpPr>
              <p:cNvPr id="551" name="Google Shape;551;p24"/>
              <p:cNvSpPr txBox="1"/>
              <p:nvPr/>
            </p:nvSpPr>
            <p:spPr>
              <a:xfrm>
                <a:off x="4145699" y="1903548"/>
                <a:ext cx="952500" cy="261678"/>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050"/>
                  <a:buFont typeface="Cambria"/>
                  <a:buNone/>
                </a:pPr>
                <a:r>
                  <a:rPr b="0" i="0" lang="tr-TR" sz="1050" u="none" cap="none" strike="noStrike">
                    <a:solidFill>
                      <a:srgbClr val="FFFFFF"/>
                    </a:solidFill>
                    <a:latin typeface="Cambria"/>
                    <a:ea typeface="Cambria"/>
                    <a:cs typeface="Cambria"/>
                    <a:sym typeface="Cambria"/>
                  </a:rPr>
                  <a:t>OPTION</a:t>
                </a:r>
                <a:endParaRPr b="0" i="0" sz="1050" u="none" cap="none" strike="noStrike">
                  <a:solidFill>
                    <a:srgbClr val="FFFFFF"/>
                  </a:solidFill>
                  <a:latin typeface="Cambria"/>
                  <a:ea typeface="Cambria"/>
                  <a:cs typeface="Cambria"/>
                  <a:sym typeface="Cambria"/>
                </a:endParaRPr>
              </a:p>
            </p:txBody>
          </p:sp>
        </p:grpSp>
      </p:grpSp>
      <p:grpSp>
        <p:nvGrpSpPr>
          <p:cNvPr id="552" name="Google Shape;552;p24"/>
          <p:cNvGrpSpPr/>
          <p:nvPr/>
        </p:nvGrpSpPr>
        <p:grpSpPr>
          <a:xfrm>
            <a:off x="4464237" y="4719053"/>
            <a:ext cx="1091200" cy="967123"/>
            <a:chOff x="3312773" y="3438953"/>
            <a:chExt cx="818613" cy="725531"/>
          </a:xfrm>
        </p:grpSpPr>
        <p:sp>
          <p:nvSpPr>
            <p:cNvPr id="553" name="Google Shape;553;p24"/>
            <p:cNvSpPr/>
            <p:nvPr/>
          </p:nvSpPr>
          <p:spPr>
            <a:xfrm>
              <a:off x="3312773" y="3438953"/>
              <a:ext cx="818613" cy="725531"/>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noFill/>
            <a:ln cap="flat" cmpd="sng" w="15875">
              <a:solidFill>
                <a:srgbClr val="92B5C2"/>
              </a:solidFill>
              <a:prstDash val="solid"/>
              <a:miter lim="800000"/>
              <a:headEnd len="sm" w="sm" type="none"/>
              <a:tailEnd len="sm" w="sm" type="none"/>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1800"/>
                <a:buFont typeface="Cambria"/>
                <a:buNone/>
              </a:pPr>
              <a:r>
                <a:t/>
              </a:r>
              <a:endParaRPr b="0" i="0" sz="1800" u="none" cap="none" strike="noStrike">
                <a:solidFill>
                  <a:srgbClr val="FFFFFF"/>
                </a:solidFill>
                <a:latin typeface="Cambria"/>
                <a:ea typeface="Cambria"/>
                <a:cs typeface="Cambria"/>
                <a:sym typeface="Cambria"/>
              </a:endParaRPr>
            </a:p>
          </p:txBody>
        </p:sp>
        <p:grpSp>
          <p:nvGrpSpPr>
            <p:cNvPr id="554" name="Google Shape;554;p24"/>
            <p:cNvGrpSpPr/>
            <p:nvPr/>
          </p:nvGrpSpPr>
          <p:grpSpPr>
            <a:xfrm>
              <a:off x="3555105" y="3661606"/>
              <a:ext cx="330878" cy="272606"/>
              <a:chOff x="7623010" y="5580803"/>
              <a:chExt cx="645917" cy="532165"/>
            </a:xfrm>
          </p:grpSpPr>
          <p:sp>
            <p:nvSpPr>
              <p:cNvPr id="555" name="Google Shape;555;p24"/>
              <p:cNvSpPr/>
              <p:nvPr/>
            </p:nvSpPr>
            <p:spPr>
              <a:xfrm>
                <a:off x="8153866" y="5580803"/>
                <a:ext cx="115062" cy="120293"/>
              </a:xfrm>
              <a:custGeom>
                <a:rect b="b" l="l" r="r" t="t"/>
                <a:pathLst>
                  <a:path extrusionOk="0" h="92" w="88">
                    <a:moveTo>
                      <a:pt x="0" y="0"/>
                    </a:moveTo>
                    <a:lnTo>
                      <a:pt x="0" y="92"/>
                    </a:lnTo>
                    <a:lnTo>
                      <a:pt x="88" y="92"/>
                    </a:lnTo>
                    <a:lnTo>
                      <a:pt x="88" y="0"/>
                    </a:lnTo>
                    <a:lnTo>
                      <a:pt x="0" y="0"/>
                    </a:lnTo>
                    <a:close/>
                    <a:moveTo>
                      <a:pt x="74" y="76"/>
                    </a:moveTo>
                    <a:lnTo>
                      <a:pt x="15" y="76"/>
                    </a:lnTo>
                    <a:lnTo>
                      <a:pt x="15" y="14"/>
                    </a:lnTo>
                    <a:lnTo>
                      <a:pt x="74" y="14"/>
                    </a:lnTo>
                    <a:lnTo>
                      <a:pt x="74" y="76"/>
                    </a:lnTo>
                    <a:close/>
                  </a:path>
                </a:pathLst>
              </a:cu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sp>
            <p:nvSpPr>
              <p:cNvPr id="556" name="Google Shape;556;p24"/>
              <p:cNvSpPr/>
              <p:nvPr/>
            </p:nvSpPr>
            <p:spPr>
              <a:xfrm>
                <a:off x="8153866" y="5787393"/>
                <a:ext cx="115062" cy="121601"/>
              </a:xfrm>
              <a:custGeom>
                <a:rect b="b" l="l" r="r" t="t"/>
                <a:pathLst>
                  <a:path extrusionOk="0" h="93" w="88">
                    <a:moveTo>
                      <a:pt x="0" y="93"/>
                    </a:moveTo>
                    <a:lnTo>
                      <a:pt x="88" y="93"/>
                    </a:lnTo>
                    <a:lnTo>
                      <a:pt x="88" y="0"/>
                    </a:lnTo>
                    <a:lnTo>
                      <a:pt x="0" y="0"/>
                    </a:lnTo>
                    <a:lnTo>
                      <a:pt x="0" y="93"/>
                    </a:lnTo>
                    <a:close/>
                    <a:moveTo>
                      <a:pt x="15" y="15"/>
                    </a:moveTo>
                    <a:lnTo>
                      <a:pt x="74" y="15"/>
                    </a:lnTo>
                    <a:lnTo>
                      <a:pt x="74" y="78"/>
                    </a:lnTo>
                    <a:lnTo>
                      <a:pt x="15" y="78"/>
                    </a:lnTo>
                    <a:lnTo>
                      <a:pt x="15" y="15"/>
                    </a:lnTo>
                    <a:close/>
                  </a:path>
                </a:pathLst>
              </a:cu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sp>
            <p:nvSpPr>
              <p:cNvPr id="557" name="Google Shape;557;p24"/>
              <p:cNvSpPr/>
              <p:nvPr/>
            </p:nvSpPr>
            <p:spPr>
              <a:xfrm>
                <a:off x="8153866" y="5988752"/>
                <a:ext cx="115062" cy="124216"/>
              </a:xfrm>
              <a:custGeom>
                <a:rect b="b" l="l" r="r" t="t"/>
                <a:pathLst>
                  <a:path extrusionOk="0" h="95" w="88">
                    <a:moveTo>
                      <a:pt x="0" y="95"/>
                    </a:moveTo>
                    <a:lnTo>
                      <a:pt x="88" y="95"/>
                    </a:lnTo>
                    <a:lnTo>
                      <a:pt x="88" y="0"/>
                    </a:lnTo>
                    <a:lnTo>
                      <a:pt x="0" y="0"/>
                    </a:lnTo>
                    <a:lnTo>
                      <a:pt x="0" y="95"/>
                    </a:lnTo>
                    <a:close/>
                    <a:moveTo>
                      <a:pt x="15" y="17"/>
                    </a:moveTo>
                    <a:lnTo>
                      <a:pt x="74" y="17"/>
                    </a:lnTo>
                    <a:lnTo>
                      <a:pt x="74" y="78"/>
                    </a:lnTo>
                    <a:lnTo>
                      <a:pt x="15" y="78"/>
                    </a:lnTo>
                    <a:lnTo>
                      <a:pt x="15" y="17"/>
                    </a:lnTo>
                    <a:close/>
                  </a:path>
                </a:pathLst>
              </a:cu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sp>
            <p:nvSpPr>
              <p:cNvPr id="558" name="Google Shape;558;p24"/>
              <p:cNvSpPr/>
              <p:nvPr/>
            </p:nvSpPr>
            <p:spPr>
              <a:xfrm>
                <a:off x="7623010" y="5694558"/>
                <a:ext cx="305962" cy="307270"/>
              </a:xfrm>
              <a:custGeom>
                <a:rect b="b" l="l" r="r" t="t"/>
                <a:pathLst>
                  <a:path extrusionOk="0" h="99" w="99">
                    <a:moveTo>
                      <a:pt x="49" y="0"/>
                    </a:moveTo>
                    <a:cubicBezTo>
                      <a:pt x="22" y="0"/>
                      <a:pt x="0" y="22"/>
                      <a:pt x="0" y="49"/>
                    </a:cubicBezTo>
                    <a:cubicBezTo>
                      <a:pt x="0" y="77"/>
                      <a:pt x="22" y="99"/>
                      <a:pt x="49" y="99"/>
                    </a:cubicBezTo>
                    <a:cubicBezTo>
                      <a:pt x="77" y="99"/>
                      <a:pt x="99" y="77"/>
                      <a:pt x="99" y="49"/>
                    </a:cubicBezTo>
                    <a:cubicBezTo>
                      <a:pt x="99" y="22"/>
                      <a:pt x="77" y="0"/>
                      <a:pt x="49" y="0"/>
                    </a:cubicBezTo>
                    <a:close/>
                    <a:moveTo>
                      <a:pt x="49" y="90"/>
                    </a:moveTo>
                    <a:cubicBezTo>
                      <a:pt x="27" y="90"/>
                      <a:pt x="9" y="72"/>
                      <a:pt x="9" y="49"/>
                    </a:cubicBezTo>
                    <a:cubicBezTo>
                      <a:pt x="9" y="27"/>
                      <a:pt x="27" y="9"/>
                      <a:pt x="49" y="9"/>
                    </a:cubicBezTo>
                    <a:cubicBezTo>
                      <a:pt x="72" y="9"/>
                      <a:pt x="90" y="27"/>
                      <a:pt x="90" y="49"/>
                    </a:cubicBezTo>
                    <a:cubicBezTo>
                      <a:pt x="90" y="72"/>
                      <a:pt x="72" y="90"/>
                      <a:pt x="49" y="90"/>
                    </a:cubicBezTo>
                    <a:close/>
                  </a:path>
                </a:pathLst>
              </a:cu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sp>
            <p:nvSpPr>
              <p:cNvPr id="559" name="Google Shape;559;p24"/>
              <p:cNvSpPr/>
              <p:nvPr/>
            </p:nvSpPr>
            <p:spPr>
              <a:xfrm>
                <a:off x="7938125" y="5626567"/>
                <a:ext cx="206589" cy="443252"/>
              </a:xfrm>
              <a:custGeom>
                <a:rect b="b" l="l" r="r" t="t"/>
                <a:pathLst>
                  <a:path extrusionOk="0" h="143" w="67">
                    <a:moveTo>
                      <a:pt x="14" y="65"/>
                    </a:moveTo>
                    <a:cubicBezTo>
                      <a:pt x="0" y="65"/>
                      <a:pt x="0" y="65"/>
                      <a:pt x="0" y="65"/>
                    </a:cubicBezTo>
                    <a:cubicBezTo>
                      <a:pt x="0" y="67"/>
                      <a:pt x="0" y="69"/>
                      <a:pt x="0" y="71"/>
                    </a:cubicBezTo>
                    <a:cubicBezTo>
                      <a:pt x="0" y="73"/>
                      <a:pt x="0" y="75"/>
                      <a:pt x="0" y="76"/>
                    </a:cubicBezTo>
                    <a:cubicBezTo>
                      <a:pt x="14" y="76"/>
                      <a:pt x="14" y="76"/>
                      <a:pt x="14" y="76"/>
                    </a:cubicBezTo>
                    <a:cubicBezTo>
                      <a:pt x="14" y="143"/>
                      <a:pt x="14" y="143"/>
                      <a:pt x="14" y="143"/>
                    </a:cubicBezTo>
                    <a:cubicBezTo>
                      <a:pt x="67" y="143"/>
                      <a:pt x="67" y="143"/>
                      <a:pt x="67" y="143"/>
                    </a:cubicBezTo>
                    <a:cubicBezTo>
                      <a:pt x="67" y="132"/>
                      <a:pt x="67" y="132"/>
                      <a:pt x="67" y="132"/>
                    </a:cubicBezTo>
                    <a:cubicBezTo>
                      <a:pt x="25" y="132"/>
                      <a:pt x="25" y="132"/>
                      <a:pt x="25" y="132"/>
                    </a:cubicBezTo>
                    <a:cubicBezTo>
                      <a:pt x="25" y="76"/>
                      <a:pt x="25" y="76"/>
                      <a:pt x="25" y="76"/>
                    </a:cubicBezTo>
                    <a:cubicBezTo>
                      <a:pt x="67" y="76"/>
                      <a:pt x="67" y="76"/>
                      <a:pt x="67" y="76"/>
                    </a:cubicBezTo>
                    <a:cubicBezTo>
                      <a:pt x="67" y="65"/>
                      <a:pt x="67" y="65"/>
                      <a:pt x="67" y="65"/>
                    </a:cubicBezTo>
                    <a:cubicBezTo>
                      <a:pt x="25" y="65"/>
                      <a:pt x="25" y="65"/>
                      <a:pt x="25" y="65"/>
                    </a:cubicBezTo>
                    <a:cubicBezTo>
                      <a:pt x="25" y="11"/>
                      <a:pt x="25" y="11"/>
                      <a:pt x="25" y="11"/>
                    </a:cubicBezTo>
                    <a:cubicBezTo>
                      <a:pt x="67" y="11"/>
                      <a:pt x="67" y="11"/>
                      <a:pt x="67" y="11"/>
                    </a:cubicBezTo>
                    <a:cubicBezTo>
                      <a:pt x="67" y="0"/>
                      <a:pt x="67" y="0"/>
                      <a:pt x="67" y="0"/>
                    </a:cubicBezTo>
                    <a:cubicBezTo>
                      <a:pt x="14" y="0"/>
                      <a:pt x="14" y="0"/>
                      <a:pt x="14" y="0"/>
                    </a:cubicBezTo>
                    <a:lnTo>
                      <a:pt x="14" y="65"/>
                    </a:lnTo>
                    <a:close/>
                  </a:path>
                </a:pathLst>
              </a:cu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sp>
            <p:nvSpPr>
              <p:cNvPr id="560" name="Google Shape;560;p24"/>
              <p:cNvSpPr/>
              <p:nvPr/>
            </p:nvSpPr>
            <p:spPr>
              <a:xfrm>
                <a:off x="7675311" y="5748167"/>
                <a:ext cx="201359" cy="200052"/>
              </a:xfrm>
              <a:custGeom>
                <a:rect b="b" l="l" r="r" t="t"/>
                <a:pathLst>
                  <a:path extrusionOk="0" h="65" w="65">
                    <a:moveTo>
                      <a:pt x="32" y="0"/>
                    </a:moveTo>
                    <a:cubicBezTo>
                      <a:pt x="15" y="0"/>
                      <a:pt x="0" y="15"/>
                      <a:pt x="0" y="32"/>
                    </a:cubicBezTo>
                    <a:cubicBezTo>
                      <a:pt x="0" y="50"/>
                      <a:pt x="15" y="65"/>
                      <a:pt x="32" y="65"/>
                    </a:cubicBezTo>
                    <a:cubicBezTo>
                      <a:pt x="50" y="65"/>
                      <a:pt x="65" y="50"/>
                      <a:pt x="65" y="32"/>
                    </a:cubicBezTo>
                    <a:cubicBezTo>
                      <a:pt x="65" y="15"/>
                      <a:pt x="50" y="0"/>
                      <a:pt x="32" y="0"/>
                    </a:cubicBezTo>
                    <a:close/>
                    <a:moveTo>
                      <a:pt x="36" y="53"/>
                    </a:moveTo>
                    <a:cubicBezTo>
                      <a:pt x="36" y="60"/>
                      <a:pt x="36" y="60"/>
                      <a:pt x="36" y="60"/>
                    </a:cubicBezTo>
                    <a:cubicBezTo>
                      <a:pt x="29" y="60"/>
                      <a:pt x="29" y="60"/>
                      <a:pt x="29" y="60"/>
                    </a:cubicBezTo>
                    <a:cubicBezTo>
                      <a:pt x="29" y="53"/>
                      <a:pt x="29" y="53"/>
                      <a:pt x="29" y="53"/>
                    </a:cubicBezTo>
                    <a:cubicBezTo>
                      <a:pt x="25" y="53"/>
                      <a:pt x="20" y="52"/>
                      <a:pt x="18" y="51"/>
                    </a:cubicBezTo>
                    <a:cubicBezTo>
                      <a:pt x="20" y="43"/>
                      <a:pt x="20" y="43"/>
                      <a:pt x="20" y="43"/>
                    </a:cubicBezTo>
                    <a:cubicBezTo>
                      <a:pt x="23" y="44"/>
                      <a:pt x="26" y="46"/>
                      <a:pt x="31" y="46"/>
                    </a:cubicBezTo>
                    <a:cubicBezTo>
                      <a:pt x="35" y="46"/>
                      <a:pt x="37" y="44"/>
                      <a:pt x="37" y="42"/>
                    </a:cubicBezTo>
                    <a:cubicBezTo>
                      <a:pt x="37" y="39"/>
                      <a:pt x="35" y="37"/>
                      <a:pt x="30" y="36"/>
                    </a:cubicBezTo>
                    <a:cubicBezTo>
                      <a:pt x="23" y="33"/>
                      <a:pt x="18" y="30"/>
                      <a:pt x="18" y="24"/>
                    </a:cubicBezTo>
                    <a:cubicBezTo>
                      <a:pt x="18" y="18"/>
                      <a:pt x="22" y="13"/>
                      <a:pt x="29" y="12"/>
                    </a:cubicBezTo>
                    <a:cubicBezTo>
                      <a:pt x="29" y="5"/>
                      <a:pt x="29" y="5"/>
                      <a:pt x="29" y="5"/>
                    </a:cubicBezTo>
                    <a:cubicBezTo>
                      <a:pt x="36" y="5"/>
                      <a:pt x="36" y="5"/>
                      <a:pt x="36" y="5"/>
                    </a:cubicBezTo>
                    <a:cubicBezTo>
                      <a:pt x="36" y="11"/>
                      <a:pt x="36" y="11"/>
                      <a:pt x="36" y="11"/>
                    </a:cubicBezTo>
                    <a:cubicBezTo>
                      <a:pt x="40" y="11"/>
                      <a:pt x="43" y="12"/>
                      <a:pt x="46" y="13"/>
                    </a:cubicBezTo>
                    <a:cubicBezTo>
                      <a:pt x="44" y="21"/>
                      <a:pt x="44" y="21"/>
                      <a:pt x="44" y="21"/>
                    </a:cubicBezTo>
                    <a:cubicBezTo>
                      <a:pt x="42" y="20"/>
                      <a:pt x="39" y="19"/>
                      <a:pt x="34" y="19"/>
                    </a:cubicBezTo>
                    <a:cubicBezTo>
                      <a:pt x="30" y="19"/>
                      <a:pt x="28" y="21"/>
                      <a:pt x="28" y="22"/>
                    </a:cubicBezTo>
                    <a:cubicBezTo>
                      <a:pt x="28" y="25"/>
                      <a:pt x="31" y="26"/>
                      <a:pt x="36" y="28"/>
                    </a:cubicBezTo>
                    <a:cubicBezTo>
                      <a:pt x="44" y="31"/>
                      <a:pt x="47" y="35"/>
                      <a:pt x="47" y="41"/>
                    </a:cubicBezTo>
                    <a:cubicBezTo>
                      <a:pt x="47" y="47"/>
                      <a:pt x="43" y="52"/>
                      <a:pt x="36" y="53"/>
                    </a:cubicBezTo>
                    <a:close/>
                  </a:path>
                </a:pathLst>
              </a:cu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grpSp>
      </p:grpSp>
      <p:grpSp>
        <p:nvGrpSpPr>
          <p:cNvPr id="561" name="Google Shape;561;p24"/>
          <p:cNvGrpSpPr/>
          <p:nvPr/>
        </p:nvGrpSpPr>
        <p:grpSpPr>
          <a:xfrm>
            <a:off x="7354782" y="3093807"/>
            <a:ext cx="1091200" cy="967123"/>
            <a:chOff x="5481246" y="2219701"/>
            <a:chExt cx="818613" cy="725531"/>
          </a:xfrm>
        </p:grpSpPr>
        <p:sp>
          <p:nvSpPr>
            <p:cNvPr id="562" name="Google Shape;562;p24"/>
            <p:cNvSpPr/>
            <p:nvPr/>
          </p:nvSpPr>
          <p:spPr>
            <a:xfrm>
              <a:off x="5481246" y="2219701"/>
              <a:ext cx="818613" cy="725531"/>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noFill/>
            <a:ln cap="flat" cmpd="sng" w="15875">
              <a:solidFill>
                <a:srgbClr val="78AF74"/>
              </a:solidFill>
              <a:prstDash val="solid"/>
              <a:miter lim="800000"/>
              <a:headEnd len="sm" w="sm" type="none"/>
              <a:tailEnd len="sm" w="sm" type="none"/>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1800"/>
                <a:buFont typeface="Cambria"/>
                <a:buNone/>
              </a:pPr>
              <a:r>
                <a:t/>
              </a:r>
              <a:endParaRPr b="0" i="0" sz="1800" u="none" cap="none" strike="noStrike">
                <a:solidFill>
                  <a:srgbClr val="FFFFFF"/>
                </a:solidFill>
                <a:latin typeface="Cambria"/>
                <a:ea typeface="Cambria"/>
                <a:cs typeface="Cambria"/>
                <a:sym typeface="Cambria"/>
              </a:endParaRPr>
            </a:p>
          </p:txBody>
        </p:sp>
        <p:grpSp>
          <p:nvGrpSpPr>
            <p:cNvPr id="563" name="Google Shape;563;p24"/>
            <p:cNvGrpSpPr/>
            <p:nvPr/>
          </p:nvGrpSpPr>
          <p:grpSpPr>
            <a:xfrm>
              <a:off x="5722834" y="2458293"/>
              <a:ext cx="335567" cy="240456"/>
              <a:chOff x="9335872" y="5612184"/>
              <a:chExt cx="655071" cy="469403"/>
            </a:xfrm>
          </p:grpSpPr>
          <p:sp>
            <p:nvSpPr>
              <p:cNvPr id="564" name="Google Shape;564;p24"/>
              <p:cNvSpPr/>
              <p:nvPr/>
            </p:nvSpPr>
            <p:spPr>
              <a:xfrm>
                <a:off x="9335872" y="5612184"/>
                <a:ext cx="398796" cy="271966"/>
              </a:xfrm>
              <a:custGeom>
                <a:rect b="b" l="l" r="r" t="t"/>
                <a:pathLst>
                  <a:path extrusionOk="0" h="208" w="305">
                    <a:moveTo>
                      <a:pt x="156" y="156"/>
                    </a:moveTo>
                    <a:lnTo>
                      <a:pt x="305" y="156"/>
                    </a:lnTo>
                    <a:lnTo>
                      <a:pt x="305" y="54"/>
                    </a:lnTo>
                    <a:lnTo>
                      <a:pt x="156" y="54"/>
                    </a:lnTo>
                    <a:lnTo>
                      <a:pt x="156" y="0"/>
                    </a:lnTo>
                    <a:lnTo>
                      <a:pt x="0" y="106"/>
                    </a:lnTo>
                    <a:lnTo>
                      <a:pt x="156" y="208"/>
                    </a:lnTo>
                    <a:lnTo>
                      <a:pt x="156" y="156"/>
                    </a:ln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sp>
            <p:nvSpPr>
              <p:cNvPr id="565" name="Google Shape;565;p24"/>
              <p:cNvSpPr/>
              <p:nvPr/>
            </p:nvSpPr>
            <p:spPr>
              <a:xfrm>
                <a:off x="9592147" y="5812236"/>
                <a:ext cx="398796" cy="269351"/>
              </a:xfrm>
              <a:custGeom>
                <a:rect b="b" l="l" r="r" t="t"/>
                <a:pathLst>
                  <a:path extrusionOk="0" h="206" w="305">
                    <a:moveTo>
                      <a:pt x="305" y="107"/>
                    </a:moveTo>
                    <a:lnTo>
                      <a:pt x="149" y="0"/>
                    </a:lnTo>
                    <a:lnTo>
                      <a:pt x="149" y="52"/>
                    </a:lnTo>
                    <a:lnTo>
                      <a:pt x="0" y="52"/>
                    </a:lnTo>
                    <a:lnTo>
                      <a:pt x="0" y="154"/>
                    </a:lnTo>
                    <a:lnTo>
                      <a:pt x="149" y="154"/>
                    </a:lnTo>
                    <a:lnTo>
                      <a:pt x="149" y="206"/>
                    </a:lnTo>
                    <a:lnTo>
                      <a:pt x="305" y="107"/>
                    </a:ln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sp>
            <p:nvSpPr>
              <p:cNvPr id="566" name="Google Shape;566;p24"/>
              <p:cNvSpPr/>
              <p:nvPr/>
            </p:nvSpPr>
            <p:spPr>
              <a:xfrm>
                <a:off x="9752974" y="5630489"/>
                <a:ext cx="185669" cy="185669"/>
              </a:xfrm>
              <a:custGeom>
                <a:rect b="b" l="l" r="r" t="t"/>
                <a:pathLst>
                  <a:path extrusionOk="0" h="60" w="60">
                    <a:moveTo>
                      <a:pt x="30" y="60"/>
                    </a:moveTo>
                    <a:cubicBezTo>
                      <a:pt x="47" y="60"/>
                      <a:pt x="60" y="47"/>
                      <a:pt x="60" y="30"/>
                    </a:cubicBezTo>
                    <a:cubicBezTo>
                      <a:pt x="60" y="14"/>
                      <a:pt x="47" y="0"/>
                      <a:pt x="30" y="0"/>
                    </a:cubicBezTo>
                    <a:cubicBezTo>
                      <a:pt x="14" y="0"/>
                      <a:pt x="0" y="14"/>
                      <a:pt x="0" y="30"/>
                    </a:cubicBezTo>
                    <a:cubicBezTo>
                      <a:pt x="0" y="47"/>
                      <a:pt x="14" y="60"/>
                      <a:pt x="30" y="60"/>
                    </a:cubicBezTo>
                    <a:close/>
                    <a:moveTo>
                      <a:pt x="30" y="4"/>
                    </a:moveTo>
                    <a:cubicBezTo>
                      <a:pt x="45" y="4"/>
                      <a:pt x="56" y="16"/>
                      <a:pt x="56" y="30"/>
                    </a:cubicBezTo>
                    <a:cubicBezTo>
                      <a:pt x="56" y="45"/>
                      <a:pt x="45" y="56"/>
                      <a:pt x="30" y="56"/>
                    </a:cubicBezTo>
                    <a:cubicBezTo>
                      <a:pt x="16" y="56"/>
                      <a:pt x="4" y="45"/>
                      <a:pt x="4" y="30"/>
                    </a:cubicBezTo>
                    <a:cubicBezTo>
                      <a:pt x="4" y="16"/>
                      <a:pt x="16" y="4"/>
                      <a:pt x="30" y="4"/>
                    </a:cubicBez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sp>
            <p:nvSpPr>
              <p:cNvPr id="567" name="Google Shape;567;p24"/>
              <p:cNvSpPr/>
              <p:nvPr/>
            </p:nvSpPr>
            <p:spPr>
              <a:xfrm>
                <a:off x="9777816" y="5655333"/>
                <a:ext cx="135983" cy="138598"/>
              </a:xfrm>
              <a:custGeom>
                <a:rect b="b" l="l" r="r" t="t"/>
                <a:pathLst>
                  <a:path extrusionOk="0" h="45" w="44">
                    <a:moveTo>
                      <a:pt x="22" y="45"/>
                    </a:moveTo>
                    <a:cubicBezTo>
                      <a:pt x="34" y="45"/>
                      <a:pt x="44" y="35"/>
                      <a:pt x="44" y="22"/>
                    </a:cubicBezTo>
                    <a:cubicBezTo>
                      <a:pt x="44" y="10"/>
                      <a:pt x="34" y="0"/>
                      <a:pt x="22" y="0"/>
                    </a:cubicBezTo>
                    <a:cubicBezTo>
                      <a:pt x="10" y="0"/>
                      <a:pt x="0" y="10"/>
                      <a:pt x="0" y="22"/>
                    </a:cubicBezTo>
                    <a:cubicBezTo>
                      <a:pt x="0" y="35"/>
                      <a:pt x="10" y="45"/>
                      <a:pt x="22" y="45"/>
                    </a:cubicBezTo>
                    <a:close/>
                    <a:moveTo>
                      <a:pt x="21" y="24"/>
                    </a:moveTo>
                    <a:cubicBezTo>
                      <a:pt x="16" y="23"/>
                      <a:pt x="13" y="21"/>
                      <a:pt x="13" y="17"/>
                    </a:cubicBezTo>
                    <a:cubicBezTo>
                      <a:pt x="13" y="13"/>
                      <a:pt x="16" y="10"/>
                      <a:pt x="20" y="9"/>
                    </a:cubicBezTo>
                    <a:cubicBezTo>
                      <a:pt x="20" y="5"/>
                      <a:pt x="20" y="5"/>
                      <a:pt x="20" y="5"/>
                    </a:cubicBezTo>
                    <a:cubicBezTo>
                      <a:pt x="24" y="5"/>
                      <a:pt x="24" y="5"/>
                      <a:pt x="24" y="5"/>
                    </a:cubicBezTo>
                    <a:cubicBezTo>
                      <a:pt x="24" y="9"/>
                      <a:pt x="24" y="9"/>
                      <a:pt x="24" y="9"/>
                    </a:cubicBezTo>
                    <a:cubicBezTo>
                      <a:pt x="27" y="9"/>
                      <a:pt x="29" y="9"/>
                      <a:pt x="31" y="10"/>
                    </a:cubicBezTo>
                    <a:cubicBezTo>
                      <a:pt x="29" y="15"/>
                      <a:pt x="29" y="15"/>
                      <a:pt x="29" y="15"/>
                    </a:cubicBezTo>
                    <a:cubicBezTo>
                      <a:pt x="28" y="14"/>
                      <a:pt x="26" y="13"/>
                      <a:pt x="23" y="13"/>
                    </a:cubicBezTo>
                    <a:cubicBezTo>
                      <a:pt x="20" y="13"/>
                      <a:pt x="19" y="15"/>
                      <a:pt x="19" y="16"/>
                    </a:cubicBezTo>
                    <a:cubicBezTo>
                      <a:pt x="19" y="17"/>
                      <a:pt x="21" y="18"/>
                      <a:pt x="25" y="19"/>
                    </a:cubicBezTo>
                    <a:cubicBezTo>
                      <a:pt x="30" y="21"/>
                      <a:pt x="32" y="24"/>
                      <a:pt x="32" y="27"/>
                    </a:cubicBezTo>
                    <a:cubicBezTo>
                      <a:pt x="32" y="31"/>
                      <a:pt x="29" y="34"/>
                      <a:pt x="24" y="35"/>
                    </a:cubicBezTo>
                    <a:cubicBezTo>
                      <a:pt x="24" y="40"/>
                      <a:pt x="24" y="40"/>
                      <a:pt x="24" y="40"/>
                    </a:cubicBezTo>
                    <a:cubicBezTo>
                      <a:pt x="20" y="40"/>
                      <a:pt x="20" y="40"/>
                      <a:pt x="20" y="40"/>
                    </a:cubicBezTo>
                    <a:cubicBezTo>
                      <a:pt x="20" y="36"/>
                      <a:pt x="20" y="36"/>
                      <a:pt x="20" y="36"/>
                    </a:cubicBezTo>
                    <a:cubicBezTo>
                      <a:pt x="17" y="36"/>
                      <a:pt x="14" y="35"/>
                      <a:pt x="13" y="34"/>
                    </a:cubicBezTo>
                    <a:cubicBezTo>
                      <a:pt x="14" y="29"/>
                      <a:pt x="14" y="29"/>
                      <a:pt x="14" y="29"/>
                    </a:cubicBezTo>
                    <a:cubicBezTo>
                      <a:pt x="16" y="30"/>
                      <a:pt x="18" y="31"/>
                      <a:pt x="21" y="31"/>
                    </a:cubicBezTo>
                    <a:cubicBezTo>
                      <a:pt x="24" y="31"/>
                      <a:pt x="25" y="30"/>
                      <a:pt x="25" y="28"/>
                    </a:cubicBezTo>
                    <a:cubicBezTo>
                      <a:pt x="25" y="26"/>
                      <a:pt x="24" y="25"/>
                      <a:pt x="21" y="24"/>
                    </a:cubicBez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sp>
            <p:nvSpPr>
              <p:cNvPr id="568" name="Google Shape;568;p24"/>
              <p:cNvSpPr/>
              <p:nvPr/>
            </p:nvSpPr>
            <p:spPr>
              <a:xfrm>
                <a:off x="9356792" y="5871074"/>
                <a:ext cx="185669" cy="185669"/>
              </a:xfrm>
              <a:custGeom>
                <a:rect b="b" l="l" r="r" t="t"/>
                <a:pathLst>
                  <a:path extrusionOk="0" h="60" w="60">
                    <a:moveTo>
                      <a:pt x="30" y="0"/>
                    </a:moveTo>
                    <a:cubicBezTo>
                      <a:pt x="13" y="0"/>
                      <a:pt x="0" y="13"/>
                      <a:pt x="0" y="30"/>
                    </a:cubicBezTo>
                    <a:cubicBezTo>
                      <a:pt x="0" y="47"/>
                      <a:pt x="13" y="60"/>
                      <a:pt x="30" y="60"/>
                    </a:cubicBezTo>
                    <a:cubicBezTo>
                      <a:pt x="47" y="60"/>
                      <a:pt x="60" y="47"/>
                      <a:pt x="60" y="30"/>
                    </a:cubicBezTo>
                    <a:cubicBezTo>
                      <a:pt x="60" y="13"/>
                      <a:pt x="47" y="0"/>
                      <a:pt x="30" y="0"/>
                    </a:cubicBezTo>
                    <a:close/>
                    <a:moveTo>
                      <a:pt x="30" y="56"/>
                    </a:moveTo>
                    <a:cubicBezTo>
                      <a:pt x="15" y="56"/>
                      <a:pt x="4" y="44"/>
                      <a:pt x="4" y="30"/>
                    </a:cubicBezTo>
                    <a:cubicBezTo>
                      <a:pt x="4" y="16"/>
                      <a:pt x="15" y="4"/>
                      <a:pt x="30" y="4"/>
                    </a:cubicBezTo>
                    <a:cubicBezTo>
                      <a:pt x="44" y="4"/>
                      <a:pt x="56" y="16"/>
                      <a:pt x="56" y="30"/>
                    </a:cubicBezTo>
                    <a:cubicBezTo>
                      <a:pt x="56" y="44"/>
                      <a:pt x="44" y="56"/>
                      <a:pt x="30" y="56"/>
                    </a:cubicBez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sp>
            <p:nvSpPr>
              <p:cNvPr id="569" name="Google Shape;569;p24"/>
              <p:cNvSpPr/>
              <p:nvPr/>
            </p:nvSpPr>
            <p:spPr>
              <a:xfrm>
                <a:off x="9381636" y="5895918"/>
                <a:ext cx="135983" cy="135983"/>
              </a:xfrm>
              <a:custGeom>
                <a:rect b="b" l="l" r="r" t="t"/>
                <a:pathLst>
                  <a:path extrusionOk="0" h="44" w="44">
                    <a:moveTo>
                      <a:pt x="22" y="0"/>
                    </a:moveTo>
                    <a:cubicBezTo>
                      <a:pt x="10" y="0"/>
                      <a:pt x="0" y="10"/>
                      <a:pt x="0" y="22"/>
                    </a:cubicBezTo>
                    <a:cubicBezTo>
                      <a:pt x="0" y="34"/>
                      <a:pt x="10" y="44"/>
                      <a:pt x="22" y="44"/>
                    </a:cubicBezTo>
                    <a:cubicBezTo>
                      <a:pt x="34" y="44"/>
                      <a:pt x="44" y="34"/>
                      <a:pt x="44" y="22"/>
                    </a:cubicBezTo>
                    <a:cubicBezTo>
                      <a:pt x="44" y="10"/>
                      <a:pt x="34" y="0"/>
                      <a:pt x="22" y="0"/>
                    </a:cubicBezTo>
                    <a:close/>
                    <a:moveTo>
                      <a:pt x="24" y="35"/>
                    </a:moveTo>
                    <a:cubicBezTo>
                      <a:pt x="24" y="39"/>
                      <a:pt x="24" y="39"/>
                      <a:pt x="24" y="39"/>
                    </a:cubicBezTo>
                    <a:cubicBezTo>
                      <a:pt x="20" y="39"/>
                      <a:pt x="20" y="39"/>
                      <a:pt x="20" y="39"/>
                    </a:cubicBezTo>
                    <a:cubicBezTo>
                      <a:pt x="20" y="35"/>
                      <a:pt x="20" y="35"/>
                      <a:pt x="20" y="35"/>
                    </a:cubicBezTo>
                    <a:cubicBezTo>
                      <a:pt x="17" y="35"/>
                      <a:pt x="14" y="34"/>
                      <a:pt x="12" y="34"/>
                    </a:cubicBezTo>
                    <a:cubicBezTo>
                      <a:pt x="14" y="29"/>
                      <a:pt x="14" y="29"/>
                      <a:pt x="14" y="29"/>
                    </a:cubicBezTo>
                    <a:cubicBezTo>
                      <a:pt x="15" y="30"/>
                      <a:pt x="18" y="30"/>
                      <a:pt x="21" y="30"/>
                    </a:cubicBezTo>
                    <a:cubicBezTo>
                      <a:pt x="23" y="30"/>
                      <a:pt x="25" y="29"/>
                      <a:pt x="25" y="28"/>
                    </a:cubicBezTo>
                    <a:cubicBezTo>
                      <a:pt x="25" y="26"/>
                      <a:pt x="24" y="25"/>
                      <a:pt x="20" y="24"/>
                    </a:cubicBezTo>
                    <a:cubicBezTo>
                      <a:pt x="16" y="23"/>
                      <a:pt x="13" y="20"/>
                      <a:pt x="13" y="16"/>
                    </a:cubicBezTo>
                    <a:cubicBezTo>
                      <a:pt x="13" y="12"/>
                      <a:pt x="15" y="10"/>
                      <a:pt x="20" y="9"/>
                    </a:cubicBezTo>
                    <a:cubicBezTo>
                      <a:pt x="20" y="5"/>
                      <a:pt x="20" y="5"/>
                      <a:pt x="20" y="5"/>
                    </a:cubicBezTo>
                    <a:cubicBezTo>
                      <a:pt x="24" y="5"/>
                      <a:pt x="24" y="5"/>
                      <a:pt x="24" y="5"/>
                    </a:cubicBezTo>
                    <a:cubicBezTo>
                      <a:pt x="24" y="8"/>
                      <a:pt x="24" y="8"/>
                      <a:pt x="24" y="8"/>
                    </a:cubicBezTo>
                    <a:cubicBezTo>
                      <a:pt x="27" y="8"/>
                      <a:pt x="29" y="9"/>
                      <a:pt x="30" y="10"/>
                    </a:cubicBezTo>
                    <a:cubicBezTo>
                      <a:pt x="29" y="15"/>
                      <a:pt x="29" y="15"/>
                      <a:pt x="29" y="15"/>
                    </a:cubicBezTo>
                    <a:cubicBezTo>
                      <a:pt x="28" y="14"/>
                      <a:pt x="26" y="13"/>
                      <a:pt x="23" y="13"/>
                    </a:cubicBezTo>
                    <a:cubicBezTo>
                      <a:pt x="20" y="13"/>
                      <a:pt x="19" y="14"/>
                      <a:pt x="19" y="16"/>
                    </a:cubicBezTo>
                    <a:cubicBezTo>
                      <a:pt x="19" y="17"/>
                      <a:pt x="21" y="18"/>
                      <a:pt x="24" y="19"/>
                    </a:cubicBezTo>
                    <a:cubicBezTo>
                      <a:pt x="29" y="21"/>
                      <a:pt x="31" y="23"/>
                      <a:pt x="31" y="27"/>
                    </a:cubicBezTo>
                    <a:cubicBezTo>
                      <a:pt x="31" y="31"/>
                      <a:pt x="29" y="34"/>
                      <a:pt x="24" y="35"/>
                    </a:cubicBez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grpSp>
      </p:grpSp>
      <p:grpSp>
        <p:nvGrpSpPr>
          <p:cNvPr id="570" name="Google Shape;570;p24"/>
          <p:cNvGrpSpPr/>
          <p:nvPr/>
        </p:nvGrpSpPr>
        <p:grpSpPr>
          <a:xfrm>
            <a:off x="4464237" y="1406332"/>
            <a:ext cx="1091200" cy="967123"/>
            <a:chOff x="3312773" y="953765"/>
            <a:chExt cx="818613" cy="725531"/>
          </a:xfrm>
        </p:grpSpPr>
        <p:sp>
          <p:nvSpPr>
            <p:cNvPr id="571" name="Google Shape;571;p24"/>
            <p:cNvSpPr/>
            <p:nvPr/>
          </p:nvSpPr>
          <p:spPr>
            <a:xfrm>
              <a:off x="3312773" y="953765"/>
              <a:ext cx="818613" cy="725531"/>
            </a:xfrm>
            <a:custGeom>
              <a:rect b="b" l="l" r="r" t="t"/>
              <a:pathLst>
                <a:path extrusionOk="0" h="1218" w="1375">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noFill/>
            <a:ln cap="flat" cmpd="sng" w="15875">
              <a:solidFill>
                <a:srgbClr val="92B5C2"/>
              </a:solidFill>
              <a:prstDash val="solid"/>
              <a:miter lim="800000"/>
              <a:headEnd len="sm" w="sm" type="none"/>
              <a:tailEnd len="sm" w="sm" type="none"/>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1800"/>
                <a:buFont typeface="Cambria"/>
                <a:buNone/>
              </a:pPr>
              <a:r>
                <a:t/>
              </a:r>
              <a:endParaRPr b="0" i="0" sz="1800" u="none" cap="none" strike="noStrike">
                <a:solidFill>
                  <a:srgbClr val="FFFFFF"/>
                </a:solidFill>
                <a:latin typeface="Cambria"/>
                <a:ea typeface="Cambria"/>
                <a:cs typeface="Cambria"/>
                <a:sym typeface="Cambria"/>
              </a:endParaRPr>
            </a:p>
          </p:txBody>
        </p:sp>
        <p:grpSp>
          <p:nvGrpSpPr>
            <p:cNvPr id="572" name="Google Shape;572;p24"/>
            <p:cNvGrpSpPr/>
            <p:nvPr/>
          </p:nvGrpSpPr>
          <p:grpSpPr>
            <a:xfrm>
              <a:off x="3585107" y="1180897"/>
              <a:ext cx="273945" cy="271267"/>
              <a:chOff x="11048734" y="5583418"/>
              <a:chExt cx="534778" cy="529549"/>
            </a:xfrm>
          </p:grpSpPr>
          <p:sp>
            <p:nvSpPr>
              <p:cNvPr id="573" name="Google Shape;573;p24"/>
              <p:cNvSpPr/>
              <p:nvPr/>
            </p:nvSpPr>
            <p:spPr>
              <a:xfrm>
                <a:off x="11048734" y="5587341"/>
                <a:ext cx="253660" cy="244508"/>
              </a:xfrm>
              <a:custGeom>
                <a:rect b="b" l="l" r="r" t="t"/>
                <a:pathLst>
                  <a:path extrusionOk="0" h="187" w="194">
                    <a:moveTo>
                      <a:pt x="0" y="187"/>
                    </a:moveTo>
                    <a:lnTo>
                      <a:pt x="194" y="187"/>
                    </a:lnTo>
                    <a:lnTo>
                      <a:pt x="194" y="0"/>
                    </a:lnTo>
                    <a:lnTo>
                      <a:pt x="0" y="0"/>
                    </a:lnTo>
                    <a:lnTo>
                      <a:pt x="0" y="187"/>
                    </a:lnTo>
                    <a:close/>
                    <a:moveTo>
                      <a:pt x="28" y="28"/>
                    </a:moveTo>
                    <a:lnTo>
                      <a:pt x="166" y="28"/>
                    </a:lnTo>
                    <a:lnTo>
                      <a:pt x="166" y="158"/>
                    </a:lnTo>
                    <a:lnTo>
                      <a:pt x="28" y="158"/>
                    </a:lnTo>
                    <a:lnTo>
                      <a:pt x="28" y="28"/>
                    </a:lnTo>
                    <a:close/>
                  </a:path>
                </a:pathLst>
              </a:cu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sp>
            <p:nvSpPr>
              <p:cNvPr id="574" name="Google Shape;574;p24"/>
              <p:cNvSpPr/>
              <p:nvPr/>
            </p:nvSpPr>
            <p:spPr>
              <a:xfrm>
                <a:off x="11048734" y="5868459"/>
                <a:ext cx="253660" cy="244508"/>
              </a:xfrm>
              <a:custGeom>
                <a:rect b="b" l="l" r="r" t="t"/>
                <a:pathLst>
                  <a:path extrusionOk="0" h="187" w="194">
                    <a:moveTo>
                      <a:pt x="0" y="187"/>
                    </a:moveTo>
                    <a:lnTo>
                      <a:pt x="194" y="187"/>
                    </a:lnTo>
                    <a:lnTo>
                      <a:pt x="194" y="0"/>
                    </a:lnTo>
                    <a:lnTo>
                      <a:pt x="0" y="0"/>
                    </a:lnTo>
                    <a:lnTo>
                      <a:pt x="0" y="187"/>
                    </a:lnTo>
                    <a:close/>
                    <a:moveTo>
                      <a:pt x="28" y="28"/>
                    </a:moveTo>
                    <a:lnTo>
                      <a:pt x="166" y="28"/>
                    </a:lnTo>
                    <a:lnTo>
                      <a:pt x="166" y="158"/>
                    </a:lnTo>
                    <a:lnTo>
                      <a:pt x="28" y="158"/>
                    </a:lnTo>
                    <a:lnTo>
                      <a:pt x="28" y="28"/>
                    </a:lnTo>
                    <a:close/>
                  </a:path>
                </a:pathLst>
              </a:cu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sp>
            <p:nvSpPr>
              <p:cNvPr id="575" name="Google Shape;575;p24"/>
              <p:cNvSpPr/>
              <p:nvPr/>
            </p:nvSpPr>
            <p:spPr>
              <a:xfrm>
                <a:off x="11329852" y="5583418"/>
                <a:ext cx="253660" cy="244508"/>
              </a:xfrm>
              <a:custGeom>
                <a:rect b="b" l="l" r="r" t="t"/>
                <a:pathLst>
                  <a:path extrusionOk="0" h="187" w="194">
                    <a:moveTo>
                      <a:pt x="0" y="0"/>
                    </a:moveTo>
                    <a:lnTo>
                      <a:pt x="0" y="187"/>
                    </a:lnTo>
                    <a:lnTo>
                      <a:pt x="194" y="187"/>
                    </a:lnTo>
                    <a:lnTo>
                      <a:pt x="194" y="0"/>
                    </a:lnTo>
                    <a:lnTo>
                      <a:pt x="0" y="0"/>
                    </a:lnTo>
                    <a:close/>
                    <a:moveTo>
                      <a:pt x="166" y="159"/>
                    </a:moveTo>
                    <a:lnTo>
                      <a:pt x="29" y="159"/>
                    </a:lnTo>
                    <a:lnTo>
                      <a:pt x="29" y="29"/>
                    </a:lnTo>
                    <a:lnTo>
                      <a:pt x="166" y="29"/>
                    </a:lnTo>
                    <a:lnTo>
                      <a:pt x="166" y="159"/>
                    </a:lnTo>
                    <a:close/>
                  </a:path>
                </a:pathLst>
              </a:cu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sp>
            <p:nvSpPr>
              <p:cNvPr id="576" name="Google Shape;576;p24"/>
              <p:cNvSpPr/>
              <p:nvPr/>
            </p:nvSpPr>
            <p:spPr>
              <a:xfrm>
                <a:off x="11329852" y="5865844"/>
                <a:ext cx="253660" cy="243200"/>
              </a:xfrm>
              <a:custGeom>
                <a:rect b="b" l="l" r="r" t="t"/>
                <a:pathLst>
                  <a:path extrusionOk="0" h="186" w="194">
                    <a:moveTo>
                      <a:pt x="0" y="186"/>
                    </a:moveTo>
                    <a:lnTo>
                      <a:pt x="194" y="186"/>
                    </a:lnTo>
                    <a:lnTo>
                      <a:pt x="194" y="0"/>
                    </a:lnTo>
                    <a:lnTo>
                      <a:pt x="0" y="0"/>
                    </a:lnTo>
                    <a:lnTo>
                      <a:pt x="0" y="186"/>
                    </a:lnTo>
                    <a:close/>
                    <a:moveTo>
                      <a:pt x="29" y="28"/>
                    </a:moveTo>
                    <a:lnTo>
                      <a:pt x="166" y="28"/>
                    </a:lnTo>
                    <a:lnTo>
                      <a:pt x="166" y="158"/>
                    </a:lnTo>
                    <a:lnTo>
                      <a:pt x="29" y="158"/>
                    </a:lnTo>
                    <a:lnTo>
                      <a:pt x="29" y="28"/>
                    </a:lnTo>
                    <a:close/>
                  </a:path>
                </a:pathLst>
              </a:cu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sp>
            <p:nvSpPr>
              <p:cNvPr id="577" name="Google Shape;577;p24"/>
              <p:cNvSpPr/>
              <p:nvPr/>
            </p:nvSpPr>
            <p:spPr>
              <a:xfrm>
                <a:off x="11125878" y="5655333"/>
                <a:ext cx="99372" cy="101987"/>
              </a:xfrm>
              <a:custGeom>
                <a:rect b="b" l="l" r="r" t="t"/>
                <a:pathLst>
                  <a:path extrusionOk="0" h="78" w="76">
                    <a:moveTo>
                      <a:pt x="45" y="0"/>
                    </a:moveTo>
                    <a:lnTo>
                      <a:pt x="31" y="0"/>
                    </a:lnTo>
                    <a:lnTo>
                      <a:pt x="31" y="33"/>
                    </a:lnTo>
                    <a:lnTo>
                      <a:pt x="0" y="33"/>
                    </a:lnTo>
                    <a:lnTo>
                      <a:pt x="0" y="45"/>
                    </a:lnTo>
                    <a:lnTo>
                      <a:pt x="31" y="45"/>
                    </a:lnTo>
                    <a:lnTo>
                      <a:pt x="31" y="78"/>
                    </a:lnTo>
                    <a:lnTo>
                      <a:pt x="45" y="78"/>
                    </a:lnTo>
                    <a:lnTo>
                      <a:pt x="45" y="45"/>
                    </a:lnTo>
                    <a:lnTo>
                      <a:pt x="76" y="45"/>
                    </a:lnTo>
                    <a:lnTo>
                      <a:pt x="76" y="33"/>
                    </a:lnTo>
                    <a:lnTo>
                      <a:pt x="45" y="33"/>
                    </a:lnTo>
                    <a:lnTo>
                      <a:pt x="45" y="0"/>
                    </a:lnTo>
                    <a:close/>
                  </a:path>
                </a:pathLst>
              </a:cu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sp>
            <p:nvSpPr>
              <p:cNvPr id="578" name="Google Shape;578;p24"/>
              <p:cNvSpPr/>
              <p:nvPr/>
            </p:nvSpPr>
            <p:spPr>
              <a:xfrm>
                <a:off x="11422687" y="5694558"/>
                <a:ext cx="67991" cy="22228"/>
              </a:xfrm>
              <a:prstGeom prst="rect">
                <a:avLst/>
              </a:pr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sp>
            <p:nvSpPr>
              <p:cNvPr id="579" name="Google Shape;579;p24"/>
              <p:cNvSpPr/>
              <p:nvPr/>
            </p:nvSpPr>
            <p:spPr>
              <a:xfrm>
                <a:off x="11138953" y="5952141"/>
                <a:ext cx="73222" cy="79760"/>
              </a:xfrm>
              <a:custGeom>
                <a:rect b="b" l="l" r="r" t="t"/>
                <a:pathLst>
                  <a:path extrusionOk="0" h="26" w="24">
                    <a:moveTo>
                      <a:pt x="24" y="0"/>
                    </a:moveTo>
                    <a:cubicBezTo>
                      <a:pt x="16" y="0"/>
                      <a:pt x="16" y="0"/>
                      <a:pt x="16" y="0"/>
                    </a:cubicBezTo>
                    <a:cubicBezTo>
                      <a:pt x="14" y="5"/>
                      <a:pt x="14" y="5"/>
                      <a:pt x="14" y="5"/>
                    </a:cubicBezTo>
                    <a:cubicBezTo>
                      <a:pt x="13" y="6"/>
                      <a:pt x="13" y="7"/>
                      <a:pt x="12" y="9"/>
                    </a:cubicBezTo>
                    <a:cubicBezTo>
                      <a:pt x="12" y="9"/>
                      <a:pt x="12" y="9"/>
                      <a:pt x="12" y="9"/>
                    </a:cubicBezTo>
                    <a:cubicBezTo>
                      <a:pt x="11" y="8"/>
                      <a:pt x="11" y="6"/>
                      <a:pt x="10" y="5"/>
                    </a:cubicBezTo>
                    <a:cubicBezTo>
                      <a:pt x="8" y="0"/>
                      <a:pt x="8" y="0"/>
                      <a:pt x="8" y="0"/>
                    </a:cubicBezTo>
                    <a:cubicBezTo>
                      <a:pt x="0" y="0"/>
                      <a:pt x="0" y="0"/>
                      <a:pt x="0" y="0"/>
                    </a:cubicBezTo>
                    <a:cubicBezTo>
                      <a:pt x="8" y="13"/>
                      <a:pt x="8" y="13"/>
                      <a:pt x="8" y="13"/>
                    </a:cubicBezTo>
                    <a:cubicBezTo>
                      <a:pt x="0" y="26"/>
                      <a:pt x="0" y="26"/>
                      <a:pt x="0" y="26"/>
                    </a:cubicBezTo>
                    <a:cubicBezTo>
                      <a:pt x="7" y="26"/>
                      <a:pt x="7" y="26"/>
                      <a:pt x="7" y="26"/>
                    </a:cubicBezTo>
                    <a:cubicBezTo>
                      <a:pt x="10" y="21"/>
                      <a:pt x="10" y="21"/>
                      <a:pt x="10" y="21"/>
                    </a:cubicBezTo>
                    <a:cubicBezTo>
                      <a:pt x="10" y="19"/>
                      <a:pt x="11" y="18"/>
                      <a:pt x="12" y="16"/>
                    </a:cubicBezTo>
                    <a:cubicBezTo>
                      <a:pt x="12" y="16"/>
                      <a:pt x="12" y="16"/>
                      <a:pt x="12" y="16"/>
                    </a:cubicBezTo>
                    <a:cubicBezTo>
                      <a:pt x="13" y="18"/>
                      <a:pt x="13" y="19"/>
                      <a:pt x="14" y="21"/>
                    </a:cubicBezTo>
                    <a:cubicBezTo>
                      <a:pt x="17" y="26"/>
                      <a:pt x="17" y="26"/>
                      <a:pt x="17" y="26"/>
                    </a:cubicBezTo>
                    <a:cubicBezTo>
                      <a:pt x="24" y="26"/>
                      <a:pt x="24" y="26"/>
                      <a:pt x="24" y="26"/>
                    </a:cubicBezTo>
                    <a:cubicBezTo>
                      <a:pt x="16" y="13"/>
                      <a:pt x="16" y="13"/>
                      <a:pt x="16" y="13"/>
                    </a:cubicBezTo>
                    <a:lnTo>
                      <a:pt x="24" y="0"/>
                    </a:lnTo>
                    <a:close/>
                  </a:path>
                </a:pathLst>
              </a:cu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sp>
            <p:nvSpPr>
              <p:cNvPr id="580" name="Google Shape;580;p24"/>
              <p:cNvSpPr/>
              <p:nvPr/>
            </p:nvSpPr>
            <p:spPr>
              <a:xfrm>
                <a:off x="11410919" y="6004442"/>
                <a:ext cx="101987" cy="15690"/>
              </a:xfrm>
              <a:prstGeom prst="rect">
                <a:avLst/>
              </a:pr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sp>
            <p:nvSpPr>
              <p:cNvPr id="581" name="Google Shape;581;p24"/>
              <p:cNvSpPr/>
              <p:nvPr/>
            </p:nvSpPr>
            <p:spPr>
              <a:xfrm>
                <a:off x="11410919" y="5961294"/>
                <a:ext cx="101987" cy="18305"/>
              </a:xfrm>
              <a:prstGeom prst="rect">
                <a:avLst/>
              </a:pr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800"/>
                  <a:buFont typeface="Cambria"/>
                  <a:buNone/>
                </a:pPr>
                <a:r>
                  <a:t/>
                </a:r>
                <a:endParaRPr b="0" i="0" sz="1800" u="none" cap="none" strike="noStrike">
                  <a:solidFill>
                    <a:srgbClr val="000000"/>
                  </a:solidFill>
                  <a:latin typeface="Cambria"/>
                  <a:ea typeface="Cambria"/>
                  <a:cs typeface="Cambria"/>
                  <a:sym typeface="Cambria"/>
                </a:endParaRPr>
              </a:p>
            </p:txBody>
          </p:sp>
        </p:grpSp>
      </p:grpSp>
      <p:grpSp>
        <p:nvGrpSpPr>
          <p:cNvPr id="582" name="Google Shape;582;p24"/>
          <p:cNvGrpSpPr/>
          <p:nvPr/>
        </p:nvGrpSpPr>
        <p:grpSpPr>
          <a:xfrm flipH="1">
            <a:off x="8549212" y="3133864"/>
            <a:ext cx="2875380" cy="1100558"/>
            <a:chOff x="2288907" y="4783306"/>
            <a:chExt cx="2699254" cy="1100845"/>
          </a:xfrm>
        </p:grpSpPr>
        <p:sp>
          <p:nvSpPr>
            <p:cNvPr id="583" name="Google Shape;583;p24"/>
            <p:cNvSpPr txBox="1"/>
            <p:nvPr/>
          </p:nvSpPr>
          <p:spPr>
            <a:xfrm>
              <a:off x="2288907" y="5212638"/>
              <a:ext cx="2699254" cy="671513"/>
            </a:xfrm>
            <a:prstGeom prst="rect">
              <a:avLst/>
            </a:prstGeom>
            <a:noFill/>
            <a:ln>
              <a:noFill/>
            </a:ln>
          </p:spPr>
          <p:txBody>
            <a:bodyPr anchorCtr="0" anchor="t" bIns="45700" lIns="91425" spcFirstLastPara="1" rIns="91425" wrap="square" tIns="45700">
              <a:noAutofit/>
            </a:bodyPr>
            <a:lstStyle/>
            <a:p>
              <a:pPr indent="0" lvl="0" marL="0" marR="0" rtl="0" algn="l">
                <a:lnSpc>
                  <a:spcPct val="114000"/>
                </a:lnSpc>
                <a:spcBef>
                  <a:spcPts val="0"/>
                </a:spcBef>
                <a:spcAft>
                  <a:spcPts val="0"/>
                </a:spcAft>
                <a:buNone/>
              </a:pPr>
              <a:r>
                <a:rPr lang="tr-TR" sz="1100">
                  <a:solidFill>
                    <a:srgbClr val="7F7F7F"/>
                  </a:solidFill>
                  <a:latin typeface="Cambria"/>
                  <a:ea typeface="Cambria"/>
                  <a:cs typeface="Cambria"/>
                  <a:sym typeface="Cambria"/>
                </a:rPr>
                <a:t>Is the color of gold, butter  and ripe lemons. In the  spectrum of visible light,  yellow is found between  green and orange.</a:t>
              </a:r>
              <a:endParaRPr sz="1100">
                <a:solidFill>
                  <a:srgbClr val="000000"/>
                </a:solidFill>
                <a:latin typeface="Cambria"/>
                <a:ea typeface="Cambria"/>
                <a:cs typeface="Cambria"/>
                <a:sym typeface="Cambria"/>
              </a:endParaRPr>
            </a:p>
          </p:txBody>
        </p:sp>
        <p:sp>
          <p:nvSpPr>
            <p:cNvPr id="584" name="Google Shape;584;p24"/>
            <p:cNvSpPr txBox="1"/>
            <p:nvPr/>
          </p:nvSpPr>
          <p:spPr>
            <a:xfrm>
              <a:off x="2479611" y="4783306"/>
              <a:ext cx="2496295" cy="36942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rgbClr val="78AF74"/>
                  </a:solidFill>
                  <a:latin typeface="Cambria"/>
                  <a:ea typeface="Cambria"/>
                  <a:cs typeface="Cambria"/>
                  <a:sym typeface="Cambria"/>
                </a:rPr>
                <a:t>Startup</a:t>
              </a:r>
              <a:endParaRPr b="1" sz="1800">
                <a:solidFill>
                  <a:srgbClr val="78AF74"/>
                </a:solidFill>
                <a:latin typeface="Cambria"/>
                <a:ea typeface="Cambria"/>
                <a:cs typeface="Cambria"/>
                <a:sym typeface="Cambria"/>
              </a:endParaRPr>
            </a:p>
          </p:txBody>
        </p:sp>
      </p:grpSp>
      <p:grpSp>
        <p:nvGrpSpPr>
          <p:cNvPr id="585" name="Google Shape;585;p24"/>
          <p:cNvGrpSpPr/>
          <p:nvPr/>
        </p:nvGrpSpPr>
        <p:grpSpPr>
          <a:xfrm>
            <a:off x="1470387" y="1458444"/>
            <a:ext cx="2892753" cy="1108069"/>
            <a:chOff x="2209485" y="4783299"/>
            <a:chExt cx="2778675" cy="1108356"/>
          </a:xfrm>
        </p:grpSpPr>
        <p:sp>
          <p:nvSpPr>
            <p:cNvPr id="586" name="Google Shape;586;p24"/>
            <p:cNvSpPr txBox="1"/>
            <p:nvPr/>
          </p:nvSpPr>
          <p:spPr>
            <a:xfrm>
              <a:off x="2209485" y="5220143"/>
              <a:ext cx="2778675" cy="671512"/>
            </a:xfrm>
            <a:prstGeom prst="rect">
              <a:avLst/>
            </a:prstGeom>
            <a:noFill/>
            <a:ln>
              <a:noFill/>
            </a:ln>
          </p:spPr>
          <p:txBody>
            <a:bodyPr anchorCtr="0" anchor="t" bIns="45700" lIns="91425" spcFirstLastPara="1" rIns="91425" wrap="square" tIns="45700">
              <a:noAutofit/>
            </a:bodyPr>
            <a:lstStyle/>
            <a:p>
              <a:pPr indent="0" lvl="0" marL="0" marR="0" rtl="0" algn="r">
                <a:lnSpc>
                  <a:spcPct val="114000"/>
                </a:lnSpc>
                <a:spcBef>
                  <a:spcPts val="0"/>
                </a:spcBef>
                <a:spcAft>
                  <a:spcPts val="0"/>
                </a:spcAft>
                <a:buNone/>
              </a:pPr>
              <a:r>
                <a:rPr lang="tr-TR" sz="1100">
                  <a:solidFill>
                    <a:srgbClr val="7F7F7F"/>
                  </a:solidFill>
                  <a:latin typeface="Cambria"/>
                  <a:ea typeface="Cambria"/>
                  <a:cs typeface="Cambria"/>
                  <a:sym typeface="Cambria"/>
                </a:rPr>
                <a:t>Is the color of gold, butter  and ripe lemons. In the  spectrum of visible light,  yellow is found between  green and orange.</a:t>
              </a:r>
              <a:endParaRPr sz="1100">
                <a:solidFill>
                  <a:srgbClr val="000000"/>
                </a:solidFill>
                <a:latin typeface="Cambria"/>
                <a:ea typeface="Cambria"/>
                <a:cs typeface="Cambria"/>
                <a:sym typeface="Cambria"/>
              </a:endParaRPr>
            </a:p>
          </p:txBody>
        </p:sp>
        <p:sp>
          <p:nvSpPr>
            <p:cNvPr id="587" name="Google Shape;587;p24"/>
            <p:cNvSpPr txBox="1"/>
            <p:nvPr/>
          </p:nvSpPr>
          <p:spPr>
            <a:xfrm>
              <a:off x="2209485" y="4783299"/>
              <a:ext cx="2766420" cy="369428"/>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800">
                  <a:solidFill>
                    <a:srgbClr val="92B5C2"/>
                  </a:solidFill>
                  <a:latin typeface="Cambria"/>
                  <a:ea typeface="Cambria"/>
                  <a:cs typeface="Cambria"/>
                  <a:sym typeface="Cambria"/>
                </a:rPr>
                <a:t>Tech</a:t>
              </a:r>
              <a:endParaRPr b="1" sz="1800">
                <a:solidFill>
                  <a:srgbClr val="92B5C2"/>
                </a:solidFill>
                <a:latin typeface="Cambria"/>
                <a:ea typeface="Cambria"/>
                <a:cs typeface="Cambria"/>
                <a:sym typeface="Cambria"/>
              </a:endParaRPr>
            </a:p>
          </p:txBody>
        </p:sp>
      </p:grpSp>
      <p:grpSp>
        <p:nvGrpSpPr>
          <p:cNvPr id="588" name="Google Shape;588;p24"/>
          <p:cNvGrpSpPr/>
          <p:nvPr/>
        </p:nvGrpSpPr>
        <p:grpSpPr>
          <a:xfrm>
            <a:off x="1571959" y="4762238"/>
            <a:ext cx="2791180" cy="1115032"/>
            <a:chOff x="2307053" y="4783299"/>
            <a:chExt cx="2681107" cy="1115321"/>
          </a:xfrm>
        </p:grpSpPr>
        <p:sp>
          <p:nvSpPr>
            <p:cNvPr id="589" name="Google Shape;589;p24"/>
            <p:cNvSpPr txBox="1"/>
            <p:nvPr/>
          </p:nvSpPr>
          <p:spPr>
            <a:xfrm>
              <a:off x="2307053" y="5174580"/>
              <a:ext cx="2681107" cy="724040"/>
            </a:xfrm>
            <a:prstGeom prst="rect">
              <a:avLst/>
            </a:prstGeom>
            <a:noFill/>
            <a:ln>
              <a:noFill/>
            </a:ln>
          </p:spPr>
          <p:txBody>
            <a:bodyPr anchorCtr="0" anchor="t" bIns="45700" lIns="91425" spcFirstLastPara="1" rIns="91425" wrap="square" tIns="45700">
              <a:noAutofit/>
            </a:bodyPr>
            <a:lstStyle/>
            <a:p>
              <a:pPr indent="0" lvl="0" marL="0" marR="0" rtl="0" algn="r">
                <a:lnSpc>
                  <a:spcPct val="114000"/>
                </a:lnSpc>
                <a:spcBef>
                  <a:spcPts val="0"/>
                </a:spcBef>
                <a:spcAft>
                  <a:spcPts val="0"/>
                </a:spcAft>
                <a:buNone/>
              </a:pPr>
              <a:r>
                <a:rPr lang="tr-TR" sz="1200">
                  <a:solidFill>
                    <a:srgbClr val="7F7F7F"/>
                  </a:solidFill>
                  <a:latin typeface="Cambria"/>
                  <a:ea typeface="Cambria"/>
                  <a:cs typeface="Cambria"/>
                  <a:sym typeface="Cambria"/>
                </a:rPr>
                <a:t>We use well-known development methodologies to create a customized approach for each of the projects.</a:t>
              </a:r>
              <a:endParaRPr sz="1200">
                <a:solidFill>
                  <a:srgbClr val="000000"/>
                </a:solidFill>
                <a:latin typeface="Cambria"/>
                <a:ea typeface="Cambria"/>
                <a:cs typeface="Cambria"/>
                <a:sym typeface="Cambria"/>
              </a:endParaRPr>
            </a:p>
          </p:txBody>
        </p:sp>
        <p:sp>
          <p:nvSpPr>
            <p:cNvPr id="590" name="Google Shape;590;p24"/>
            <p:cNvSpPr txBox="1"/>
            <p:nvPr/>
          </p:nvSpPr>
          <p:spPr>
            <a:xfrm>
              <a:off x="2404621" y="4783299"/>
              <a:ext cx="2571284" cy="369428"/>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800">
                  <a:solidFill>
                    <a:srgbClr val="92B5C2"/>
                  </a:solidFill>
                  <a:latin typeface="Cambria"/>
                  <a:ea typeface="Cambria"/>
                  <a:cs typeface="Cambria"/>
                  <a:sym typeface="Cambria"/>
                </a:rPr>
                <a:t>Public</a:t>
              </a:r>
              <a:endParaRPr b="1" sz="1800">
                <a:solidFill>
                  <a:srgbClr val="92B5C2"/>
                </a:solidFill>
                <a:latin typeface="Cambria"/>
                <a:ea typeface="Cambria"/>
                <a:cs typeface="Cambria"/>
                <a:sym typeface="Cambria"/>
              </a:endParaRPr>
            </a:p>
          </p:txBody>
        </p:sp>
      </p:grpSp>
      <p:sp>
        <p:nvSpPr>
          <p:cNvPr id="591" name="Google Shape;591;p24"/>
          <p:cNvSpPr/>
          <p:nvPr/>
        </p:nvSpPr>
        <p:spPr>
          <a:xfrm>
            <a:off x="5205825" y="2823987"/>
            <a:ext cx="1478195" cy="1478195"/>
          </a:xfrm>
          <a:prstGeom prst="ellipse">
            <a:avLst/>
          </a:prstGeom>
          <a:solidFill>
            <a:srgbClr val="FFFFFF"/>
          </a:solidFill>
          <a:ln cap="flat" cmpd="sng" w="22225">
            <a:solidFill>
              <a:srgbClr val="ECECEC"/>
            </a:solidFill>
            <a:prstDash val="solid"/>
            <a:miter lim="800000"/>
            <a:headEnd len="sm" w="sm" type="none"/>
            <a:tailEnd len="sm" w="sm" type="none"/>
          </a:ln>
          <a:effectLst>
            <a:outerShdw blurRad="254000" rotWithShape="0" algn="tl" dir="2700000" dist="88900">
              <a:srgbClr val="3D606D">
                <a:alpha val="34901"/>
              </a:srgbClr>
            </a:outerShdw>
          </a:effectLst>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1800"/>
              <a:buFont typeface="Cambria"/>
              <a:buNone/>
            </a:pPr>
            <a:r>
              <a:t/>
            </a:r>
            <a:endParaRPr b="0" i="0" sz="1800" u="none" cap="none" strike="noStrike">
              <a:solidFill>
                <a:srgbClr val="FFFFFF"/>
              </a:solidFill>
              <a:latin typeface="Cambria"/>
              <a:ea typeface="Cambria"/>
              <a:cs typeface="Cambria"/>
              <a:sym typeface="Cambria"/>
            </a:endParaRPr>
          </a:p>
        </p:txBody>
      </p:sp>
      <p:sp>
        <p:nvSpPr>
          <p:cNvPr id="592" name="Google Shape;592;p24"/>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Dismiss</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537"/>
                                        </p:tgtEl>
                                        <p:attrNameLst>
                                          <p:attrName>style.visibility</p:attrName>
                                        </p:attrNameLst>
                                      </p:cBhvr>
                                      <p:to>
                                        <p:strVal val="visible"/>
                                      </p:to>
                                    </p:set>
                                    <p:anim calcmode="lin" valueType="num">
                                      <p:cBhvr additive="base">
                                        <p:cTn dur="500"/>
                                        <p:tgtEl>
                                          <p:spTgt spid="537"/>
                                        </p:tgtEl>
                                        <p:attrNameLst>
                                          <p:attrName>ppt_w</p:attrName>
                                        </p:attrNameLst>
                                      </p:cBhvr>
                                      <p:tavLst>
                                        <p:tav fmla="" tm="0">
                                          <p:val>
                                            <p:strVal val="0"/>
                                          </p:val>
                                        </p:tav>
                                        <p:tav fmla="" tm="100000">
                                          <p:val>
                                            <p:strVal val="#ppt_w"/>
                                          </p:val>
                                        </p:tav>
                                      </p:tavLst>
                                    </p:anim>
                                    <p:anim calcmode="lin" valueType="num">
                                      <p:cBhvr additive="base">
                                        <p:cTn dur="500"/>
                                        <p:tgtEl>
                                          <p:spTgt spid="537"/>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542"/>
                                        </p:tgtEl>
                                        <p:attrNameLst>
                                          <p:attrName>style.visibility</p:attrName>
                                        </p:attrNameLst>
                                      </p:cBhvr>
                                      <p:to>
                                        <p:strVal val="visible"/>
                                      </p:to>
                                    </p:set>
                                    <p:anim calcmode="lin" valueType="num">
                                      <p:cBhvr additive="base">
                                        <p:cTn dur="500"/>
                                        <p:tgtEl>
                                          <p:spTgt spid="542"/>
                                        </p:tgtEl>
                                        <p:attrNameLst>
                                          <p:attrName>ppt_w</p:attrName>
                                        </p:attrNameLst>
                                      </p:cBhvr>
                                      <p:tavLst>
                                        <p:tav fmla="" tm="0">
                                          <p:val>
                                            <p:strVal val="0"/>
                                          </p:val>
                                        </p:tav>
                                        <p:tav fmla="" tm="100000">
                                          <p:val>
                                            <p:strVal val="#ppt_w"/>
                                          </p:val>
                                        </p:tav>
                                      </p:tavLst>
                                    </p:anim>
                                    <p:anim calcmode="lin" valueType="num">
                                      <p:cBhvr additive="base">
                                        <p:cTn dur="500"/>
                                        <p:tgtEl>
                                          <p:spTgt spid="542"/>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547"/>
                                        </p:tgtEl>
                                        <p:attrNameLst>
                                          <p:attrName>style.visibility</p:attrName>
                                        </p:attrNameLst>
                                      </p:cBhvr>
                                      <p:to>
                                        <p:strVal val="visible"/>
                                      </p:to>
                                    </p:set>
                                    <p:anim calcmode="lin" valueType="num">
                                      <p:cBhvr additive="base">
                                        <p:cTn dur="500"/>
                                        <p:tgtEl>
                                          <p:spTgt spid="547"/>
                                        </p:tgtEl>
                                        <p:attrNameLst>
                                          <p:attrName>ppt_w</p:attrName>
                                        </p:attrNameLst>
                                      </p:cBhvr>
                                      <p:tavLst>
                                        <p:tav fmla="" tm="0">
                                          <p:val>
                                            <p:strVal val="0"/>
                                          </p:val>
                                        </p:tav>
                                        <p:tav fmla="" tm="100000">
                                          <p:val>
                                            <p:strVal val="#ppt_w"/>
                                          </p:val>
                                        </p:tav>
                                      </p:tavLst>
                                    </p:anim>
                                    <p:anim calcmode="lin" valueType="num">
                                      <p:cBhvr additive="base">
                                        <p:cTn dur="500"/>
                                        <p:tgtEl>
                                          <p:spTgt spid="547"/>
                                        </p:tgtEl>
                                        <p:attrNameLst>
                                          <p:attrName>ppt_h</p:attrName>
                                        </p:attrNameLst>
                                      </p:cBhvr>
                                      <p:tavLst>
                                        <p:tav fmla="" tm="0">
                                          <p:val>
                                            <p:strVal val="0"/>
                                          </p:val>
                                        </p:tav>
                                        <p:tav fmla="" tm="100000">
                                          <p:val>
                                            <p:strVal val="#ppt_h"/>
                                          </p:val>
                                        </p:tav>
                                      </p:tavLst>
                                    </p:anim>
                                  </p:childTnLst>
                                </p:cTn>
                              </p:par>
                            </p:childTnLst>
                          </p:cTn>
                        </p:par>
                        <p:par>
                          <p:cTn fill="hold">
                            <p:stCondLst>
                              <p:cond delay="1500"/>
                            </p:stCondLst>
                            <p:childTnLst>
                              <p:par>
                                <p:cTn fill="hold" nodeType="afterEffect" presetClass="entr" presetID="23" presetSubtype="16">
                                  <p:stCondLst>
                                    <p:cond delay="0"/>
                                  </p:stCondLst>
                                  <p:childTnLst>
                                    <p:set>
                                      <p:cBhvr>
                                        <p:cTn dur="1" fill="hold">
                                          <p:stCondLst>
                                            <p:cond delay="0"/>
                                          </p:stCondLst>
                                        </p:cTn>
                                        <p:tgtEl>
                                          <p:spTgt spid="570"/>
                                        </p:tgtEl>
                                        <p:attrNameLst>
                                          <p:attrName>style.visibility</p:attrName>
                                        </p:attrNameLst>
                                      </p:cBhvr>
                                      <p:to>
                                        <p:strVal val="visible"/>
                                      </p:to>
                                    </p:set>
                                    <p:anim calcmode="lin" valueType="num">
                                      <p:cBhvr additive="base">
                                        <p:cTn dur="500"/>
                                        <p:tgtEl>
                                          <p:spTgt spid="570"/>
                                        </p:tgtEl>
                                        <p:attrNameLst>
                                          <p:attrName>ppt_w</p:attrName>
                                        </p:attrNameLst>
                                      </p:cBhvr>
                                      <p:tavLst>
                                        <p:tav fmla="" tm="0">
                                          <p:val>
                                            <p:strVal val="0"/>
                                          </p:val>
                                        </p:tav>
                                        <p:tav fmla="" tm="100000">
                                          <p:val>
                                            <p:strVal val="#ppt_w"/>
                                          </p:val>
                                        </p:tav>
                                      </p:tavLst>
                                    </p:anim>
                                    <p:anim calcmode="lin" valueType="num">
                                      <p:cBhvr additive="base">
                                        <p:cTn dur="500"/>
                                        <p:tgtEl>
                                          <p:spTgt spid="57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552"/>
                                        </p:tgtEl>
                                        <p:attrNameLst>
                                          <p:attrName>style.visibility</p:attrName>
                                        </p:attrNameLst>
                                      </p:cBhvr>
                                      <p:to>
                                        <p:strVal val="visible"/>
                                      </p:to>
                                    </p:set>
                                    <p:anim calcmode="lin" valueType="num">
                                      <p:cBhvr additive="base">
                                        <p:cTn dur="500"/>
                                        <p:tgtEl>
                                          <p:spTgt spid="552"/>
                                        </p:tgtEl>
                                        <p:attrNameLst>
                                          <p:attrName>ppt_w</p:attrName>
                                        </p:attrNameLst>
                                      </p:cBhvr>
                                      <p:tavLst>
                                        <p:tav fmla="" tm="0">
                                          <p:val>
                                            <p:strVal val="0"/>
                                          </p:val>
                                        </p:tav>
                                        <p:tav fmla="" tm="100000">
                                          <p:val>
                                            <p:strVal val="#ppt_w"/>
                                          </p:val>
                                        </p:tav>
                                      </p:tavLst>
                                    </p:anim>
                                    <p:anim calcmode="lin" valueType="num">
                                      <p:cBhvr additive="base">
                                        <p:cTn dur="500"/>
                                        <p:tgtEl>
                                          <p:spTgt spid="55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561"/>
                                        </p:tgtEl>
                                        <p:attrNameLst>
                                          <p:attrName>style.visibility</p:attrName>
                                        </p:attrNameLst>
                                      </p:cBhvr>
                                      <p:to>
                                        <p:strVal val="visible"/>
                                      </p:to>
                                    </p:set>
                                    <p:anim calcmode="lin" valueType="num">
                                      <p:cBhvr additive="base">
                                        <p:cTn dur="500"/>
                                        <p:tgtEl>
                                          <p:spTgt spid="561"/>
                                        </p:tgtEl>
                                        <p:attrNameLst>
                                          <p:attrName>ppt_w</p:attrName>
                                        </p:attrNameLst>
                                      </p:cBhvr>
                                      <p:tavLst>
                                        <p:tav fmla="" tm="0">
                                          <p:val>
                                            <p:strVal val="0"/>
                                          </p:val>
                                        </p:tav>
                                        <p:tav fmla="" tm="100000">
                                          <p:val>
                                            <p:strVal val="#ppt_w"/>
                                          </p:val>
                                        </p:tav>
                                      </p:tavLst>
                                    </p:anim>
                                    <p:anim calcmode="lin" valueType="num">
                                      <p:cBhvr additive="base">
                                        <p:cTn dur="500"/>
                                        <p:tgtEl>
                                          <p:spTgt spid="561"/>
                                        </p:tgtEl>
                                        <p:attrNameLst>
                                          <p:attrName>ppt_h</p:attrName>
                                        </p:attrNameLst>
                                      </p:cBhvr>
                                      <p:tavLst>
                                        <p:tav fmla="" tm="0">
                                          <p:val>
                                            <p:strVal val="0"/>
                                          </p:val>
                                        </p:tav>
                                        <p:tav fmla="" tm="100000">
                                          <p:val>
                                            <p:strVal val="#ppt_h"/>
                                          </p:val>
                                        </p:tav>
                                      </p:tavLst>
                                    </p:anim>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585"/>
                                        </p:tgtEl>
                                        <p:attrNameLst>
                                          <p:attrName>style.visibility</p:attrName>
                                        </p:attrNameLst>
                                      </p:cBhvr>
                                      <p:to>
                                        <p:strVal val="visible"/>
                                      </p:to>
                                    </p:set>
                                    <p:animEffect filter="fade" transition="in">
                                      <p:cBhvr>
                                        <p:cTn dur="1000"/>
                                        <p:tgtEl>
                                          <p:spTgt spid="585"/>
                                        </p:tgtEl>
                                      </p:cBhvr>
                                    </p:animEffect>
                                  </p:childTnLst>
                                </p:cTn>
                              </p:par>
                              <p:par>
                                <p:cTn fill="hold" nodeType="withEffect" presetClass="entr" presetID="10" presetSubtype="0">
                                  <p:stCondLst>
                                    <p:cond delay="0"/>
                                  </p:stCondLst>
                                  <p:childTnLst>
                                    <p:set>
                                      <p:cBhvr>
                                        <p:cTn dur="1" fill="hold">
                                          <p:stCondLst>
                                            <p:cond delay="0"/>
                                          </p:stCondLst>
                                        </p:cTn>
                                        <p:tgtEl>
                                          <p:spTgt spid="588"/>
                                        </p:tgtEl>
                                        <p:attrNameLst>
                                          <p:attrName>style.visibility</p:attrName>
                                        </p:attrNameLst>
                                      </p:cBhvr>
                                      <p:to>
                                        <p:strVal val="visible"/>
                                      </p:to>
                                    </p:set>
                                    <p:animEffect filter="fade" transition="in">
                                      <p:cBhvr>
                                        <p:cTn dur="1000"/>
                                        <p:tgtEl>
                                          <p:spTgt spid="588"/>
                                        </p:tgtEl>
                                      </p:cBhvr>
                                    </p:animEffect>
                                  </p:childTnLst>
                                </p:cTn>
                              </p:par>
                              <p:par>
                                <p:cTn fill="hold" nodeType="withEffect" presetClass="entr" presetID="10" presetSubtype="0">
                                  <p:stCondLst>
                                    <p:cond delay="0"/>
                                  </p:stCondLst>
                                  <p:childTnLst>
                                    <p:set>
                                      <p:cBhvr>
                                        <p:cTn dur="1" fill="hold">
                                          <p:stCondLst>
                                            <p:cond delay="0"/>
                                          </p:stCondLst>
                                        </p:cTn>
                                        <p:tgtEl>
                                          <p:spTgt spid="582"/>
                                        </p:tgtEl>
                                        <p:attrNameLst>
                                          <p:attrName>style.visibility</p:attrName>
                                        </p:attrNameLst>
                                      </p:cBhvr>
                                      <p:to>
                                        <p:strVal val="visible"/>
                                      </p:to>
                                    </p:set>
                                    <p:animEffect filter="fade" transition="in">
                                      <p:cBhvr>
                                        <p:cTn dur="1000"/>
                                        <p:tgtEl>
                                          <p:spTgt spid="582"/>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592"/>
                                        </p:tgtEl>
                                        <p:attrNameLst>
                                          <p:attrName>style.visibility</p:attrName>
                                        </p:attrNameLst>
                                      </p:cBhvr>
                                      <p:to>
                                        <p:strVal val="visible"/>
                                      </p:to>
                                    </p:set>
                                    <p:animEffect filter="fade" transition="in">
                                      <p:cBhvr>
                                        <p:cTn dur="500"/>
                                        <p:tgtEl>
                                          <p:spTgt spid="59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6" name="Shape 596"/>
        <p:cNvGrpSpPr/>
        <p:nvPr/>
      </p:nvGrpSpPr>
      <p:grpSpPr>
        <a:xfrm>
          <a:off x="0" y="0"/>
          <a:ext cx="0" cy="0"/>
          <a:chOff x="0" y="0"/>
          <a:chExt cx="0" cy="0"/>
        </a:xfrm>
      </p:grpSpPr>
      <p:grpSp>
        <p:nvGrpSpPr>
          <p:cNvPr id="597" name="Google Shape;597;p25"/>
          <p:cNvGrpSpPr/>
          <p:nvPr/>
        </p:nvGrpSpPr>
        <p:grpSpPr>
          <a:xfrm>
            <a:off x="509456" y="1171848"/>
            <a:ext cx="5936475" cy="4992974"/>
            <a:chOff x="720" y="839"/>
            <a:chExt cx="3740" cy="3146"/>
          </a:xfrm>
        </p:grpSpPr>
        <p:sp>
          <p:nvSpPr>
            <p:cNvPr id="598" name="Google Shape;598;p25"/>
            <p:cNvSpPr/>
            <p:nvPr/>
          </p:nvSpPr>
          <p:spPr>
            <a:xfrm>
              <a:off x="720" y="1296"/>
              <a:ext cx="1495" cy="1136"/>
            </a:xfrm>
            <a:custGeom>
              <a:rect b="b" l="l" r="r" t="t"/>
              <a:pathLst>
                <a:path extrusionOk="0" h="2273" w="2990">
                  <a:moveTo>
                    <a:pt x="29" y="1289"/>
                  </a:moveTo>
                  <a:lnTo>
                    <a:pt x="4" y="1329"/>
                  </a:lnTo>
                  <a:lnTo>
                    <a:pt x="12" y="1378"/>
                  </a:lnTo>
                  <a:lnTo>
                    <a:pt x="12" y="1382"/>
                  </a:lnTo>
                  <a:lnTo>
                    <a:pt x="10" y="1395"/>
                  </a:lnTo>
                  <a:lnTo>
                    <a:pt x="10" y="1411"/>
                  </a:lnTo>
                  <a:lnTo>
                    <a:pt x="10" y="1429"/>
                  </a:lnTo>
                  <a:lnTo>
                    <a:pt x="14" y="1443"/>
                  </a:lnTo>
                  <a:lnTo>
                    <a:pt x="20" y="1451"/>
                  </a:lnTo>
                  <a:lnTo>
                    <a:pt x="31" y="1453"/>
                  </a:lnTo>
                  <a:lnTo>
                    <a:pt x="43" y="1451"/>
                  </a:lnTo>
                  <a:lnTo>
                    <a:pt x="55" y="1449"/>
                  </a:lnTo>
                  <a:lnTo>
                    <a:pt x="73" y="1451"/>
                  </a:lnTo>
                  <a:lnTo>
                    <a:pt x="94" y="1462"/>
                  </a:lnTo>
                  <a:lnTo>
                    <a:pt x="116" y="1480"/>
                  </a:lnTo>
                  <a:lnTo>
                    <a:pt x="132" y="1502"/>
                  </a:lnTo>
                  <a:lnTo>
                    <a:pt x="136" y="1514"/>
                  </a:lnTo>
                  <a:lnTo>
                    <a:pt x="132" y="1525"/>
                  </a:lnTo>
                  <a:lnTo>
                    <a:pt x="126" y="1537"/>
                  </a:lnTo>
                  <a:lnTo>
                    <a:pt x="120" y="1549"/>
                  </a:lnTo>
                  <a:lnTo>
                    <a:pt x="116" y="1561"/>
                  </a:lnTo>
                  <a:lnTo>
                    <a:pt x="116" y="1577"/>
                  </a:lnTo>
                  <a:lnTo>
                    <a:pt x="114" y="1596"/>
                  </a:lnTo>
                  <a:lnTo>
                    <a:pt x="110" y="1618"/>
                  </a:lnTo>
                  <a:lnTo>
                    <a:pt x="108" y="1640"/>
                  </a:lnTo>
                  <a:lnTo>
                    <a:pt x="108" y="1657"/>
                  </a:lnTo>
                  <a:lnTo>
                    <a:pt x="112" y="1669"/>
                  </a:lnTo>
                  <a:lnTo>
                    <a:pt x="114" y="1679"/>
                  </a:lnTo>
                  <a:lnTo>
                    <a:pt x="114" y="1691"/>
                  </a:lnTo>
                  <a:lnTo>
                    <a:pt x="106" y="1699"/>
                  </a:lnTo>
                  <a:lnTo>
                    <a:pt x="96" y="1703"/>
                  </a:lnTo>
                  <a:lnTo>
                    <a:pt x="89" y="1701"/>
                  </a:lnTo>
                  <a:lnTo>
                    <a:pt x="83" y="1695"/>
                  </a:lnTo>
                  <a:lnTo>
                    <a:pt x="77" y="1687"/>
                  </a:lnTo>
                  <a:lnTo>
                    <a:pt x="69" y="1679"/>
                  </a:lnTo>
                  <a:lnTo>
                    <a:pt x="63" y="1673"/>
                  </a:lnTo>
                  <a:lnTo>
                    <a:pt x="53" y="1675"/>
                  </a:lnTo>
                  <a:lnTo>
                    <a:pt x="41" y="1685"/>
                  </a:lnTo>
                  <a:lnTo>
                    <a:pt x="26" y="1699"/>
                  </a:lnTo>
                  <a:lnTo>
                    <a:pt x="12" y="1708"/>
                  </a:lnTo>
                  <a:lnTo>
                    <a:pt x="4" y="1712"/>
                  </a:lnTo>
                  <a:lnTo>
                    <a:pt x="0" y="1716"/>
                  </a:lnTo>
                  <a:lnTo>
                    <a:pt x="6" y="1720"/>
                  </a:lnTo>
                  <a:lnTo>
                    <a:pt x="20" y="1724"/>
                  </a:lnTo>
                  <a:lnTo>
                    <a:pt x="41" y="1728"/>
                  </a:lnTo>
                  <a:lnTo>
                    <a:pt x="65" y="1734"/>
                  </a:lnTo>
                  <a:lnTo>
                    <a:pt x="89" y="1740"/>
                  </a:lnTo>
                  <a:lnTo>
                    <a:pt x="110" y="1746"/>
                  </a:lnTo>
                  <a:lnTo>
                    <a:pt x="126" y="1754"/>
                  </a:lnTo>
                  <a:lnTo>
                    <a:pt x="136" y="1764"/>
                  </a:lnTo>
                  <a:lnTo>
                    <a:pt x="140" y="1771"/>
                  </a:lnTo>
                  <a:lnTo>
                    <a:pt x="150" y="1779"/>
                  </a:lnTo>
                  <a:lnTo>
                    <a:pt x="159" y="1785"/>
                  </a:lnTo>
                  <a:lnTo>
                    <a:pt x="169" y="1795"/>
                  </a:lnTo>
                  <a:lnTo>
                    <a:pt x="177" y="1807"/>
                  </a:lnTo>
                  <a:lnTo>
                    <a:pt x="185" y="1825"/>
                  </a:lnTo>
                  <a:lnTo>
                    <a:pt x="187" y="1848"/>
                  </a:lnTo>
                  <a:lnTo>
                    <a:pt x="185" y="1870"/>
                  </a:lnTo>
                  <a:lnTo>
                    <a:pt x="179" y="1888"/>
                  </a:lnTo>
                  <a:lnTo>
                    <a:pt x="175" y="1905"/>
                  </a:lnTo>
                  <a:lnTo>
                    <a:pt x="177" y="1921"/>
                  </a:lnTo>
                  <a:lnTo>
                    <a:pt x="185" y="1941"/>
                  </a:lnTo>
                  <a:lnTo>
                    <a:pt x="195" y="1960"/>
                  </a:lnTo>
                  <a:lnTo>
                    <a:pt x="207" y="1978"/>
                  </a:lnTo>
                  <a:lnTo>
                    <a:pt x="218" y="1986"/>
                  </a:lnTo>
                  <a:lnTo>
                    <a:pt x="232" y="1990"/>
                  </a:lnTo>
                  <a:lnTo>
                    <a:pt x="246" y="1994"/>
                  </a:lnTo>
                  <a:lnTo>
                    <a:pt x="260" y="2002"/>
                  </a:lnTo>
                  <a:lnTo>
                    <a:pt x="270" y="2014"/>
                  </a:lnTo>
                  <a:lnTo>
                    <a:pt x="281" y="2029"/>
                  </a:lnTo>
                  <a:lnTo>
                    <a:pt x="299" y="2045"/>
                  </a:lnTo>
                  <a:lnTo>
                    <a:pt x="327" y="2057"/>
                  </a:lnTo>
                  <a:lnTo>
                    <a:pt x="352" y="2067"/>
                  </a:lnTo>
                  <a:lnTo>
                    <a:pt x="378" y="2076"/>
                  </a:lnTo>
                  <a:lnTo>
                    <a:pt x="402" y="2082"/>
                  </a:lnTo>
                  <a:lnTo>
                    <a:pt x="421" y="2086"/>
                  </a:lnTo>
                  <a:lnTo>
                    <a:pt x="435" y="2084"/>
                  </a:lnTo>
                  <a:lnTo>
                    <a:pt x="457" y="2078"/>
                  </a:lnTo>
                  <a:lnTo>
                    <a:pt x="484" y="2073"/>
                  </a:lnTo>
                  <a:lnTo>
                    <a:pt x="514" y="2065"/>
                  </a:lnTo>
                  <a:lnTo>
                    <a:pt x="543" y="2059"/>
                  </a:lnTo>
                  <a:lnTo>
                    <a:pt x="569" y="2057"/>
                  </a:lnTo>
                  <a:lnTo>
                    <a:pt x="589" y="2057"/>
                  </a:lnTo>
                  <a:lnTo>
                    <a:pt x="608" y="2065"/>
                  </a:lnTo>
                  <a:lnTo>
                    <a:pt x="626" y="2078"/>
                  </a:lnTo>
                  <a:lnTo>
                    <a:pt x="642" y="2096"/>
                  </a:lnTo>
                  <a:lnTo>
                    <a:pt x="661" y="2116"/>
                  </a:lnTo>
                  <a:lnTo>
                    <a:pt x="687" y="2134"/>
                  </a:lnTo>
                  <a:lnTo>
                    <a:pt x="711" y="2149"/>
                  </a:lnTo>
                  <a:lnTo>
                    <a:pt x="726" y="2161"/>
                  </a:lnTo>
                  <a:lnTo>
                    <a:pt x="738" y="2171"/>
                  </a:lnTo>
                  <a:lnTo>
                    <a:pt x="742" y="2177"/>
                  </a:lnTo>
                  <a:lnTo>
                    <a:pt x="744" y="2179"/>
                  </a:lnTo>
                  <a:lnTo>
                    <a:pt x="856" y="2218"/>
                  </a:lnTo>
                  <a:lnTo>
                    <a:pt x="892" y="2242"/>
                  </a:lnTo>
                  <a:lnTo>
                    <a:pt x="949" y="2236"/>
                  </a:lnTo>
                  <a:lnTo>
                    <a:pt x="986" y="2191"/>
                  </a:lnTo>
                  <a:lnTo>
                    <a:pt x="1035" y="2199"/>
                  </a:lnTo>
                  <a:lnTo>
                    <a:pt x="1152" y="2222"/>
                  </a:lnTo>
                  <a:lnTo>
                    <a:pt x="1201" y="2261"/>
                  </a:lnTo>
                  <a:lnTo>
                    <a:pt x="1256" y="2273"/>
                  </a:lnTo>
                  <a:lnTo>
                    <a:pt x="1392" y="2236"/>
                  </a:lnTo>
                  <a:lnTo>
                    <a:pt x="1431" y="2260"/>
                  </a:lnTo>
                  <a:lnTo>
                    <a:pt x="1539" y="2189"/>
                  </a:lnTo>
                  <a:lnTo>
                    <a:pt x="1657" y="2187"/>
                  </a:lnTo>
                  <a:lnTo>
                    <a:pt x="1726" y="2155"/>
                  </a:lnTo>
                  <a:lnTo>
                    <a:pt x="1821" y="2167"/>
                  </a:lnTo>
                  <a:lnTo>
                    <a:pt x="1935" y="2242"/>
                  </a:lnTo>
                  <a:lnTo>
                    <a:pt x="2026" y="2230"/>
                  </a:lnTo>
                  <a:lnTo>
                    <a:pt x="2088" y="2265"/>
                  </a:lnTo>
                  <a:lnTo>
                    <a:pt x="2193" y="2230"/>
                  </a:lnTo>
                  <a:lnTo>
                    <a:pt x="2155" y="2197"/>
                  </a:lnTo>
                  <a:lnTo>
                    <a:pt x="2161" y="2147"/>
                  </a:lnTo>
                  <a:lnTo>
                    <a:pt x="2214" y="2128"/>
                  </a:lnTo>
                  <a:lnTo>
                    <a:pt x="2242" y="2063"/>
                  </a:lnTo>
                  <a:lnTo>
                    <a:pt x="2124" y="1970"/>
                  </a:lnTo>
                  <a:lnTo>
                    <a:pt x="2128" y="1890"/>
                  </a:lnTo>
                  <a:lnTo>
                    <a:pt x="2199" y="1850"/>
                  </a:lnTo>
                  <a:lnTo>
                    <a:pt x="2337" y="1834"/>
                  </a:lnTo>
                  <a:lnTo>
                    <a:pt x="2484" y="1797"/>
                  </a:lnTo>
                  <a:lnTo>
                    <a:pt x="2545" y="1764"/>
                  </a:lnTo>
                  <a:lnTo>
                    <a:pt x="2624" y="1777"/>
                  </a:lnTo>
                  <a:lnTo>
                    <a:pt x="2592" y="1514"/>
                  </a:lnTo>
                  <a:lnTo>
                    <a:pt x="2673" y="1466"/>
                  </a:lnTo>
                  <a:lnTo>
                    <a:pt x="2752" y="1388"/>
                  </a:lnTo>
                  <a:lnTo>
                    <a:pt x="2856" y="1356"/>
                  </a:lnTo>
                  <a:lnTo>
                    <a:pt x="2939" y="1329"/>
                  </a:lnTo>
                  <a:lnTo>
                    <a:pt x="2966" y="1299"/>
                  </a:lnTo>
                  <a:lnTo>
                    <a:pt x="2957" y="1258"/>
                  </a:lnTo>
                  <a:lnTo>
                    <a:pt x="2990" y="1207"/>
                  </a:lnTo>
                  <a:lnTo>
                    <a:pt x="2988" y="1205"/>
                  </a:lnTo>
                  <a:lnTo>
                    <a:pt x="2982" y="1195"/>
                  </a:lnTo>
                  <a:lnTo>
                    <a:pt x="2972" y="1183"/>
                  </a:lnTo>
                  <a:lnTo>
                    <a:pt x="2961" y="1167"/>
                  </a:lnTo>
                  <a:lnTo>
                    <a:pt x="2949" y="1149"/>
                  </a:lnTo>
                  <a:lnTo>
                    <a:pt x="2937" y="1134"/>
                  </a:lnTo>
                  <a:lnTo>
                    <a:pt x="2929" y="1116"/>
                  </a:lnTo>
                  <a:lnTo>
                    <a:pt x="2923" y="1102"/>
                  </a:lnTo>
                  <a:lnTo>
                    <a:pt x="2915" y="1079"/>
                  </a:lnTo>
                  <a:lnTo>
                    <a:pt x="2905" y="1053"/>
                  </a:lnTo>
                  <a:lnTo>
                    <a:pt x="2898" y="1025"/>
                  </a:lnTo>
                  <a:lnTo>
                    <a:pt x="2888" y="1000"/>
                  </a:lnTo>
                  <a:lnTo>
                    <a:pt x="2880" y="982"/>
                  </a:lnTo>
                  <a:lnTo>
                    <a:pt x="2872" y="957"/>
                  </a:lnTo>
                  <a:lnTo>
                    <a:pt x="2870" y="941"/>
                  </a:lnTo>
                  <a:lnTo>
                    <a:pt x="2870" y="935"/>
                  </a:lnTo>
                  <a:lnTo>
                    <a:pt x="2864" y="933"/>
                  </a:lnTo>
                  <a:lnTo>
                    <a:pt x="2850" y="933"/>
                  </a:lnTo>
                  <a:lnTo>
                    <a:pt x="2829" y="929"/>
                  </a:lnTo>
                  <a:lnTo>
                    <a:pt x="2805" y="923"/>
                  </a:lnTo>
                  <a:lnTo>
                    <a:pt x="2781" y="913"/>
                  </a:lnTo>
                  <a:lnTo>
                    <a:pt x="2760" y="898"/>
                  </a:lnTo>
                  <a:lnTo>
                    <a:pt x="2734" y="874"/>
                  </a:lnTo>
                  <a:lnTo>
                    <a:pt x="2709" y="854"/>
                  </a:lnTo>
                  <a:lnTo>
                    <a:pt x="2687" y="837"/>
                  </a:lnTo>
                  <a:lnTo>
                    <a:pt x="2665" y="819"/>
                  </a:lnTo>
                  <a:lnTo>
                    <a:pt x="2648" y="809"/>
                  </a:lnTo>
                  <a:lnTo>
                    <a:pt x="2622" y="803"/>
                  </a:lnTo>
                  <a:lnTo>
                    <a:pt x="2590" y="801"/>
                  </a:lnTo>
                  <a:lnTo>
                    <a:pt x="2557" y="797"/>
                  </a:lnTo>
                  <a:lnTo>
                    <a:pt x="2524" y="795"/>
                  </a:lnTo>
                  <a:lnTo>
                    <a:pt x="2494" y="789"/>
                  </a:lnTo>
                  <a:lnTo>
                    <a:pt x="2468" y="781"/>
                  </a:lnTo>
                  <a:lnTo>
                    <a:pt x="2443" y="770"/>
                  </a:lnTo>
                  <a:lnTo>
                    <a:pt x="2417" y="760"/>
                  </a:lnTo>
                  <a:lnTo>
                    <a:pt x="2396" y="752"/>
                  </a:lnTo>
                  <a:lnTo>
                    <a:pt x="2378" y="746"/>
                  </a:lnTo>
                  <a:lnTo>
                    <a:pt x="2366" y="742"/>
                  </a:lnTo>
                  <a:lnTo>
                    <a:pt x="2360" y="740"/>
                  </a:lnTo>
                  <a:lnTo>
                    <a:pt x="2356" y="738"/>
                  </a:lnTo>
                  <a:lnTo>
                    <a:pt x="2348" y="730"/>
                  </a:lnTo>
                  <a:lnTo>
                    <a:pt x="2337" y="720"/>
                  </a:lnTo>
                  <a:lnTo>
                    <a:pt x="2325" y="709"/>
                  </a:lnTo>
                  <a:lnTo>
                    <a:pt x="2315" y="695"/>
                  </a:lnTo>
                  <a:lnTo>
                    <a:pt x="2309" y="683"/>
                  </a:lnTo>
                  <a:lnTo>
                    <a:pt x="2311" y="669"/>
                  </a:lnTo>
                  <a:lnTo>
                    <a:pt x="2321" y="655"/>
                  </a:lnTo>
                  <a:lnTo>
                    <a:pt x="2333" y="646"/>
                  </a:lnTo>
                  <a:lnTo>
                    <a:pt x="2348" y="634"/>
                  </a:lnTo>
                  <a:lnTo>
                    <a:pt x="2360" y="622"/>
                  </a:lnTo>
                  <a:lnTo>
                    <a:pt x="2372" y="610"/>
                  </a:lnTo>
                  <a:lnTo>
                    <a:pt x="2376" y="592"/>
                  </a:lnTo>
                  <a:lnTo>
                    <a:pt x="2378" y="569"/>
                  </a:lnTo>
                  <a:lnTo>
                    <a:pt x="2378" y="547"/>
                  </a:lnTo>
                  <a:lnTo>
                    <a:pt x="2380" y="528"/>
                  </a:lnTo>
                  <a:lnTo>
                    <a:pt x="2390" y="506"/>
                  </a:lnTo>
                  <a:lnTo>
                    <a:pt x="2396" y="490"/>
                  </a:lnTo>
                  <a:lnTo>
                    <a:pt x="2396" y="474"/>
                  </a:lnTo>
                  <a:lnTo>
                    <a:pt x="2390" y="459"/>
                  </a:lnTo>
                  <a:lnTo>
                    <a:pt x="2382" y="445"/>
                  </a:lnTo>
                  <a:lnTo>
                    <a:pt x="2374" y="433"/>
                  </a:lnTo>
                  <a:lnTo>
                    <a:pt x="2358" y="407"/>
                  </a:lnTo>
                  <a:lnTo>
                    <a:pt x="2342" y="378"/>
                  </a:lnTo>
                  <a:lnTo>
                    <a:pt x="2335" y="344"/>
                  </a:lnTo>
                  <a:lnTo>
                    <a:pt x="2329" y="321"/>
                  </a:lnTo>
                  <a:lnTo>
                    <a:pt x="2319" y="303"/>
                  </a:lnTo>
                  <a:lnTo>
                    <a:pt x="2307" y="287"/>
                  </a:lnTo>
                  <a:lnTo>
                    <a:pt x="2295" y="276"/>
                  </a:lnTo>
                  <a:lnTo>
                    <a:pt x="2285" y="270"/>
                  </a:lnTo>
                  <a:lnTo>
                    <a:pt x="2276" y="266"/>
                  </a:lnTo>
                  <a:lnTo>
                    <a:pt x="2264" y="266"/>
                  </a:lnTo>
                  <a:lnTo>
                    <a:pt x="2256" y="262"/>
                  </a:lnTo>
                  <a:lnTo>
                    <a:pt x="2248" y="254"/>
                  </a:lnTo>
                  <a:lnTo>
                    <a:pt x="2238" y="248"/>
                  </a:lnTo>
                  <a:lnTo>
                    <a:pt x="2224" y="246"/>
                  </a:lnTo>
                  <a:lnTo>
                    <a:pt x="2209" y="248"/>
                  </a:lnTo>
                  <a:lnTo>
                    <a:pt x="2191" y="248"/>
                  </a:lnTo>
                  <a:lnTo>
                    <a:pt x="2177" y="246"/>
                  </a:lnTo>
                  <a:lnTo>
                    <a:pt x="2169" y="238"/>
                  </a:lnTo>
                  <a:lnTo>
                    <a:pt x="2159" y="221"/>
                  </a:lnTo>
                  <a:lnTo>
                    <a:pt x="2150" y="197"/>
                  </a:lnTo>
                  <a:lnTo>
                    <a:pt x="2136" y="173"/>
                  </a:lnTo>
                  <a:lnTo>
                    <a:pt x="2120" y="156"/>
                  </a:lnTo>
                  <a:lnTo>
                    <a:pt x="2106" y="144"/>
                  </a:lnTo>
                  <a:lnTo>
                    <a:pt x="2092" y="136"/>
                  </a:lnTo>
                  <a:lnTo>
                    <a:pt x="2083" y="128"/>
                  </a:lnTo>
                  <a:lnTo>
                    <a:pt x="2077" y="118"/>
                  </a:lnTo>
                  <a:lnTo>
                    <a:pt x="2075" y="104"/>
                  </a:lnTo>
                  <a:lnTo>
                    <a:pt x="2071" y="87"/>
                  </a:lnTo>
                  <a:lnTo>
                    <a:pt x="2061" y="73"/>
                  </a:lnTo>
                  <a:lnTo>
                    <a:pt x="2053" y="63"/>
                  </a:lnTo>
                  <a:lnTo>
                    <a:pt x="2051" y="53"/>
                  </a:lnTo>
                  <a:lnTo>
                    <a:pt x="2057" y="41"/>
                  </a:lnTo>
                  <a:lnTo>
                    <a:pt x="2065" y="32"/>
                  </a:lnTo>
                  <a:lnTo>
                    <a:pt x="2071" y="20"/>
                  </a:lnTo>
                  <a:lnTo>
                    <a:pt x="2073" y="14"/>
                  </a:lnTo>
                  <a:lnTo>
                    <a:pt x="2063" y="8"/>
                  </a:lnTo>
                  <a:lnTo>
                    <a:pt x="2045" y="4"/>
                  </a:lnTo>
                  <a:lnTo>
                    <a:pt x="2020" y="2"/>
                  </a:lnTo>
                  <a:lnTo>
                    <a:pt x="1994" y="0"/>
                  </a:lnTo>
                  <a:lnTo>
                    <a:pt x="1970" y="0"/>
                  </a:lnTo>
                  <a:lnTo>
                    <a:pt x="1955" y="6"/>
                  </a:lnTo>
                  <a:lnTo>
                    <a:pt x="1945" y="14"/>
                  </a:lnTo>
                  <a:lnTo>
                    <a:pt x="1941" y="30"/>
                  </a:lnTo>
                  <a:lnTo>
                    <a:pt x="1937" y="45"/>
                  </a:lnTo>
                  <a:lnTo>
                    <a:pt x="1933" y="61"/>
                  </a:lnTo>
                  <a:lnTo>
                    <a:pt x="1927" y="75"/>
                  </a:lnTo>
                  <a:lnTo>
                    <a:pt x="1915" y="85"/>
                  </a:lnTo>
                  <a:lnTo>
                    <a:pt x="1898" y="87"/>
                  </a:lnTo>
                  <a:lnTo>
                    <a:pt x="1878" y="91"/>
                  </a:lnTo>
                  <a:lnTo>
                    <a:pt x="1858" y="93"/>
                  </a:lnTo>
                  <a:lnTo>
                    <a:pt x="1840" y="95"/>
                  </a:lnTo>
                  <a:lnTo>
                    <a:pt x="1823" y="102"/>
                  </a:lnTo>
                  <a:lnTo>
                    <a:pt x="1809" y="116"/>
                  </a:lnTo>
                  <a:lnTo>
                    <a:pt x="1797" y="140"/>
                  </a:lnTo>
                  <a:lnTo>
                    <a:pt x="1785" y="169"/>
                  </a:lnTo>
                  <a:lnTo>
                    <a:pt x="1777" y="203"/>
                  </a:lnTo>
                  <a:lnTo>
                    <a:pt x="1774" y="236"/>
                  </a:lnTo>
                  <a:lnTo>
                    <a:pt x="1770" y="262"/>
                  </a:lnTo>
                  <a:lnTo>
                    <a:pt x="1768" y="283"/>
                  </a:lnTo>
                  <a:lnTo>
                    <a:pt x="1762" y="303"/>
                  </a:lnTo>
                  <a:lnTo>
                    <a:pt x="1754" y="319"/>
                  </a:lnTo>
                  <a:lnTo>
                    <a:pt x="1740" y="329"/>
                  </a:lnTo>
                  <a:lnTo>
                    <a:pt x="1722" y="337"/>
                  </a:lnTo>
                  <a:lnTo>
                    <a:pt x="1703" y="341"/>
                  </a:lnTo>
                  <a:lnTo>
                    <a:pt x="1685" y="346"/>
                  </a:lnTo>
                  <a:lnTo>
                    <a:pt x="1669" y="350"/>
                  </a:lnTo>
                  <a:lnTo>
                    <a:pt x="1655" y="348"/>
                  </a:lnTo>
                  <a:lnTo>
                    <a:pt x="1644" y="341"/>
                  </a:lnTo>
                  <a:lnTo>
                    <a:pt x="1634" y="333"/>
                  </a:lnTo>
                  <a:lnTo>
                    <a:pt x="1618" y="331"/>
                  </a:lnTo>
                  <a:lnTo>
                    <a:pt x="1600" y="331"/>
                  </a:lnTo>
                  <a:lnTo>
                    <a:pt x="1581" y="329"/>
                  </a:lnTo>
                  <a:lnTo>
                    <a:pt x="1563" y="325"/>
                  </a:lnTo>
                  <a:lnTo>
                    <a:pt x="1549" y="315"/>
                  </a:lnTo>
                  <a:lnTo>
                    <a:pt x="1537" y="303"/>
                  </a:lnTo>
                  <a:lnTo>
                    <a:pt x="1524" y="289"/>
                  </a:lnTo>
                  <a:lnTo>
                    <a:pt x="1508" y="276"/>
                  </a:lnTo>
                  <a:lnTo>
                    <a:pt x="1494" y="266"/>
                  </a:lnTo>
                  <a:lnTo>
                    <a:pt x="1480" y="260"/>
                  </a:lnTo>
                  <a:lnTo>
                    <a:pt x="1468" y="260"/>
                  </a:lnTo>
                  <a:lnTo>
                    <a:pt x="1461" y="268"/>
                  </a:lnTo>
                  <a:lnTo>
                    <a:pt x="1449" y="287"/>
                  </a:lnTo>
                  <a:lnTo>
                    <a:pt x="1435" y="311"/>
                  </a:lnTo>
                  <a:lnTo>
                    <a:pt x="1417" y="341"/>
                  </a:lnTo>
                  <a:lnTo>
                    <a:pt x="1400" y="372"/>
                  </a:lnTo>
                  <a:lnTo>
                    <a:pt x="1382" y="407"/>
                  </a:lnTo>
                  <a:lnTo>
                    <a:pt x="1366" y="439"/>
                  </a:lnTo>
                  <a:lnTo>
                    <a:pt x="1348" y="467"/>
                  </a:lnTo>
                  <a:lnTo>
                    <a:pt x="1335" y="488"/>
                  </a:lnTo>
                  <a:lnTo>
                    <a:pt x="1327" y="506"/>
                  </a:lnTo>
                  <a:lnTo>
                    <a:pt x="1327" y="522"/>
                  </a:lnTo>
                  <a:lnTo>
                    <a:pt x="1335" y="533"/>
                  </a:lnTo>
                  <a:lnTo>
                    <a:pt x="1344" y="541"/>
                  </a:lnTo>
                  <a:lnTo>
                    <a:pt x="1358" y="549"/>
                  </a:lnTo>
                  <a:lnTo>
                    <a:pt x="1370" y="555"/>
                  </a:lnTo>
                  <a:lnTo>
                    <a:pt x="1376" y="563"/>
                  </a:lnTo>
                  <a:lnTo>
                    <a:pt x="1374" y="569"/>
                  </a:lnTo>
                  <a:lnTo>
                    <a:pt x="1362" y="575"/>
                  </a:lnTo>
                  <a:lnTo>
                    <a:pt x="1348" y="577"/>
                  </a:lnTo>
                  <a:lnTo>
                    <a:pt x="1331" y="577"/>
                  </a:lnTo>
                  <a:lnTo>
                    <a:pt x="1313" y="577"/>
                  </a:lnTo>
                  <a:lnTo>
                    <a:pt x="1297" y="577"/>
                  </a:lnTo>
                  <a:lnTo>
                    <a:pt x="1285" y="577"/>
                  </a:lnTo>
                  <a:lnTo>
                    <a:pt x="1274" y="571"/>
                  </a:lnTo>
                  <a:lnTo>
                    <a:pt x="1264" y="561"/>
                  </a:lnTo>
                  <a:lnTo>
                    <a:pt x="1252" y="551"/>
                  </a:lnTo>
                  <a:lnTo>
                    <a:pt x="1238" y="543"/>
                  </a:lnTo>
                  <a:lnTo>
                    <a:pt x="1222" y="541"/>
                  </a:lnTo>
                  <a:lnTo>
                    <a:pt x="1201" y="543"/>
                  </a:lnTo>
                  <a:lnTo>
                    <a:pt x="1177" y="547"/>
                  </a:lnTo>
                  <a:lnTo>
                    <a:pt x="1153" y="551"/>
                  </a:lnTo>
                  <a:lnTo>
                    <a:pt x="1126" y="553"/>
                  </a:lnTo>
                  <a:lnTo>
                    <a:pt x="1100" y="553"/>
                  </a:lnTo>
                  <a:lnTo>
                    <a:pt x="1079" y="551"/>
                  </a:lnTo>
                  <a:lnTo>
                    <a:pt x="1059" y="551"/>
                  </a:lnTo>
                  <a:lnTo>
                    <a:pt x="1039" y="553"/>
                  </a:lnTo>
                  <a:lnTo>
                    <a:pt x="1026" y="555"/>
                  </a:lnTo>
                  <a:lnTo>
                    <a:pt x="1014" y="561"/>
                  </a:lnTo>
                  <a:lnTo>
                    <a:pt x="1010" y="567"/>
                  </a:lnTo>
                  <a:lnTo>
                    <a:pt x="1014" y="577"/>
                  </a:lnTo>
                  <a:lnTo>
                    <a:pt x="1024" y="585"/>
                  </a:lnTo>
                  <a:lnTo>
                    <a:pt x="1035" y="589"/>
                  </a:lnTo>
                  <a:lnTo>
                    <a:pt x="1049" y="592"/>
                  </a:lnTo>
                  <a:lnTo>
                    <a:pt x="1061" y="594"/>
                  </a:lnTo>
                  <a:lnTo>
                    <a:pt x="1073" y="598"/>
                  </a:lnTo>
                  <a:lnTo>
                    <a:pt x="1081" y="604"/>
                  </a:lnTo>
                  <a:lnTo>
                    <a:pt x="1085" y="616"/>
                  </a:lnTo>
                  <a:lnTo>
                    <a:pt x="1081" y="632"/>
                  </a:lnTo>
                  <a:lnTo>
                    <a:pt x="1069" y="655"/>
                  </a:lnTo>
                  <a:lnTo>
                    <a:pt x="1057" y="677"/>
                  </a:lnTo>
                  <a:lnTo>
                    <a:pt x="1047" y="695"/>
                  </a:lnTo>
                  <a:lnTo>
                    <a:pt x="1041" y="715"/>
                  </a:lnTo>
                  <a:lnTo>
                    <a:pt x="1039" y="736"/>
                  </a:lnTo>
                  <a:lnTo>
                    <a:pt x="1045" y="762"/>
                  </a:lnTo>
                  <a:lnTo>
                    <a:pt x="1057" y="799"/>
                  </a:lnTo>
                  <a:lnTo>
                    <a:pt x="1061" y="833"/>
                  </a:lnTo>
                  <a:lnTo>
                    <a:pt x="1059" y="860"/>
                  </a:lnTo>
                  <a:lnTo>
                    <a:pt x="1051" y="882"/>
                  </a:lnTo>
                  <a:lnTo>
                    <a:pt x="1039" y="894"/>
                  </a:lnTo>
                  <a:lnTo>
                    <a:pt x="1024" y="905"/>
                  </a:lnTo>
                  <a:lnTo>
                    <a:pt x="1004" y="915"/>
                  </a:lnTo>
                  <a:lnTo>
                    <a:pt x="986" y="927"/>
                  </a:lnTo>
                  <a:lnTo>
                    <a:pt x="972" y="939"/>
                  </a:lnTo>
                  <a:lnTo>
                    <a:pt x="966" y="953"/>
                  </a:lnTo>
                  <a:lnTo>
                    <a:pt x="966" y="968"/>
                  </a:lnTo>
                  <a:lnTo>
                    <a:pt x="966" y="988"/>
                  </a:lnTo>
                  <a:lnTo>
                    <a:pt x="966" y="1010"/>
                  </a:lnTo>
                  <a:lnTo>
                    <a:pt x="965" y="1031"/>
                  </a:lnTo>
                  <a:lnTo>
                    <a:pt x="961" y="1049"/>
                  </a:lnTo>
                  <a:lnTo>
                    <a:pt x="953" y="1063"/>
                  </a:lnTo>
                  <a:lnTo>
                    <a:pt x="941" y="1069"/>
                  </a:lnTo>
                  <a:lnTo>
                    <a:pt x="921" y="1071"/>
                  </a:lnTo>
                  <a:lnTo>
                    <a:pt x="892" y="1075"/>
                  </a:lnTo>
                  <a:lnTo>
                    <a:pt x="858" y="1079"/>
                  </a:lnTo>
                  <a:lnTo>
                    <a:pt x="821" y="1085"/>
                  </a:lnTo>
                  <a:lnTo>
                    <a:pt x="783" y="1092"/>
                  </a:lnTo>
                  <a:lnTo>
                    <a:pt x="752" y="1100"/>
                  </a:lnTo>
                  <a:lnTo>
                    <a:pt x="728" y="1110"/>
                  </a:lnTo>
                  <a:lnTo>
                    <a:pt x="705" y="1124"/>
                  </a:lnTo>
                  <a:lnTo>
                    <a:pt x="685" y="1138"/>
                  </a:lnTo>
                  <a:lnTo>
                    <a:pt x="671" y="1151"/>
                  </a:lnTo>
                  <a:lnTo>
                    <a:pt x="655" y="1159"/>
                  </a:lnTo>
                  <a:lnTo>
                    <a:pt x="642" y="1163"/>
                  </a:lnTo>
                  <a:lnTo>
                    <a:pt x="628" y="1159"/>
                  </a:lnTo>
                  <a:lnTo>
                    <a:pt x="606" y="1153"/>
                  </a:lnTo>
                  <a:lnTo>
                    <a:pt x="585" y="1146"/>
                  </a:lnTo>
                  <a:lnTo>
                    <a:pt x="559" y="1138"/>
                  </a:lnTo>
                  <a:lnTo>
                    <a:pt x="535" y="1132"/>
                  </a:lnTo>
                  <a:lnTo>
                    <a:pt x="516" y="1130"/>
                  </a:lnTo>
                  <a:lnTo>
                    <a:pt x="500" y="1132"/>
                  </a:lnTo>
                  <a:lnTo>
                    <a:pt x="486" y="1142"/>
                  </a:lnTo>
                  <a:lnTo>
                    <a:pt x="470" y="1157"/>
                  </a:lnTo>
                  <a:lnTo>
                    <a:pt x="457" y="1177"/>
                  </a:lnTo>
                  <a:lnTo>
                    <a:pt x="443" y="1197"/>
                  </a:lnTo>
                  <a:lnTo>
                    <a:pt x="427" y="1212"/>
                  </a:lnTo>
                  <a:lnTo>
                    <a:pt x="413" y="1220"/>
                  </a:lnTo>
                  <a:lnTo>
                    <a:pt x="390" y="1220"/>
                  </a:lnTo>
                  <a:lnTo>
                    <a:pt x="362" y="1216"/>
                  </a:lnTo>
                  <a:lnTo>
                    <a:pt x="339" y="1212"/>
                  </a:lnTo>
                  <a:lnTo>
                    <a:pt x="319" y="1210"/>
                  </a:lnTo>
                  <a:lnTo>
                    <a:pt x="313" y="1207"/>
                  </a:lnTo>
                  <a:lnTo>
                    <a:pt x="309" y="1199"/>
                  </a:lnTo>
                  <a:lnTo>
                    <a:pt x="309" y="1189"/>
                  </a:lnTo>
                  <a:lnTo>
                    <a:pt x="313" y="1177"/>
                  </a:lnTo>
                  <a:lnTo>
                    <a:pt x="315" y="1167"/>
                  </a:lnTo>
                  <a:lnTo>
                    <a:pt x="317" y="1159"/>
                  </a:lnTo>
                  <a:lnTo>
                    <a:pt x="319" y="1157"/>
                  </a:lnTo>
                  <a:lnTo>
                    <a:pt x="315" y="1157"/>
                  </a:lnTo>
                  <a:lnTo>
                    <a:pt x="303" y="1159"/>
                  </a:lnTo>
                  <a:lnTo>
                    <a:pt x="287" y="1161"/>
                  </a:lnTo>
                  <a:lnTo>
                    <a:pt x="268" y="1163"/>
                  </a:lnTo>
                  <a:lnTo>
                    <a:pt x="250" y="1165"/>
                  </a:lnTo>
                  <a:lnTo>
                    <a:pt x="234" y="1165"/>
                  </a:lnTo>
                  <a:lnTo>
                    <a:pt x="220" y="1165"/>
                  </a:lnTo>
                  <a:lnTo>
                    <a:pt x="211" y="1171"/>
                  </a:lnTo>
                  <a:lnTo>
                    <a:pt x="201" y="1177"/>
                  </a:lnTo>
                  <a:lnTo>
                    <a:pt x="189" y="1185"/>
                  </a:lnTo>
                  <a:lnTo>
                    <a:pt x="171" y="1191"/>
                  </a:lnTo>
                  <a:lnTo>
                    <a:pt x="154" y="1193"/>
                  </a:lnTo>
                  <a:lnTo>
                    <a:pt x="136" y="1193"/>
                  </a:lnTo>
                  <a:lnTo>
                    <a:pt x="116" y="1191"/>
                  </a:lnTo>
                  <a:lnTo>
                    <a:pt x="100" y="1191"/>
                  </a:lnTo>
                  <a:lnTo>
                    <a:pt x="87" y="1197"/>
                  </a:lnTo>
                  <a:lnTo>
                    <a:pt x="77" y="1210"/>
                  </a:lnTo>
                  <a:lnTo>
                    <a:pt x="69" y="1228"/>
                  </a:lnTo>
                  <a:lnTo>
                    <a:pt x="59" y="1246"/>
                  </a:lnTo>
                  <a:lnTo>
                    <a:pt x="49" y="1262"/>
                  </a:lnTo>
                  <a:lnTo>
                    <a:pt x="39" y="1275"/>
                  </a:lnTo>
                  <a:lnTo>
                    <a:pt x="33" y="1285"/>
                  </a:lnTo>
                  <a:lnTo>
                    <a:pt x="29" y="1289"/>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599" name="Google Shape;599;p25"/>
            <p:cNvSpPr/>
            <p:nvPr/>
          </p:nvSpPr>
          <p:spPr>
            <a:xfrm>
              <a:off x="720" y="1296"/>
              <a:ext cx="1495" cy="1136"/>
            </a:xfrm>
            <a:custGeom>
              <a:rect b="b" l="l" r="r" t="t"/>
              <a:pathLst>
                <a:path extrusionOk="0" h="2273" w="2990">
                  <a:moveTo>
                    <a:pt x="29" y="1289"/>
                  </a:moveTo>
                  <a:lnTo>
                    <a:pt x="4" y="1329"/>
                  </a:lnTo>
                  <a:lnTo>
                    <a:pt x="12" y="1378"/>
                  </a:lnTo>
                  <a:lnTo>
                    <a:pt x="12" y="1382"/>
                  </a:lnTo>
                  <a:lnTo>
                    <a:pt x="10" y="1395"/>
                  </a:lnTo>
                  <a:lnTo>
                    <a:pt x="10" y="1411"/>
                  </a:lnTo>
                  <a:lnTo>
                    <a:pt x="10" y="1429"/>
                  </a:lnTo>
                  <a:lnTo>
                    <a:pt x="14" y="1443"/>
                  </a:lnTo>
                  <a:lnTo>
                    <a:pt x="20" y="1451"/>
                  </a:lnTo>
                  <a:lnTo>
                    <a:pt x="31" y="1453"/>
                  </a:lnTo>
                  <a:lnTo>
                    <a:pt x="43" y="1451"/>
                  </a:lnTo>
                  <a:lnTo>
                    <a:pt x="55" y="1449"/>
                  </a:lnTo>
                  <a:lnTo>
                    <a:pt x="73" y="1451"/>
                  </a:lnTo>
                  <a:lnTo>
                    <a:pt x="94" y="1462"/>
                  </a:lnTo>
                  <a:lnTo>
                    <a:pt x="116" y="1480"/>
                  </a:lnTo>
                  <a:lnTo>
                    <a:pt x="132" y="1502"/>
                  </a:lnTo>
                  <a:lnTo>
                    <a:pt x="136" y="1514"/>
                  </a:lnTo>
                  <a:lnTo>
                    <a:pt x="132" y="1525"/>
                  </a:lnTo>
                  <a:lnTo>
                    <a:pt x="126" y="1537"/>
                  </a:lnTo>
                  <a:lnTo>
                    <a:pt x="120" y="1549"/>
                  </a:lnTo>
                  <a:lnTo>
                    <a:pt x="116" y="1561"/>
                  </a:lnTo>
                  <a:lnTo>
                    <a:pt x="116" y="1577"/>
                  </a:lnTo>
                  <a:lnTo>
                    <a:pt x="114" y="1596"/>
                  </a:lnTo>
                  <a:lnTo>
                    <a:pt x="110" y="1618"/>
                  </a:lnTo>
                  <a:lnTo>
                    <a:pt x="108" y="1640"/>
                  </a:lnTo>
                  <a:lnTo>
                    <a:pt x="108" y="1657"/>
                  </a:lnTo>
                  <a:lnTo>
                    <a:pt x="112" y="1669"/>
                  </a:lnTo>
                  <a:lnTo>
                    <a:pt x="114" y="1679"/>
                  </a:lnTo>
                  <a:lnTo>
                    <a:pt x="114" y="1691"/>
                  </a:lnTo>
                  <a:lnTo>
                    <a:pt x="106" y="1699"/>
                  </a:lnTo>
                  <a:lnTo>
                    <a:pt x="96" y="1703"/>
                  </a:lnTo>
                  <a:lnTo>
                    <a:pt x="89" y="1701"/>
                  </a:lnTo>
                  <a:lnTo>
                    <a:pt x="83" y="1695"/>
                  </a:lnTo>
                  <a:lnTo>
                    <a:pt x="77" y="1687"/>
                  </a:lnTo>
                  <a:lnTo>
                    <a:pt x="69" y="1679"/>
                  </a:lnTo>
                  <a:lnTo>
                    <a:pt x="63" y="1673"/>
                  </a:lnTo>
                  <a:lnTo>
                    <a:pt x="53" y="1675"/>
                  </a:lnTo>
                  <a:lnTo>
                    <a:pt x="41" y="1685"/>
                  </a:lnTo>
                  <a:lnTo>
                    <a:pt x="26" y="1699"/>
                  </a:lnTo>
                  <a:lnTo>
                    <a:pt x="12" y="1708"/>
                  </a:lnTo>
                  <a:lnTo>
                    <a:pt x="4" y="1712"/>
                  </a:lnTo>
                  <a:lnTo>
                    <a:pt x="0" y="1716"/>
                  </a:lnTo>
                  <a:lnTo>
                    <a:pt x="6" y="1720"/>
                  </a:lnTo>
                  <a:lnTo>
                    <a:pt x="20" y="1724"/>
                  </a:lnTo>
                  <a:lnTo>
                    <a:pt x="41" y="1728"/>
                  </a:lnTo>
                  <a:lnTo>
                    <a:pt x="65" y="1734"/>
                  </a:lnTo>
                  <a:lnTo>
                    <a:pt x="89" y="1740"/>
                  </a:lnTo>
                  <a:lnTo>
                    <a:pt x="110" y="1746"/>
                  </a:lnTo>
                  <a:lnTo>
                    <a:pt x="126" y="1754"/>
                  </a:lnTo>
                  <a:lnTo>
                    <a:pt x="136" y="1764"/>
                  </a:lnTo>
                  <a:lnTo>
                    <a:pt x="140" y="1771"/>
                  </a:lnTo>
                  <a:lnTo>
                    <a:pt x="150" y="1779"/>
                  </a:lnTo>
                  <a:lnTo>
                    <a:pt x="159" y="1785"/>
                  </a:lnTo>
                  <a:lnTo>
                    <a:pt x="169" y="1795"/>
                  </a:lnTo>
                  <a:lnTo>
                    <a:pt x="177" y="1807"/>
                  </a:lnTo>
                  <a:lnTo>
                    <a:pt x="185" y="1825"/>
                  </a:lnTo>
                  <a:lnTo>
                    <a:pt x="187" y="1848"/>
                  </a:lnTo>
                  <a:lnTo>
                    <a:pt x="185" y="1870"/>
                  </a:lnTo>
                  <a:lnTo>
                    <a:pt x="179" y="1888"/>
                  </a:lnTo>
                  <a:lnTo>
                    <a:pt x="175" y="1905"/>
                  </a:lnTo>
                  <a:lnTo>
                    <a:pt x="177" y="1921"/>
                  </a:lnTo>
                  <a:lnTo>
                    <a:pt x="185" y="1941"/>
                  </a:lnTo>
                  <a:lnTo>
                    <a:pt x="195" y="1960"/>
                  </a:lnTo>
                  <a:lnTo>
                    <a:pt x="207" y="1978"/>
                  </a:lnTo>
                  <a:lnTo>
                    <a:pt x="218" y="1986"/>
                  </a:lnTo>
                  <a:lnTo>
                    <a:pt x="232" y="1990"/>
                  </a:lnTo>
                  <a:lnTo>
                    <a:pt x="246" y="1994"/>
                  </a:lnTo>
                  <a:lnTo>
                    <a:pt x="260" y="2002"/>
                  </a:lnTo>
                  <a:lnTo>
                    <a:pt x="270" y="2014"/>
                  </a:lnTo>
                  <a:lnTo>
                    <a:pt x="281" y="2029"/>
                  </a:lnTo>
                  <a:lnTo>
                    <a:pt x="299" y="2045"/>
                  </a:lnTo>
                  <a:lnTo>
                    <a:pt x="327" y="2057"/>
                  </a:lnTo>
                  <a:lnTo>
                    <a:pt x="352" y="2067"/>
                  </a:lnTo>
                  <a:lnTo>
                    <a:pt x="378" y="2076"/>
                  </a:lnTo>
                  <a:lnTo>
                    <a:pt x="402" y="2082"/>
                  </a:lnTo>
                  <a:lnTo>
                    <a:pt x="421" y="2086"/>
                  </a:lnTo>
                  <a:lnTo>
                    <a:pt x="435" y="2084"/>
                  </a:lnTo>
                  <a:lnTo>
                    <a:pt x="457" y="2078"/>
                  </a:lnTo>
                  <a:lnTo>
                    <a:pt x="484" y="2073"/>
                  </a:lnTo>
                  <a:lnTo>
                    <a:pt x="514" y="2065"/>
                  </a:lnTo>
                  <a:lnTo>
                    <a:pt x="543" y="2059"/>
                  </a:lnTo>
                  <a:lnTo>
                    <a:pt x="569" y="2057"/>
                  </a:lnTo>
                  <a:lnTo>
                    <a:pt x="589" y="2057"/>
                  </a:lnTo>
                  <a:lnTo>
                    <a:pt x="608" y="2065"/>
                  </a:lnTo>
                  <a:lnTo>
                    <a:pt x="626" y="2078"/>
                  </a:lnTo>
                  <a:lnTo>
                    <a:pt x="642" y="2096"/>
                  </a:lnTo>
                  <a:lnTo>
                    <a:pt x="661" y="2116"/>
                  </a:lnTo>
                  <a:lnTo>
                    <a:pt x="687" y="2134"/>
                  </a:lnTo>
                  <a:lnTo>
                    <a:pt x="711" y="2149"/>
                  </a:lnTo>
                  <a:lnTo>
                    <a:pt x="726" y="2161"/>
                  </a:lnTo>
                  <a:lnTo>
                    <a:pt x="738" y="2171"/>
                  </a:lnTo>
                  <a:lnTo>
                    <a:pt x="742" y="2177"/>
                  </a:lnTo>
                  <a:lnTo>
                    <a:pt x="744" y="2179"/>
                  </a:lnTo>
                  <a:lnTo>
                    <a:pt x="856" y="2218"/>
                  </a:lnTo>
                  <a:lnTo>
                    <a:pt x="892" y="2242"/>
                  </a:lnTo>
                  <a:lnTo>
                    <a:pt x="949" y="2236"/>
                  </a:lnTo>
                  <a:lnTo>
                    <a:pt x="986" y="2191"/>
                  </a:lnTo>
                  <a:lnTo>
                    <a:pt x="1035" y="2199"/>
                  </a:lnTo>
                  <a:lnTo>
                    <a:pt x="1152" y="2222"/>
                  </a:lnTo>
                  <a:lnTo>
                    <a:pt x="1201" y="2261"/>
                  </a:lnTo>
                  <a:lnTo>
                    <a:pt x="1256" y="2273"/>
                  </a:lnTo>
                  <a:lnTo>
                    <a:pt x="1392" y="2236"/>
                  </a:lnTo>
                  <a:lnTo>
                    <a:pt x="1431" y="2260"/>
                  </a:lnTo>
                  <a:lnTo>
                    <a:pt x="1539" y="2189"/>
                  </a:lnTo>
                  <a:lnTo>
                    <a:pt x="1657" y="2187"/>
                  </a:lnTo>
                  <a:lnTo>
                    <a:pt x="1726" y="2155"/>
                  </a:lnTo>
                  <a:lnTo>
                    <a:pt x="1821" y="2167"/>
                  </a:lnTo>
                  <a:lnTo>
                    <a:pt x="1935" y="2242"/>
                  </a:lnTo>
                  <a:lnTo>
                    <a:pt x="2026" y="2230"/>
                  </a:lnTo>
                  <a:lnTo>
                    <a:pt x="2088" y="2265"/>
                  </a:lnTo>
                  <a:lnTo>
                    <a:pt x="2193" y="2230"/>
                  </a:lnTo>
                  <a:lnTo>
                    <a:pt x="2155" y="2197"/>
                  </a:lnTo>
                  <a:lnTo>
                    <a:pt x="2161" y="2147"/>
                  </a:lnTo>
                  <a:lnTo>
                    <a:pt x="2214" y="2128"/>
                  </a:lnTo>
                  <a:lnTo>
                    <a:pt x="2242" y="2063"/>
                  </a:lnTo>
                  <a:lnTo>
                    <a:pt x="2124" y="1970"/>
                  </a:lnTo>
                  <a:lnTo>
                    <a:pt x="2128" y="1890"/>
                  </a:lnTo>
                  <a:lnTo>
                    <a:pt x="2199" y="1850"/>
                  </a:lnTo>
                  <a:lnTo>
                    <a:pt x="2337" y="1834"/>
                  </a:lnTo>
                  <a:lnTo>
                    <a:pt x="2484" y="1797"/>
                  </a:lnTo>
                  <a:lnTo>
                    <a:pt x="2545" y="1764"/>
                  </a:lnTo>
                  <a:lnTo>
                    <a:pt x="2624" y="1777"/>
                  </a:lnTo>
                  <a:lnTo>
                    <a:pt x="2592" y="1514"/>
                  </a:lnTo>
                  <a:lnTo>
                    <a:pt x="2673" y="1466"/>
                  </a:lnTo>
                  <a:lnTo>
                    <a:pt x="2752" y="1388"/>
                  </a:lnTo>
                  <a:lnTo>
                    <a:pt x="2856" y="1356"/>
                  </a:lnTo>
                  <a:lnTo>
                    <a:pt x="2939" y="1329"/>
                  </a:lnTo>
                  <a:lnTo>
                    <a:pt x="2966" y="1299"/>
                  </a:lnTo>
                  <a:lnTo>
                    <a:pt x="2957" y="1258"/>
                  </a:lnTo>
                  <a:lnTo>
                    <a:pt x="2990" y="1207"/>
                  </a:lnTo>
                  <a:lnTo>
                    <a:pt x="2988" y="1205"/>
                  </a:lnTo>
                  <a:lnTo>
                    <a:pt x="2982" y="1195"/>
                  </a:lnTo>
                  <a:lnTo>
                    <a:pt x="2972" y="1183"/>
                  </a:lnTo>
                  <a:lnTo>
                    <a:pt x="2961" y="1167"/>
                  </a:lnTo>
                  <a:lnTo>
                    <a:pt x="2949" y="1149"/>
                  </a:lnTo>
                  <a:lnTo>
                    <a:pt x="2937" y="1134"/>
                  </a:lnTo>
                  <a:lnTo>
                    <a:pt x="2929" y="1116"/>
                  </a:lnTo>
                  <a:lnTo>
                    <a:pt x="2923" y="1102"/>
                  </a:lnTo>
                  <a:lnTo>
                    <a:pt x="2915" y="1079"/>
                  </a:lnTo>
                  <a:lnTo>
                    <a:pt x="2905" y="1053"/>
                  </a:lnTo>
                  <a:lnTo>
                    <a:pt x="2898" y="1025"/>
                  </a:lnTo>
                  <a:lnTo>
                    <a:pt x="2888" y="1000"/>
                  </a:lnTo>
                  <a:lnTo>
                    <a:pt x="2880" y="982"/>
                  </a:lnTo>
                  <a:lnTo>
                    <a:pt x="2872" y="957"/>
                  </a:lnTo>
                  <a:lnTo>
                    <a:pt x="2870" y="941"/>
                  </a:lnTo>
                  <a:lnTo>
                    <a:pt x="2870" y="935"/>
                  </a:lnTo>
                  <a:lnTo>
                    <a:pt x="2864" y="933"/>
                  </a:lnTo>
                  <a:lnTo>
                    <a:pt x="2850" y="933"/>
                  </a:lnTo>
                  <a:lnTo>
                    <a:pt x="2829" y="929"/>
                  </a:lnTo>
                  <a:lnTo>
                    <a:pt x="2805" y="923"/>
                  </a:lnTo>
                  <a:lnTo>
                    <a:pt x="2781" y="913"/>
                  </a:lnTo>
                  <a:lnTo>
                    <a:pt x="2760" y="898"/>
                  </a:lnTo>
                  <a:lnTo>
                    <a:pt x="2734" y="874"/>
                  </a:lnTo>
                  <a:lnTo>
                    <a:pt x="2709" y="854"/>
                  </a:lnTo>
                  <a:lnTo>
                    <a:pt x="2687" y="837"/>
                  </a:lnTo>
                  <a:lnTo>
                    <a:pt x="2665" y="819"/>
                  </a:lnTo>
                  <a:lnTo>
                    <a:pt x="2648" y="809"/>
                  </a:lnTo>
                  <a:lnTo>
                    <a:pt x="2622" y="803"/>
                  </a:lnTo>
                  <a:lnTo>
                    <a:pt x="2590" y="801"/>
                  </a:lnTo>
                  <a:lnTo>
                    <a:pt x="2557" y="797"/>
                  </a:lnTo>
                  <a:lnTo>
                    <a:pt x="2524" y="795"/>
                  </a:lnTo>
                  <a:lnTo>
                    <a:pt x="2494" y="789"/>
                  </a:lnTo>
                  <a:lnTo>
                    <a:pt x="2468" y="781"/>
                  </a:lnTo>
                  <a:lnTo>
                    <a:pt x="2443" y="770"/>
                  </a:lnTo>
                  <a:lnTo>
                    <a:pt x="2417" y="760"/>
                  </a:lnTo>
                  <a:lnTo>
                    <a:pt x="2396" y="752"/>
                  </a:lnTo>
                  <a:lnTo>
                    <a:pt x="2378" y="746"/>
                  </a:lnTo>
                  <a:lnTo>
                    <a:pt x="2366" y="742"/>
                  </a:lnTo>
                  <a:lnTo>
                    <a:pt x="2360" y="740"/>
                  </a:lnTo>
                  <a:lnTo>
                    <a:pt x="2356" y="738"/>
                  </a:lnTo>
                  <a:lnTo>
                    <a:pt x="2348" y="730"/>
                  </a:lnTo>
                  <a:lnTo>
                    <a:pt x="2337" y="720"/>
                  </a:lnTo>
                  <a:lnTo>
                    <a:pt x="2325" y="709"/>
                  </a:lnTo>
                  <a:lnTo>
                    <a:pt x="2315" y="695"/>
                  </a:lnTo>
                  <a:lnTo>
                    <a:pt x="2309" y="683"/>
                  </a:lnTo>
                  <a:lnTo>
                    <a:pt x="2311" y="669"/>
                  </a:lnTo>
                  <a:lnTo>
                    <a:pt x="2321" y="655"/>
                  </a:lnTo>
                  <a:lnTo>
                    <a:pt x="2333" y="646"/>
                  </a:lnTo>
                  <a:lnTo>
                    <a:pt x="2348" y="634"/>
                  </a:lnTo>
                  <a:lnTo>
                    <a:pt x="2360" y="622"/>
                  </a:lnTo>
                  <a:lnTo>
                    <a:pt x="2372" y="610"/>
                  </a:lnTo>
                  <a:lnTo>
                    <a:pt x="2376" y="592"/>
                  </a:lnTo>
                  <a:lnTo>
                    <a:pt x="2378" y="569"/>
                  </a:lnTo>
                  <a:lnTo>
                    <a:pt x="2378" y="547"/>
                  </a:lnTo>
                  <a:lnTo>
                    <a:pt x="2380" y="528"/>
                  </a:lnTo>
                  <a:lnTo>
                    <a:pt x="2390" y="506"/>
                  </a:lnTo>
                  <a:lnTo>
                    <a:pt x="2396" y="490"/>
                  </a:lnTo>
                  <a:lnTo>
                    <a:pt x="2396" y="474"/>
                  </a:lnTo>
                  <a:lnTo>
                    <a:pt x="2390" y="459"/>
                  </a:lnTo>
                  <a:lnTo>
                    <a:pt x="2382" y="445"/>
                  </a:lnTo>
                  <a:lnTo>
                    <a:pt x="2374" y="433"/>
                  </a:lnTo>
                  <a:lnTo>
                    <a:pt x="2358" y="407"/>
                  </a:lnTo>
                  <a:lnTo>
                    <a:pt x="2342" y="378"/>
                  </a:lnTo>
                  <a:lnTo>
                    <a:pt x="2335" y="344"/>
                  </a:lnTo>
                  <a:lnTo>
                    <a:pt x="2329" y="321"/>
                  </a:lnTo>
                  <a:lnTo>
                    <a:pt x="2319" y="303"/>
                  </a:lnTo>
                  <a:lnTo>
                    <a:pt x="2307" y="287"/>
                  </a:lnTo>
                  <a:lnTo>
                    <a:pt x="2295" y="276"/>
                  </a:lnTo>
                  <a:lnTo>
                    <a:pt x="2285" y="270"/>
                  </a:lnTo>
                  <a:lnTo>
                    <a:pt x="2276" y="266"/>
                  </a:lnTo>
                  <a:lnTo>
                    <a:pt x="2264" y="266"/>
                  </a:lnTo>
                  <a:lnTo>
                    <a:pt x="2256" y="262"/>
                  </a:lnTo>
                  <a:lnTo>
                    <a:pt x="2248" y="254"/>
                  </a:lnTo>
                  <a:lnTo>
                    <a:pt x="2238" y="248"/>
                  </a:lnTo>
                  <a:lnTo>
                    <a:pt x="2224" y="246"/>
                  </a:lnTo>
                  <a:lnTo>
                    <a:pt x="2209" y="248"/>
                  </a:lnTo>
                  <a:lnTo>
                    <a:pt x="2191" y="248"/>
                  </a:lnTo>
                  <a:lnTo>
                    <a:pt x="2177" y="246"/>
                  </a:lnTo>
                  <a:lnTo>
                    <a:pt x="2169" y="238"/>
                  </a:lnTo>
                  <a:lnTo>
                    <a:pt x="2159" y="221"/>
                  </a:lnTo>
                  <a:lnTo>
                    <a:pt x="2150" y="197"/>
                  </a:lnTo>
                  <a:lnTo>
                    <a:pt x="2136" y="173"/>
                  </a:lnTo>
                  <a:lnTo>
                    <a:pt x="2120" y="156"/>
                  </a:lnTo>
                  <a:lnTo>
                    <a:pt x="2106" y="144"/>
                  </a:lnTo>
                  <a:lnTo>
                    <a:pt x="2092" y="136"/>
                  </a:lnTo>
                  <a:lnTo>
                    <a:pt x="2083" y="128"/>
                  </a:lnTo>
                  <a:lnTo>
                    <a:pt x="2077" y="118"/>
                  </a:lnTo>
                  <a:lnTo>
                    <a:pt x="2075" y="104"/>
                  </a:lnTo>
                  <a:lnTo>
                    <a:pt x="2071" y="87"/>
                  </a:lnTo>
                  <a:lnTo>
                    <a:pt x="2061" y="73"/>
                  </a:lnTo>
                  <a:lnTo>
                    <a:pt x="2053" y="63"/>
                  </a:lnTo>
                  <a:lnTo>
                    <a:pt x="2051" y="53"/>
                  </a:lnTo>
                  <a:lnTo>
                    <a:pt x="2057" y="41"/>
                  </a:lnTo>
                  <a:lnTo>
                    <a:pt x="2065" y="32"/>
                  </a:lnTo>
                  <a:lnTo>
                    <a:pt x="2071" y="20"/>
                  </a:lnTo>
                  <a:lnTo>
                    <a:pt x="2073" y="14"/>
                  </a:lnTo>
                  <a:lnTo>
                    <a:pt x="2063" y="8"/>
                  </a:lnTo>
                  <a:lnTo>
                    <a:pt x="2045" y="4"/>
                  </a:lnTo>
                  <a:lnTo>
                    <a:pt x="2020" y="2"/>
                  </a:lnTo>
                  <a:lnTo>
                    <a:pt x="1994" y="0"/>
                  </a:lnTo>
                  <a:lnTo>
                    <a:pt x="1970" y="0"/>
                  </a:lnTo>
                  <a:lnTo>
                    <a:pt x="1955" y="6"/>
                  </a:lnTo>
                  <a:lnTo>
                    <a:pt x="1945" y="14"/>
                  </a:lnTo>
                  <a:lnTo>
                    <a:pt x="1941" y="30"/>
                  </a:lnTo>
                  <a:lnTo>
                    <a:pt x="1937" y="45"/>
                  </a:lnTo>
                  <a:lnTo>
                    <a:pt x="1933" y="61"/>
                  </a:lnTo>
                  <a:lnTo>
                    <a:pt x="1927" y="75"/>
                  </a:lnTo>
                  <a:lnTo>
                    <a:pt x="1915" y="85"/>
                  </a:lnTo>
                  <a:lnTo>
                    <a:pt x="1898" y="87"/>
                  </a:lnTo>
                  <a:lnTo>
                    <a:pt x="1878" y="91"/>
                  </a:lnTo>
                  <a:lnTo>
                    <a:pt x="1858" y="93"/>
                  </a:lnTo>
                  <a:lnTo>
                    <a:pt x="1840" y="95"/>
                  </a:lnTo>
                  <a:lnTo>
                    <a:pt x="1823" y="102"/>
                  </a:lnTo>
                  <a:lnTo>
                    <a:pt x="1809" y="116"/>
                  </a:lnTo>
                  <a:lnTo>
                    <a:pt x="1797" y="140"/>
                  </a:lnTo>
                  <a:lnTo>
                    <a:pt x="1785" y="169"/>
                  </a:lnTo>
                  <a:lnTo>
                    <a:pt x="1777" y="203"/>
                  </a:lnTo>
                  <a:lnTo>
                    <a:pt x="1774" y="236"/>
                  </a:lnTo>
                  <a:lnTo>
                    <a:pt x="1770" y="262"/>
                  </a:lnTo>
                  <a:lnTo>
                    <a:pt x="1768" y="283"/>
                  </a:lnTo>
                  <a:lnTo>
                    <a:pt x="1762" y="303"/>
                  </a:lnTo>
                  <a:lnTo>
                    <a:pt x="1754" y="319"/>
                  </a:lnTo>
                  <a:lnTo>
                    <a:pt x="1740" y="329"/>
                  </a:lnTo>
                  <a:lnTo>
                    <a:pt x="1722" y="337"/>
                  </a:lnTo>
                  <a:lnTo>
                    <a:pt x="1703" y="341"/>
                  </a:lnTo>
                  <a:lnTo>
                    <a:pt x="1685" y="346"/>
                  </a:lnTo>
                  <a:lnTo>
                    <a:pt x="1669" y="350"/>
                  </a:lnTo>
                  <a:lnTo>
                    <a:pt x="1655" y="348"/>
                  </a:lnTo>
                  <a:lnTo>
                    <a:pt x="1644" y="341"/>
                  </a:lnTo>
                  <a:lnTo>
                    <a:pt x="1634" y="333"/>
                  </a:lnTo>
                  <a:lnTo>
                    <a:pt x="1618" y="331"/>
                  </a:lnTo>
                  <a:lnTo>
                    <a:pt x="1600" y="331"/>
                  </a:lnTo>
                  <a:lnTo>
                    <a:pt x="1581" y="329"/>
                  </a:lnTo>
                  <a:lnTo>
                    <a:pt x="1563" y="325"/>
                  </a:lnTo>
                  <a:lnTo>
                    <a:pt x="1549" y="315"/>
                  </a:lnTo>
                  <a:lnTo>
                    <a:pt x="1537" y="303"/>
                  </a:lnTo>
                  <a:lnTo>
                    <a:pt x="1524" y="289"/>
                  </a:lnTo>
                  <a:lnTo>
                    <a:pt x="1508" y="276"/>
                  </a:lnTo>
                  <a:lnTo>
                    <a:pt x="1494" y="266"/>
                  </a:lnTo>
                  <a:lnTo>
                    <a:pt x="1480" y="260"/>
                  </a:lnTo>
                  <a:lnTo>
                    <a:pt x="1468" y="260"/>
                  </a:lnTo>
                  <a:lnTo>
                    <a:pt x="1461" y="268"/>
                  </a:lnTo>
                  <a:lnTo>
                    <a:pt x="1449" y="287"/>
                  </a:lnTo>
                  <a:lnTo>
                    <a:pt x="1435" y="311"/>
                  </a:lnTo>
                  <a:lnTo>
                    <a:pt x="1417" y="341"/>
                  </a:lnTo>
                  <a:lnTo>
                    <a:pt x="1400" y="372"/>
                  </a:lnTo>
                  <a:lnTo>
                    <a:pt x="1382" y="407"/>
                  </a:lnTo>
                  <a:lnTo>
                    <a:pt x="1366" y="439"/>
                  </a:lnTo>
                  <a:lnTo>
                    <a:pt x="1348" y="467"/>
                  </a:lnTo>
                  <a:lnTo>
                    <a:pt x="1335" y="488"/>
                  </a:lnTo>
                  <a:lnTo>
                    <a:pt x="1327" y="506"/>
                  </a:lnTo>
                  <a:lnTo>
                    <a:pt x="1327" y="522"/>
                  </a:lnTo>
                  <a:lnTo>
                    <a:pt x="1335" y="533"/>
                  </a:lnTo>
                  <a:lnTo>
                    <a:pt x="1344" y="541"/>
                  </a:lnTo>
                  <a:lnTo>
                    <a:pt x="1358" y="549"/>
                  </a:lnTo>
                  <a:lnTo>
                    <a:pt x="1370" y="555"/>
                  </a:lnTo>
                  <a:lnTo>
                    <a:pt x="1376" y="563"/>
                  </a:lnTo>
                  <a:lnTo>
                    <a:pt x="1374" y="569"/>
                  </a:lnTo>
                  <a:lnTo>
                    <a:pt x="1362" y="575"/>
                  </a:lnTo>
                  <a:lnTo>
                    <a:pt x="1348" y="577"/>
                  </a:lnTo>
                  <a:lnTo>
                    <a:pt x="1331" y="577"/>
                  </a:lnTo>
                  <a:lnTo>
                    <a:pt x="1313" y="577"/>
                  </a:lnTo>
                  <a:lnTo>
                    <a:pt x="1297" y="577"/>
                  </a:lnTo>
                  <a:lnTo>
                    <a:pt x="1285" y="577"/>
                  </a:lnTo>
                  <a:lnTo>
                    <a:pt x="1274" y="571"/>
                  </a:lnTo>
                  <a:lnTo>
                    <a:pt x="1264" y="561"/>
                  </a:lnTo>
                  <a:lnTo>
                    <a:pt x="1252" y="551"/>
                  </a:lnTo>
                  <a:lnTo>
                    <a:pt x="1238" y="543"/>
                  </a:lnTo>
                  <a:lnTo>
                    <a:pt x="1222" y="541"/>
                  </a:lnTo>
                  <a:lnTo>
                    <a:pt x="1201" y="543"/>
                  </a:lnTo>
                  <a:lnTo>
                    <a:pt x="1177" y="547"/>
                  </a:lnTo>
                  <a:lnTo>
                    <a:pt x="1153" y="551"/>
                  </a:lnTo>
                  <a:lnTo>
                    <a:pt x="1126" y="553"/>
                  </a:lnTo>
                  <a:lnTo>
                    <a:pt x="1100" y="553"/>
                  </a:lnTo>
                  <a:lnTo>
                    <a:pt x="1079" y="551"/>
                  </a:lnTo>
                  <a:lnTo>
                    <a:pt x="1059" y="551"/>
                  </a:lnTo>
                  <a:lnTo>
                    <a:pt x="1039" y="553"/>
                  </a:lnTo>
                  <a:lnTo>
                    <a:pt x="1026" y="555"/>
                  </a:lnTo>
                  <a:lnTo>
                    <a:pt x="1014" y="561"/>
                  </a:lnTo>
                  <a:lnTo>
                    <a:pt x="1010" y="567"/>
                  </a:lnTo>
                  <a:lnTo>
                    <a:pt x="1014" y="577"/>
                  </a:lnTo>
                  <a:lnTo>
                    <a:pt x="1024" y="585"/>
                  </a:lnTo>
                  <a:lnTo>
                    <a:pt x="1035" y="589"/>
                  </a:lnTo>
                  <a:lnTo>
                    <a:pt x="1049" y="592"/>
                  </a:lnTo>
                  <a:lnTo>
                    <a:pt x="1061" y="594"/>
                  </a:lnTo>
                  <a:lnTo>
                    <a:pt x="1073" y="598"/>
                  </a:lnTo>
                  <a:lnTo>
                    <a:pt x="1081" y="604"/>
                  </a:lnTo>
                  <a:lnTo>
                    <a:pt x="1085" y="616"/>
                  </a:lnTo>
                  <a:lnTo>
                    <a:pt x="1081" y="632"/>
                  </a:lnTo>
                  <a:lnTo>
                    <a:pt x="1069" y="655"/>
                  </a:lnTo>
                  <a:lnTo>
                    <a:pt x="1057" y="677"/>
                  </a:lnTo>
                  <a:lnTo>
                    <a:pt x="1047" y="695"/>
                  </a:lnTo>
                  <a:lnTo>
                    <a:pt x="1041" y="715"/>
                  </a:lnTo>
                  <a:lnTo>
                    <a:pt x="1039" y="736"/>
                  </a:lnTo>
                  <a:lnTo>
                    <a:pt x="1045" y="762"/>
                  </a:lnTo>
                  <a:lnTo>
                    <a:pt x="1057" y="799"/>
                  </a:lnTo>
                  <a:lnTo>
                    <a:pt x="1061" y="833"/>
                  </a:lnTo>
                  <a:lnTo>
                    <a:pt x="1059" y="860"/>
                  </a:lnTo>
                  <a:lnTo>
                    <a:pt x="1051" y="882"/>
                  </a:lnTo>
                  <a:lnTo>
                    <a:pt x="1039" y="894"/>
                  </a:lnTo>
                  <a:lnTo>
                    <a:pt x="1024" y="905"/>
                  </a:lnTo>
                  <a:lnTo>
                    <a:pt x="1004" y="915"/>
                  </a:lnTo>
                  <a:lnTo>
                    <a:pt x="986" y="927"/>
                  </a:lnTo>
                  <a:lnTo>
                    <a:pt x="972" y="939"/>
                  </a:lnTo>
                  <a:lnTo>
                    <a:pt x="966" y="953"/>
                  </a:lnTo>
                  <a:lnTo>
                    <a:pt x="966" y="968"/>
                  </a:lnTo>
                  <a:lnTo>
                    <a:pt x="966" y="988"/>
                  </a:lnTo>
                  <a:lnTo>
                    <a:pt x="966" y="1010"/>
                  </a:lnTo>
                  <a:lnTo>
                    <a:pt x="965" y="1031"/>
                  </a:lnTo>
                  <a:lnTo>
                    <a:pt x="961" y="1049"/>
                  </a:lnTo>
                  <a:lnTo>
                    <a:pt x="953" y="1063"/>
                  </a:lnTo>
                  <a:lnTo>
                    <a:pt x="941" y="1069"/>
                  </a:lnTo>
                  <a:lnTo>
                    <a:pt x="921" y="1071"/>
                  </a:lnTo>
                  <a:lnTo>
                    <a:pt x="892" y="1075"/>
                  </a:lnTo>
                  <a:lnTo>
                    <a:pt x="858" y="1079"/>
                  </a:lnTo>
                  <a:lnTo>
                    <a:pt x="821" y="1085"/>
                  </a:lnTo>
                  <a:lnTo>
                    <a:pt x="783" y="1092"/>
                  </a:lnTo>
                  <a:lnTo>
                    <a:pt x="752" y="1100"/>
                  </a:lnTo>
                  <a:lnTo>
                    <a:pt x="728" y="1110"/>
                  </a:lnTo>
                  <a:lnTo>
                    <a:pt x="705" y="1124"/>
                  </a:lnTo>
                  <a:lnTo>
                    <a:pt x="685" y="1138"/>
                  </a:lnTo>
                  <a:lnTo>
                    <a:pt x="671" y="1151"/>
                  </a:lnTo>
                  <a:lnTo>
                    <a:pt x="655" y="1159"/>
                  </a:lnTo>
                  <a:lnTo>
                    <a:pt x="642" y="1163"/>
                  </a:lnTo>
                  <a:lnTo>
                    <a:pt x="628" y="1159"/>
                  </a:lnTo>
                  <a:lnTo>
                    <a:pt x="606" y="1153"/>
                  </a:lnTo>
                  <a:lnTo>
                    <a:pt x="585" y="1146"/>
                  </a:lnTo>
                  <a:lnTo>
                    <a:pt x="559" y="1138"/>
                  </a:lnTo>
                  <a:lnTo>
                    <a:pt x="535" y="1132"/>
                  </a:lnTo>
                  <a:lnTo>
                    <a:pt x="516" y="1130"/>
                  </a:lnTo>
                  <a:lnTo>
                    <a:pt x="500" y="1132"/>
                  </a:lnTo>
                  <a:lnTo>
                    <a:pt x="486" y="1142"/>
                  </a:lnTo>
                  <a:lnTo>
                    <a:pt x="470" y="1157"/>
                  </a:lnTo>
                  <a:lnTo>
                    <a:pt x="457" y="1177"/>
                  </a:lnTo>
                  <a:lnTo>
                    <a:pt x="443" y="1197"/>
                  </a:lnTo>
                  <a:lnTo>
                    <a:pt x="427" y="1212"/>
                  </a:lnTo>
                  <a:lnTo>
                    <a:pt x="413" y="1220"/>
                  </a:lnTo>
                  <a:lnTo>
                    <a:pt x="390" y="1220"/>
                  </a:lnTo>
                  <a:lnTo>
                    <a:pt x="362" y="1216"/>
                  </a:lnTo>
                  <a:lnTo>
                    <a:pt x="339" y="1212"/>
                  </a:lnTo>
                  <a:lnTo>
                    <a:pt x="319" y="1210"/>
                  </a:lnTo>
                  <a:lnTo>
                    <a:pt x="313" y="1207"/>
                  </a:lnTo>
                  <a:lnTo>
                    <a:pt x="309" y="1199"/>
                  </a:lnTo>
                  <a:lnTo>
                    <a:pt x="309" y="1189"/>
                  </a:lnTo>
                  <a:lnTo>
                    <a:pt x="313" y="1177"/>
                  </a:lnTo>
                  <a:lnTo>
                    <a:pt x="315" y="1167"/>
                  </a:lnTo>
                  <a:lnTo>
                    <a:pt x="317" y="1159"/>
                  </a:lnTo>
                  <a:lnTo>
                    <a:pt x="319" y="1157"/>
                  </a:lnTo>
                  <a:lnTo>
                    <a:pt x="315" y="1157"/>
                  </a:lnTo>
                  <a:lnTo>
                    <a:pt x="303" y="1159"/>
                  </a:lnTo>
                  <a:lnTo>
                    <a:pt x="287" y="1161"/>
                  </a:lnTo>
                  <a:lnTo>
                    <a:pt x="268" y="1163"/>
                  </a:lnTo>
                  <a:lnTo>
                    <a:pt x="250" y="1165"/>
                  </a:lnTo>
                  <a:lnTo>
                    <a:pt x="234" y="1165"/>
                  </a:lnTo>
                  <a:lnTo>
                    <a:pt x="220" y="1165"/>
                  </a:lnTo>
                  <a:lnTo>
                    <a:pt x="211" y="1171"/>
                  </a:lnTo>
                  <a:lnTo>
                    <a:pt x="201" y="1177"/>
                  </a:lnTo>
                  <a:lnTo>
                    <a:pt x="189" y="1185"/>
                  </a:lnTo>
                  <a:lnTo>
                    <a:pt x="171" y="1191"/>
                  </a:lnTo>
                  <a:lnTo>
                    <a:pt x="154" y="1193"/>
                  </a:lnTo>
                  <a:lnTo>
                    <a:pt x="136" y="1193"/>
                  </a:lnTo>
                  <a:lnTo>
                    <a:pt x="116" y="1191"/>
                  </a:lnTo>
                  <a:lnTo>
                    <a:pt x="100" y="1191"/>
                  </a:lnTo>
                  <a:lnTo>
                    <a:pt x="87" y="1197"/>
                  </a:lnTo>
                  <a:lnTo>
                    <a:pt x="77" y="1210"/>
                  </a:lnTo>
                  <a:lnTo>
                    <a:pt x="69" y="1228"/>
                  </a:lnTo>
                  <a:lnTo>
                    <a:pt x="59" y="1246"/>
                  </a:lnTo>
                  <a:lnTo>
                    <a:pt x="49" y="1262"/>
                  </a:lnTo>
                  <a:lnTo>
                    <a:pt x="39" y="1275"/>
                  </a:lnTo>
                  <a:lnTo>
                    <a:pt x="33" y="1285"/>
                  </a:lnTo>
                  <a:lnTo>
                    <a:pt x="29" y="1289"/>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00" name="Google Shape;600;p25"/>
            <p:cNvSpPr/>
            <p:nvPr/>
          </p:nvSpPr>
          <p:spPr>
            <a:xfrm>
              <a:off x="900" y="2373"/>
              <a:ext cx="1448" cy="781"/>
            </a:xfrm>
            <a:custGeom>
              <a:rect b="b" l="l" r="r" t="t"/>
              <a:pathLst>
                <a:path extrusionOk="0" h="1563" w="2896">
                  <a:moveTo>
                    <a:pt x="2754" y="1539"/>
                  </a:moveTo>
                  <a:lnTo>
                    <a:pt x="2752" y="1535"/>
                  </a:lnTo>
                  <a:lnTo>
                    <a:pt x="2746" y="1528"/>
                  </a:lnTo>
                  <a:lnTo>
                    <a:pt x="2738" y="1516"/>
                  </a:lnTo>
                  <a:lnTo>
                    <a:pt x="2728" y="1504"/>
                  </a:lnTo>
                  <a:lnTo>
                    <a:pt x="2715" y="1496"/>
                  </a:lnTo>
                  <a:lnTo>
                    <a:pt x="2699" y="1490"/>
                  </a:lnTo>
                  <a:lnTo>
                    <a:pt x="2685" y="1486"/>
                  </a:lnTo>
                  <a:lnTo>
                    <a:pt x="2671" y="1486"/>
                  </a:lnTo>
                  <a:lnTo>
                    <a:pt x="2658" y="1490"/>
                  </a:lnTo>
                  <a:lnTo>
                    <a:pt x="2650" y="1500"/>
                  </a:lnTo>
                  <a:lnTo>
                    <a:pt x="2644" y="1510"/>
                  </a:lnTo>
                  <a:lnTo>
                    <a:pt x="2640" y="1516"/>
                  </a:lnTo>
                  <a:lnTo>
                    <a:pt x="2636" y="1520"/>
                  </a:lnTo>
                  <a:lnTo>
                    <a:pt x="2632" y="1522"/>
                  </a:lnTo>
                  <a:lnTo>
                    <a:pt x="2630" y="1524"/>
                  </a:lnTo>
                  <a:lnTo>
                    <a:pt x="2628" y="1524"/>
                  </a:lnTo>
                  <a:lnTo>
                    <a:pt x="2624" y="1522"/>
                  </a:lnTo>
                  <a:lnTo>
                    <a:pt x="2612" y="1514"/>
                  </a:lnTo>
                  <a:lnTo>
                    <a:pt x="2591" y="1504"/>
                  </a:lnTo>
                  <a:lnTo>
                    <a:pt x="2559" y="1492"/>
                  </a:lnTo>
                  <a:lnTo>
                    <a:pt x="2534" y="1486"/>
                  </a:lnTo>
                  <a:lnTo>
                    <a:pt x="2510" y="1480"/>
                  </a:lnTo>
                  <a:lnTo>
                    <a:pt x="2492" y="1474"/>
                  </a:lnTo>
                  <a:lnTo>
                    <a:pt x="2480" y="1472"/>
                  </a:lnTo>
                  <a:lnTo>
                    <a:pt x="2477" y="1472"/>
                  </a:lnTo>
                  <a:lnTo>
                    <a:pt x="2480" y="1468"/>
                  </a:lnTo>
                  <a:lnTo>
                    <a:pt x="2488" y="1463"/>
                  </a:lnTo>
                  <a:lnTo>
                    <a:pt x="2502" y="1453"/>
                  </a:lnTo>
                  <a:lnTo>
                    <a:pt x="2514" y="1443"/>
                  </a:lnTo>
                  <a:lnTo>
                    <a:pt x="2524" y="1431"/>
                  </a:lnTo>
                  <a:lnTo>
                    <a:pt x="2528" y="1421"/>
                  </a:lnTo>
                  <a:lnTo>
                    <a:pt x="2526" y="1411"/>
                  </a:lnTo>
                  <a:lnTo>
                    <a:pt x="2518" y="1396"/>
                  </a:lnTo>
                  <a:lnTo>
                    <a:pt x="2506" y="1376"/>
                  </a:lnTo>
                  <a:lnTo>
                    <a:pt x="2494" y="1356"/>
                  </a:lnTo>
                  <a:lnTo>
                    <a:pt x="2482" y="1337"/>
                  </a:lnTo>
                  <a:lnTo>
                    <a:pt x="2471" y="1319"/>
                  </a:lnTo>
                  <a:lnTo>
                    <a:pt x="2463" y="1307"/>
                  </a:lnTo>
                  <a:lnTo>
                    <a:pt x="2461" y="1303"/>
                  </a:lnTo>
                  <a:lnTo>
                    <a:pt x="2457" y="1305"/>
                  </a:lnTo>
                  <a:lnTo>
                    <a:pt x="2445" y="1309"/>
                  </a:lnTo>
                  <a:lnTo>
                    <a:pt x="2429" y="1317"/>
                  </a:lnTo>
                  <a:lnTo>
                    <a:pt x="2414" y="1325"/>
                  </a:lnTo>
                  <a:lnTo>
                    <a:pt x="2398" y="1333"/>
                  </a:lnTo>
                  <a:lnTo>
                    <a:pt x="2384" y="1341"/>
                  </a:lnTo>
                  <a:lnTo>
                    <a:pt x="2376" y="1348"/>
                  </a:lnTo>
                  <a:lnTo>
                    <a:pt x="2366" y="1358"/>
                  </a:lnTo>
                  <a:lnTo>
                    <a:pt x="2354" y="1366"/>
                  </a:lnTo>
                  <a:lnTo>
                    <a:pt x="2339" y="1366"/>
                  </a:lnTo>
                  <a:lnTo>
                    <a:pt x="2321" y="1362"/>
                  </a:lnTo>
                  <a:lnTo>
                    <a:pt x="2305" y="1354"/>
                  </a:lnTo>
                  <a:lnTo>
                    <a:pt x="2290" y="1344"/>
                  </a:lnTo>
                  <a:lnTo>
                    <a:pt x="2272" y="1335"/>
                  </a:lnTo>
                  <a:lnTo>
                    <a:pt x="2256" y="1327"/>
                  </a:lnTo>
                  <a:lnTo>
                    <a:pt x="2246" y="1321"/>
                  </a:lnTo>
                  <a:lnTo>
                    <a:pt x="2242" y="1319"/>
                  </a:lnTo>
                  <a:lnTo>
                    <a:pt x="2238" y="1323"/>
                  </a:lnTo>
                  <a:lnTo>
                    <a:pt x="2228" y="1331"/>
                  </a:lnTo>
                  <a:lnTo>
                    <a:pt x="2215" y="1342"/>
                  </a:lnTo>
                  <a:lnTo>
                    <a:pt x="2197" y="1354"/>
                  </a:lnTo>
                  <a:lnTo>
                    <a:pt x="2177" y="1370"/>
                  </a:lnTo>
                  <a:lnTo>
                    <a:pt x="2160" y="1382"/>
                  </a:lnTo>
                  <a:lnTo>
                    <a:pt x="2142" y="1394"/>
                  </a:lnTo>
                  <a:lnTo>
                    <a:pt x="2126" y="1402"/>
                  </a:lnTo>
                  <a:lnTo>
                    <a:pt x="2108" y="1405"/>
                  </a:lnTo>
                  <a:lnTo>
                    <a:pt x="2087" y="1411"/>
                  </a:lnTo>
                  <a:lnTo>
                    <a:pt x="2063" y="1415"/>
                  </a:lnTo>
                  <a:lnTo>
                    <a:pt x="2043" y="1423"/>
                  </a:lnTo>
                  <a:lnTo>
                    <a:pt x="2028" y="1431"/>
                  </a:lnTo>
                  <a:lnTo>
                    <a:pt x="2016" y="1445"/>
                  </a:lnTo>
                  <a:lnTo>
                    <a:pt x="2004" y="1465"/>
                  </a:lnTo>
                  <a:lnTo>
                    <a:pt x="1986" y="1486"/>
                  </a:lnTo>
                  <a:lnTo>
                    <a:pt x="1963" y="1506"/>
                  </a:lnTo>
                  <a:lnTo>
                    <a:pt x="1937" y="1522"/>
                  </a:lnTo>
                  <a:lnTo>
                    <a:pt x="1910" y="1531"/>
                  </a:lnTo>
                  <a:lnTo>
                    <a:pt x="1884" y="1539"/>
                  </a:lnTo>
                  <a:lnTo>
                    <a:pt x="1860" y="1547"/>
                  </a:lnTo>
                  <a:lnTo>
                    <a:pt x="1837" y="1555"/>
                  </a:lnTo>
                  <a:lnTo>
                    <a:pt x="1815" y="1561"/>
                  </a:lnTo>
                  <a:lnTo>
                    <a:pt x="1795" y="1561"/>
                  </a:lnTo>
                  <a:lnTo>
                    <a:pt x="1784" y="1553"/>
                  </a:lnTo>
                  <a:lnTo>
                    <a:pt x="1776" y="1541"/>
                  </a:lnTo>
                  <a:lnTo>
                    <a:pt x="1770" y="1528"/>
                  </a:lnTo>
                  <a:lnTo>
                    <a:pt x="1768" y="1514"/>
                  </a:lnTo>
                  <a:lnTo>
                    <a:pt x="1764" y="1502"/>
                  </a:lnTo>
                  <a:lnTo>
                    <a:pt x="1756" y="1492"/>
                  </a:lnTo>
                  <a:lnTo>
                    <a:pt x="1744" y="1484"/>
                  </a:lnTo>
                  <a:lnTo>
                    <a:pt x="1723" y="1480"/>
                  </a:lnTo>
                  <a:lnTo>
                    <a:pt x="1697" y="1478"/>
                  </a:lnTo>
                  <a:lnTo>
                    <a:pt x="1669" y="1476"/>
                  </a:lnTo>
                  <a:lnTo>
                    <a:pt x="1642" y="1472"/>
                  </a:lnTo>
                  <a:lnTo>
                    <a:pt x="1614" y="1466"/>
                  </a:lnTo>
                  <a:lnTo>
                    <a:pt x="1601" y="1459"/>
                  </a:lnTo>
                  <a:lnTo>
                    <a:pt x="1591" y="1449"/>
                  </a:lnTo>
                  <a:lnTo>
                    <a:pt x="1583" y="1439"/>
                  </a:lnTo>
                  <a:lnTo>
                    <a:pt x="1575" y="1429"/>
                  </a:lnTo>
                  <a:lnTo>
                    <a:pt x="1567" y="1419"/>
                  </a:lnTo>
                  <a:lnTo>
                    <a:pt x="1557" y="1415"/>
                  </a:lnTo>
                  <a:lnTo>
                    <a:pt x="1545" y="1415"/>
                  </a:lnTo>
                  <a:lnTo>
                    <a:pt x="1528" y="1421"/>
                  </a:lnTo>
                  <a:lnTo>
                    <a:pt x="1502" y="1437"/>
                  </a:lnTo>
                  <a:lnTo>
                    <a:pt x="1479" y="1455"/>
                  </a:lnTo>
                  <a:lnTo>
                    <a:pt x="1455" y="1472"/>
                  </a:lnTo>
                  <a:lnTo>
                    <a:pt x="1435" y="1492"/>
                  </a:lnTo>
                  <a:lnTo>
                    <a:pt x="1421" y="1508"/>
                  </a:lnTo>
                  <a:lnTo>
                    <a:pt x="1410" y="1520"/>
                  </a:lnTo>
                  <a:lnTo>
                    <a:pt x="1402" y="1528"/>
                  </a:lnTo>
                  <a:lnTo>
                    <a:pt x="1390" y="1537"/>
                  </a:lnTo>
                  <a:lnTo>
                    <a:pt x="1378" y="1547"/>
                  </a:lnTo>
                  <a:lnTo>
                    <a:pt x="1364" y="1555"/>
                  </a:lnTo>
                  <a:lnTo>
                    <a:pt x="1353" y="1561"/>
                  </a:lnTo>
                  <a:lnTo>
                    <a:pt x="1345" y="1563"/>
                  </a:lnTo>
                  <a:lnTo>
                    <a:pt x="1339" y="1561"/>
                  </a:lnTo>
                  <a:lnTo>
                    <a:pt x="1339" y="1553"/>
                  </a:lnTo>
                  <a:lnTo>
                    <a:pt x="1343" y="1541"/>
                  </a:lnTo>
                  <a:lnTo>
                    <a:pt x="1347" y="1528"/>
                  </a:lnTo>
                  <a:lnTo>
                    <a:pt x="1353" y="1510"/>
                  </a:lnTo>
                  <a:lnTo>
                    <a:pt x="1356" y="1492"/>
                  </a:lnTo>
                  <a:lnTo>
                    <a:pt x="1358" y="1476"/>
                  </a:lnTo>
                  <a:lnTo>
                    <a:pt x="1358" y="1461"/>
                  </a:lnTo>
                  <a:lnTo>
                    <a:pt x="1353" y="1449"/>
                  </a:lnTo>
                  <a:lnTo>
                    <a:pt x="1343" y="1441"/>
                  </a:lnTo>
                  <a:lnTo>
                    <a:pt x="1321" y="1437"/>
                  </a:lnTo>
                  <a:lnTo>
                    <a:pt x="1301" y="1441"/>
                  </a:lnTo>
                  <a:lnTo>
                    <a:pt x="1282" y="1449"/>
                  </a:lnTo>
                  <a:lnTo>
                    <a:pt x="1260" y="1457"/>
                  </a:lnTo>
                  <a:lnTo>
                    <a:pt x="1234" y="1463"/>
                  </a:lnTo>
                  <a:lnTo>
                    <a:pt x="1205" y="1465"/>
                  </a:lnTo>
                  <a:lnTo>
                    <a:pt x="1173" y="1459"/>
                  </a:lnTo>
                  <a:lnTo>
                    <a:pt x="1140" y="1449"/>
                  </a:lnTo>
                  <a:lnTo>
                    <a:pt x="1106" y="1435"/>
                  </a:lnTo>
                  <a:lnTo>
                    <a:pt x="1077" y="1421"/>
                  </a:lnTo>
                  <a:lnTo>
                    <a:pt x="1053" y="1409"/>
                  </a:lnTo>
                  <a:lnTo>
                    <a:pt x="1038" y="1402"/>
                  </a:lnTo>
                  <a:lnTo>
                    <a:pt x="1026" y="1398"/>
                  </a:lnTo>
                  <a:lnTo>
                    <a:pt x="1012" y="1400"/>
                  </a:lnTo>
                  <a:lnTo>
                    <a:pt x="998" y="1404"/>
                  </a:lnTo>
                  <a:lnTo>
                    <a:pt x="984" y="1405"/>
                  </a:lnTo>
                  <a:lnTo>
                    <a:pt x="969" y="1404"/>
                  </a:lnTo>
                  <a:lnTo>
                    <a:pt x="951" y="1396"/>
                  </a:lnTo>
                  <a:lnTo>
                    <a:pt x="931" y="1380"/>
                  </a:lnTo>
                  <a:lnTo>
                    <a:pt x="908" y="1364"/>
                  </a:lnTo>
                  <a:lnTo>
                    <a:pt x="884" y="1346"/>
                  </a:lnTo>
                  <a:lnTo>
                    <a:pt x="860" y="1331"/>
                  </a:lnTo>
                  <a:lnTo>
                    <a:pt x="843" y="1317"/>
                  </a:lnTo>
                  <a:lnTo>
                    <a:pt x="831" y="1307"/>
                  </a:lnTo>
                  <a:lnTo>
                    <a:pt x="817" y="1297"/>
                  </a:lnTo>
                  <a:lnTo>
                    <a:pt x="799" y="1283"/>
                  </a:lnTo>
                  <a:lnTo>
                    <a:pt x="778" y="1268"/>
                  </a:lnTo>
                  <a:lnTo>
                    <a:pt x="754" y="1250"/>
                  </a:lnTo>
                  <a:lnTo>
                    <a:pt x="734" y="1234"/>
                  </a:lnTo>
                  <a:lnTo>
                    <a:pt x="717" y="1219"/>
                  </a:lnTo>
                  <a:lnTo>
                    <a:pt x="709" y="1207"/>
                  </a:lnTo>
                  <a:lnTo>
                    <a:pt x="705" y="1189"/>
                  </a:lnTo>
                  <a:lnTo>
                    <a:pt x="701" y="1169"/>
                  </a:lnTo>
                  <a:lnTo>
                    <a:pt x="697" y="1150"/>
                  </a:lnTo>
                  <a:lnTo>
                    <a:pt x="691" y="1134"/>
                  </a:lnTo>
                  <a:lnTo>
                    <a:pt x="683" y="1126"/>
                  </a:lnTo>
                  <a:lnTo>
                    <a:pt x="675" y="1126"/>
                  </a:lnTo>
                  <a:lnTo>
                    <a:pt x="666" y="1132"/>
                  </a:lnTo>
                  <a:lnTo>
                    <a:pt x="656" y="1140"/>
                  </a:lnTo>
                  <a:lnTo>
                    <a:pt x="644" y="1148"/>
                  </a:lnTo>
                  <a:lnTo>
                    <a:pt x="632" y="1154"/>
                  </a:lnTo>
                  <a:lnTo>
                    <a:pt x="620" y="1156"/>
                  </a:lnTo>
                  <a:lnTo>
                    <a:pt x="612" y="1152"/>
                  </a:lnTo>
                  <a:lnTo>
                    <a:pt x="606" y="1142"/>
                  </a:lnTo>
                  <a:lnTo>
                    <a:pt x="591" y="1100"/>
                  </a:lnTo>
                  <a:lnTo>
                    <a:pt x="565" y="1063"/>
                  </a:lnTo>
                  <a:lnTo>
                    <a:pt x="532" y="1026"/>
                  </a:lnTo>
                  <a:lnTo>
                    <a:pt x="510" y="1006"/>
                  </a:lnTo>
                  <a:lnTo>
                    <a:pt x="484" y="984"/>
                  </a:lnTo>
                  <a:lnTo>
                    <a:pt x="461" y="963"/>
                  </a:lnTo>
                  <a:lnTo>
                    <a:pt x="437" y="943"/>
                  </a:lnTo>
                  <a:lnTo>
                    <a:pt x="419" y="923"/>
                  </a:lnTo>
                  <a:lnTo>
                    <a:pt x="406" y="908"/>
                  </a:lnTo>
                  <a:lnTo>
                    <a:pt x="390" y="894"/>
                  </a:lnTo>
                  <a:lnTo>
                    <a:pt x="374" y="890"/>
                  </a:lnTo>
                  <a:lnTo>
                    <a:pt x="356" y="892"/>
                  </a:lnTo>
                  <a:lnTo>
                    <a:pt x="343" y="900"/>
                  </a:lnTo>
                  <a:lnTo>
                    <a:pt x="331" y="910"/>
                  </a:lnTo>
                  <a:lnTo>
                    <a:pt x="321" y="919"/>
                  </a:lnTo>
                  <a:lnTo>
                    <a:pt x="309" y="921"/>
                  </a:lnTo>
                  <a:lnTo>
                    <a:pt x="295" y="913"/>
                  </a:lnTo>
                  <a:lnTo>
                    <a:pt x="280" y="898"/>
                  </a:lnTo>
                  <a:lnTo>
                    <a:pt x="266" y="870"/>
                  </a:lnTo>
                  <a:lnTo>
                    <a:pt x="246" y="839"/>
                  </a:lnTo>
                  <a:lnTo>
                    <a:pt x="217" y="809"/>
                  </a:lnTo>
                  <a:lnTo>
                    <a:pt x="183" y="782"/>
                  </a:lnTo>
                  <a:lnTo>
                    <a:pt x="152" y="756"/>
                  </a:lnTo>
                  <a:lnTo>
                    <a:pt x="124" y="734"/>
                  </a:lnTo>
                  <a:lnTo>
                    <a:pt x="105" y="717"/>
                  </a:lnTo>
                  <a:lnTo>
                    <a:pt x="87" y="697"/>
                  </a:lnTo>
                  <a:lnTo>
                    <a:pt x="73" y="677"/>
                  </a:lnTo>
                  <a:lnTo>
                    <a:pt x="61" y="662"/>
                  </a:lnTo>
                  <a:lnTo>
                    <a:pt x="53" y="652"/>
                  </a:lnTo>
                  <a:lnTo>
                    <a:pt x="51" y="648"/>
                  </a:lnTo>
                  <a:lnTo>
                    <a:pt x="47" y="648"/>
                  </a:lnTo>
                  <a:lnTo>
                    <a:pt x="40" y="650"/>
                  </a:lnTo>
                  <a:lnTo>
                    <a:pt x="30" y="650"/>
                  </a:lnTo>
                  <a:lnTo>
                    <a:pt x="20" y="648"/>
                  </a:lnTo>
                  <a:lnTo>
                    <a:pt x="8" y="646"/>
                  </a:lnTo>
                  <a:lnTo>
                    <a:pt x="2" y="638"/>
                  </a:lnTo>
                  <a:lnTo>
                    <a:pt x="0" y="628"/>
                  </a:lnTo>
                  <a:lnTo>
                    <a:pt x="4" y="614"/>
                  </a:lnTo>
                  <a:lnTo>
                    <a:pt x="10" y="593"/>
                  </a:lnTo>
                  <a:lnTo>
                    <a:pt x="14" y="575"/>
                  </a:lnTo>
                  <a:lnTo>
                    <a:pt x="14" y="559"/>
                  </a:lnTo>
                  <a:lnTo>
                    <a:pt x="12" y="541"/>
                  </a:lnTo>
                  <a:lnTo>
                    <a:pt x="10" y="524"/>
                  </a:lnTo>
                  <a:lnTo>
                    <a:pt x="12" y="504"/>
                  </a:lnTo>
                  <a:lnTo>
                    <a:pt x="12" y="482"/>
                  </a:lnTo>
                  <a:lnTo>
                    <a:pt x="8" y="463"/>
                  </a:lnTo>
                  <a:lnTo>
                    <a:pt x="6" y="449"/>
                  </a:lnTo>
                  <a:lnTo>
                    <a:pt x="4" y="439"/>
                  </a:lnTo>
                  <a:lnTo>
                    <a:pt x="10" y="431"/>
                  </a:lnTo>
                  <a:lnTo>
                    <a:pt x="22" y="427"/>
                  </a:lnTo>
                  <a:lnTo>
                    <a:pt x="34" y="429"/>
                  </a:lnTo>
                  <a:lnTo>
                    <a:pt x="44" y="437"/>
                  </a:lnTo>
                  <a:lnTo>
                    <a:pt x="51" y="449"/>
                  </a:lnTo>
                  <a:lnTo>
                    <a:pt x="57" y="461"/>
                  </a:lnTo>
                  <a:lnTo>
                    <a:pt x="65" y="471"/>
                  </a:lnTo>
                  <a:lnTo>
                    <a:pt x="75" y="475"/>
                  </a:lnTo>
                  <a:lnTo>
                    <a:pt x="87" y="473"/>
                  </a:lnTo>
                  <a:lnTo>
                    <a:pt x="105" y="465"/>
                  </a:lnTo>
                  <a:lnTo>
                    <a:pt x="118" y="463"/>
                  </a:lnTo>
                  <a:lnTo>
                    <a:pt x="132" y="463"/>
                  </a:lnTo>
                  <a:lnTo>
                    <a:pt x="144" y="459"/>
                  </a:lnTo>
                  <a:lnTo>
                    <a:pt x="152" y="451"/>
                  </a:lnTo>
                  <a:lnTo>
                    <a:pt x="158" y="435"/>
                  </a:lnTo>
                  <a:lnTo>
                    <a:pt x="164" y="412"/>
                  </a:lnTo>
                  <a:lnTo>
                    <a:pt x="169" y="394"/>
                  </a:lnTo>
                  <a:lnTo>
                    <a:pt x="171" y="376"/>
                  </a:lnTo>
                  <a:lnTo>
                    <a:pt x="169" y="360"/>
                  </a:lnTo>
                  <a:lnTo>
                    <a:pt x="156" y="347"/>
                  </a:lnTo>
                  <a:lnTo>
                    <a:pt x="140" y="335"/>
                  </a:lnTo>
                  <a:lnTo>
                    <a:pt x="122" y="325"/>
                  </a:lnTo>
                  <a:lnTo>
                    <a:pt x="108" y="315"/>
                  </a:lnTo>
                  <a:lnTo>
                    <a:pt x="99" y="305"/>
                  </a:lnTo>
                  <a:lnTo>
                    <a:pt x="97" y="293"/>
                  </a:lnTo>
                  <a:lnTo>
                    <a:pt x="101" y="278"/>
                  </a:lnTo>
                  <a:lnTo>
                    <a:pt x="108" y="254"/>
                  </a:lnTo>
                  <a:lnTo>
                    <a:pt x="114" y="229"/>
                  </a:lnTo>
                  <a:lnTo>
                    <a:pt x="118" y="205"/>
                  </a:lnTo>
                  <a:lnTo>
                    <a:pt x="124" y="183"/>
                  </a:lnTo>
                  <a:lnTo>
                    <a:pt x="132" y="168"/>
                  </a:lnTo>
                  <a:lnTo>
                    <a:pt x="140" y="158"/>
                  </a:lnTo>
                  <a:lnTo>
                    <a:pt x="148" y="150"/>
                  </a:lnTo>
                  <a:lnTo>
                    <a:pt x="154" y="146"/>
                  </a:lnTo>
                  <a:lnTo>
                    <a:pt x="158" y="142"/>
                  </a:lnTo>
                  <a:lnTo>
                    <a:pt x="160" y="140"/>
                  </a:lnTo>
                  <a:lnTo>
                    <a:pt x="162" y="138"/>
                  </a:lnTo>
                  <a:lnTo>
                    <a:pt x="256" y="152"/>
                  </a:lnTo>
                  <a:lnTo>
                    <a:pt x="284" y="105"/>
                  </a:lnTo>
                  <a:lnTo>
                    <a:pt x="355" y="42"/>
                  </a:lnTo>
                  <a:lnTo>
                    <a:pt x="384" y="24"/>
                  </a:lnTo>
                  <a:lnTo>
                    <a:pt x="492" y="61"/>
                  </a:lnTo>
                  <a:lnTo>
                    <a:pt x="530" y="87"/>
                  </a:lnTo>
                  <a:lnTo>
                    <a:pt x="589" y="81"/>
                  </a:lnTo>
                  <a:lnTo>
                    <a:pt x="626" y="36"/>
                  </a:lnTo>
                  <a:lnTo>
                    <a:pt x="792" y="67"/>
                  </a:lnTo>
                  <a:lnTo>
                    <a:pt x="841" y="106"/>
                  </a:lnTo>
                  <a:lnTo>
                    <a:pt x="896" y="118"/>
                  </a:lnTo>
                  <a:lnTo>
                    <a:pt x="1032" y="81"/>
                  </a:lnTo>
                  <a:lnTo>
                    <a:pt x="1071" y="105"/>
                  </a:lnTo>
                  <a:lnTo>
                    <a:pt x="1179" y="34"/>
                  </a:lnTo>
                  <a:lnTo>
                    <a:pt x="1297" y="32"/>
                  </a:lnTo>
                  <a:lnTo>
                    <a:pt x="1366" y="0"/>
                  </a:lnTo>
                  <a:lnTo>
                    <a:pt x="1461" y="12"/>
                  </a:lnTo>
                  <a:lnTo>
                    <a:pt x="1575" y="87"/>
                  </a:lnTo>
                  <a:lnTo>
                    <a:pt x="1666" y="75"/>
                  </a:lnTo>
                  <a:lnTo>
                    <a:pt x="1669" y="110"/>
                  </a:lnTo>
                  <a:lnTo>
                    <a:pt x="1628" y="138"/>
                  </a:lnTo>
                  <a:lnTo>
                    <a:pt x="1667" y="158"/>
                  </a:lnTo>
                  <a:lnTo>
                    <a:pt x="1666" y="205"/>
                  </a:lnTo>
                  <a:lnTo>
                    <a:pt x="1632" y="295"/>
                  </a:lnTo>
                  <a:lnTo>
                    <a:pt x="1634" y="347"/>
                  </a:lnTo>
                  <a:lnTo>
                    <a:pt x="1589" y="349"/>
                  </a:lnTo>
                  <a:lnTo>
                    <a:pt x="1595" y="431"/>
                  </a:lnTo>
                  <a:lnTo>
                    <a:pt x="1650" y="520"/>
                  </a:lnTo>
                  <a:lnTo>
                    <a:pt x="1701" y="632"/>
                  </a:lnTo>
                  <a:lnTo>
                    <a:pt x="1774" y="628"/>
                  </a:lnTo>
                  <a:lnTo>
                    <a:pt x="1845" y="663"/>
                  </a:lnTo>
                  <a:lnTo>
                    <a:pt x="1870" y="665"/>
                  </a:lnTo>
                  <a:lnTo>
                    <a:pt x="1902" y="683"/>
                  </a:lnTo>
                  <a:lnTo>
                    <a:pt x="1978" y="730"/>
                  </a:lnTo>
                  <a:lnTo>
                    <a:pt x="2041" y="726"/>
                  </a:lnTo>
                  <a:lnTo>
                    <a:pt x="2110" y="758"/>
                  </a:lnTo>
                  <a:lnTo>
                    <a:pt x="2207" y="756"/>
                  </a:lnTo>
                  <a:lnTo>
                    <a:pt x="2321" y="799"/>
                  </a:lnTo>
                  <a:lnTo>
                    <a:pt x="2402" y="860"/>
                  </a:lnTo>
                  <a:lnTo>
                    <a:pt x="2410" y="913"/>
                  </a:lnTo>
                  <a:lnTo>
                    <a:pt x="2486" y="923"/>
                  </a:lnTo>
                  <a:lnTo>
                    <a:pt x="2557" y="939"/>
                  </a:lnTo>
                  <a:lnTo>
                    <a:pt x="2628" y="843"/>
                  </a:lnTo>
                  <a:lnTo>
                    <a:pt x="2644" y="793"/>
                  </a:lnTo>
                  <a:lnTo>
                    <a:pt x="2634" y="758"/>
                  </a:lnTo>
                  <a:lnTo>
                    <a:pt x="2681" y="764"/>
                  </a:lnTo>
                  <a:lnTo>
                    <a:pt x="2740" y="803"/>
                  </a:lnTo>
                  <a:lnTo>
                    <a:pt x="2786" y="829"/>
                  </a:lnTo>
                  <a:lnTo>
                    <a:pt x="2817" y="925"/>
                  </a:lnTo>
                  <a:lnTo>
                    <a:pt x="2880" y="992"/>
                  </a:lnTo>
                  <a:lnTo>
                    <a:pt x="2874" y="1020"/>
                  </a:lnTo>
                  <a:lnTo>
                    <a:pt x="2841" y="1033"/>
                  </a:lnTo>
                  <a:lnTo>
                    <a:pt x="2880" y="1106"/>
                  </a:lnTo>
                  <a:lnTo>
                    <a:pt x="2894" y="1240"/>
                  </a:lnTo>
                  <a:lnTo>
                    <a:pt x="2896" y="1358"/>
                  </a:lnTo>
                  <a:lnTo>
                    <a:pt x="2858" y="1378"/>
                  </a:lnTo>
                  <a:lnTo>
                    <a:pt x="2849" y="1413"/>
                  </a:lnTo>
                  <a:lnTo>
                    <a:pt x="2829" y="1472"/>
                  </a:lnTo>
                  <a:lnTo>
                    <a:pt x="2835" y="1528"/>
                  </a:lnTo>
                  <a:lnTo>
                    <a:pt x="2799" y="1541"/>
                  </a:lnTo>
                  <a:lnTo>
                    <a:pt x="2774" y="1520"/>
                  </a:lnTo>
                  <a:lnTo>
                    <a:pt x="2754" y="1539"/>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01" name="Google Shape;601;p25"/>
            <p:cNvSpPr/>
            <p:nvPr/>
          </p:nvSpPr>
          <p:spPr>
            <a:xfrm>
              <a:off x="900" y="2373"/>
              <a:ext cx="1448" cy="781"/>
            </a:xfrm>
            <a:custGeom>
              <a:rect b="b" l="l" r="r" t="t"/>
              <a:pathLst>
                <a:path extrusionOk="0" h="1563" w="2896">
                  <a:moveTo>
                    <a:pt x="2754" y="1539"/>
                  </a:moveTo>
                  <a:lnTo>
                    <a:pt x="2752" y="1535"/>
                  </a:lnTo>
                  <a:lnTo>
                    <a:pt x="2746" y="1528"/>
                  </a:lnTo>
                  <a:lnTo>
                    <a:pt x="2738" y="1516"/>
                  </a:lnTo>
                  <a:lnTo>
                    <a:pt x="2728" y="1504"/>
                  </a:lnTo>
                  <a:lnTo>
                    <a:pt x="2715" y="1496"/>
                  </a:lnTo>
                  <a:lnTo>
                    <a:pt x="2699" y="1490"/>
                  </a:lnTo>
                  <a:lnTo>
                    <a:pt x="2685" y="1486"/>
                  </a:lnTo>
                  <a:lnTo>
                    <a:pt x="2671" y="1486"/>
                  </a:lnTo>
                  <a:lnTo>
                    <a:pt x="2658" y="1490"/>
                  </a:lnTo>
                  <a:lnTo>
                    <a:pt x="2650" y="1500"/>
                  </a:lnTo>
                  <a:lnTo>
                    <a:pt x="2644" y="1510"/>
                  </a:lnTo>
                  <a:lnTo>
                    <a:pt x="2640" y="1516"/>
                  </a:lnTo>
                  <a:lnTo>
                    <a:pt x="2636" y="1520"/>
                  </a:lnTo>
                  <a:lnTo>
                    <a:pt x="2632" y="1522"/>
                  </a:lnTo>
                  <a:lnTo>
                    <a:pt x="2630" y="1524"/>
                  </a:lnTo>
                  <a:lnTo>
                    <a:pt x="2628" y="1524"/>
                  </a:lnTo>
                  <a:lnTo>
                    <a:pt x="2624" y="1522"/>
                  </a:lnTo>
                  <a:lnTo>
                    <a:pt x="2612" y="1514"/>
                  </a:lnTo>
                  <a:lnTo>
                    <a:pt x="2591" y="1504"/>
                  </a:lnTo>
                  <a:lnTo>
                    <a:pt x="2559" y="1492"/>
                  </a:lnTo>
                  <a:lnTo>
                    <a:pt x="2534" y="1486"/>
                  </a:lnTo>
                  <a:lnTo>
                    <a:pt x="2510" y="1480"/>
                  </a:lnTo>
                  <a:lnTo>
                    <a:pt x="2492" y="1474"/>
                  </a:lnTo>
                  <a:lnTo>
                    <a:pt x="2480" y="1472"/>
                  </a:lnTo>
                  <a:lnTo>
                    <a:pt x="2477" y="1472"/>
                  </a:lnTo>
                  <a:lnTo>
                    <a:pt x="2480" y="1468"/>
                  </a:lnTo>
                  <a:lnTo>
                    <a:pt x="2488" y="1463"/>
                  </a:lnTo>
                  <a:lnTo>
                    <a:pt x="2502" y="1453"/>
                  </a:lnTo>
                  <a:lnTo>
                    <a:pt x="2514" y="1443"/>
                  </a:lnTo>
                  <a:lnTo>
                    <a:pt x="2524" y="1431"/>
                  </a:lnTo>
                  <a:lnTo>
                    <a:pt x="2528" y="1421"/>
                  </a:lnTo>
                  <a:lnTo>
                    <a:pt x="2526" y="1411"/>
                  </a:lnTo>
                  <a:lnTo>
                    <a:pt x="2518" y="1396"/>
                  </a:lnTo>
                  <a:lnTo>
                    <a:pt x="2506" y="1376"/>
                  </a:lnTo>
                  <a:lnTo>
                    <a:pt x="2494" y="1356"/>
                  </a:lnTo>
                  <a:lnTo>
                    <a:pt x="2482" y="1337"/>
                  </a:lnTo>
                  <a:lnTo>
                    <a:pt x="2471" y="1319"/>
                  </a:lnTo>
                  <a:lnTo>
                    <a:pt x="2463" y="1307"/>
                  </a:lnTo>
                  <a:lnTo>
                    <a:pt x="2461" y="1303"/>
                  </a:lnTo>
                  <a:lnTo>
                    <a:pt x="2457" y="1305"/>
                  </a:lnTo>
                  <a:lnTo>
                    <a:pt x="2445" y="1309"/>
                  </a:lnTo>
                  <a:lnTo>
                    <a:pt x="2429" y="1317"/>
                  </a:lnTo>
                  <a:lnTo>
                    <a:pt x="2414" y="1325"/>
                  </a:lnTo>
                  <a:lnTo>
                    <a:pt x="2398" y="1333"/>
                  </a:lnTo>
                  <a:lnTo>
                    <a:pt x="2384" y="1341"/>
                  </a:lnTo>
                  <a:lnTo>
                    <a:pt x="2376" y="1348"/>
                  </a:lnTo>
                  <a:lnTo>
                    <a:pt x="2366" y="1358"/>
                  </a:lnTo>
                  <a:lnTo>
                    <a:pt x="2354" y="1366"/>
                  </a:lnTo>
                  <a:lnTo>
                    <a:pt x="2339" y="1366"/>
                  </a:lnTo>
                  <a:lnTo>
                    <a:pt x="2321" y="1362"/>
                  </a:lnTo>
                  <a:lnTo>
                    <a:pt x="2305" y="1354"/>
                  </a:lnTo>
                  <a:lnTo>
                    <a:pt x="2290" y="1344"/>
                  </a:lnTo>
                  <a:lnTo>
                    <a:pt x="2272" y="1335"/>
                  </a:lnTo>
                  <a:lnTo>
                    <a:pt x="2256" y="1327"/>
                  </a:lnTo>
                  <a:lnTo>
                    <a:pt x="2246" y="1321"/>
                  </a:lnTo>
                  <a:lnTo>
                    <a:pt x="2242" y="1319"/>
                  </a:lnTo>
                  <a:lnTo>
                    <a:pt x="2238" y="1323"/>
                  </a:lnTo>
                  <a:lnTo>
                    <a:pt x="2228" y="1331"/>
                  </a:lnTo>
                  <a:lnTo>
                    <a:pt x="2215" y="1342"/>
                  </a:lnTo>
                  <a:lnTo>
                    <a:pt x="2197" y="1354"/>
                  </a:lnTo>
                  <a:lnTo>
                    <a:pt x="2177" y="1370"/>
                  </a:lnTo>
                  <a:lnTo>
                    <a:pt x="2160" y="1382"/>
                  </a:lnTo>
                  <a:lnTo>
                    <a:pt x="2142" y="1394"/>
                  </a:lnTo>
                  <a:lnTo>
                    <a:pt x="2126" y="1402"/>
                  </a:lnTo>
                  <a:lnTo>
                    <a:pt x="2108" y="1405"/>
                  </a:lnTo>
                  <a:lnTo>
                    <a:pt x="2087" y="1411"/>
                  </a:lnTo>
                  <a:lnTo>
                    <a:pt x="2063" y="1415"/>
                  </a:lnTo>
                  <a:lnTo>
                    <a:pt x="2043" y="1423"/>
                  </a:lnTo>
                  <a:lnTo>
                    <a:pt x="2028" y="1431"/>
                  </a:lnTo>
                  <a:lnTo>
                    <a:pt x="2016" y="1445"/>
                  </a:lnTo>
                  <a:lnTo>
                    <a:pt x="2004" y="1465"/>
                  </a:lnTo>
                  <a:lnTo>
                    <a:pt x="1986" y="1486"/>
                  </a:lnTo>
                  <a:lnTo>
                    <a:pt x="1963" y="1506"/>
                  </a:lnTo>
                  <a:lnTo>
                    <a:pt x="1937" y="1522"/>
                  </a:lnTo>
                  <a:lnTo>
                    <a:pt x="1910" y="1531"/>
                  </a:lnTo>
                  <a:lnTo>
                    <a:pt x="1884" y="1539"/>
                  </a:lnTo>
                  <a:lnTo>
                    <a:pt x="1860" y="1547"/>
                  </a:lnTo>
                  <a:lnTo>
                    <a:pt x="1837" y="1555"/>
                  </a:lnTo>
                  <a:lnTo>
                    <a:pt x="1815" y="1561"/>
                  </a:lnTo>
                  <a:lnTo>
                    <a:pt x="1795" y="1561"/>
                  </a:lnTo>
                  <a:lnTo>
                    <a:pt x="1784" y="1553"/>
                  </a:lnTo>
                  <a:lnTo>
                    <a:pt x="1776" y="1541"/>
                  </a:lnTo>
                  <a:lnTo>
                    <a:pt x="1770" y="1528"/>
                  </a:lnTo>
                  <a:lnTo>
                    <a:pt x="1768" y="1514"/>
                  </a:lnTo>
                  <a:lnTo>
                    <a:pt x="1764" y="1502"/>
                  </a:lnTo>
                  <a:lnTo>
                    <a:pt x="1756" y="1492"/>
                  </a:lnTo>
                  <a:lnTo>
                    <a:pt x="1744" y="1484"/>
                  </a:lnTo>
                  <a:lnTo>
                    <a:pt x="1723" y="1480"/>
                  </a:lnTo>
                  <a:lnTo>
                    <a:pt x="1697" y="1478"/>
                  </a:lnTo>
                  <a:lnTo>
                    <a:pt x="1669" y="1476"/>
                  </a:lnTo>
                  <a:lnTo>
                    <a:pt x="1642" y="1472"/>
                  </a:lnTo>
                  <a:lnTo>
                    <a:pt x="1614" y="1466"/>
                  </a:lnTo>
                  <a:lnTo>
                    <a:pt x="1601" y="1459"/>
                  </a:lnTo>
                  <a:lnTo>
                    <a:pt x="1591" y="1449"/>
                  </a:lnTo>
                  <a:lnTo>
                    <a:pt x="1583" y="1439"/>
                  </a:lnTo>
                  <a:lnTo>
                    <a:pt x="1575" y="1429"/>
                  </a:lnTo>
                  <a:lnTo>
                    <a:pt x="1567" y="1419"/>
                  </a:lnTo>
                  <a:lnTo>
                    <a:pt x="1557" y="1415"/>
                  </a:lnTo>
                  <a:lnTo>
                    <a:pt x="1545" y="1415"/>
                  </a:lnTo>
                  <a:lnTo>
                    <a:pt x="1528" y="1421"/>
                  </a:lnTo>
                  <a:lnTo>
                    <a:pt x="1502" y="1437"/>
                  </a:lnTo>
                  <a:lnTo>
                    <a:pt x="1479" y="1455"/>
                  </a:lnTo>
                  <a:lnTo>
                    <a:pt x="1455" y="1472"/>
                  </a:lnTo>
                  <a:lnTo>
                    <a:pt x="1435" y="1492"/>
                  </a:lnTo>
                  <a:lnTo>
                    <a:pt x="1421" y="1508"/>
                  </a:lnTo>
                  <a:lnTo>
                    <a:pt x="1410" y="1520"/>
                  </a:lnTo>
                  <a:lnTo>
                    <a:pt x="1402" y="1528"/>
                  </a:lnTo>
                  <a:lnTo>
                    <a:pt x="1390" y="1537"/>
                  </a:lnTo>
                  <a:lnTo>
                    <a:pt x="1378" y="1547"/>
                  </a:lnTo>
                  <a:lnTo>
                    <a:pt x="1364" y="1555"/>
                  </a:lnTo>
                  <a:lnTo>
                    <a:pt x="1353" y="1561"/>
                  </a:lnTo>
                  <a:lnTo>
                    <a:pt x="1345" y="1563"/>
                  </a:lnTo>
                  <a:lnTo>
                    <a:pt x="1339" y="1561"/>
                  </a:lnTo>
                  <a:lnTo>
                    <a:pt x="1339" y="1553"/>
                  </a:lnTo>
                  <a:lnTo>
                    <a:pt x="1343" y="1541"/>
                  </a:lnTo>
                  <a:lnTo>
                    <a:pt x="1347" y="1528"/>
                  </a:lnTo>
                  <a:lnTo>
                    <a:pt x="1353" y="1510"/>
                  </a:lnTo>
                  <a:lnTo>
                    <a:pt x="1356" y="1492"/>
                  </a:lnTo>
                  <a:lnTo>
                    <a:pt x="1358" y="1476"/>
                  </a:lnTo>
                  <a:lnTo>
                    <a:pt x="1358" y="1461"/>
                  </a:lnTo>
                  <a:lnTo>
                    <a:pt x="1353" y="1449"/>
                  </a:lnTo>
                  <a:lnTo>
                    <a:pt x="1343" y="1441"/>
                  </a:lnTo>
                  <a:lnTo>
                    <a:pt x="1321" y="1437"/>
                  </a:lnTo>
                  <a:lnTo>
                    <a:pt x="1301" y="1441"/>
                  </a:lnTo>
                  <a:lnTo>
                    <a:pt x="1282" y="1449"/>
                  </a:lnTo>
                  <a:lnTo>
                    <a:pt x="1260" y="1457"/>
                  </a:lnTo>
                  <a:lnTo>
                    <a:pt x="1234" y="1463"/>
                  </a:lnTo>
                  <a:lnTo>
                    <a:pt x="1205" y="1465"/>
                  </a:lnTo>
                  <a:lnTo>
                    <a:pt x="1173" y="1459"/>
                  </a:lnTo>
                  <a:lnTo>
                    <a:pt x="1140" y="1449"/>
                  </a:lnTo>
                  <a:lnTo>
                    <a:pt x="1106" y="1435"/>
                  </a:lnTo>
                  <a:lnTo>
                    <a:pt x="1077" y="1421"/>
                  </a:lnTo>
                  <a:lnTo>
                    <a:pt x="1053" y="1409"/>
                  </a:lnTo>
                  <a:lnTo>
                    <a:pt x="1038" y="1402"/>
                  </a:lnTo>
                  <a:lnTo>
                    <a:pt x="1026" y="1398"/>
                  </a:lnTo>
                  <a:lnTo>
                    <a:pt x="1012" y="1400"/>
                  </a:lnTo>
                  <a:lnTo>
                    <a:pt x="998" y="1404"/>
                  </a:lnTo>
                  <a:lnTo>
                    <a:pt x="984" y="1405"/>
                  </a:lnTo>
                  <a:lnTo>
                    <a:pt x="969" y="1404"/>
                  </a:lnTo>
                  <a:lnTo>
                    <a:pt x="951" y="1396"/>
                  </a:lnTo>
                  <a:lnTo>
                    <a:pt x="931" y="1380"/>
                  </a:lnTo>
                  <a:lnTo>
                    <a:pt x="908" y="1364"/>
                  </a:lnTo>
                  <a:lnTo>
                    <a:pt x="884" y="1346"/>
                  </a:lnTo>
                  <a:lnTo>
                    <a:pt x="860" y="1331"/>
                  </a:lnTo>
                  <a:lnTo>
                    <a:pt x="843" y="1317"/>
                  </a:lnTo>
                  <a:lnTo>
                    <a:pt x="831" y="1307"/>
                  </a:lnTo>
                  <a:lnTo>
                    <a:pt x="817" y="1297"/>
                  </a:lnTo>
                  <a:lnTo>
                    <a:pt x="799" y="1283"/>
                  </a:lnTo>
                  <a:lnTo>
                    <a:pt x="778" y="1268"/>
                  </a:lnTo>
                  <a:lnTo>
                    <a:pt x="754" y="1250"/>
                  </a:lnTo>
                  <a:lnTo>
                    <a:pt x="734" y="1234"/>
                  </a:lnTo>
                  <a:lnTo>
                    <a:pt x="717" y="1219"/>
                  </a:lnTo>
                  <a:lnTo>
                    <a:pt x="709" y="1207"/>
                  </a:lnTo>
                  <a:lnTo>
                    <a:pt x="705" y="1189"/>
                  </a:lnTo>
                  <a:lnTo>
                    <a:pt x="701" y="1169"/>
                  </a:lnTo>
                  <a:lnTo>
                    <a:pt x="697" y="1150"/>
                  </a:lnTo>
                  <a:lnTo>
                    <a:pt x="691" y="1134"/>
                  </a:lnTo>
                  <a:lnTo>
                    <a:pt x="683" y="1126"/>
                  </a:lnTo>
                  <a:lnTo>
                    <a:pt x="675" y="1126"/>
                  </a:lnTo>
                  <a:lnTo>
                    <a:pt x="666" y="1132"/>
                  </a:lnTo>
                  <a:lnTo>
                    <a:pt x="656" y="1140"/>
                  </a:lnTo>
                  <a:lnTo>
                    <a:pt x="644" y="1148"/>
                  </a:lnTo>
                  <a:lnTo>
                    <a:pt x="632" y="1154"/>
                  </a:lnTo>
                  <a:lnTo>
                    <a:pt x="620" y="1156"/>
                  </a:lnTo>
                  <a:lnTo>
                    <a:pt x="612" y="1152"/>
                  </a:lnTo>
                  <a:lnTo>
                    <a:pt x="606" y="1142"/>
                  </a:lnTo>
                  <a:lnTo>
                    <a:pt x="591" y="1100"/>
                  </a:lnTo>
                  <a:lnTo>
                    <a:pt x="565" y="1063"/>
                  </a:lnTo>
                  <a:lnTo>
                    <a:pt x="532" y="1026"/>
                  </a:lnTo>
                  <a:lnTo>
                    <a:pt x="510" y="1006"/>
                  </a:lnTo>
                  <a:lnTo>
                    <a:pt x="484" y="984"/>
                  </a:lnTo>
                  <a:lnTo>
                    <a:pt x="461" y="963"/>
                  </a:lnTo>
                  <a:lnTo>
                    <a:pt x="437" y="943"/>
                  </a:lnTo>
                  <a:lnTo>
                    <a:pt x="419" y="923"/>
                  </a:lnTo>
                  <a:lnTo>
                    <a:pt x="406" y="908"/>
                  </a:lnTo>
                  <a:lnTo>
                    <a:pt x="390" y="894"/>
                  </a:lnTo>
                  <a:lnTo>
                    <a:pt x="374" y="890"/>
                  </a:lnTo>
                  <a:lnTo>
                    <a:pt x="356" y="892"/>
                  </a:lnTo>
                  <a:lnTo>
                    <a:pt x="343" y="900"/>
                  </a:lnTo>
                  <a:lnTo>
                    <a:pt x="331" y="910"/>
                  </a:lnTo>
                  <a:lnTo>
                    <a:pt x="321" y="919"/>
                  </a:lnTo>
                  <a:lnTo>
                    <a:pt x="309" y="921"/>
                  </a:lnTo>
                  <a:lnTo>
                    <a:pt x="295" y="913"/>
                  </a:lnTo>
                  <a:lnTo>
                    <a:pt x="280" y="898"/>
                  </a:lnTo>
                  <a:lnTo>
                    <a:pt x="266" y="870"/>
                  </a:lnTo>
                  <a:lnTo>
                    <a:pt x="246" y="839"/>
                  </a:lnTo>
                  <a:lnTo>
                    <a:pt x="217" y="809"/>
                  </a:lnTo>
                  <a:lnTo>
                    <a:pt x="183" y="782"/>
                  </a:lnTo>
                  <a:lnTo>
                    <a:pt x="152" y="756"/>
                  </a:lnTo>
                  <a:lnTo>
                    <a:pt x="124" y="734"/>
                  </a:lnTo>
                  <a:lnTo>
                    <a:pt x="105" y="717"/>
                  </a:lnTo>
                  <a:lnTo>
                    <a:pt x="87" y="697"/>
                  </a:lnTo>
                  <a:lnTo>
                    <a:pt x="73" y="677"/>
                  </a:lnTo>
                  <a:lnTo>
                    <a:pt x="61" y="662"/>
                  </a:lnTo>
                  <a:lnTo>
                    <a:pt x="53" y="652"/>
                  </a:lnTo>
                  <a:lnTo>
                    <a:pt x="51" y="648"/>
                  </a:lnTo>
                  <a:lnTo>
                    <a:pt x="47" y="648"/>
                  </a:lnTo>
                  <a:lnTo>
                    <a:pt x="40" y="650"/>
                  </a:lnTo>
                  <a:lnTo>
                    <a:pt x="30" y="650"/>
                  </a:lnTo>
                  <a:lnTo>
                    <a:pt x="20" y="648"/>
                  </a:lnTo>
                  <a:lnTo>
                    <a:pt x="8" y="646"/>
                  </a:lnTo>
                  <a:lnTo>
                    <a:pt x="2" y="638"/>
                  </a:lnTo>
                  <a:lnTo>
                    <a:pt x="0" y="628"/>
                  </a:lnTo>
                  <a:lnTo>
                    <a:pt x="4" y="614"/>
                  </a:lnTo>
                  <a:lnTo>
                    <a:pt x="10" y="593"/>
                  </a:lnTo>
                  <a:lnTo>
                    <a:pt x="14" y="575"/>
                  </a:lnTo>
                  <a:lnTo>
                    <a:pt x="14" y="559"/>
                  </a:lnTo>
                  <a:lnTo>
                    <a:pt x="12" y="541"/>
                  </a:lnTo>
                  <a:lnTo>
                    <a:pt x="10" y="524"/>
                  </a:lnTo>
                  <a:lnTo>
                    <a:pt x="12" y="504"/>
                  </a:lnTo>
                  <a:lnTo>
                    <a:pt x="12" y="482"/>
                  </a:lnTo>
                  <a:lnTo>
                    <a:pt x="8" y="463"/>
                  </a:lnTo>
                  <a:lnTo>
                    <a:pt x="6" y="449"/>
                  </a:lnTo>
                  <a:lnTo>
                    <a:pt x="4" y="439"/>
                  </a:lnTo>
                  <a:lnTo>
                    <a:pt x="10" y="431"/>
                  </a:lnTo>
                  <a:lnTo>
                    <a:pt x="22" y="427"/>
                  </a:lnTo>
                  <a:lnTo>
                    <a:pt x="34" y="429"/>
                  </a:lnTo>
                  <a:lnTo>
                    <a:pt x="44" y="437"/>
                  </a:lnTo>
                  <a:lnTo>
                    <a:pt x="51" y="449"/>
                  </a:lnTo>
                  <a:lnTo>
                    <a:pt x="57" y="461"/>
                  </a:lnTo>
                  <a:lnTo>
                    <a:pt x="65" y="471"/>
                  </a:lnTo>
                  <a:lnTo>
                    <a:pt x="75" y="475"/>
                  </a:lnTo>
                  <a:lnTo>
                    <a:pt x="87" y="473"/>
                  </a:lnTo>
                  <a:lnTo>
                    <a:pt x="105" y="465"/>
                  </a:lnTo>
                  <a:lnTo>
                    <a:pt x="118" y="463"/>
                  </a:lnTo>
                  <a:lnTo>
                    <a:pt x="132" y="463"/>
                  </a:lnTo>
                  <a:lnTo>
                    <a:pt x="144" y="459"/>
                  </a:lnTo>
                  <a:lnTo>
                    <a:pt x="152" y="451"/>
                  </a:lnTo>
                  <a:lnTo>
                    <a:pt x="158" y="435"/>
                  </a:lnTo>
                  <a:lnTo>
                    <a:pt x="164" y="412"/>
                  </a:lnTo>
                  <a:lnTo>
                    <a:pt x="169" y="394"/>
                  </a:lnTo>
                  <a:lnTo>
                    <a:pt x="171" y="376"/>
                  </a:lnTo>
                  <a:lnTo>
                    <a:pt x="169" y="360"/>
                  </a:lnTo>
                  <a:lnTo>
                    <a:pt x="156" y="347"/>
                  </a:lnTo>
                  <a:lnTo>
                    <a:pt x="140" y="335"/>
                  </a:lnTo>
                  <a:lnTo>
                    <a:pt x="122" y="325"/>
                  </a:lnTo>
                  <a:lnTo>
                    <a:pt x="108" y="315"/>
                  </a:lnTo>
                  <a:lnTo>
                    <a:pt x="99" y="305"/>
                  </a:lnTo>
                  <a:lnTo>
                    <a:pt x="97" y="293"/>
                  </a:lnTo>
                  <a:lnTo>
                    <a:pt x="101" y="278"/>
                  </a:lnTo>
                  <a:lnTo>
                    <a:pt x="108" y="254"/>
                  </a:lnTo>
                  <a:lnTo>
                    <a:pt x="114" y="229"/>
                  </a:lnTo>
                  <a:lnTo>
                    <a:pt x="118" y="205"/>
                  </a:lnTo>
                  <a:lnTo>
                    <a:pt x="124" y="183"/>
                  </a:lnTo>
                  <a:lnTo>
                    <a:pt x="132" y="168"/>
                  </a:lnTo>
                  <a:lnTo>
                    <a:pt x="140" y="158"/>
                  </a:lnTo>
                  <a:lnTo>
                    <a:pt x="148" y="150"/>
                  </a:lnTo>
                  <a:lnTo>
                    <a:pt x="154" y="146"/>
                  </a:lnTo>
                  <a:lnTo>
                    <a:pt x="158" y="142"/>
                  </a:lnTo>
                  <a:lnTo>
                    <a:pt x="160" y="140"/>
                  </a:lnTo>
                  <a:lnTo>
                    <a:pt x="162" y="138"/>
                  </a:lnTo>
                  <a:lnTo>
                    <a:pt x="256" y="152"/>
                  </a:lnTo>
                  <a:lnTo>
                    <a:pt x="284" y="105"/>
                  </a:lnTo>
                  <a:lnTo>
                    <a:pt x="355" y="42"/>
                  </a:lnTo>
                  <a:lnTo>
                    <a:pt x="384" y="24"/>
                  </a:lnTo>
                  <a:lnTo>
                    <a:pt x="492" y="61"/>
                  </a:lnTo>
                  <a:lnTo>
                    <a:pt x="530" y="87"/>
                  </a:lnTo>
                  <a:lnTo>
                    <a:pt x="589" y="81"/>
                  </a:lnTo>
                  <a:lnTo>
                    <a:pt x="626" y="36"/>
                  </a:lnTo>
                  <a:lnTo>
                    <a:pt x="792" y="67"/>
                  </a:lnTo>
                  <a:lnTo>
                    <a:pt x="841" y="106"/>
                  </a:lnTo>
                  <a:lnTo>
                    <a:pt x="896" y="118"/>
                  </a:lnTo>
                  <a:lnTo>
                    <a:pt x="1032" y="81"/>
                  </a:lnTo>
                  <a:lnTo>
                    <a:pt x="1071" y="105"/>
                  </a:lnTo>
                  <a:lnTo>
                    <a:pt x="1179" y="34"/>
                  </a:lnTo>
                  <a:lnTo>
                    <a:pt x="1297" y="32"/>
                  </a:lnTo>
                  <a:lnTo>
                    <a:pt x="1366" y="0"/>
                  </a:lnTo>
                  <a:lnTo>
                    <a:pt x="1461" y="12"/>
                  </a:lnTo>
                  <a:lnTo>
                    <a:pt x="1575" y="87"/>
                  </a:lnTo>
                  <a:lnTo>
                    <a:pt x="1666" y="75"/>
                  </a:lnTo>
                  <a:lnTo>
                    <a:pt x="1669" y="110"/>
                  </a:lnTo>
                  <a:lnTo>
                    <a:pt x="1628" y="138"/>
                  </a:lnTo>
                  <a:lnTo>
                    <a:pt x="1667" y="158"/>
                  </a:lnTo>
                  <a:lnTo>
                    <a:pt x="1666" y="205"/>
                  </a:lnTo>
                  <a:lnTo>
                    <a:pt x="1632" y="295"/>
                  </a:lnTo>
                  <a:lnTo>
                    <a:pt x="1634" y="347"/>
                  </a:lnTo>
                  <a:lnTo>
                    <a:pt x="1589" y="349"/>
                  </a:lnTo>
                  <a:lnTo>
                    <a:pt x="1595" y="431"/>
                  </a:lnTo>
                  <a:lnTo>
                    <a:pt x="1650" y="520"/>
                  </a:lnTo>
                  <a:lnTo>
                    <a:pt x="1701" y="632"/>
                  </a:lnTo>
                  <a:lnTo>
                    <a:pt x="1774" y="628"/>
                  </a:lnTo>
                  <a:lnTo>
                    <a:pt x="1845" y="663"/>
                  </a:lnTo>
                  <a:lnTo>
                    <a:pt x="1870" y="665"/>
                  </a:lnTo>
                  <a:lnTo>
                    <a:pt x="1902" y="683"/>
                  </a:lnTo>
                  <a:lnTo>
                    <a:pt x="1978" y="730"/>
                  </a:lnTo>
                  <a:lnTo>
                    <a:pt x="2041" y="726"/>
                  </a:lnTo>
                  <a:lnTo>
                    <a:pt x="2110" y="758"/>
                  </a:lnTo>
                  <a:lnTo>
                    <a:pt x="2207" y="756"/>
                  </a:lnTo>
                  <a:lnTo>
                    <a:pt x="2321" y="799"/>
                  </a:lnTo>
                  <a:lnTo>
                    <a:pt x="2402" y="860"/>
                  </a:lnTo>
                  <a:lnTo>
                    <a:pt x="2410" y="913"/>
                  </a:lnTo>
                  <a:lnTo>
                    <a:pt x="2486" y="923"/>
                  </a:lnTo>
                  <a:lnTo>
                    <a:pt x="2557" y="939"/>
                  </a:lnTo>
                  <a:lnTo>
                    <a:pt x="2628" y="843"/>
                  </a:lnTo>
                  <a:lnTo>
                    <a:pt x="2644" y="793"/>
                  </a:lnTo>
                  <a:lnTo>
                    <a:pt x="2634" y="758"/>
                  </a:lnTo>
                  <a:lnTo>
                    <a:pt x="2681" y="764"/>
                  </a:lnTo>
                  <a:lnTo>
                    <a:pt x="2740" y="803"/>
                  </a:lnTo>
                  <a:lnTo>
                    <a:pt x="2786" y="829"/>
                  </a:lnTo>
                  <a:lnTo>
                    <a:pt x="2817" y="925"/>
                  </a:lnTo>
                  <a:lnTo>
                    <a:pt x="2880" y="992"/>
                  </a:lnTo>
                  <a:lnTo>
                    <a:pt x="2874" y="1020"/>
                  </a:lnTo>
                  <a:lnTo>
                    <a:pt x="2841" y="1033"/>
                  </a:lnTo>
                  <a:lnTo>
                    <a:pt x="2880" y="1106"/>
                  </a:lnTo>
                  <a:lnTo>
                    <a:pt x="2894" y="1240"/>
                  </a:lnTo>
                  <a:lnTo>
                    <a:pt x="2896" y="1358"/>
                  </a:lnTo>
                  <a:lnTo>
                    <a:pt x="2858" y="1378"/>
                  </a:lnTo>
                  <a:lnTo>
                    <a:pt x="2849" y="1413"/>
                  </a:lnTo>
                  <a:lnTo>
                    <a:pt x="2829" y="1472"/>
                  </a:lnTo>
                  <a:lnTo>
                    <a:pt x="2835" y="1528"/>
                  </a:lnTo>
                  <a:lnTo>
                    <a:pt x="2799" y="1541"/>
                  </a:lnTo>
                  <a:lnTo>
                    <a:pt x="2774" y="1520"/>
                  </a:lnTo>
                  <a:lnTo>
                    <a:pt x="2754" y="1539"/>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02" name="Google Shape;602;p25"/>
            <p:cNvSpPr/>
            <p:nvPr/>
          </p:nvSpPr>
          <p:spPr>
            <a:xfrm>
              <a:off x="2215" y="3052"/>
              <a:ext cx="676" cy="694"/>
            </a:xfrm>
            <a:custGeom>
              <a:rect b="b" l="l" r="r" t="t"/>
              <a:pathLst>
                <a:path extrusionOk="0" h="1388" w="1352">
                  <a:moveTo>
                    <a:pt x="1262" y="1026"/>
                  </a:moveTo>
                  <a:lnTo>
                    <a:pt x="1230" y="998"/>
                  </a:lnTo>
                  <a:lnTo>
                    <a:pt x="1203" y="1026"/>
                  </a:lnTo>
                  <a:lnTo>
                    <a:pt x="1197" y="1028"/>
                  </a:lnTo>
                  <a:lnTo>
                    <a:pt x="1185" y="1032"/>
                  </a:lnTo>
                  <a:lnTo>
                    <a:pt x="1171" y="1039"/>
                  </a:lnTo>
                  <a:lnTo>
                    <a:pt x="1159" y="1045"/>
                  </a:lnTo>
                  <a:lnTo>
                    <a:pt x="1154" y="1049"/>
                  </a:lnTo>
                  <a:lnTo>
                    <a:pt x="1152" y="1055"/>
                  </a:lnTo>
                  <a:lnTo>
                    <a:pt x="1150" y="1067"/>
                  </a:lnTo>
                  <a:lnTo>
                    <a:pt x="1148" y="1081"/>
                  </a:lnTo>
                  <a:lnTo>
                    <a:pt x="1144" y="1093"/>
                  </a:lnTo>
                  <a:lnTo>
                    <a:pt x="1138" y="1098"/>
                  </a:lnTo>
                  <a:lnTo>
                    <a:pt x="1130" y="1102"/>
                  </a:lnTo>
                  <a:lnTo>
                    <a:pt x="1118" y="1106"/>
                  </a:lnTo>
                  <a:lnTo>
                    <a:pt x="1104" y="1114"/>
                  </a:lnTo>
                  <a:lnTo>
                    <a:pt x="1091" y="1118"/>
                  </a:lnTo>
                  <a:lnTo>
                    <a:pt x="1079" y="1122"/>
                  </a:lnTo>
                  <a:lnTo>
                    <a:pt x="1069" y="1120"/>
                  </a:lnTo>
                  <a:lnTo>
                    <a:pt x="1059" y="1114"/>
                  </a:lnTo>
                  <a:lnTo>
                    <a:pt x="1047" y="1112"/>
                  </a:lnTo>
                  <a:lnTo>
                    <a:pt x="1035" y="1112"/>
                  </a:lnTo>
                  <a:lnTo>
                    <a:pt x="1032" y="1112"/>
                  </a:lnTo>
                  <a:lnTo>
                    <a:pt x="1032" y="1116"/>
                  </a:lnTo>
                  <a:lnTo>
                    <a:pt x="1030" y="1124"/>
                  </a:lnTo>
                  <a:lnTo>
                    <a:pt x="1026" y="1136"/>
                  </a:lnTo>
                  <a:lnTo>
                    <a:pt x="1020" y="1144"/>
                  </a:lnTo>
                  <a:lnTo>
                    <a:pt x="1012" y="1148"/>
                  </a:lnTo>
                  <a:lnTo>
                    <a:pt x="1004" y="1146"/>
                  </a:lnTo>
                  <a:lnTo>
                    <a:pt x="992" y="1140"/>
                  </a:lnTo>
                  <a:lnTo>
                    <a:pt x="980" y="1130"/>
                  </a:lnTo>
                  <a:lnTo>
                    <a:pt x="969" y="1122"/>
                  </a:lnTo>
                  <a:lnTo>
                    <a:pt x="963" y="1116"/>
                  </a:lnTo>
                  <a:lnTo>
                    <a:pt x="959" y="1114"/>
                  </a:lnTo>
                  <a:lnTo>
                    <a:pt x="959" y="1116"/>
                  </a:lnTo>
                  <a:lnTo>
                    <a:pt x="959" y="1118"/>
                  </a:lnTo>
                  <a:lnTo>
                    <a:pt x="957" y="1124"/>
                  </a:lnTo>
                  <a:lnTo>
                    <a:pt x="955" y="1130"/>
                  </a:lnTo>
                  <a:lnTo>
                    <a:pt x="951" y="1134"/>
                  </a:lnTo>
                  <a:lnTo>
                    <a:pt x="949" y="1140"/>
                  </a:lnTo>
                  <a:lnTo>
                    <a:pt x="945" y="1142"/>
                  </a:lnTo>
                  <a:lnTo>
                    <a:pt x="939" y="1144"/>
                  </a:lnTo>
                  <a:lnTo>
                    <a:pt x="935" y="1142"/>
                  </a:lnTo>
                  <a:lnTo>
                    <a:pt x="931" y="1140"/>
                  </a:lnTo>
                  <a:lnTo>
                    <a:pt x="925" y="1136"/>
                  </a:lnTo>
                  <a:lnTo>
                    <a:pt x="921" y="1132"/>
                  </a:lnTo>
                  <a:lnTo>
                    <a:pt x="919" y="1128"/>
                  </a:lnTo>
                  <a:lnTo>
                    <a:pt x="917" y="1126"/>
                  </a:lnTo>
                  <a:lnTo>
                    <a:pt x="915" y="1122"/>
                  </a:lnTo>
                  <a:lnTo>
                    <a:pt x="913" y="1122"/>
                  </a:lnTo>
                  <a:lnTo>
                    <a:pt x="911" y="1126"/>
                  </a:lnTo>
                  <a:lnTo>
                    <a:pt x="906" y="1132"/>
                  </a:lnTo>
                  <a:lnTo>
                    <a:pt x="896" y="1144"/>
                  </a:lnTo>
                  <a:lnTo>
                    <a:pt x="886" y="1154"/>
                  </a:lnTo>
                  <a:lnTo>
                    <a:pt x="874" y="1159"/>
                  </a:lnTo>
                  <a:lnTo>
                    <a:pt x="864" y="1163"/>
                  </a:lnTo>
                  <a:lnTo>
                    <a:pt x="852" y="1159"/>
                  </a:lnTo>
                  <a:lnTo>
                    <a:pt x="839" y="1150"/>
                  </a:lnTo>
                  <a:lnTo>
                    <a:pt x="825" y="1138"/>
                  </a:lnTo>
                  <a:lnTo>
                    <a:pt x="809" y="1128"/>
                  </a:lnTo>
                  <a:lnTo>
                    <a:pt x="797" y="1122"/>
                  </a:lnTo>
                  <a:lnTo>
                    <a:pt x="787" y="1120"/>
                  </a:lnTo>
                  <a:lnTo>
                    <a:pt x="778" y="1130"/>
                  </a:lnTo>
                  <a:lnTo>
                    <a:pt x="766" y="1144"/>
                  </a:lnTo>
                  <a:lnTo>
                    <a:pt x="754" y="1159"/>
                  </a:lnTo>
                  <a:lnTo>
                    <a:pt x="742" y="1171"/>
                  </a:lnTo>
                  <a:lnTo>
                    <a:pt x="734" y="1179"/>
                  </a:lnTo>
                  <a:lnTo>
                    <a:pt x="724" y="1177"/>
                  </a:lnTo>
                  <a:lnTo>
                    <a:pt x="711" y="1175"/>
                  </a:lnTo>
                  <a:lnTo>
                    <a:pt x="695" y="1169"/>
                  </a:lnTo>
                  <a:lnTo>
                    <a:pt x="679" y="1165"/>
                  </a:lnTo>
                  <a:lnTo>
                    <a:pt x="667" y="1165"/>
                  </a:lnTo>
                  <a:lnTo>
                    <a:pt x="659" y="1167"/>
                  </a:lnTo>
                  <a:lnTo>
                    <a:pt x="650" y="1183"/>
                  </a:lnTo>
                  <a:lnTo>
                    <a:pt x="646" y="1209"/>
                  </a:lnTo>
                  <a:lnTo>
                    <a:pt x="648" y="1234"/>
                  </a:lnTo>
                  <a:lnTo>
                    <a:pt x="656" y="1254"/>
                  </a:lnTo>
                  <a:lnTo>
                    <a:pt x="665" y="1278"/>
                  </a:lnTo>
                  <a:lnTo>
                    <a:pt x="673" y="1299"/>
                  </a:lnTo>
                  <a:lnTo>
                    <a:pt x="675" y="1317"/>
                  </a:lnTo>
                  <a:lnTo>
                    <a:pt x="673" y="1331"/>
                  </a:lnTo>
                  <a:lnTo>
                    <a:pt x="673" y="1346"/>
                  </a:lnTo>
                  <a:lnTo>
                    <a:pt x="673" y="1362"/>
                  </a:lnTo>
                  <a:lnTo>
                    <a:pt x="667" y="1374"/>
                  </a:lnTo>
                  <a:lnTo>
                    <a:pt x="658" y="1382"/>
                  </a:lnTo>
                  <a:lnTo>
                    <a:pt x="638" y="1386"/>
                  </a:lnTo>
                  <a:lnTo>
                    <a:pt x="620" y="1388"/>
                  </a:lnTo>
                  <a:lnTo>
                    <a:pt x="604" y="1386"/>
                  </a:lnTo>
                  <a:lnTo>
                    <a:pt x="591" y="1380"/>
                  </a:lnTo>
                  <a:lnTo>
                    <a:pt x="581" y="1362"/>
                  </a:lnTo>
                  <a:lnTo>
                    <a:pt x="573" y="1343"/>
                  </a:lnTo>
                  <a:lnTo>
                    <a:pt x="571" y="1321"/>
                  </a:lnTo>
                  <a:lnTo>
                    <a:pt x="569" y="1309"/>
                  </a:lnTo>
                  <a:lnTo>
                    <a:pt x="567" y="1297"/>
                  </a:lnTo>
                  <a:lnTo>
                    <a:pt x="565" y="1287"/>
                  </a:lnTo>
                  <a:lnTo>
                    <a:pt x="559" y="1282"/>
                  </a:lnTo>
                  <a:lnTo>
                    <a:pt x="553" y="1283"/>
                  </a:lnTo>
                  <a:lnTo>
                    <a:pt x="545" y="1291"/>
                  </a:lnTo>
                  <a:lnTo>
                    <a:pt x="534" y="1303"/>
                  </a:lnTo>
                  <a:lnTo>
                    <a:pt x="518" y="1317"/>
                  </a:lnTo>
                  <a:lnTo>
                    <a:pt x="504" y="1331"/>
                  </a:lnTo>
                  <a:lnTo>
                    <a:pt x="488" y="1341"/>
                  </a:lnTo>
                  <a:lnTo>
                    <a:pt x="476" y="1343"/>
                  </a:lnTo>
                  <a:lnTo>
                    <a:pt x="465" y="1343"/>
                  </a:lnTo>
                  <a:lnTo>
                    <a:pt x="451" y="1343"/>
                  </a:lnTo>
                  <a:lnTo>
                    <a:pt x="437" y="1345"/>
                  </a:lnTo>
                  <a:lnTo>
                    <a:pt x="425" y="1343"/>
                  </a:lnTo>
                  <a:lnTo>
                    <a:pt x="415" y="1337"/>
                  </a:lnTo>
                  <a:lnTo>
                    <a:pt x="404" y="1323"/>
                  </a:lnTo>
                  <a:lnTo>
                    <a:pt x="394" y="1307"/>
                  </a:lnTo>
                  <a:lnTo>
                    <a:pt x="388" y="1287"/>
                  </a:lnTo>
                  <a:lnTo>
                    <a:pt x="386" y="1272"/>
                  </a:lnTo>
                  <a:lnTo>
                    <a:pt x="382" y="1256"/>
                  </a:lnTo>
                  <a:lnTo>
                    <a:pt x="378" y="1244"/>
                  </a:lnTo>
                  <a:lnTo>
                    <a:pt x="378" y="1240"/>
                  </a:lnTo>
                  <a:lnTo>
                    <a:pt x="372" y="1240"/>
                  </a:lnTo>
                  <a:lnTo>
                    <a:pt x="358" y="1240"/>
                  </a:lnTo>
                  <a:lnTo>
                    <a:pt x="341" y="1238"/>
                  </a:lnTo>
                  <a:lnTo>
                    <a:pt x="321" y="1236"/>
                  </a:lnTo>
                  <a:lnTo>
                    <a:pt x="303" y="1232"/>
                  </a:lnTo>
                  <a:lnTo>
                    <a:pt x="291" y="1224"/>
                  </a:lnTo>
                  <a:lnTo>
                    <a:pt x="282" y="1219"/>
                  </a:lnTo>
                  <a:lnTo>
                    <a:pt x="276" y="1213"/>
                  </a:lnTo>
                  <a:lnTo>
                    <a:pt x="270" y="1209"/>
                  </a:lnTo>
                  <a:lnTo>
                    <a:pt x="268" y="1201"/>
                  </a:lnTo>
                  <a:lnTo>
                    <a:pt x="268" y="1189"/>
                  </a:lnTo>
                  <a:lnTo>
                    <a:pt x="274" y="1171"/>
                  </a:lnTo>
                  <a:lnTo>
                    <a:pt x="280" y="1150"/>
                  </a:lnTo>
                  <a:lnTo>
                    <a:pt x="284" y="1134"/>
                  </a:lnTo>
                  <a:lnTo>
                    <a:pt x="285" y="1120"/>
                  </a:lnTo>
                  <a:lnTo>
                    <a:pt x="287" y="1110"/>
                  </a:lnTo>
                  <a:lnTo>
                    <a:pt x="291" y="1100"/>
                  </a:lnTo>
                  <a:lnTo>
                    <a:pt x="299" y="1087"/>
                  </a:lnTo>
                  <a:lnTo>
                    <a:pt x="309" y="1075"/>
                  </a:lnTo>
                  <a:lnTo>
                    <a:pt x="315" y="1065"/>
                  </a:lnTo>
                  <a:lnTo>
                    <a:pt x="311" y="1057"/>
                  </a:lnTo>
                  <a:lnTo>
                    <a:pt x="303" y="1053"/>
                  </a:lnTo>
                  <a:lnTo>
                    <a:pt x="289" y="1053"/>
                  </a:lnTo>
                  <a:lnTo>
                    <a:pt x="272" y="1053"/>
                  </a:lnTo>
                  <a:lnTo>
                    <a:pt x="254" y="1051"/>
                  </a:lnTo>
                  <a:lnTo>
                    <a:pt x="240" y="1047"/>
                  </a:lnTo>
                  <a:lnTo>
                    <a:pt x="230" y="1039"/>
                  </a:lnTo>
                  <a:lnTo>
                    <a:pt x="221" y="1020"/>
                  </a:lnTo>
                  <a:lnTo>
                    <a:pt x="217" y="1000"/>
                  </a:lnTo>
                  <a:lnTo>
                    <a:pt x="211" y="980"/>
                  </a:lnTo>
                  <a:lnTo>
                    <a:pt x="207" y="959"/>
                  </a:lnTo>
                  <a:lnTo>
                    <a:pt x="205" y="943"/>
                  </a:lnTo>
                  <a:lnTo>
                    <a:pt x="199" y="931"/>
                  </a:lnTo>
                  <a:lnTo>
                    <a:pt x="191" y="919"/>
                  </a:lnTo>
                  <a:lnTo>
                    <a:pt x="187" y="908"/>
                  </a:lnTo>
                  <a:lnTo>
                    <a:pt x="189" y="894"/>
                  </a:lnTo>
                  <a:lnTo>
                    <a:pt x="191" y="888"/>
                  </a:lnTo>
                  <a:lnTo>
                    <a:pt x="197" y="884"/>
                  </a:lnTo>
                  <a:lnTo>
                    <a:pt x="201" y="878"/>
                  </a:lnTo>
                  <a:lnTo>
                    <a:pt x="205" y="874"/>
                  </a:lnTo>
                  <a:lnTo>
                    <a:pt x="209" y="870"/>
                  </a:lnTo>
                  <a:lnTo>
                    <a:pt x="211" y="868"/>
                  </a:lnTo>
                  <a:lnTo>
                    <a:pt x="213" y="868"/>
                  </a:lnTo>
                  <a:lnTo>
                    <a:pt x="207" y="868"/>
                  </a:lnTo>
                  <a:lnTo>
                    <a:pt x="193" y="868"/>
                  </a:lnTo>
                  <a:lnTo>
                    <a:pt x="173" y="870"/>
                  </a:lnTo>
                  <a:lnTo>
                    <a:pt x="152" y="870"/>
                  </a:lnTo>
                  <a:lnTo>
                    <a:pt x="130" y="872"/>
                  </a:lnTo>
                  <a:lnTo>
                    <a:pt x="112" y="876"/>
                  </a:lnTo>
                  <a:lnTo>
                    <a:pt x="97" y="882"/>
                  </a:lnTo>
                  <a:lnTo>
                    <a:pt x="81" y="892"/>
                  </a:lnTo>
                  <a:lnTo>
                    <a:pt x="67" y="902"/>
                  </a:lnTo>
                  <a:lnTo>
                    <a:pt x="53" y="912"/>
                  </a:lnTo>
                  <a:lnTo>
                    <a:pt x="43" y="915"/>
                  </a:lnTo>
                  <a:lnTo>
                    <a:pt x="34" y="915"/>
                  </a:lnTo>
                  <a:lnTo>
                    <a:pt x="28" y="912"/>
                  </a:lnTo>
                  <a:lnTo>
                    <a:pt x="22" y="908"/>
                  </a:lnTo>
                  <a:lnTo>
                    <a:pt x="18" y="906"/>
                  </a:lnTo>
                  <a:lnTo>
                    <a:pt x="14" y="902"/>
                  </a:lnTo>
                  <a:lnTo>
                    <a:pt x="10" y="896"/>
                  </a:lnTo>
                  <a:lnTo>
                    <a:pt x="10" y="892"/>
                  </a:lnTo>
                  <a:lnTo>
                    <a:pt x="10" y="884"/>
                  </a:lnTo>
                  <a:lnTo>
                    <a:pt x="16" y="876"/>
                  </a:lnTo>
                  <a:lnTo>
                    <a:pt x="24" y="868"/>
                  </a:lnTo>
                  <a:lnTo>
                    <a:pt x="32" y="862"/>
                  </a:lnTo>
                  <a:lnTo>
                    <a:pt x="37" y="854"/>
                  </a:lnTo>
                  <a:lnTo>
                    <a:pt x="37" y="843"/>
                  </a:lnTo>
                  <a:lnTo>
                    <a:pt x="34" y="835"/>
                  </a:lnTo>
                  <a:lnTo>
                    <a:pt x="24" y="829"/>
                  </a:lnTo>
                  <a:lnTo>
                    <a:pt x="14" y="823"/>
                  </a:lnTo>
                  <a:lnTo>
                    <a:pt x="6" y="817"/>
                  </a:lnTo>
                  <a:lnTo>
                    <a:pt x="0" y="811"/>
                  </a:lnTo>
                  <a:lnTo>
                    <a:pt x="2" y="799"/>
                  </a:lnTo>
                  <a:lnTo>
                    <a:pt x="12" y="776"/>
                  </a:lnTo>
                  <a:lnTo>
                    <a:pt x="22" y="758"/>
                  </a:lnTo>
                  <a:lnTo>
                    <a:pt x="34" y="744"/>
                  </a:lnTo>
                  <a:lnTo>
                    <a:pt x="41" y="734"/>
                  </a:lnTo>
                  <a:lnTo>
                    <a:pt x="47" y="719"/>
                  </a:lnTo>
                  <a:lnTo>
                    <a:pt x="55" y="701"/>
                  </a:lnTo>
                  <a:lnTo>
                    <a:pt x="61" y="685"/>
                  </a:lnTo>
                  <a:lnTo>
                    <a:pt x="67" y="675"/>
                  </a:lnTo>
                  <a:lnTo>
                    <a:pt x="75" y="669"/>
                  </a:lnTo>
                  <a:lnTo>
                    <a:pt x="89" y="665"/>
                  </a:lnTo>
                  <a:lnTo>
                    <a:pt x="102" y="660"/>
                  </a:lnTo>
                  <a:lnTo>
                    <a:pt x="114" y="646"/>
                  </a:lnTo>
                  <a:lnTo>
                    <a:pt x="122" y="632"/>
                  </a:lnTo>
                  <a:lnTo>
                    <a:pt x="126" y="620"/>
                  </a:lnTo>
                  <a:lnTo>
                    <a:pt x="130" y="614"/>
                  </a:lnTo>
                  <a:lnTo>
                    <a:pt x="142" y="604"/>
                  </a:lnTo>
                  <a:lnTo>
                    <a:pt x="152" y="599"/>
                  </a:lnTo>
                  <a:lnTo>
                    <a:pt x="161" y="595"/>
                  </a:lnTo>
                  <a:lnTo>
                    <a:pt x="167" y="591"/>
                  </a:lnTo>
                  <a:lnTo>
                    <a:pt x="175" y="581"/>
                  </a:lnTo>
                  <a:lnTo>
                    <a:pt x="187" y="553"/>
                  </a:lnTo>
                  <a:lnTo>
                    <a:pt x="197" y="522"/>
                  </a:lnTo>
                  <a:lnTo>
                    <a:pt x="205" y="488"/>
                  </a:lnTo>
                  <a:lnTo>
                    <a:pt x="213" y="445"/>
                  </a:lnTo>
                  <a:lnTo>
                    <a:pt x="215" y="404"/>
                  </a:lnTo>
                  <a:lnTo>
                    <a:pt x="213" y="384"/>
                  </a:lnTo>
                  <a:lnTo>
                    <a:pt x="213" y="358"/>
                  </a:lnTo>
                  <a:lnTo>
                    <a:pt x="213" y="333"/>
                  </a:lnTo>
                  <a:lnTo>
                    <a:pt x="211" y="309"/>
                  </a:lnTo>
                  <a:lnTo>
                    <a:pt x="209" y="295"/>
                  </a:lnTo>
                  <a:lnTo>
                    <a:pt x="201" y="288"/>
                  </a:lnTo>
                  <a:lnTo>
                    <a:pt x="189" y="286"/>
                  </a:lnTo>
                  <a:lnTo>
                    <a:pt x="173" y="284"/>
                  </a:lnTo>
                  <a:lnTo>
                    <a:pt x="159" y="280"/>
                  </a:lnTo>
                  <a:lnTo>
                    <a:pt x="146" y="274"/>
                  </a:lnTo>
                  <a:lnTo>
                    <a:pt x="134" y="260"/>
                  </a:lnTo>
                  <a:lnTo>
                    <a:pt x="126" y="242"/>
                  </a:lnTo>
                  <a:lnTo>
                    <a:pt x="122" y="225"/>
                  </a:lnTo>
                  <a:lnTo>
                    <a:pt x="124" y="181"/>
                  </a:lnTo>
                  <a:lnTo>
                    <a:pt x="144" y="162"/>
                  </a:lnTo>
                  <a:lnTo>
                    <a:pt x="169" y="183"/>
                  </a:lnTo>
                  <a:lnTo>
                    <a:pt x="203" y="168"/>
                  </a:lnTo>
                  <a:lnTo>
                    <a:pt x="199" y="114"/>
                  </a:lnTo>
                  <a:lnTo>
                    <a:pt x="228" y="20"/>
                  </a:lnTo>
                  <a:lnTo>
                    <a:pt x="266" y="0"/>
                  </a:lnTo>
                  <a:lnTo>
                    <a:pt x="278" y="116"/>
                  </a:lnTo>
                  <a:lnTo>
                    <a:pt x="311" y="177"/>
                  </a:lnTo>
                  <a:lnTo>
                    <a:pt x="354" y="170"/>
                  </a:lnTo>
                  <a:lnTo>
                    <a:pt x="400" y="118"/>
                  </a:lnTo>
                  <a:lnTo>
                    <a:pt x="429" y="156"/>
                  </a:lnTo>
                  <a:lnTo>
                    <a:pt x="411" y="191"/>
                  </a:lnTo>
                  <a:lnTo>
                    <a:pt x="447" y="242"/>
                  </a:lnTo>
                  <a:lnTo>
                    <a:pt x="496" y="244"/>
                  </a:lnTo>
                  <a:lnTo>
                    <a:pt x="551" y="329"/>
                  </a:lnTo>
                  <a:lnTo>
                    <a:pt x="614" y="439"/>
                  </a:lnTo>
                  <a:lnTo>
                    <a:pt x="646" y="516"/>
                  </a:lnTo>
                  <a:lnTo>
                    <a:pt x="681" y="551"/>
                  </a:lnTo>
                  <a:lnTo>
                    <a:pt x="721" y="543"/>
                  </a:lnTo>
                  <a:lnTo>
                    <a:pt x="793" y="494"/>
                  </a:lnTo>
                  <a:lnTo>
                    <a:pt x="803" y="518"/>
                  </a:lnTo>
                  <a:lnTo>
                    <a:pt x="852" y="492"/>
                  </a:lnTo>
                  <a:lnTo>
                    <a:pt x="856" y="435"/>
                  </a:lnTo>
                  <a:lnTo>
                    <a:pt x="831" y="402"/>
                  </a:lnTo>
                  <a:lnTo>
                    <a:pt x="831" y="335"/>
                  </a:lnTo>
                  <a:lnTo>
                    <a:pt x="868" y="315"/>
                  </a:lnTo>
                  <a:lnTo>
                    <a:pt x="925" y="244"/>
                  </a:lnTo>
                  <a:lnTo>
                    <a:pt x="917" y="199"/>
                  </a:lnTo>
                  <a:lnTo>
                    <a:pt x="941" y="171"/>
                  </a:lnTo>
                  <a:lnTo>
                    <a:pt x="976" y="171"/>
                  </a:lnTo>
                  <a:lnTo>
                    <a:pt x="980" y="148"/>
                  </a:lnTo>
                  <a:lnTo>
                    <a:pt x="967" y="120"/>
                  </a:lnTo>
                  <a:lnTo>
                    <a:pt x="994" y="103"/>
                  </a:lnTo>
                  <a:lnTo>
                    <a:pt x="1043" y="108"/>
                  </a:lnTo>
                  <a:lnTo>
                    <a:pt x="1043" y="162"/>
                  </a:lnTo>
                  <a:lnTo>
                    <a:pt x="1065" y="232"/>
                  </a:lnTo>
                  <a:lnTo>
                    <a:pt x="1128" y="227"/>
                  </a:lnTo>
                  <a:lnTo>
                    <a:pt x="1154" y="189"/>
                  </a:lnTo>
                  <a:lnTo>
                    <a:pt x="1187" y="211"/>
                  </a:lnTo>
                  <a:lnTo>
                    <a:pt x="1193" y="252"/>
                  </a:lnTo>
                  <a:lnTo>
                    <a:pt x="1177" y="315"/>
                  </a:lnTo>
                  <a:lnTo>
                    <a:pt x="1126" y="329"/>
                  </a:lnTo>
                  <a:lnTo>
                    <a:pt x="1061" y="327"/>
                  </a:lnTo>
                  <a:lnTo>
                    <a:pt x="1047" y="311"/>
                  </a:lnTo>
                  <a:lnTo>
                    <a:pt x="1024" y="337"/>
                  </a:lnTo>
                  <a:lnTo>
                    <a:pt x="994" y="315"/>
                  </a:lnTo>
                  <a:lnTo>
                    <a:pt x="939" y="376"/>
                  </a:lnTo>
                  <a:lnTo>
                    <a:pt x="961" y="404"/>
                  </a:lnTo>
                  <a:lnTo>
                    <a:pt x="965" y="459"/>
                  </a:lnTo>
                  <a:lnTo>
                    <a:pt x="1006" y="471"/>
                  </a:lnTo>
                  <a:lnTo>
                    <a:pt x="1051" y="449"/>
                  </a:lnTo>
                  <a:lnTo>
                    <a:pt x="1069" y="445"/>
                  </a:lnTo>
                  <a:lnTo>
                    <a:pt x="1104" y="490"/>
                  </a:lnTo>
                  <a:lnTo>
                    <a:pt x="1075" y="561"/>
                  </a:lnTo>
                  <a:lnTo>
                    <a:pt x="1053" y="614"/>
                  </a:lnTo>
                  <a:lnTo>
                    <a:pt x="1075" y="658"/>
                  </a:lnTo>
                  <a:lnTo>
                    <a:pt x="1116" y="677"/>
                  </a:lnTo>
                  <a:lnTo>
                    <a:pt x="1118" y="732"/>
                  </a:lnTo>
                  <a:lnTo>
                    <a:pt x="1081" y="782"/>
                  </a:lnTo>
                  <a:lnTo>
                    <a:pt x="1112" y="837"/>
                  </a:lnTo>
                  <a:lnTo>
                    <a:pt x="1138" y="819"/>
                  </a:lnTo>
                  <a:lnTo>
                    <a:pt x="1187" y="823"/>
                  </a:lnTo>
                  <a:lnTo>
                    <a:pt x="1197" y="864"/>
                  </a:lnTo>
                  <a:lnTo>
                    <a:pt x="1228" y="884"/>
                  </a:lnTo>
                  <a:lnTo>
                    <a:pt x="1262" y="864"/>
                  </a:lnTo>
                  <a:lnTo>
                    <a:pt x="1293" y="888"/>
                  </a:lnTo>
                  <a:lnTo>
                    <a:pt x="1329" y="872"/>
                  </a:lnTo>
                  <a:lnTo>
                    <a:pt x="1352" y="900"/>
                  </a:lnTo>
                  <a:lnTo>
                    <a:pt x="1343" y="973"/>
                  </a:lnTo>
                  <a:lnTo>
                    <a:pt x="1291" y="986"/>
                  </a:lnTo>
                  <a:lnTo>
                    <a:pt x="1262" y="1026"/>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03" name="Google Shape;603;p25"/>
            <p:cNvSpPr/>
            <p:nvPr/>
          </p:nvSpPr>
          <p:spPr>
            <a:xfrm>
              <a:off x="2215" y="3052"/>
              <a:ext cx="676" cy="694"/>
            </a:xfrm>
            <a:custGeom>
              <a:rect b="b" l="l" r="r" t="t"/>
              <a:pathLst>
                <a:path extrusionOk="0" h="1388" w="1352">
                  <a:moveTo>
                    <a:pt x="1262" y="1026"/>
                  </a:moveTo>
                  <a:lnTo>
                    <a:pt x="1230" y="998"/>
                  </a:lnTo>
                  <a:lnTo>
                    <a:pt x="1203" y="1026"/>
                  </a:lnTo>
                  <a:lnTo>
                    <a:pt x="1197" y="1028"/>
                  </a:lnTo>
                  <a:lnTo>
                    <a:pt x="1185" y="1032"/>
                  </a:lnTo>
                  <a:lnTo>
                    <a:pt x="1171" y="1039"/>
                  </a:lnTo>
                  <a:lnTo>
                    <a:pt x="1159" y="1045"/>
                  </a:lnTo>
                  <a:lnTo>
                    <a:pt x="1154" y="1049"/>
                  </a:lnTo>
                  <a:lnTo>
                    <a:pt x="1152" y="1055"/>
                  </a:lnTo>
                  <a:lnTo>
                    <a:pt x="1150" y="1067"/>
                  </a:lnTo>
                  <a:lnTo>
                    <a:pt x="1148" y="1081"/>
                  </a:lnTo>
                  <a:lnTo>
                    <a:pt x="1144" y="1093"/>
                  </a:lnTo>
                  <a:lnTo>
                    <a:pt x="1138" y="1098"/>
                  </a:lnTo>
                  <a:lnTo>
                    <a:pt x="1130" y="1102"/>
                  </a:lnTo>
                  <a:lnTo>
                    <a:pt x="1118" y="1106"/>
                  </a:lnTo>
                  <a:lnTo>
                    <a:pt x="1104" y="1114"/>
                  </a:lnTo>
                  <a:lnTo>
                    <a:pt x="1091" y="1118"/>
                  </a:lnTo>
                  <a:lnTo>
                    <a:pt x="1079" y="1122"/>
                  </a:lnTo>
                  <a:lnTo>
                    <a:pt x="1069" y="1120"/>
                  </a:lnTo>
                  <a:lnTo>
                    <a:pt x="1059" y="1114"/>
                  </a:lnTo>
                  <a:lnTo>
                    <a:pt x="1047" y="1112"/>
                  </a:lnTo>
                  <a:lnTo>
                    <a:pt x="1035" y="1112"/>
                  </a:lnTo>
                  <a:lnTo>
                    <a:pt x="1032" y="1112"/>
                  </a:lnTo>
                  <a:lnTo>
                    <a:pt x="1032" y="1116"/>
                  </a:lnTo>
                  <a:lnTo>
                    <a:pt x="1030" y="1124"/>
                  </a:lnTo>
                  <a:lnTo>
                    <a:pt x="1026" y="1136"/>
                  </a:lnTo>
                  <a:lnTo>
                    <a:pt x="1020" y="1144"/>
                  </a:lnTo>
                  <a:lnTo>
                    <a:pt x="1012" y="1148"/>
                  </a:lnTo>
                  <a:lnTo>
                    <a:pt x="1004" y="1146"/>
                  </a:lnTo>
                  <a:lnTo>
                    <a:pt x="992" y="1140"/>
                  </a:lnTo>
                  <a:lnTo>
                    <a:pt x="980" y="1130"/>
                  </a:lnTo>
                  <a:lnTo>
                    <a:pt x="969" y="1122"/>
                  </a:lnTo>
                  <a:lnTo>
                    <a:pt x="963" y="1116"/>
                  </a:lnTo>
                  <a:lnTo>
                    <a:pt x="959" y="1114"/>
                  </a:lnTo>
                  <a:lnTo>
                    <a:pt x="959" y="1116"/>
                  </a:lnTo>
                  <a:lnTo>
                    <a:pt x="959" y="1118"/>
                  </a:lnTo>
                  <a:lnTo>
                    <a:pt x="957" y="1124"/>
                  </a:lnTo>
                  <a:lnTo>
                    <a:pt x="955" y="1130"/>
                  </a:lnTo>
                  <a:lnTo>
                    <a:pt x="951" y="1134"/>
                  </a:lnTo>
                  <a:lnTo>
                    <a:pt x="949" y="1140"/>
                  </a:lnTo>
                  <a:lnTo>
                    <a:pt x="945" y="1142"/>
                  </a:lnTo>
                  <a:lnTo>
                    <a:pt x="939" y="1144"/>
                  </a:lnTo>
                  <a:lnTo>
                    <a:pt x="935" y="1142"/>
                  </a:lnTo>
                  <a:lnTo>
                    <a:pt x="931" y="1140"/>
                  </a:lnTo>
                  <a:lnTo>
                    <a:pt x="925" y="1136"/>
                  </a:lnTo>
                  <a:lnTo>
                    <a:pt x="921" y="1132"/>
                  </a:lnTo>
                  <a:lnTo>
                    <a:pt x="919" y="1128"/>
                  </a:lnTo>
                  <a:lnTo>
                    <a:pt x="917" y="1126"/>
                  </a:lnTo>
                  <a:lnTo>
                    <a:pt x="915" y="1122"/>
                  </a:lnTo>
                  <a:lnTo>
                    <a:pt x="913" y="1122"/>
                  </a:lnTo>
                  <a:lnTo>
                    <a:pt x="911" y="1126"/>
                  </a:lnTo>
                  <a:lnTo>
                    <a:pt x="906" y="1132"/>
                  </a:lnTo>
                  <a:lnTo>
                    <a:pt x="896" y="1144"/>
                  </a:lnTo>
                  <a:lnTo>
                    <a:pt x="886" y="1154"/>
                  </a:lnTo>
                  <a:lnTo>
                    <a:pt x="874" y="1159"/>
                  </a:lnTo>
                  <a:lnTo>
                    <a:pt x="864" y="1163"/>
                  </a:lnTo>
                  <a:lnTo>
                    <a:pt x="852" y="1159"/>
                  </a:lnTo>
                  <a:lnTo>
                    <a:pt x="839" y="1150"/>
                  </a:lnTo>
                  <a:lnTo>
                    <a:pt x="825" y="1138"/>
                  </a:lnTo>
                  <a:lnTo>
                    <a:pt x="809" y="1128"/>
                  </a:lnTo>
                  <a:lnTo>
                    <a:pt x="797" y="1122"/>
                  </a:lnTo>
                  <a:lnTo>
                    <a:pt x="787" y="1120"/>
                  </a:lnTo>
                  <a:lnTo>
                    <a:pt x="778" y="1130"/>
                  </a:lnTo>
                  <a:lnTo>
                    <a:pt x="766" y="1144"/>
                  </a:lnTo>
                  <a:lnTo>
                    <a:pt x="754" y="1159"/>
                  </a:lnTo>
                  <a:lnTo>
                    <a:pt x="742" y="1171"/>
                  </a:lnTo>
                  <a:lnTo>
                    <a:pt x="734" y="1179"/>
                  </a:lnTo>
                  <a:lnTo>
                    <a:pt x="724" y="1177"/>
                  </a:lnTo>
                  <a:lnTo>
                    <a:pt x="711" y="1175"/>
                  </a:lnTo>
                  <a:lnTo>
                    <a:pt x="695" y="1169"/>
                  </a:lnTo>
                  <a:lnTo>
                    <a:pt x="679" y="1165"/>
                  </a:lnTo>
                  <a:lnTo>
                    <a:pt x="667" y="1165"/>
                  </a:lnTo>
                  <a:lnTo>
                    <a:pt x="659" y="1167"/>
                  </a:lnTo>
                  <a:lnTo>
                    <a:pt x="650" y="1183"/>
                  </a:lnTo>
                  <a:lnTo>
                    <a:pt x="646" y="1209"/>
                  </a:lnTo>
                  <a:lnTo>
                    <a:pt x="648" y="1234"/>
                  </a:lnTo>
                  <a:lnTo>
                    <a:pt x="656" y="1254"/>
                  </a:lnTo>
                  <a:lnTo>
                    <a:pt x="665" y="1278"/>
                  </a:lnTo>
                  <a:lnTo>
                    <a:pt x="673" y="1299"/>
                  </a:lnTo>
                  <a:lnTo>
                    <a:pt x="675" y="1317"/>
                  </a:lnTo>
                  <a:lnTo>
                    <a:pt x="673" y="1331"/>
                  </a:lnTo>
                  <a:lnTo>
                    <a:pt x="673" y="1346"/>
                  </a:lnTo>
                  <a:lnTo>
                    <a:pt x="673" y="1362"/>
                  </a:lnTo>
                  <a:lnTo>
                    <a:pt x="667" y="1374"/>
                  </a:lnTo>
                  <a:lnTo>
                    <a:pt x="658" y="1382"/>
                  </a:lnTo>
                  <a:lnTo>
                    <a:pt x="638" y="1386"/>
                  </a:lnTo>
                  <a:lnTo>
                    <a:pt x="620" y="1388"/>
                  </a:lnTo>
                  <a:lnTo>
                    <a:pt x="604" y="1386"/>
                  </a:lnTo>
                  <a:lnTo>
                    <a:pt x="591" y="1380"/>
                  </a:lnTo>
                  <a:lnTo>
                    <a:pt x="581" y="1362"/>
                  </a:lnTo>
                  <a:lnTo>
                    <a:pt x="573" y="1343"/>
                  </a:lnTo>
                  <a:lnTo>
                    <a:pt x="571" y="1321"/>
                  </a:lnTo>
                  <a:lnTo>
                    <a:pt x="569" y="1309"/>
                  </a:lnTo>
                  <a:lnTo>
                    <a:pt x="567" y="1297"/>
                  </a:lnTo>
                  <a:lnTo>
                    <a:pt x="565" y="1287"/>
                  </a:lnTo>
                  <a:lnTo>
                    <a:pt x="559" y="1282"/>
                  </a:lnTo>
                  <a:lnTo>
                    <a:pt x="553" y="1283"/>
                  </a:lnTo>
                  <a:lnTo>
                    <a:pt x="545" y="1291"/>
                  </a:lnTo>
                  <a:lnTo>
                    <a:pt x="534" y="1303"/>
                  </a:lnTo>
                  <a:lnTo>
                    <a:pt x="518" y="1317"/>
                  </a:lnTo>
                  <a:lnTo>
                    <a:pt x="504" y="1331"/>
                  </a:lnTo>
                  <a:lnTo>
                    <a:pt x="488" y="1341"/>
                  </a:lnTo>
                  <a:lnTo>
                    <a:pt x="476" y="1343"/>
                  </a:lnTo>
                  <a:lnTo>
                    <a:pt x="465" y="1343"/>
                  </a:lnTo>
                  <a:lnTo>
                    <a:pt x="451" y="1343"/>
                  </a:lnTo>
                  <a:lnTo>
                    <a:pt x="437" y="1345"/>
                  </a:lnTo>
                  <a:lnTo>
                    <a:pt x="425" y="1343"/>
                  </a:lnTo>
                  <a:lnTo>
                    <a:pt x="415" y="1337"/>
                  </a:lnTo>
                  <a:lnTo>
                    <a:pt x="404" y="1323"/>
                  </a:lnTo>
                  <a:lnTo>
                    <a:pt x="394" y="1307"/>
                  </a:lnTo>
                  <a:lnTo>
                    <a:pt x="388" y="1287"/>
                  </a:lnTo>
                  <a:lnTo>
                    <a:pt x="386" y="1272"/>
                  </a:lnTo>
                  <a:lnTo>
                    <a:pt x="382" y="1256"/>
                  </a:lnTo>
                  <a:lnTo>
                    <a:pt x="378" y="1244"/>
                  </a:lnTo>
                  <a:lnTo>
                    <a:pt x="378" y="1240"/>
                  </a:lnTo>
                  <a:lnTo>
                    <a:pt x="372" y="1240"/>
                  </a:lnTo>
                  <a:lnTo>
                    <a:pt x="358" y="1240"/>
                  </a:lnTo>
                  <a:lnTo>
                    <a:pt x="341" y="1238"/>
                  </a:lnTo>
                  <a:lnTo>
                    <a:pt x="321" y="1236"/>
                  </a:lnTo>
                  <a:lnTo>
                    <a:pt x="303" y="1232"/>
                  </a:lnTo>
                  <a:lnTo>
                    <a:pt x="291" y="1224"/>
                  </a:lnTo>
                  <a:lnTo>
                    <a:pt x="282" y="1219"/>
                  </a:lnTo>
                  <a:lnTo>
                    <a:pt x="276" y="1213"/>
                  </a:lnTo>
                  <a:lnTo>
                    <a:pt x="270" y="1209"/>
                  </a:lnTo>
                  <a:lnTo>
                    <a:pt x="268" y="1201"/>
                  </a:lnTo>
                  <a:lnTo>
                    <a:pt x="268" y="1189"/>
                  </a:lnTo>
                  <a:lnTo>
                    <a:pt x="274" y="1171"/>
                  </a:lnTo>
                  <a:lnTo>
                    <a:pt x="280" y="1150"/>
                  </a:lnTo>
                  <a:lnTo>
                    <a:pt x="284" y="1134"/>
                  </a:lnTo>
                  <a:lnTo>
                    <a:pt x="285" y="1120"/>
                  </a:lnTo>
                  <a:lnTo>
                    <a:pt x="287" y="1110"/>
                  </a:lnTo>
                  <a:lnTo>
                    <a:pt x="291" y="1100"/>
                  </a:lnTo>
                  <a:lnTo>
                    <a:pt x="299" y="1087"/>
                  </a:lnTo>
                  <a:lnTo>
                    <a:pt x="309" y="1075"/>
                  </a:lnTo>
                  <a:lnTo>
                    <a:pt x="315" y="1065"/>
                  </a:lnTo>
                  <a:lnTo>
                    <a:pt x="311" y="1057"/>
                  </a:lnTo>
                  <a:lnTo>
                    <a:pt x="303" y="1053"/>
                  </a:lnTo>
                  <a:lnTo>
                    <a:pt x="289" y="1053"/>
                  </a:lnTo>
                  <a:lnTo>
                    <a:pt x="272" y="1053"/>
                  </a:lnTo>
                  <a:lnTo>
                    <a:pt x="254" y="1051"/>
                  </a:lnTo>
                  <a:lnTo>
                    <a:pt x="240" y="1047"/>
                  </a:lnTo>
                  <a:lnTo>
                    <a:pt x="230" y="1039"/>
                  </a:lnTo>
                  <a:lnTo>
                    <a:pt x="221" y="1020"/>
                  </a:lnTo>
                  <a:lnTo>
                    <a:pt x="217" y="1000"/>
                  </a:lnTo>
                  <a:lnTo>
                    <a:pt x="211" y="980"/>
                  </a:lnTo>
                  <a:lnTo>
                    <a:pt x="207" y="959"/>
                  </a:lnTo>
                  <a:lnTo>
                    <a:pt x="205" y="943"/>
                  </a:lnTo>
                  <a:lnTo>
                    <a:pt x="199" y="931"/>
                  </a:lnTo>
                  <a:lnTo>
                    <a:pt x="191" y="919"/>
                  </a:lnTo>
                  <a:lnTo>
                    <a:pt x="187" y="908"/>
                  </a:lnTo>
                  <a:lnTo>
                    <a:pt x="189" y="894"/>
                  </a:lnTo>
                  <a:lnTo>
                    <a:pt x="191" y="888"/>
                  </a:lnTo>
                  <a:lnTo>
                    <a:pt x="197" y="884"/>
                  </a:lnTo>
                  <a:lnTo>
                    <a:pt x="201" y="878"/>
                  </a:lnTo>
                  <a:lnTo>
                    <a:pt x="205" y="874"/>
                  </a:lnTo>
                  <a:lnTo>
                    <a:pt x="209" y="870"/>
                  </a:lnTo>
                  <a:lnTo>
                    <a:pt x="211" y="868"/>
                  </a:lnTo>
                  <a:lnTo>
                    <a:pt x="213" y="868"/>
                  </a:lnTo>
                  <a:lnTo>
                    <a:pt x="207" y="868"/>
                  </a:lnTo>
                  <a:lnTo>
                    <a:pt x="193" y="868"/>
                  </a:lnTo>
                  <a:lnTo>
                    <a:pt x="173" y="870"/>
                  </a:lnTo>
                  <a:lnTo>
                    <a:pt x="152" y="870"/>
                  </a:lnTo>
                  <a:lnTo>
                    <a:pt x="130" y="872"/>
                  </a:lnTo>
                  <a:lnTo>
                    <a:pt x="112" y="876"/>
                  </a:lnTo>
                  <a:lnTo>
                    <a:pt x="97" y="882"/>
                  </a:lnTo>
                  <a:lnTo>
                    <a:pt x="81" y="892"/>
                  </a:lnTo>
                  <a:lnTo>
                    <a:pt x="67" y="902"/>
                  </a:lnTo>
                  <a:lnTo>
                    <a:pt x="53" y="912"/>
                  </a:lnTo>
                  <a:lnTo>
                    <a:pt x="43" y="915"/>
                  </a:lnTo>
                  <a:lnTo>
                    <a:pt x="34" y="915"/>
                  </a:lnTo>
                  <a:lnTo>
                    <a:pt x="28" y="912"/>
                  </a:lnTo>
                  <a:lnTo>
                    <a:pt x="22" y="908"/>
                  </a:lnTo>
                  <a:lnTo>
                    <a:pt x="18" y="906"/>
                  </a:lnTo>
                  <a:lnTo>
                    <a:pt x="14" y="902"/>
                  </a:lnTo>
                  <a:lnTo>
                    <a:pt x="10" y="896"/>
                  </a:lnTo>
                  <a:lnTo>
                    <a:pt x="10" y="892"/>
                  </a:lnTo>
                  <a:lnTo>
                    <a:pt x="10" y="884"/>
                  </a:lnTo>
                  <a:lnTo>
                    <a:pt x="16" y="876"/>
                  </a:lnTo>
                  <a:lnTo>
                    <a:pt x="24" y="868"/>
                  </a:lnTo>
                  <a:lnTo>
                    <a:pt x="32" y="862"/>
                  </a:lnTo>
                  <a:lnTo>
                    <a:pt x="37" y="854"/>
                  </a:lnTo>
                  <a:lnTo>
                    <a:pt x="37" y="843"/>
                  </a:lnTo>
                  <a:lnTo>
                    <a:pt x="34" y="835"/>
                  </a:lnTo>
                  <a:lnTo>
                    <a:pt x="24" y="829"/>
                  </a:lnTo>
                  <a:lnTo>
                    <a:pt x="14" y="823"/>
                  </a:lnTo>
                  <a:lnTo>
                    <a:pt x="6" y="817"/>
                  </a:lnTo>
                  <a:lnTo>
                    <a:pt x="0" y="811"/>
                  </a:lnTo>
                  <a:lnTo>
                    <a:pt x="2" y="799"/>
                  </a:lnTo>
                  <a:lnTo>
                    <a:pt x="12" y="776"/>
                  </a:lnTo>
                  <a:lnTo>
                    <a:pt x="22" y="758"/>
                  </a:lnTo>
                  <a:lnTo>
                    <a:pt x="34" y="744"/>
                  </a:lnTo>
                  <a:lnTo>
                    <a:pt x="41" y="734"/>
                  </a:lnTo>
                  <a:lnTo>
                    <a:pt x="47" y="719"/>
                  </a:lnTo>
                  <a:lnTo>
                    <a:pt x="55" y="701"/>
                  </a:lnTo>
                  <a:lnTo>
                    <a:pt x="61" y="685"/>
                  </a:lnTo>
                  <a:lnTo>
                    <a:pt x="67" y="675"/>
                  </a:lnTo>
                  <a:lnTo>
                    <a:pt x="75" y="669"/>
                  </a:lnTo>
                  <a:lnTo>
                    <a:pt x="89" y="665"/>
                  </a:lnTo>
                  <a:lnTo>
                    <a:pt x="102" y="660"/>
                  </a:lnTo>
                  <a:lnTo>
                    <a:pt x="114" y="646"/>
                  </a:lnTo>
                  <a:lnTo>
                    <a:pt x="122" y="632"/>
                  </a:lnTo>
                  <a:lnTo>
                    <a:pt x="126" y="620"/>
                  </a:lnTo>
                  <a:lnTo>
                    <a:pt x="130" y="614"/>
                  </a:lnTo>
                  <a:lnTo>
                    <a:pt x="142" y="604"/>
                  </a:lnTo>
                  <a:lnTo>
                    <a:pt x="152" y="599"/>
                  </a:lnTo>
                  <a:lnTo>
                    <a:pt x="161" y="595"/>
                  </a:lnTo>
                  <a:lnTo>
                    <a:pt x="167" y="591"/>
                  </a:lnTo>
                  <a:lnTo>
                    <a:pt x="175" y="581"/>
                  </a:lnTo>
                  <a:lnTo>
                    <a:pt x="187" y="553"/>
                  </a:lnTo>
                  <a:lnTo>
                    <a:pt x="197" y="522"/>
                  </a:lnTo>
                  <a:lnTo>
                    <a:pt x="205" y="488"/>
                  </a:lnTo>
                  <a:lnTo>
                    <a:pt x="213" y="445"/>
                  </a:lnTo>
                  <a:lnTo>
                    <a:pt x="215" y="404"/>
                  </a:lnTo>
                  <a:lnTo>
                    <a:pt x="213" y="384"/>
                  </a:lnTo>
                  <a:lnTo>
                    <a:pt x="213" y="358"/>
                  </a:lnTo>
                  <a:lnTo>
                    <a:pt x="213" y="333"/>
                  </a:lnTo>
                  <a:lnTo>
                    <a:pt x="211" y="309"/>
                  </a:lnTo>
                  <a:lnTo>
                    <a:pt x="209" y="295"/>
                  </a:lnTo>
                  <a:lnTo>
                    <a:pt x="201" y="288"/>
                  </a:lnTo>
                  <a:lnTo>
                    <a:pt x="189" y="286"/>
                  </a:lnTo>
                  <a:lnTo>
                    <a:pt x="173" y="284"/>
                  </a:lnTo>
                  <a:lnTo>
                    <a:pt x="159" y="280"/>
                  </a:lnTo>
                  <a:lnTo>
                    <a:pt x="146" y="274"/>
                  </a:lnTo>
                  <a:lnTo>
                    <a:pt x="134" y="260"/>
                  </a:lnTo>
                  <a:lnTo>
                    <a:pt x="126" y="242"/>
                  </a:lnTo>
                  <a:lnTo>
                    <a:pt x="122" y="225"/>
                  </a:lnTo>
                  <a:lnTo>
                    <a:pt x="124" y="181"/>
                  </a:lnTo>
                  <a:lnTo>
                    <a:pt x="144" y="162"/>
                  </a:lnTo>
                  <a:lnTo>
                    <a:pt x="169" y="183"/>
                  </a:lnTo>
                  <a:lnTo>
                    <a:pt x="203" y="168"/>
                  </a:lnTo>
                  <a:lnTo>
                    <a:pt x="199" y="114"/>
                  </a:lnTo>
                  <a:lnTo>
                    <a:pt x="228" y="20"/>
                  </a:lnTo>
                  <a:lnTo>
                    <a:pt x="266" y="0"/>
                  </a:lnTo>
                  <a:lnTo>
                    <a:pt x="278" y="116"/>
                  </a:lnTo>
                  <a:lnTo>
                    <a:pt x="311" y="177"/>
                  </a:lnTo>
                  <a:lnTo>
                    <a:pt x="354" y="170"/>
                  </a:lnTo>
                  <a:lnTo>
                    <a:pt x="400" y="118"/>
                  </a:lnTo>
                  <a:lnTo>
                    <a:pt x="429" y="156"/>
                  </a:lnTo>
                  <a:lnTo>
                    <a:pt x="411" y="191"/>
                  </a:lnTo>
                  <a:lnTo>
                    <a:pt x="447" y="242"/>
                  </a:lnTo>
                  <a:lnTo>
                    <a:pt x="496" y="244"/>
                  </a:lnTo>
                  <a:lnTo>
                    <a:pt x="551" y="329"/>
                  </a:lnTo>
                  <a:lnTo>
                    <a:pt x="614" y="439"/>
                  </a:lnTo>
                  <a:lnTo>
                    <a:pt x="646" y="516"/>
                  </a:lnTo>
                  <a:lnTo>
                    <a:pt x="681" y="551"/>
                  </a:lnTo>
                  <a:lnTo>
                    <a:pt x="721" y="543"/>
                  </a:lnTo>
                  <a:lnTo>
                    <a:pt x="793" y="494"/>
                  </a:lnTo>
                  <a:lnTo>
                    <a:pt x="803" y="518"/>
                  </a:lnTo>
                  <a:lnTo>
                    <a:pt x="852" y="492"/>
                  </a:lnTo>
                  <a:lnTo>
                    <a:pt x="856" y="435"/>
                  </a:lnTo>
                  <a:lnTo>
                    <a:pt x="831" y="402"/>
                  </a:lnTo>
                  <a:lnTo>
                    <a:pt x="831" y="335"/>
                  </a:lnTo>
                  <a:lnTo>
                    <a:pt x="868" y="315"/>
                  </a:lnTo>
                  <a:lnTo>
                    <a:pt x="925" y="244"/>
                  </a:lnTo>
                  <a:lnTo>
                    <a:pt x="917" y="199"/>
                  </a:lnTo>
                  <a:lnTo>
                    <a:pt x="941" y="171"/>
                  </a:lnTo>
                  <a:lnTo>
                    <a:pt x="976" y="171"/>
                  </a:lnTo>
                  <a:lnTo>
                    <a:pt x="980" y="148"/>
                  </a:lnTo>
                  <a:lnTo>
                    <a:pt x="967" y="120"/>
                  </a:lnTo>
                  <a:lnTo>
                    <a:pt x="994" y="103"/>
                  </a:lnTo>
                  <a:lnTo>
                    <a:pt x="1043" y="108"/>
                  </a:lnTo>
                  <a:lnTo>
                    <a:pt x="1043" y="162"/>
                  </a:lnTo>
                  <a:lnTo>
                    <a:pt x="1065" y="232"/>
                  </a:lnTo>
                  <a:lnTo>
                    <a:pt x="1128" y="227"/>
                  </a:lnTo>
                  <a:lnTo>
                    <a:pt x="1154" y="189"/>
                  </a:lnTo>
                  <a:lnTo>
                    <a:pt x="1187" y="211"/>
                  </a:lnTo>
                  <a:lnTo>
                    <a:pt x="1193" y="252"/>
                  </a:lnTo>
                  <a:lnTo>
                    <a:pt x="1177" y="315"/>
                  </a:lnTo>
                  <a:lnTo>
                    <a:pt x="1126" y="329"/>
                  </a:lnTo>
                  <a:lnTo>
                    <a:pt x="1061" y="327"/>
                  </a:lnTo>
                  <a:lnTo>
                    <a:pt x="1047" y="311"/>
                  </a:lnTo>
                  <a:lnTo>
                    <a:pt x="1024" y="337"/>
                  </a:lnTo>
                  <a:lnTo>
                    <a:pt x="994" y="315"/>
                  </a:lnTo>
                  <a:lnTo>
                    <a:pt x="939" y="376"/>
                  </a:lnTo>
                  <a:lnTo>
                    <a:pt x="961" y="404"/>
                  </a:lnTo>
                  <a:lnTo>
                    <a:pt x="965" y="459"/>
                  </a:lnTo>
                  <a:lnTo>
                    <a:pt x="1006" y="471"/>
                  </a:lnTo>
                  <a:lnTo>
                    <a:pt x="1051" y="449"/>
                  </a:lnTo>
                  <a:lnTo>
                    <a:pt x="1069" y="445"/>
                  </a:lnTo>
                  <a:lnTo>
                    <a:pt x="1104" y="490"/>
                  </a:lnTo>
                  <a:lnTo>
                    <a:pt x="1075" y="561"/>
                  </a:lnTo>
                  <a:lnTo>
                    <a:pt x="1053" y="614"/>
                  </a:lnTo>
                  <a:lnTo>
                    <a:pt x="1075" y="658"/>
                  </a:lnTo>
                  <a:lnTo>
                    <a:pt x="1116" y="677"/>
                  </a:lnTo>
                  <a:lnTo>
                    <a:pt x="1118" y="732"/>
                  </a:lnTo>
                  <a:lnTo>
                    <a:pt x="1081" y="782"/>
                  </a:lnTo>
                  <a:lnTo>
                    <a:pt x="1112" y="837"/>
                  </a:lnTo>
                  <a:lnTo>
                    <a:pt x="1138" y="819"/>
                  </a:lnTo>
                  <a:lnTo>
                    <a:pt x="1187" y="823"/>
                  </a:lnTo>
                  <a:lnTo>
                    <a:pt x="1197" y="864"/>
                  </a:lnTo>
                  <a:lnTo>
                    <a:pt x="1228" y="884"/>
                  </a:lnTo>
                  <a:lnTo>
                    <a:pt x="1262" y="864"/>
                  </a:lnTo>
                  <a:lnTo>
                    <a:pt x="1293" y="888"/>
                  </a:lnTo>
                  <a:lnTo>
                    <a:pt x="1329" y="872"/>
                  </a:lnTo>
                  <a:lnTo>
                    <a:pt x="1352" y="900"/>
                  </a:lnTo>
                  <a:lnTo>
                    <a:pt x="1343" y="973"/>
                  </a:lnTo>
                  <a:lnTo>
                    <a:pt x="1291" y="986"/>
                  </a:lnTo>
                  <a:lnTo>
                    <a:pt x="1262" y="1026"/>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04" name="Google Shape;604;p25"/>
            <p:cNvSpPr/>
            <p:nvPr/>
          </p:nvSpPr>
          <p:spPr>
            <a:xfrm>
              <a:off x="2755" y="3269"/>
              <a:ext cx="596" cy="432"/>
            </a:xfrm>
            <a:custGeom>
              <a:rect b="b" l="l" r="r" t="t"/>
              <a:pathLst>
                <a:path extrusionOk="0" h="864" w="1191">
                  <a:moveTo>
                    <a:pt x="866" y="835"/>
                  </a:moveTo>
                  <a:lnTo>
                    <a:pt x="834" y="815"/>
                  </a:lnTo>
                  <a:lnTo>
                    <a:pt x="836" y="852"/>
                  </a:lnTo>
                  <a:lnTo>
                    <a:pt x="832" y="852"/>
                  </a:lnTo>
                  <a:lnTo>
                    <a:pt x="821" y="856"/>
                  </a:lnTo>
                  <a:lnTo>
                    <a:pt x="807" y="860"/>
                  </a:lnTo>
                  <a:lnTo>
                    <a:pt x="793" y="864"/>
                  </a:lnTo>
                  <a:lnTo>
                    <a:pt x="783" y="862"/>
                  </a:lnTo>
                  <a:lnTo>
                    <a:pt x="777" y="856"/>
                  </a:lnTo>
                  <a:lnTo>
                    <a:pt x="767" y="849"/>
                  </a:lnTo>
                  <a:lnTo>
                    <a:pt x="758" y="841"/>
                  </a:lnTo>
                  <a:lnTo>
                    <a:pt x="744" y="837"/>
                  </a:lnTo>
                  <a:lnTo>
                    <a:pt x="734" y="837"/>
                  </a:lnTo>
                  <a:lnTo>
                    <a:pt x="726" y="837"/>
                  </a:lnTo>
                  <a:lnTo>
                    <a:pt x="718" y="837"/>
                  </a:lnTo>
                  <a:lnTo>
                    <a:pt x="708" y="831"/>
                  </a:lnTo>
                  <a:lnTo>
                    <a:pt x="701" y="821"/>
                  </a:lnTo>
                  <a:lnTo>
                    <a:pt x="693" y="811"/>
                  </a:lnTo>
                  <a:lnTo>
                    <a:pt x="687" y="801"/>
                  </a:lnTo>
                  <a:lnTo>
                    <a:pt x="681" y="797"/>
                  </a:lnTo>
                  <a:lnTo>
                    <a:pt x="673" y="799"/>
                  </a:lnTo>
                  <a:lnTo>
                    <a:pt x="665" y="811"/>
                  </a:lnTo>
                  <a:lnTo>
                    <a:pt x="657" y="825"/>
                  </a:lnTo>
                  <a:lnTo>
                    <a:pt x="651" y="839"/>
                  </a:lnTo>
                  <a:lnTo>
                    <a:pt x="641" y="847"/>
                  </a:lnTo>
                  <a:lnTo>
                    <a:pt x="632" y="850"/>
                  </a:lnTo>
                  <a:lnTo>
                    <a:pt x="620" y="856"/>
                  </a:lnTo>
                  <a:lnTo>
                    <a:pt x="606" y="860"/>
                  </a:lnTo>
                  <a:lnTo>
                    <a:pt x="592" y="862"/>
                  </a:lnTo>
                  <a:lnTo>
                    <a:pt x="582" y="862"/>
                  </a:lnTo>
                  <a:lnTo>
                    <a:pt x="575" y="854"/>
                  </a:lnTo>
                  <a:lnTo>
                    <a:pt x="569" y="849"/>
                  </a:lnTo>
                  <a:lnTo>
                    <a:pt x="559" y="843"/>
                  </a:lnTo>
                  <a:lnTo>
                    <a:pt x="549" y="843"/>
                  </a:lnTo>
                  <a:lnTo>
                    <a:pt x="539" y="845"/>
                  </a:lnTo>
                  <a:lnTo>
                    <a:pt x="529" y="850"/>
                  </a:lnTo>
                  <a:lnTo>
                    <a:pt x="519" y="854"/>
                  </a:lnTo>
                  <a:lnTo>
                    <a:pt x="508" y="854"/>
                  </a:lnTo>
                  <a:lnTo>
                    <a:pt x="492" y="849"/>
                  </a:lnTo>
                  <a:lnTo>
                    <a:pt x="474" y="837"/>
                  </a:lnTo>
                  <a:lnTo>
                    <a:pt x="458" y="829"/>
                  </a:lnTo>
                  <a:lnTo>
                    <a:pt x="445" y="821"/>
                  </a:lnTo>
                  <a:lnTo>
                    <a:pt x="431" y="811"/>
                  </a:lnTo>
                  <a:lnTo>
                    <a:pt x="417" y="799"/>
                  </a:lnTo>
                  <a:lnTo>
                    <a:pt x="403" y="791"/>
                  </a:lnTo>
                  <a:lnTo>
                    <a:pt x="389" y="784"/>
                  </a:lnTo>
                  <a:lnTo>
                    <a:pt x="382" y="776"/>
                  </a:lnTo>
                  <a:lnTo>
                    <a:pt x="370" y="754"/>
                  </a:lnTo>
                  <a:lnTo>
                    <a:pt x="358" y="732"/>
                  </a:lnTo>
                  <a:lnTo>
                    <a:pt x="352" y="717"/>
                  </a:lnTo>
                  <a:lnTo>
                    <a:pt x="350" y="703"/>
                  </a:lnTo>
                  <a:lnTo>
                    <a:pt x="354" y="691"/>
                  </a:lnTo>
                  <a:lnTo>
                    <a:pt x="358" y="685"/>
                  </a:lnTo>
                  <a:lnTo>
                    <a:pt x="364" y="683"/>
                  </a:lnTo>
                  <a:lnTo>
                    <a:pt x="368" y="681"/>
                  </a:lnTo>
                  <a:lnTo>
                    <a:pt x="372" y="679"/>
                  </a:lnTo>
                  <a:lnTo>
                    <a:pt x="376" y="677"/>
                  </a:lnTo>
                  <a:lnTo>
                    <a:pt x="380" y="673"/>
                  </a:lnTo>
                  <a:lnTo>
                    <a:pt x="382" y="671"/>
                  </a:lnTo>
                  <a:lnTo>
                    <a:pt x="382" y="665"/>
                  </a:lnTo>
                  <a:lnTo>
                    <a:pt x="376" y="654"/>
                  </a:lnTo>
                  <a:lnTo>
                    <a:pt x="364" y="646"/>
                  </a:lnTo>
                  <a:lnTo>
                    <a:pt x="348" y="638"/>
                  </a:lnTo>
                  <a:lnTo>
                    <a:pt x="332" y="636"/>
                  </a:lnTo>
                  <a:lnTo>
                    <a:pt x="323" y="638"/>
                  </a:lnTo>
                  <a:lnTo>
                    <a:pt x="315" y="644"/>
                  </a:lnTo>
                  <a:lnTo>
                    <a:pt x="307" y="650"/>
                  </a:lnTo>
                  <a:lnTo>
                    <a:pt x="301" y="652"/>
                  </a:lnTo>
                  <a:lnTo>
                    <a:pt x="295" y="650"/>
                  </a:lnTo>
                  <a:lnTo>
                    <a:pt x="283" y="636"/>
                  </a:lnTo>
                  <a:lnTo>
                    <a:pt x="273" y="630"/>
                  </a:lnTo>
                  <a:lnTo>
                    <a:pt x="262" y="630"/>
                  </a:lnTo>
                  <a:lnTo>
                    <a:pt x="254" y="636"/>
                  </a:lnTo>
                  <a:lnTo>
                    <a:pt x="246" y="642"/>
                  </a:lnTo>
                  <a:lnTo>
                    <a:pt x="238" y="644"/>
                  </a:lnTo>
                  <a:lnTo>
                    <a:pt x="230" y="640"/>
                  </a:lnTo>
                  <a:lnTo>
                    <a:pt x="220" y="632"/>
                  </a:lnTo>
                  <a:lnTo>
                    <a:pt x="208" y="624"/>
                  </a:lnTo>
                  <a:lnTo>
                    <a:pt x="195" y="614"/>
                  </a:lnTo>
                  <a:lnTo>
                    <a:pt x="185" y="608"/>
                  </a:lnTo>
                  <a:lnTo>
                    <a:pt x="181" y="606"/>
                  </a:lnTo>
                  <a:lnTo>
                    <a:pt x="181" y="593"/>
                  </a:lnTo>
                  <a:lnTo>
                    <a:pt x="210" y="553"/>
                  </a:lnTo>
                  <a:lnTo>
                    <a:pt x="262" y="540"/>
                  </a:lnTo>
                  <a:lnTo>
                    <a:pt x="271" y="467"/>
                  </a:lnTo>
                  <a:lnTo>
                    <a:pt x="248" y="439"/>
                  </a:lnTo>
                  <a:lnTo>
                    <a:pt x="212" y="455"/>
                  </a:lnTo>
                  <a:lnTo>
                    <a:pt x="179" y="435"/>
                  </a:lnTo>
                  <a:lnTo>
                    <a:pt x="147" y="451"/>
                  </a:lnTo>
                  <a:lnTo>
                    <a:pt x="116" y="431"/>
                  </a:lnTo>
                  <a:lnTo>
                    <a:pt x="106" y="390"/>
                  </a:lnTo>
                  <a:lnTo>
                    <a:pt x="57" y="386"/>
                  </a:lnTo>
                  <a:lnTo>
                    <a:pt x="31" y="404"/>
                  </a:lnTo>
                  <a:lnTo>
                    <a:pt x="0" y="349"/>
                  </a:lnTo>
                  <a:lnTo>
                    <a:pt x="51" y="347"/>
                  </a:lnTo>
                  <a:lnTo>
                    <a:pt x="104" y="295"/>
                  </a:lnTo>
                  <a:lnTo>
                    <a:pt x="139" y="292"/>
                  </a:lnTo>
                  <a:lnTo>
                    <a:pt x="195" y="327"/>
                  </a:lnTo>
                  <a:lnTo>
                    <a:pt x="250" y="335"/>
                  </a:lnTo>
                  <a:lnTo>
                    <a:pt x="275" y="309"/>
                  </a:lnTo>
                  <a:lnTo>
                    <a:pt x="279" y="288"/>
                  </a:lnTo>
                  <a:lnTo>
                    <a:pt x="307" y="278"/>
                  </a:lnTo>
                  <a:lnTo>
                    <a:pt x="338" y="248"/>
                  </a:lnTo>
                  <a:lnTo>
                    <a:pt x="386" y="238"/>
                  </a:lnTo>
                  <a:lnTo>
                    <a:pt x="397" y="207"/>
                  </a:lnTo>
                  <a:lnTo>
                    <a:pt x="437" y="181"/>
                  </a:lnTo>
                  <a:lnTo>
                    <a:pt x="458" y="223"/>
                  </a:lnTo>
                  <a:lnTo>
                    <a:pt x="496" y="225"/>
                  </a:lnTo>
                  <a:lnTo>
                    <a:pt x="521" y="248"/>
                  </a:lnTo>
                  <a:lnTo>
                    <a:pt x="567" y="227"/>
                  </a:lnTo>
                  <a:lnTo>
                    <a:pt x="575" y="189"/>
                  </a:lnTo>
                  <a:lnTo>
                    <a:pt x="604" y="173"/>
                  </a:lnTo>
                  <a:lnTo>
                    <a:pt x="641" y="193"/>
                  </a:lnTo>
                  <a:lnTo>
                    <a:pt x="659" y="160"/>
                  </a:lnTo>
                  <a:lnTo>
                    <a:pt x="695" y="160"/>
                  </a:lnTo>
                  <a:lnTo>
                    <a:pt x="693" y="120"/>
                  </a:lnTo>
                  <a:lnTo>
                    <a:pt x="728" y="108"/>
                  </a:lnTo>
                  <a:lnTo>
                    <a:pt x="740" y="122"/>
                  </a:lnTo>
                  <a:lnTo>
                    <a:pt x="765" y="71"/>
                  </a:lnTo>
                  <a:lnTo>
                    <a:pt x="797" y="73"/>
                  </a:lnTo>
                  <a:lnTo>
                    <a:pt x="825" y="77"/>
                  </a:lnTo>
                  <a:lnTo>
                    <a:pt x="840" y="30"/>
                  </a:lnTo>
                  <a:lnTo>
                    <a:pt x="868" y="36"/>
                  </a:lnTo>
                  <a:lnTo>
                    <a:pt x="891" y="63"/>
                  </a:lnTo>
                  <a:lnTo>
                    <a:pt x="933" y="6"/>
                  </a:lnTo>
                  <a:lnTo>
                    <a:pt x="974" y="18"/>
                  </a:lnTo>
                  <a:lnTo>
                    <a:pt x="1006" y="0"/>
                  </a:lnTo>
                  <a:lnTo>
                    <a:pt x="1039" y="10"/>
                  </a:lnTo>
                  <a:lnTo>
                    <a:pt x="1039" y="69"/>
                  </a:lnTo>
                  <a:lnTo>
                    <a:pt x="1065" y="89"/>
                  </a:lnTo>
                  <a:lnTo>
                    <a:pt x="1059" y="154"/>
                  </a:lnTo>
                  <a:lnTo>
                    <a:pt x="1006" y="215"/>
                  </a:lnTo>
                  <a:lnTo>
                    <a:pt x="1080" y="209"/>
                  </a:lnTo>
                  <a:lnTo>
                    <a:pt x="1096" y="234"/>
                  </a:lnTo>
                  <a:lnTo>
                    <a:pt x="1096" y="284"/>
                  </a:lnTo>
                  <a:lnTo>
                    <a:pt x="1134" y="258"/>
                  </a:lnTo>
                  <a:lnTo>
                    <a:pt x="1169" y="258"/>
                  </a:lnTo>
                  <a:lnTo>
                    <a:pt x="1191" y="321"/>
                  </a:lnTo>
                  <a:lnTo>
                    <a:pt x="1163" y="351"/>
                  </a:lnTo>
                  <a:lnTo>
                    <a:pt x="1167" y="408"/>
                  </a:lnTo>
                  <a:lnTo>
                    <a:pt x="1128" y="431"/>
                  </a:lnTo>
                  <a:lnTo>
                    <a:pt x="1104" y="504"/>
                  </a:lnTo>
                  <a:lnTo>
                    <a:pt x="1110" y="579"/>
                  </a:lnTo>
                  <a:lnTo>
                    <a:pt x="1039" y="642"/>
                  </a:lnTo>
                  <a:lnTo>
                    <a:pt x="1013" y="654"/>
                  </a:lnTo>
                  <a:lnTo>
                    <a:pt x="1013" y="713"/>
                  </a:lnTo>
                  <a:lnTo>
                    <a:pt x="990" y="728"/>
                  </a:lnTo>
                  <a:lnTo>
                    <a:pt x="943" y="738"/>
                  </a:lnTo>
                  <a:lnTo>
                    <a:pt x="937" y="776"/>
                  </a:lnTo>
                  <a:lnTo>
                    <a:pt x="899" y="788"/>
                  </a:lnTo>
                  <a:lnTo>
                    <a:pt x="866" y="835"/>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05" name="Google Shape;605;p25"/>
            <p:cNvSpPr/>
            <p:nvPr/>
          </p:nvSpPr>
          <p:spPr>
            <a:xfrm>
              <a:off x="2755" y="3269"/>
              <a:ext cx="596" cy="432"/>
            </a:xfrm>
            <a:custGeom>
              <a:rect b="b" l="l" r="r" t="t"/>
              <a:pathLst>
                <a:path extrusionOk="0" h="864" w="1191">
                  <a:moveTo>
                    <a:pt x="866" y="835"/>
                  </a:moveTo>
                  <a:lnTo>
                    <a:pt x="834" y="815"/>
                  </a:lnTo>
                  <a:lnTo>
                    <a:pt x="836" y="852"/>
                  </a:lnTo>
                  <a:lnTo>
                    <a:pt x="832" y="852"/>
                  </a:lnTo>
                  <a:lnTo>
                    <a:pt x="821" y="856"/>
                  </a:lnTo>
                  <a:lnTo>
                    <a:pt x="807" y="860"/>
                  </a:lnTo>
                  <a:lnTo>
                    <a:pt x="793" y="864"/>
                  </a:lnTo>
                  <a:lnTo>
                    <a:pt x="783" y="862"/>
                  </a:lnTo>
                  <a:lnTo>
                    <a:pt x="777" y="856"/>
                  </a:lnTo>
                  <a:lnTo>
                    <a:pt x="767" y="849"/>
                  </a:lnTo>
                  <a:lnTo>
                    <a:pt x="758" y="841"/>
                  </a:lnTo>
                  <a:lnTo>
                    <a:pt x="744" y="837"/>
                  </a:lnTo>
                  <a:lnTo>
                    <a:pt x="734" y="837"/>
                  </a:lnTo>
                  <a:lnTo>
                    <a:pt x="726" y="837"/>
                  </a:lnTo>
                  <a:lnTo>
                    <a:pt x="718" y="837"/>
                  </a:lnTo>
                  <a:lnTo>
                    <a:pt x="708" y="831"/>
                  </a:lnTo>
                  <a:lnTo>
                    <a:pt x="701" y="821"/>
                  </a:lnTo>
                  <a:lnTo>
                    <a:pt x="693" y="811"/>
                  </a:lnTo>
                  <a:lnTo>
                    <a:pt x="687" y="801"/>
                  </a:lnTo>
                  <a:lnTo>
                    <a:pt x="681" y="797"/>
                  </a:lnTo>
                  <a:lnTo>
                    <a:pt x="673" y="799"/>
                  </a:lnTo>
                  <a:lnTo>
                    <a:pt x="665" y="811"/>
                  </a:lnTo>
                  <a:lnTo>
                    <a:pt x="657" y="825"/>
                  </a:lnTo>
                  <a:lnTo>
                    <a:pt x="651" y="839"/>
                  </a:lnTo>
                  <a:lnTo>
                    <a:pt x="641" y="847"/>
                  </a:lnTo>
                  <a:lnTo>
                    <a:pt x="632" y="850"/>
                  </a:lnTo>
                  <a:lnTo>
                    <a:pt x="620" y="856"/>
                  </a:lnTo>
                  <a:lnTo>
                    <a:pt x="606" y="860"/>
                  </a:lnTo>
                  <a:lnTo>
                    <a:pt x="592" y="862"/>
                  </a:lnTo>
                  <a:lnTo>
                    <a:pt x="582" y="862"/>
                  </a:lnTo>
                  <a:lnTo>
                    <a:pt x="575" y="854"/>
                  </a:lnTo>
                  <a:lnTo>
                    <a:pt x="569" y="849"/>
                  </a:lnTo>
                  <a:lnTo>
                    <a:pt x="559" y="843"/>
                  </a:lnTo>
                  <a:lnTo>
                    <a:pt x="549" y="843"/>
                  </a:lnTo>
                  <a:lnTo>
                    <a:pt x="539" y="845"/>
                  </a:lnTo>
                  <a:lnTo>
                    <a:pt x="529" y="850"/>
                  </a:lnTo>
                  <a:lnTo>
                    <a:pt x="519" y="854"/>
                  </a:lnTo>
                  <a:lnTo>
                    <a:pt x="508" y="854"/>
                  </a:lnTo>
                  <a:lnTo>
                    <a:pt x="492" y="849"/>
                  </a:lnTo>
                  <a:lnTo>
                    <a:pt x="474" y="837"/>
                  </a:lnTo>
                  <a:lnTo>
                    <a:pt x="458" y="829"/>
                  </a:lnTo>
                  <a:lnTo>
                    <a:pt x="445" y="821"/>
                  </a:lnTo>
                  <a:lnTo>
                    <a:pt x="431" y="811"/>
                  </a:lnTo>
                  <a:lnTo>
                    <a:pt x="417" y="799"/>
                  </a:lnTo>
                  <a:lnTo>
                    <a:pt x="403" y="791"/>
                  </a:lnTo>
                  <a:lnTo>
                    <a:pt x="389" y="784"/>
                  </a:lnTo>
                  <a:lnTo>
                    <a:pt x="382" y="776"/>
                  </a:lnTo>
                  <a:lnTo>
                    <a:pt x="370" y="754"/>
                  </a:lnTo>
                  <a:lnTo>
                    <a:pt x="358" y="732"/>
                  </a:lnTo>
                  <a:lnTo>
                    <a:pt x="352" y="717"/>
                  </a:lnTo>
                  <a:lnTo>
                    <a:pt x="350" y="703"/>
                  </a:lnTo>
                  <a:lnTo>
                    <a:pt x="354" y="691"/>
                  </a:lnTo>
                  <a:lnTo>
                    <a:pt x="358" y="685"/>
                  </a:lnTo>
                  <a:lnTo>
                    <a:pt x="364" y="683"/>
                  </a:lnTo>
                  <a:lnTo>
                    <a:pt x="368" y="681"/>
                  </a:lnTo>
                  <a:lnTo>
                    <a:pt x="372" y="679"/>
                  </a:lnTo>
                  <a:lnTo>
                    <a:pt x="376" y="677"/>
                  </a:lnTo>
                  <a:lnTo>
                    <a:pt x="380" y="673"/>
                  </a:lnTo>
                  <a:lnTo>
                    <a:pt x="382" y="671"/>
                  </a:lnTo>
                  <a:lnTo>
                    <a:pt x="382" y="665"/>
                  </a:lnTo>
                  <a:lnTo>
                    <a:pt x="376" y="654"/>
                  </a:lnTo>
                  <a:lnTo>
                    <a:pt x="364" y="646"/>
                  </a:lnTo>
                  <a:lnTo>
                    <a:pt x="348" y="638"/>
                  </a:lnTo>
                  <a:lnTo>
                    <a:pt x="332" y="636"/>
                  </a:lnTo>
                  <a:lnTo>
                    <a:pt x="323" y="638"/>
                  </a:lnTo>
                  <a:lnTo>
                    <a:pt x="315" y="644"/>
                  </a:lnTo>
                  <a:lnTo>
                    <a:pt x="307" y="650"/>
                  </a:lnTo>
                  <a:lnTo>
                    <a:pt x="301" y="652"/>
                  </a:lnTo>
                  <a:lnTo>
                    <a:pt x="295" y="650"/>
                  </a:lnTo>
                  <a:lnTo>
                    <a:pt x="283" y="636"/>
                  </a:lnTo>
                  <a:lnTo>
                    <a:pt x="273" y="630"/>
                  </a:lnTo>
                  <a:lnTo>
                    <a:pt x="262" y="630"/>
                  </a:lnTo>
                  <a:lnTo>
                    <a:pt x="254" y="636"/>
                  </a:lnTo>
                  <a:lnTo>
                    <a:pt x="246" y="642"/>
                  </a:lnTo>
                  <a:lnTo>
                    <a:pt x="238" y="644"/>
                  </a:lnTo>
                  <a:lnTo>
                    <a:pt x="230" y="640"/>
                  </a:lnTo>
                  <a:lnTo>
                    <a:pt x="220" y="632"/>
                  </a:lnTo>
                  <a:lnTo>
                    <a:pt x="208" y="624"/>
                  </a:lnTo>
                  <a:lnTo>
                    <a:pt x="195" y="614"/>
                  </a:lnTo>
                  <a:lnTo>
                    <a:pt x="185" y="608"/>
                  </a:lnTo>
                  <a:lnTo>
                    <a:pt x="181" y="606"/>
                  </a:lnTo>
                  <a:lnTo>
                    <a:pt x="181" y="593"/>
                  </a:lnTo>
                  <a:lnTo>
                    <a:pt x="210" y="553"/>
                  </a:lnTo>
                  <a:lnTo>
                    <a:pt x="262" y="540"/>
                  </a:lnTo>
                  <a:lnTo>
                    <a:pt x="271" y="467"/>
                  </a:lnTo>
                  <a:lnTo>
                    <a:pt x="248" y="439"/>
                  </a:lnTo>
                  <a:lnTo>
                    <a:pt x="212" y="455"/>
                  </a:lnTo>
                  <a:lnTo>
                    <a:pt x="179" y="435"/>
                  </a:lnTo>
                  <a:lnTo>
                    <a:pt x="147" y="451"/>
                  </a:lnTo>
                  <a:lnTo>
                    <a:pt x="116" y="431"/>
                  </a:lnTo>
                  <a:lnTo>
                    <a:pt x="106" y="390"/>
                  </a:lnTo>
                  <a:lnTo>
                    <a:pt x="57" y="386"/>
                  </a:lnTo>
                  <a:lnTo>
                    <a:pt x="31" y="404"/>
                  </a:lnTo>
                  <a:lnTo>
                    <a:pt x="0" y="349"/>
                  </a:lnTo>
                  <a:lnTo>
                    <a:pt x="51" y="347"/>
                  </a:lnTo>
                  <a:lnTo>
                    <a:pt x="104" y="295"/>
                  </a:lnTo>
                  <a:lnTo>
                    <a:pt x="139" y="292"/>
                  </a:lnTo>
                  <a:lnTo>
                    <a:pt x="195" y="327"/>
                  </a:lnTo>
                  <a:lnTo>
                    <a:pt x="250" y="335"/>
                  </a:lnTo>
                  <a:lnTo>
                    <a:pt x="275" y="309"/>
                  </a:lnTo>
                  <a:lnTo>
                    <a:pt x="279" y="288"/>
                  </a:lnTo>
                  <a:lnTo>
                    <a:pt x="307" y="278"/>
                  </a:lnTo>
                  <a:lnTo>
                    <a:pt x="338" y="248"/>
                  </a:lnTo>
                  <a:lnTo>
                    <a:pt x="386" y="238"/>
                  </a:lnTo>
                  <a:lnTo>
                    <a:pt x="397" y="207"/>
                  </a:lnTo>
                  <a:lnTo>
                    <a:pt x="437" y="181"/>
                  </a:lnTo>
                  <a:lnTo>
                    <a:pt x="458" y="223"/>
                  </a:lnTo>
                  <a:lnTo>
                    <a:pt x="496" y="225"/>
                  </a:lnTo>
                  <a:lnTo>
                    <a:pt x="521" y="248"/>
                  </a:lnTo>
                  <a:lnTo>
                    <a:pt x="567" y="227"/>
                  </a:lnTo>
                  <a:lnTo>
                    <a:pt x="575" y="189"/>
                  </a:lnTo>
                  <a:lnTo>
                    <a:pt x="604" y="173"/>
                  </a:lnTo>
                  <a:lnTo>
                    <a:pt x="641" y="193"/>
                  </a:lnTo>
                  <a:lnTo>
                    <a:pt x="659" y="160"/>
                  </a:lnTo>
                  <a:lnTo>
                    <a:pt x="695" y="160"/>
                  </a:lnTo>
                  <a:lnTo>
                    <a:pt x="693" y="120"/>
                  </a:lnTo>
                  <a:lnTo>
                    <a:pt x="728" y="108"/>
                  </a:lnTo>
                  <a:lnTo>
                    <a:pt x="740" y="122"/>
                  </a:lnTo>
                  <a:lnTo>
                    <a:pt x="765" y="71"/>
                  </a:lnTo>
                  <a:lnTo>
                    <a:pt x="797" y="73"/>
                  </a:lnTo>
                  <a:lnTo>
                    <a:pt x="825" y="77"/>
                  </a:lnTo>
                  <a:lnTo>
                    <a:pt x="840" y="30"/>
                  </a:lnTo>
                  <a:lnTo>
                    <a:pt x="868" y="36"/>
                  </a:lnTo>
                  <a:lnTo>
                    <a:pt x="891" y="63"/>
                  </a:lnTo>
                  <a:lnTo>
                    <a:pt x="933" y="6"/>
                  </a:lnTo>
                  <a:lnTo>
                    <a:pt x="974" y="18"/>
                  </a:lnTo>
                  <a:lnTo>
                    <a:pt x="1006" y="0"/>
                  </a:lnTo>
                  <a:lnTo>
                    <a:pt x="1039" y="10"/>
                  </a:lnTo>
                  <a:lnTo>
                    <a:pt x="1039" y="69"/>
                  </a:lnTo>
                  <a:lnTo>
                    <a:pt x="1065" y="89"/>
                  </a:lnTo>
                  <a:lnTo>
                    <a:pt x="1059" y="154"/>
                  </a:lnTo>
                  <a:lnTo>
                    <a:pt x="1006" y="215"/>
                  </a:lnTo>
                  <a:lnTo>
                    <a:pt x="1080" y="209"/>
                  </a:lnTo>
                  <a:lnTo>
                    <a:pt x="1096" y="234"/>
                  </a:lnTo>
                  <a:lnTo>
                    <a:pt x="1096" y="284"/>
                  </a:lnTo>
                  <a:lnTo>
                    <a:pt x="1134" y="258"/>
                  </a:lnTo>
                  <a:lnTo>
                    <a:pt x="1169" y="258"/>
                  </a:lnTo>
                  <a:lnTo>
                    <a:pt x="1191" y="321"/>
                  </a:lnTo>
                  <a:lnTo>
                    <a:pt x="1163" y="351"/>
                  </a:lnTo>
                  <a:lnTo>
                    <a:pt x="1167" y="408"/>
                  </a:lnTo>
                  <a:lnTo>
                    <a:pt x="1128" y="431"/>
                  </a:lnTo>
                  <a:lnTo>
                    <a:pt x="1104" y="504"/>
                  </a:lnTo>
                  <a:lnTo>
                    <a:pt x="1110" y="579"/>
                  </a:lnTo>
                  <a:lnTo>
                    <a:pt x="1039" y="642"/>
                  </a:lnTo>
                  <a:lnTo>
                    <a:pt x="1013" y="654"/>
                  </a:lnTo>
                  <a:lnTo>
                    <a:pt x="1013" y="713"/>
                  </a:lnTo>
                  <a:lnTo>
                    <a:pt x="990" y="728"/>
                  </a:lnTo>
                  <a:lnTo>
                    <a:pt x="943" y="738"/>
                  </a:lnTo>
                  <a:lnTo>
                    <a:pt x="937" y="776"/>
                  </a:lnTo>
                  <a:lnTo>
                    <a:pt x="899" y="788"/>
                  </a:lnTo>
                  <a:lnTo>
                    <a:pt x="866" y="835"/>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06" name="Google Shape;606;p25"/>
            <p:cNvSpPr/>
            <p:nvPr/>
          </p:nvSpPr>
          <p:spPr>
            <a:xfrm>
              <a:off x="3116" y="3813"/>
              <a:ext cx="195" cy="172"/>
            </a:xfrm>
            <a:custGeom>
              <a:rect b="b" l="l" r="r" t="t"/>
              <a:pathLst>
                <a:path extrusionOk="0" h="344" w="392">
                  <a:moveTo>
                    <a:pt x="87" y="51"/>
                  </a:moveTo>
                  <a:lnTo>
                    <a:pt x="83" y="74"/>
                  </a:lnTo>
                  <a:lnTo>
                    <a:pt x="79" y="76"/>
                  </a:lnTo>
                  <a:lnTo>
                    <a:pt x="71" y="84"/>
                  </a:lnTo>
                  <a:lnTo>
                    <a:pt x="59" y="96"/>
                  </a:lnTo>
                  <a:lnTo>
                    <a:pt x="45" y="108"/>
                  </a:lnTo>
                  <a:lnTo>
                    <a:pt x="32" y="124"/>
                  </a:lnTo>
                  <a:lnTo>
                    <a:pt x="20" y="137"/>
                  </a:lnTo>
                  <a:lnTo>
                    <a:pt x="10" y="149"/>
                  </a:lnTo>
                  <a:lnTo>
                    <a:pt x="4" y="159"/>
                  </a:lnTo>
                  <a:lnTo>
                    <a:pt x="0" y="175"/>
                  </a:lnTo>
                  <a:lnTo>
                    <a:pt x="0" y="200"/>
                  </a:lnTo>
                  <a:lnTo>
                    <a:pt x="2" y="228"/>
                  </a:lnTo>
                  <a:lnTo>
                    <a:pt x="6" y="254"/>
                  </a:lnTo>
                  <a:lnTo>
                    <a:pt x="12" y="271"/>
                  </a:lnTo>
                  <a:lnTo>
                    <a:pt x="22" y="287"/>
                  </a:lnTo>
                  <a:lnTo>
                    <a:pt x="36" y="299"/>
                  </a:lnTo>
                  <a:lnTo>
                    <a:pt x="51" y="309"/>
                  </a:lnTo>
                  <a:lnTo>
                    <a:pt x="73" y="317"/>
                  </a:lnTo>
                  <a:lnTo>
                    <a:pt x="91" y="318"/>
                  </a:lnTo>
                  <a:lnTo>
                    <a:pt x="103" y="318"/>
                  </a:lnTo>
                  <a:lnTo>
                    <a:pt x="112" y="318"/>
                  </a:lnTo>
                  <a:lnTo>
                    <a:pt x="122" y="318"/>
                  </a:lnTo>
                  <a:lnTo>
                    <a:pt x="134" y="324"/>
                  </a:lnTo>
                  <a:lnTo>
                    <a:pt x="152" y="334"/>
                  </a:lnTo>
                  <a:lnTo>
                    <a:pt x="164" y="342"/>
                  </a:lnTo>
                  <a:lnTo>
                    <a:pt x="175" y="344"/>
                  </a:lnTo>
                  <a:lnTo>
                    <a:pt x="185" y="338"/>
                  </a:lnTo>
                  <a:lnTo>
                    <a:pt x="193" y="328"/>
                  </a:lnTo>
                  <a:lnTo>
                    <a:pt x="199" y="317"/>
                  </a:lnTo>
                  <a:lnTo>
                    <a:pt x="205" y="305"/>
                  </a:lnTo>
                  <a:lnTo>
                    <a:pt x="213" y="295"/>
                  </a:lnTo>
                  <a:lnTo>
                    <a:pt x="225" y="293"/>
                  </a:lnTo>
                  <a:lnTo>
                    <a:pt x="240" y="289"/>
                  </a:lnTo>
                  <a:lnTo>
                    <a:pt x="252" y="283"/>
                  </a:lnTo>
                  <a:lnTo>
                    <a:pt x="260" y="275"/>
                  </a:lnTo>
                  <a:lnTo>
                    <a:pt x="268" y="263"/>
                  </a:lnTo>
                  <a:lnTo>
                    <a:pt x="280" y="252"/>
                  </a:lnTo>
                  <a:lnTo>
                    <a:pt x="292" y="246"/>
                  </a:lnTo>
                  <a:lnTo>
                    <a:pt x="305" y="238"/>
                  </a:lnTo>
                  <a:lnTo>
                    <a:pt x="315" y="224"/>
                  </a:lnTo>
                  <a:lnTo>
                    <a:pt x="319" y="208"/>
                  </a:lnTo>
                  <a:lnTo>
                    <a:pt x="321" y="189"/>
                  </a:lnTo>
                  <a:lnTo>
                    <a:pt x="323" y="169"/>
                  </a:lnTo>
                  <a:lnTo>
                    <a:pt x="331" y="139"/>
                  </a:lnTo>
                  <a:lnTo>
                    <a:pt x="343" y="112"/>
                  </a:lnTo>
                  <a:lnTo>
                    <a:pt x="355" y="92"/>
                  </a:lnTo>
                  <a:lnTo>
                    <a:pt x="362" y="84"/>
                  </a:lnTo>
                  <a:lnTo>
                    <a:pt x="372" y="80"/>
                  </a:lnTo>
                  <a:lnTo>
                    <a:pt x="380" y="76"/>
                  </a:lnTo>
                  <a:lnTo>
                    <a:pt x="388" y="70"/>
                  </a:lnTo>
                  <a:lnTo>
                    <a:pt x="392" y="61"/>
                  </a:lnTo>
                  <a:lnTo>
                    <a:pt x="392" y="51"/>
                  </a:lnTo>
                  <a:lnTo>
                    <a:pt x="390" y="35"/>
                  </a:lnTo>
                  <a:lnTo>
                    <a:pt x="390" y="23"/>
                  </a:lnTo>
                  <a:lnTo>
                    <a:pt x="384" y="13"/>
                  </a:lnTo>
                  <a:lnTo>
                    <a:pt x="374" y="8"/>
                  </a:lnTo>
                  <a:lnTo>
                    <a:pt x="356" y="2"/>
                  </a:lnTo>
                  <a:lnTo>
                    <a:pt x="327" y="0"/>
                  </a:lnTo>
                  <a:lnTo>
                    <a:pt x="301" y="4"/>
                  </a:lnTo>
                  <a:lnTo>
                    <a:pt x="280" y="9"/>
                  </a:lnTo>
                  <a:lnTo>
                    <a:pt x="260" y="13"/>
                  </a:lnTo>
                  <a:lnTo>
                    <a:pt x="240" y="15"/>
                  </a:lnTo>
                  <a:lnTo>
                    <a:pt x="221" y="21"/>
                  </a:lnTo>
                  <a:lnTo>
                    <a:pt x="201" y="27"/>
                  </a:lnTo>
                  <a:lnTo>
                    <a:pt x="181" y="27"/>
                  </a:lnTo>
                  <a:lnTo>
                    <a:pt x="166" y="27"/>
                  </a:lnTo>
                  <a:lnTo>
                    <a:pt x="154" y="31"/>
                  </a:lnTo>
                  <a:lnTo>
                    <a:pt x="142" y="39"/>
                  </a:lnTo>
                  <a:lnTo>
                    <a:pt x="134" y="45"/>
                  </a:lnTo>
                  <a:lnTo>
                    <a:pt x="126" y="49"/>
                  </a:lnTo>
                  <a:lnTo>
                    <a:pt x="114" y="49"/>
                  </a:lnTo>
                  <a:lnTo>
                    <a:pt x="103" y="49"/>
                  </a:lnTo>
                  <a:lnTo>
                    <a:pt x="93" y="49"/>
                  </a:lnTo>
                  <a:lnTo>
                    <a:pt x="87" y="51"/>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07" name="Google Shape;607;p25"/>
            <p:cNvSpPr/>
            <p:nvPr/>
          </p:nvSpPr>
          <p:spPr>
            <a:xfrm>
              <a:off x="3116" y="3813"/>
              <a:ext cx="195" cy="172"/>
            </a:xfrm>
            <a:custGeom>
              <a:rect b="b" l="l" r="r" t="t"/>
              <a:pathLst>
                <a:path extrusionOk="0" h="344" w="392">
                  <a:moveTo>
                    <a:pt x="87" y="51"/>
                  </a:moveTo>
                  <a:lnTo>
                    <a:pt x="83" y="74"/>
                  </a:lnTo>
                  <a:lnTo>
                    <a:pt x="79" y="76"/>
                  </a:lnTo>
                  <a:lnTo>
                    <a:pt x="71" y="84"/>
                  </a:lnTo>
                  <a:lnTo>
                    <a:pt x="59" y="96"/>
                  </a:lnTo>
                  <a:lnTo>
                    <a:pt x="45" y="108"/>
                  </a:lnTo>
                  <a:lnTo>
                    <a:pt x="32" y="124"/>
                  </a:lnTo>
                  <a:lnTo>
                    <a:pt x="20" y="137"/>
                  </a:lnTo>
                  <a:lnTo>
                    <a:pt x="10" y="149"/>
                  </a:lnTo>
                  <a:lnTo>
                    <a:pt x="4" y="159"/>
                  </a:lnTo>
                  <a:lnTo>
                    <a:pt x="0" y="175"/>
                  </a:lnTo>
                  <a:lnTo>
                    <a:pt x="0" y="200"/>
                  </a:lnTo>
                  <a:lnTo>
                    <a:pt x="2" y="228"/>
                  </a:lnTo>
                  <a:lnTo>
                    <a:pt x="6" y="254"/>
                  </a:lnTo>
                  <a:lnTo>
                    <a:pt x="12" y="271"/>
                  </a:lnTo>
                  <a:lnTo>
                    <a:pt x="22" y="287"/>
                  </a:lnTo>
                  <a:lnTo>
                    <a:pt x="36" y="299"/>
                  </a:lnTo>
                  <a:lnTo>
                    <a:pt x="51" y="309"/>
                  </a:lnTo>
                  <a:lnTo>
                    <a:pt x="73" y="317"/>
                  </a:lnTo>
                  <a:lnTo>
                    <a:pt x="91" y="318"/>
                  </a:lnTo>
                  <a:lnTo>
                    <a:pt x="103" y="318"/>
                  </a:lnTo>
                  <a:lnTo>
                    <a:pt x="112" y="318"/>
                  </a:lnTo>
                  <a:lnTo>
                    <a:pt x="122" y="318"/>
                  </a:lnTo>
                  <a:lnTo>
                    <a:pt x="134" y="324"/>
                  </a:lnTo>
                  <a:lnTo>
                    <a:pt x="152" y="334"/>
                  </a:lnTo>
                  <a:lnTo>
                    <a:pt x="164" y="342"/>
                  </a:lnTo>
                  <a:lnTo>
                    <a:pt x="175" y="344"/>
                  </a:lnTo>
                  <a:lnTo>
                    <a:pt x="185" y="338"/>
                  </a:lnTo>
                  <a:lnTo>
                    <a:pt x="193" y="328"/>
                  </a:lnTo>
                  <a:lnTo>
                    <a:pt x="199" y="317"/>
                  </a:lnTo>
                  <a:lnTo>
                    <a:pt x="205" y="305"/>
                  </a:lnTo>
                  <a:lnTo>
                    <a:pt x="213" y="295"/>
                  </a:lnTo>
                  <a:lnTo>
                    <a:pt x="225" y="293"/>
                  </a:lnTo>
                  <a:lnTo>
                    <a:pt x="240" y="289"/>
                  </a:lnTo>
                  <a:lnTo>
                    <a:pt x="252" y="283"/>
                  </a:lnTo>
                  <a:lnTo>
                    <a:pt x="260" y="275"/>
                  </a:lnTo>
                  <a:lnTo>
                    <a:pt x="268" y="263"/>
                  </a:lnTo>
                  <a:lnTo>
                    <a:pt x="280" y="252"/>
                  </a:lnTo>
                  <a:lnTo>
                    <a:pt x="292" y="246"/>
                  </a:lnTo>
                  <a:lnTo>
                    <a:pt x="305" y="238"/>
                  </a:lnTo>
                  <a:lnTo>
                    <a:pt x="315" y="224"/>
                  </a:lnTo>
                  <a:lnTo>
                    <a:pt x="319" y="208"/>
                  </a:lnTo>
                  <a:lnTo>
                    <a:pt x="321" y="189"/>
                  </a:lnTo>
                  <a:lnTo>
                    <a:pt x="323" y="169"/>
                  </a:lnTo>
                  <a:lnTo>
                    <a:pt x="331" y="139"/>
                  </a:lnTo>
                  <a:lnTo>
                    <a:pt x="343" y="112"/>
                  </a:lnTo>
                  <a:lnTo>
                    <a:pt x="355" y="92"/>
                  </a:lnTo>
                  <a:lnTo>
                    <a:pt x="362" y="84"/>
                  </a:lnTo>
                  <a:lnTo>
                    <a:pt x="372" y="80"/>
                  </a:lnTo>
                  <a:lnTo>
                    <a:pt x="380" y="76"/>
                  </a:lnTo>
                  <a:lnTo>
                    <a:pt x="388" y="70"/>
                  </a:lnTo>
                  <a:lnTo>
                    <a:pt x="392" y="61"/>
                  </a:lnTo>
                  <a:lnTo>
                    <a:pt x="392" y="51"/>
                  </a:lnTo>
                  <a:lnTo>
                    <a:pt x="390" y="35"/>
                  </a:lnTo>
                  <a:lnTo>
                    <a:pt x="390" y="23"/>
                  </a:lnTo>
                  <a:lnTo>
                    <a:pt x="384" y="13"/>
                  </a:lnTo>
                  <a:lnTo>
                    <a:pt x="374" y="8"/>
                  </a:lnTo>
                  <a:lnTo>
                    <a:pt x="356" y="2"/>
                  </a:lnTo>
                  <a:lnTo>
                    <a:pt x="327" y="0"/>
                  </a:lnTo>
                  <a:lnTo>
                    <a:pt x="301" y="4"/>
                  </a:lnTo>
                  <a:lnTo>
                    <a:pt x="280" y="9"/>
                  </a:lnTo>
                  <a:lnTo>
                    <a:pt x="260" y="13"/>
                  </a:lnTo>
                  <a:lnTo>
                    <a:pt x="240" y="15"/>
                  </a:lnTo>
                  <a:lnTo>
                    <a:pt x="221" y="21"/>
                  </a:lnTo>
                  <a:lnTo>
                    <a:pt x="201" y="27"/>
                  </a:lnTo>
                  <a:lnTo>
                    <a:pt x="181" y="27"/>
                  </a:lnTo>
                  <a:lnTo>
                    <a:pt x="166" y="27"/>
                  </a:lnTo>
                  <a:lnTo>
                    <a:pt x="154" y="31"/>
                  </a:lnTo>
                  <a:lnTo>
                    <a:pt x="142" y="39"/>
                  </a:lnTo>
                  <a:lnTo>
                    <a:pt x="134" y="45"/>
                  </a:lnTo>
                  <a:lnTo>
                    <a:pt x="126" y="49"/>
                  </a:lnTo>
                  <a:lnTo>
                    <a:pt x="114" y="49"/>
                  </a:lnTo>
                  <a:lnTo>
                    <a:pt x="103" y="49"/>
                  </a:lnTo>
                  <a:lnTo>
                    <a:pt x="93" y="49"/>
                  </a:lnTo>
                  <a:lnTo>
                    <a:pt x="87" y="51"/>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08" name="Google Shape;608;p25"/>
            <p:cNvSpPr/>
            <p:nvPr/>
          </p:nvSpPr>
          <p:spPr>
            <a:xfrm>
              <a:off x="3188" y="3319"/>
              <a:ext cx="564" cy="480"/>
            </a:xfrm>
            <a:custGeom>
              <a:rect b="b" l="l" r="r" t="t"/>
              <a:pathLst>
                <a:path extrusionOk="0" h="960" w="1128">
                  <a:moveTo>
                    <a:pt x="1128" y="246"/>
                  </a:moveTo>
                  <a:lnTo>
                    <a:pt x="1124" y="248"/>
                  </a:lnTo>
                  <a:lnTo>
                    <a:pt x="1116" y="250"/>
                  </a:lnTo>
                  <a:lnTo>
                    <a:pt x="1104" y="254"/>
                  </a:lnTo>
                  <a:lnTo>
                    <a:pt x="1094" y="259"/>
                  </a:lnTo>
                  <a:lnTo>
                    <a:pt x="1088" y="265"/>
                  </a:lnTo>
                  <a:lnTo>
                    <a:pt x="1083" y="275"/>
                  </a:lnTo>
                  <a:lnTo>
                    <a:pt x="1075" y="289"/>
                  </a:lnTo>
                  <a:lnTo>
                    <a:pt x="1063" y="305"/>
                  </a:lnTo>
                  <a:lnTo>
                    <a:pt x="1055" y="318"/>
                  </a:lnTo>
                  <a:lnTo>
                    <a:pt x="1047" y="332"/>
                  </a:lnTo>
                  <a:lnTo>
                    <a:pt x="1043" y="348"/>
                  </a:lnTo>
                  <a:lnTo>
                    <a:pt x="1037" y="362"/>
                  </a:lnTo>
                  <a:lnTo>
                    <a:pt x="1029" y="376"/>
                  </a:lnTo>
                  <a:lnTo>
                    <a:pt x="1016" y="387"/>
                  </a:lnTo>
                  <a:lnTo>
                    <a:pt x="1002" y="395"/>
                  </a:lnTo>
                  <a:lnTo>
                    <a:pt x="984" y="403"/>
                  </a:lnTo>
                  <a:lnTo>
                    <a:pt x="966" y="411"/>
                  </a:lnTo>
                  <a:lnTo>
                    <a:pt x="949" y="417"/>
                  </a:lnTo>
                  <a:lnTo>
                    <a:pt x="937" y="419"/>
                  </a:lnTo>
                  <a:lnTo>
                    <a:pt x="921" y="415"/>
                  </a:lnTo>
                  <a:lnTo>
                    <a:pt x="903" y="411"/>
                  </a:lnTo>
                  <a:lnTo>
                    <a:pt x="884" y="409"/>
                  </a:lnTo>
                  <a:lnTo>
                    <a:pt x="864" y="411"/>
                  </a:lnTo>
                  <a:lnTo>
                    <a:pt x="846" y="419"/>
                  </a:lnTo>
                  <a:lnTo>
                    <a:pt x="829" y="431"/>
                  </a:lnTo>
                  <a:lnTo>
                    <a:pt x="813" y="440"/>
                  </a:lnTo>
                  <a:lnTo>
                    <a:pt x="801" y="450"/>
                  </a:lnTo>
                  <a:lnTo>
                    <a:pt x="799" y="454"/>
                  </a:lnTo>
                  <a:lnTo>
                    <a:pt x="797" y="458"/>
                  </a:lnTo>
                  <a:lnTo>
                    <a:pt x="795" y="464"/>
                  </a:lnTo>
                  <a:lnTo>
                    <a:pt x="793" y="468"/>
                  </a:lnTo>
                  <a:lnTo>
                    <a:pt x="791" y="472"/>
                  </a:lnTo>
                  <a:lnTo>
                    <a:pt x="789" y="474"/>
                  </a:lnTo>
                  <a:lnTo>
                    <a:pt x="787" y="474"/>
                  </a:lnTo>
                  <a:lnTo>
                    <a:pt x="783" y="474"/>
                  </a:lnTo>
                  <a:lnTo>
                    <a:pt x="777" y="470"/>
                  </a:lnTo>
                  <a:lnTo>
                    <a:pt x="770" y="462"/>
                  </a:lnTo>
                  <a:lnTo>
                    <a:pt x="760" y="456"/>
                  </a:lnTo>
                  <a:lnTo>
                    <a:pt x="752" y="456"/>
                  </a:lnTo>
                  <a:lnTo>
                    <a:pt x="742" y="462"/>
                  </a:lnTo>
                  <a:lnTo>
                    <a:pt x="734" y="472"/>
                  </a:lnTo>
                  <a:lnTo>
                    <a:pt x="726" y="484"/>
                  </a:lnTo>
                  <a:lnTo>
                    <a:pt x="718" y="496"/>
                  </a:lnTo>
                  <a:lnTo>
                    <a:pt x="708" y="507"/>
                  </a:lnTo>
                  <a:lnTo>
                    <a:pt x="695" y="513"/>
                  </a:lnTo>
                  <a:lnTo>
                    <a:pt x="679" y="513"/>
                  </a:lnTo>
                  <a:lnTo>
                    <a:pt x="657" y="509"/>
                  </a:lnTo>
                  <a:lnTo>
                    <a:pt x="644" y="503"/>
                  </a:lnTo>
                  <a:lnTo>
                    <a:pt x="634" y="494"/>
                  </a:lnTo>
                  <a:lnTo>
                    <a:pt x="622" y="482"/>
                  </a:lnTo>
                  <a:lnTo>
                    <a:pt x="612" y="468"/>
                  </a:lnTo>
                  <a:lnTo>
                    <a:pt x="602" y="454"/>
                  </a:lnTo>
                  <a:lnTo>
                    <a:pt x="592" y="442"/>
                  </a:lnTo>
                  <a:lnTo>
                    <a:pt x="583" y="437"/>
                  </a:lnTo>
                  <a:lnTo>
                    <a:pt x="575" y="440"/>
                  </a:lnTo>
                  <a:lnTo>
                    <a:pt x="571" y="452"/>
                  </a:lnTo>
                  <a:lnTo>
                    <a:pt x="575" y="464"/>
                  </a:lnTo>
                  <a:lnTo>
                    <a:pt x="581" y="478"/>
                  </a:lnTo>
                  <a:lnTo>
                    <a:pt x="588" y="490"/>
                  </a:lnTo>
                  <a:lnTo>
                    <a:pt x="596" y="498"/>
                  </a:lnTo>
                  <a:lnTo>
                    <a:pt x="608" y="509"/>
                  </a:lnTo>
                  <a:lnTo>
                    <a:pt x="618" y="519"/>
                  </a:lnTo>
                  <a:lnTo>
                    <a:pt x="624" y="531"/>
                  </a:lnTo>
                  <a:lnTo>
                    <a:pt x="624" y="541"/>
                  </a:lnTo>
                  <a:lnTo>
                    <a:pt x="612" y="557"/>
                  </a:lnTo>
                  <a:lnTo>
                    <a:pt x="596" y="574"/>
                  </a:lnTo>
                  <a:lnTo>
                    <a:pt x="577" y="588"/>
                  </a:lnTo>
                  <a:lnTo>
                    <a:pt x="557" y="596"/>
                  </a:lnTo>
                  <a:lnTo>
                    <a:pt x="545" y="600"/>
                  </a:lnTo>
                  <a:lnTo>
                    <a:pt x="535" y="598"/>
                  </a:lnTo>
                  <a:lnTo>
                    <a:pt x="533" y="596"/>
                  </a:lnTo>
                  <a:lnTo>
                    <a:pt x="531" y="594"/>
                  </a:lnTo>
                  <a:lnTo>
                    <a:pt x="527" y="592"/>
                  </a:lnTo>
                  <a:lnTo>
                    <a:pt x="525" y="590"/>
                  </a:lnTo>
                  <a:lnTo>
                    <a:pt x="523" y="590"/>
                  </a:lnTo>
                  <a:lnTo>
                    <a:pt x="521" y="590"/>
                  </a:lnTo>
                  <a:lnTo>
                    <a:pt x="520" y="592"/>
                  </a:lnTo>
                  <a:lnTo>
                    <a:pt x="518" y="598"/>
                  </a:lnTo>
                  <a:lnTo>
                    <a:pt x="514" y="608"/>
                  </a:lnTo>
                  <a:lnTo>
                    <a:pt x="504" y="614"/>
                  </a:lnTo>
                  <a:lnTo>
                    <a:pt x="492" y="624"/>
                  </a:lnTo>
                  <a:lnTo>
                    <a:pt x="478" y="637"/>
                  </a:lnTo>
                  <a:lnTo>
                    <a:pt x="466" y="651"/>
                  </a:lnTo>
                  <a:lnTo>
                    <a:pt x="459" y="661"/>
                  </a:lnTo>
                  <a:lnTo>
                    <a:pt x="451" y="667"/>
                  </a:lnTo>
                  <a:lnTo>
                    <a:pt x="441" y="667"/>
                  </a:lnTo>
                  <a:lnTo>
                    <a:pt x="427" y="665"/>
                  </a:lnTo>
                  <a:lnTo>
                    <a:pt x="411" y="667"/>
                  </a:lnTo>
                  <a:lnTo>
                    <a:pt x="390" y="669"/>
                  </a:lnTo>
                  <a:lnTo>
                    <a:pt x="374" y="669"/>
                  </a:lnTo>
                  <a:lnTo>
                    <a:pt x="360" y="675"/>
                  </a:lnTo>
                  <a:lnTo>
                    <a:pt x="348" y="683"/>
                  </a:lnTo>
                  <a:lnTo>
                    <a:pt x="336" y="694"/>
                  </a:lnTo>
                  <a:lnTo>
                    <a:pt x="323" y="704"/>
                  </a:lnTo>
                  <a:lnTo>
                    <a:pt x="299" y="714"/>
                  </a:lnTo>
                  <a:lnTo>
                    <a:pt x="271" y="726"/>
                  </a:lnTo>
                  <a:lnTo>
                    <a:pt x="246" y="734"/>
                  </a:lnTo>
                  <a:lnTo>
                    <a:pt x="226" y="740"/>
                  </a:lnTo>
                  <a:lnTo>
                    <a:pt x="212" y="740"/>
                  </a:lnTo>
                  <a:lnTo>
                    <a:pt x="199" y="740"/>
                  </a:lnTo>
                  <a:lnTo>
                    <a:pt x="185" y="742"/>
                  </a:lnTo>
                  <a:lnTo>
                    <a:pt x="173" y="748"/>
                  </a:lnTo>
                  <a:lnTo>
                    <a:pt x="163" y="759"/>
                  </a:lnTo>
                  <a:lnTo>
                    <a:pt x="153" y="773"/>
                  </a:lnTo>
                  <a:lnTo>
                    <a:pt x="142" y="781"/>
                  </a:lnTo>
                  <a:lnTo>
                    <a:pt x="128" y="787"/>
                  </a:lnTo>
                  <a:lnTo>
                    <a:pt x="116" y="793"/>
                  </a:lnTo>
                  <a:lnTo>
                    <a:pt x="108" y="803"/>
                  </a:lnTo>
                  <a:lnTo>
                    <a:pt x="100" y="816"/>
                  </a:lnTo>
                  <a:lnTo>
                    <a:pt x="92" y="826"/>
                  </a:lnTo>
                  <a:lnTo>
                    <a:pt x="86" y="834"/>
                  </a:lnTo>
                  <a:lnTo>
                    <a:pt x="90" y="844"/>
                  </a:lnTo>
                  <a:lnTo>
                    <a:pt x="104" y="856"/>
                  </a:lnTo>
                  <a:lnTo>
                    <a:pt x="118" y="872"/>
                  </a:lnTo>
                  <a:lnTo>
                    <a:pt x="130" y="891"/>
                  </a:lnTo>
                  <a:lnTo>
                    <a:pt x="138" y="905"/>
                  </a:lnTo>
                  <a:lnTo>
                    <a:pt x="144" y="919"/>
                  </a:lnTo>
                  <a:lnTo>
                    <a:pt x="146" y="931"/>
                  </a:lnTo>
                  <a:lnTo>
                    <a:pt x="140" y="940"/>
                  </a:lnTo>
                  <a:lnTo>
                    <a:pt x="128" y="946"/>
                  </a:lnTo>
                  <a:lnTo>
                    <a:pt x="114" y="954"/>
                  </a:lnTo>
                  <a:lnTo>
                    <a:pt x="96" y="960"/>
                  </a:lnTo>
                  <a:lnTo>
                    <a:pt x="79" y="960"/>
                  </a:lnTo>
                  <a:lnTo>
                    <a:pt x="67" y="956"/>
                  </a:lnTo>
                  <a:lnTo>
                    <a:pt x="51" y="938"/>
                  </a:lnTo>
                  <a:lnTo>
                    <a:pt x="37" y="919"/>
                  </a:lnTo>
                  <a:lnTo>
                    <a:pt x="25" y="901"/>
                  </a:lnTo>
                  <a:lnTo>
                    <a:pt x="18" y="887"/>
                  </a:lnTo>
                  <a:lnTo>
                    <a:pt x="10" y="872"/>
                  </a:lnTo>
                  <a:lnTo>
                    <a:pt x="4" y="854"/>
                  </a:lnTo>
                  <a:lnTo>
                    <a:pt x="2" y="840"/>
                  </a:lnTo>
                  <a:lnTo>
                    <a:pt x="2" y="826"/>
                  </a:lnTo>
                  <a:lnTo>
                    <a:pt x="2" y="812"/>
                  </a:lnTo>
                  <a:lnTo>
                    <a:pt x="4" y="797"/>
                  </a:lnTo>
                  <a:lnTo>
                    <a:pt x="12" y="783"/>
                  </a:lnTo>
                  <a:lnTo>
                    <a:pt x="25" y="765"/>
                  </a:lnTo>
                  <a:lnTo>
                    <a:pt x="31" y="753"/>
                  </a:lnTo>
                  <a:lnTo>
                    <a:pt x="33" y="749"/>
                  </a:lnTo>
                  <a:lnTo>
                    <a:pt x="4" y="746"/>
                  </a:lnTo>
                  <a:lnTo>
                    <a:pt x="0" y="734"/>
                  </a:lnTo>
                  <a:lnTo>
                    <a:pt x="33" y="687"/>
                  </a:lnTo>
                  <a:lnTo>
                    <a:pt x="71" y="675"/>
                  </a:lnTo>
                  <a:lnTo>
                    <a:pt x="77" y="637"/>
                  </a:lnTo>
                  <a:lnTo>
                    <a:pt x="128" y="627"/>
                  </a:lnTo>
                  <a:lnTo>
                    <a:pt x="147" y="612"/>
                  </a:lnTo>
                  <a:lnTo>
                    <a:pt x="147" y="553"/>
                  </a:lnTo>
                  <a:lnTo>
                    <a:pt x="175" y="539"/>
                  </a:lnTo>
                  <a:lnTo>
                    <a:pt x="244" y="478"/>
                  </a:lnTo>
                  <a:lnTo>
                    <a:pt x="238" y="403"/>
                  </a:lnTo>
                  <a:lnTo>
                    <a:pt x="264" y="332"/>
                  </a:lnTo>
                  <a:lnTo>
                    <a:pt x="301" y="307"/>
                  </a:lnTo>
                  <a:lnTo>
                    <a:pt x="297" y="250"/>
                  </a:lnTo>
                  <a:lnTo>
                    <a:pt x="325" y="220"/>
                  </a:lnTo>
                  <a:lnTo>
                    <a:pt x="303" y="157"/>
                  </a:lnTo>
                  <a:lnTo>
                    <a:pt x="329" y="143"/>
                  </a:lnTo>
                  <a:lnTo>
                    <a:pt x="329" y="86"/>
                  </a:lnTo>
                  <a:lnTo>
                    <a:pt x="384" y="78"/>
                  </a:lnTo>
                  <a:lnTo>
                    <a:pt x="484" y="9"/>
                  </a:lnTo>
                  <a:lnTo>
                    <a:pt x="535" y="39"/>
                  </a:lnTo>
                  <a:lnTo>
                    <a:pt x="592" y="9"/>
                  </a:lnTo>
                  <a:lnTo>
                    <a:pt x="624" y="29"/>
                  </a:lnTo>
                  <a:lnTo>
                    <a:pt x="693" y="0"/>
                  </a:lnTo>
                  <a:lnTo>
                    <a:pt x="720" y="27"/>
                  </a:lnTo>
                  <a:lnTo>
                    <a:pt x="681" y="94"/>
                  </a:lnTo>
                  <a:lnTo>
                    <a:pt x="651" y="130"/>
                  </a:lnTo>
                  <a:lnTo>
                    <a:pt x="679" y="151"/>
                  </a:lnTo>
                  <a:lnTo>
                    <a:pt x="740" y="128"/>
                  </a:lnTo>
                  <a:lnTo>
                    <a:pt x="823" y="92"/>
                  </a:lnTo>
                  <a:lnTo>
                    <a:pt x="878" y="120"/>
                  </a:lnTo>
                  <a:lnTo>
                    <a:pt x="895" y="59"/>
                  </a:lnTo>
                  <a:lnTo>
                    <a:pt x="984" y="61"/>
                  </a:lnTo>
                  <a:lnTo>
                    <a:pt x="1053" y="96"/>
                  </a:lnTo>
                  <a:lnTo>
                    <a:pt x="1086" y="161"/>
                  </a:lnTo>
                  <a:lnTo>
                    <a:pt x="1110" y="216"/>
                  </a:lnTo>
                  <a:lnTo>
                    <a:pt x="1128" y="246"/>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09" name="Google Shape;609;p25"/>
            <p:cNvSpPr/>
            <p:nvPr/>
          </p:nvSpPr>
          <p:spPr>
            <a:xfrm>
              <a:off x="3188" y="3319"/>
              <a:ext cx="564" cy="480"/>
            </a:xfrm>
            <a:custGeom>
              <a:rect b="b" l="l" r="r" t="t"/>
              <a:pathLst>
                <a:path extrusionOk="0" h="960" w="1128">
                  <a:moveTo>
                    <a:pt x="1128" y="246"/>
                  </a:moveTo>
                  <a:lnTo>
                    <a:pt x="1124" y="248"/>
                  </a:lnTo>
                  <a:lnTo>
                    <a:pt x="1116" y="250"/>
                  </a:lnTo>
                  <a:lnTo>
                    <a:pt x="1104" y="254"/>
                  </a:lnTo>
                  <a:lnTo>
                    <a:pt x="1094" y="259"/>
                  </a:lnTo>
                  <a:lnTo>
                    <a:pt x="1088" y="265"/>
                  </a:lnTo>
                  <a:lnTo>
                    <a:pt x="1083" y="275"/>
                  </a:lnTo>
                  <a:lnTo>
                    <a:pt x="1075" y="289"/>
                  </a:lnTo>
                  <a:lnTo>
                    <a:pt x="1063" y="305"/>
                  </a:lnTo>
                  <a:lnTo>
                    <a:pt x="1055" y="318"/>
                  </a:lnTo>
                  <a:lnTo>
                    <a:pt x="1047" y="332"/>
                  </a:lnTo>
                  <a:lnTo>
                    <a:pt x="1043" y="348"/>
                  </a:lnTo>
                  <a:lnTo>
                    <a:pt x="1037" y="362"/>
                  </a:lnTo>
                  <a:lnTo>
                    <a:pt x="1029" y="376"/>
                  </a:lnTo>
                  <a:lnTo>
                    <a:pt x="1016" y="387"/>
                  </a:lnTo>
                  <a:lnTo>
                    <a:pt x="1002" y="395"/>
                  </a:lnTo>
                  <a:lnTo>
                    <a:pt x="984" y="403"/>
                  </a:lnTo>
                  <a:lnTo>
                    <a:pt x="966" y="411"/>
                  </a:lnTo>
                  <a:lnTo>
                    <a:pt x="949" y="417"/>
                  </a:lnTo>
                  <a:lnTo>
                    <a:pt x="937" y="419"/>
                  </a:lnTo>
                  <a:lnTo>
                    <a:pt x="921" y="415"/>
                  </a:lnTo>
                  <a:lnTo>
                    <a:pt x="903" y="411"/>
                  </a:lnTo>
                  <a:lnTo>
                    <a:pt x="884" y="409"/>
                  </a:lnTo>
                  <a:lnTo>
                    <a:pt x="864" y="411"/>
                  </a:lnTo>
                  <a:lnTo>
                    <a:pt x="846" y="419"/>
                  </a:lnTo>
                  <a:lnTo>
                    <a:pt x="829" y="431"/>
                  </a:lnTo>
                  <a:lnTo>
                    <a:pt x="813" y="440"/>
                  </a:lnTo>
                  <a:lnTo>
                    <a:pt x="801" y="450"/>
                  </a:lnTo>
                  <a:lnTo>
                    <a:pt x="799" y="454"/>
                  </a:lnTo>
                  <a:lnTo>
                    <a:pt x="797" y="458"/>
                  </a:lnTo>
                  <a:lnTo>
                    <a:pt x="795" y="464"/>
                  </a:lnTo>
                  <a:lnTo>
                    <a:pt x="793" y="468"/>
                  </a:lnTo>
                  <a:lnTo>
                    <a:pt x="791" y="472"/>
                  </a:lnTo>
                  <a:lnTo>
                    <a:pt x="789" y="474"/>
                  </a:lnTo>
                  <a:lnTo>
                    <a:pt x="787" y="474"/>
                  </a:lnTo>
                  <a:lnTo>
                    <a:pt x="783" y="474"/>
                  </a:lnTo>
                  <a:lnTo>
                    <a:pt x="777" y="470"/>
                  </a:lnTo>
                  <a:lnTo>
                    <a:pt x="770" y="462"/>
                  </a:lnTo>
                  <a:lnTo>
                    <a:pt x="760" y="456"/>
                  </a:lnTo>
                  <a:lnTo>
                    <a:pt x="752" y="456"/>
                  </a:lnTo>
                  <a:lnTo>
                    <a:pt x="742" y="462"/>
                  </a:lnTo>
                  <a:lnTo>
                    <a:pt x="734" y="472"/>
                  </a:lnTo>
                  <a:lnTo>
                    <a:pt x="726" y="484"/>
                  </a:lnTo>
                  <a:lnTo>
                    <a:pt x="718" y="496"/>
                  </a:lnTo>
                  <a:lnTo>
                    <a:pt x="708" y="507"/>
                  </a:lnTo>
                  <a:lnTo>
                    <a:pt x="695" y="513"/>
                  </a:lnTo>
                  <a:lnTo>
                    <a:pt x="679" y="513"/>
                  </a:lnTo>
                  <a:lnTo>
                    <a:pt x="657" y="509"/>
                  </a:lnTo>
                  <a:lnTo>
                    <a:pt x="644" y="503"/>
                  </a:lnTo>
                  <a:lnTo>
                    <a:pt x="634" y="494"/>
                  </a:lnTo>
                  <a:lnTo>
                    <a:pt x="622" y="482"/>
                  </a:lnTo>
                  <a:lnTo>
                    <a:pt x="612" y="468"/>
                  </a:lnTo>
                  <a:lnTo>
                    <a:pt x="602" y="454"/>
                  </a:lnTo>
                  <a:lnTo>
                    <a:pt x="592" y="442"/>
                  </a:lnTo>
                  <a:lnTo>
                    <a:pt x="583" y="437"/>
                  </a:lnTo>
                  <a:lnTo>
                    <a:pt x="575" y="440"/>
                  </a:lnTo>
                  <a:lnTo>
                    <a:pt x="571" y="452"/>
                  </a:lnTo>
                  <a:lnTo>
                    <a:pt x="575" y="464"/>
                  </a:lnTo>
                  <a:lnTo>
                    <a:pt x="581" y="478"/>
                  </a:lnTo>
                  <a:lnTo>
                    <a:pt x="588" y="490"/>
                  </a:lnTo>
                  <a:lnTo>
                    <a:pt x="596" y="498"/>
                  </a:lnTo>
                  <a:lnTo>
                    <a:pt x="608" y="509"/>
                  </a:lnTo>
                  <a:lnTo>
                    <a:pt x="618" y="519"/>
                  </a:lnTo>
                  <a:lnTo>
                    <a:pt x="624" y="531"/>
                  </a:lnTo>
                  <a:lnTo>
                    <a:pt x="624" y="541"/>
                  </a:lnTo>
                  <a:lnTo>
                    <a:pt x="612" y="557"/>
                  </a:lnTo>
                  <a:lnTo>
                    <a:pt x="596" y="574"/>
                  </a:lnTo>
                  <a:lnTo>
                    <a:pt x="577" y="588"/>
                  </a:lnTo>
                  <a:lnTo>
                    <a:pt x="557" y="596"/>
                  </a:lnTo>
                  <a:lnTo>
                    <a:pt x="545" y="600"/>
                  </a:lnTo>
                  <a:lnTo>
                    <a:pt x="535" y="598"/>
                  </a:lnTo>
                  <a:lnTo>
                    <a:pt x="533" y="596"/>
                  </a:lnTo>
                  <a:lnTo>
                    <a:pt x="531" y="594"/>
                  </a:lnTo>
                  <a:lnTo>
                    <a:pt x="527" y="592"/>
                  </a:lnTo>
                  <a:lnTo>
                    <a:pt x="525" y="590"/>
                  </a:lnTo>
                  <a:lnTo>
                    <a:pt x="523" y="590"/>
                  </a:lnTo>
                  <a:lnTo>
                    <a:pt x="521" y="590"/>
                  </a:lnTo>
                  <a:lnTo>
                    <a:pt x="520" y="592"/>
                  </a:lnTo>
                  <a:lnTo>
                    <a:pt x="518" y="598"/>
                  </a:lnTo>
                  <a:lnTo>
                    <a:pt x="514" y="608"/>
                  </a:lnTo>
                  <a:lnTo>
                    <a:pt x="504" y="614"/>
                  </a:lnTo>
                  <a:lnTo>
                    <a:pt x="492" y="624"/>
                  </a:lnTo>
                  <a:lnTo>
                    <a:pt x="478" y="637"/>
                  </a:lnTo>
                  <a:lnTo>
                    <a:pt x="466" y="651"/>
                  </a:lnTo>
                  <a:lnTo>
                    <a:pt x="459" y="661"/>
                  </a:lnTo>
                  <a:lnTo>
                    <a:pt x="451" y="667"/>
                  </a:lnTo>
                  <a:lnTo>
                    <a:pt x="441" y="667"/>
                  </a:lnTo>
                  <a:lnTo>
                    <a:pt x="427" y="665"/>
                  </a:lnTo>
                  <a:lnTo>
                    <a:pt x="411" y="667"/>
                  </a:lnTo>
                  <a:lnTo>
                    <a:pt x="390" y="669"/>
                  </a:lnTo>
                  <a:lnTo>
                    <a:pt x="374" y="669"/>
                  </a:lnTo>
                  <a:lnTo>
                    <a:pt x="360" y="675"/>
                  </a:lnTo>
                  <a:lnTo>
                    <a:pt x="348" y="683"/>
                  </a:lnTo>
                  <a:lnTo>
                    <a:pt x="336" y="694"/>
                  </a:lnTo>
                  <a:lnTo>
                    <a:pt x="323" y="704"/>
                  </a:lnTo>
                  <a:lnTo>
                    <a:pt x="299" y="714"/>
                  </a:lnTo>
                  <a:lnTo>
                    <a:pt x="271" y="726"/>
                  </a:lnTo>
                  <a:lnTo>
                    <a:pt x="246" y="734"/>
                  </a:lnTo>
                  <a:lnTo>
                    <a:pt x="226" y="740"/>
                  </a:lnTo>
                  <a:lnTo>
                    <a:pt x="212" y="740"/>
                  </a:lnTo>
                  <a:lnTo>
                    <a:pt x="199" y="740"/>
                  </a:lnTo>
                  <a:lnTo>
                    <a:pt x="185" y="742"/>
                  </a:lnTo>
                  <a:lnTo>
                    <a:pt x="173" y="748"/>
                  </a:lnTo>
                  <a:lnTo>
                    <a:pt x="163" y="759"/>
                  </a:lnTo>
                  <a:lnTo>
                    <a:pt x="153" y="773"/>
                  </a:lnTo>
                  <a:lnTo>
                    <a:pt x="142" y="781"/>
                  </a:lnTo>
                  <a:lnTo>
                    <a:pt x="128" y="787"/>
                  </a:lnTo>
                  <a:lnTo>
                    <a:pt x="116" y="793"/>
                  </a:lnTo>
                  <a:lnTo>
                    <a:pt x="108" y="803"/>
                  </a:lnTo>
                  <a:lnTo>
                    <a:pt x="100" y="816"/>
                  </a:lnTo>
                  <a:lnTo>
                    <a:pt x="92" y="826"/>
                  </a:lnTo>
                  <a:lnTo>
                    <a:pt x="86" y="834"/>
                  </a:lnTo>
                  <a:lnTo>
                    <a:pt x="90" y="844"/>
                  </a:lnTo>
                  <a:lnTo>
                    <a:pt x="104" y="856"/>
                  </a:lnTo>
                  <a:lnTo>
                    <a:pt x="118" y="872"/>
                  </a:lnTo>
                  <a:lnTo>
                    <a:pt x="130" y="891"/>
                  </a:lnTo>
                  <a:lnTo>
                    <a:pt x="138" y="905"/>
                  </a:lnTo>
                  <a:lnTo>
                    <a:pt x="144" y="919"/>
                  </a:lnTo>
                  <a:lnTo>
                    <a:pt x="146" y="931"/>
                  </a:lnTo>
                  <a:lnTo>
                    <a:pt x="140" y="940"/>
                  </a:lnTo>
                  <a:lnTo>
                    <a:pt x="128" y="946"/>
                  </a:lnTo>
                  <a:lnTo>
                    <a:pt x="114" y="954"/>
                  </a:lnTo>
                  <a:lnTo>
                    <a:pt x="96" y="960"/>
                  </a:lnTo>
                  <a:lnTo>
                    <a:pt x="79" y="960"/>
                  </a:lnTo>
                  <a:lnTo>
                    <a:pt x="67" y="956"/>
                  </a:lnTo>
                  <a:lnTo>
                    <a:pt x="51" y="938"/>
                  </a:lnTo>
                  <a:lnTo>
                    <a:pt x="37" y="919"/>
                  </a:lnTo>
                  <a:lnTo>
                    <a:pt x="25" y="901"/>
                  </a:lnTo>
                  <a:lnTo>
                    <a:pt x="18" y="887"/>
                  </a:lnTo>
                  <a:lnTo>
                    <a:pt x="10" y="872"/>
                  </a:lnTo>
                  <a:lnTo>
                    <a:pt x="4" y="854"/>
                  </a:lnTo>
                  <a:lnTo>
                    <a:pt x="2" y="840"/>
                  </a:lnTo>
                  <a:lnTo>
                    <a:pt x="2" y="826"/>
                  </a:lnTo>
                  <a:lnTo>
                    <a:pt x="2" y="812"/>
                  </a:lnTo>
                  <a:lnTo>
                    <a:pt x="4" y="797"/>
                  </a:lnTo>
                  <a:lnTo>
                    <a:pt x="12" y="783"/>
                  </a:lnTo>
                  <a:lnTo>
                    <a:pt x="25" y="765"/>
                  </a:lnTo>
                  <a:lnTo>
                    <a:pt x="31" y="753"/>
                  </a:lnTo>
                  <a:lnTo>
                    <a:pt x="33" y="749"/>
                  </a:lnTo>
                  <a:lnTo>
                    <a:pt x="4" y="746"/>
                  </a:lnTo>
                  <a:lnTo>
                    <a:pt x="0" y="734"/>
                  </a:lnTo>
                  <a:lnTo>
                    <a:pt x="33" y="687"/>
                  </a:lnTo>
                  <a:lnTo>
                    <a:pt x="71" y="675"/>
                  </a:lnTo>
                  <a:lnTo>
                    <a:pt x="77" y="637"/>
                  </a:lnTo>
                  <a:lnTo>
                    <a:pt x="128" y="627"/>
                  </a:lnTo>
                  <a:lnTo>
                    <a:pt x="147" y="612"/>
                  </a:lnTo>
                  <a:lnTo>
                    <a:pt x="147" y="553"/>
                  </a:lnTo>
                  <a:lnTo>
                    <a:pt x="175" y="539"/>
                  </a:lnTo>
                  <a:lnTo>
                    <a:pt x="244" y="478"/>
                  </a:lnTo>
                  <a:lnTo>
                    <a:pt x="238" y="403"/>
                  </a:lnTo>
                  <a:lnTo>
                    <a:pt x="264" y="332"/>
                  </a:lnTo>
                  <a:lnTo>
                    <a:pt x="301" y="307"/>
                  </a:lnTo>
                  <a:lnTo>
                    <a:pt x="297" y="250"/>
                  </a:lnTo>
                  <a:lnTo>
                    <a:pt x="325" y="220"/>
                  </a:lnTo>
                  <a:lnTo>
                    <a:pt x="303" y="157"/>
                  </a:lnTo>
                  <a:lnTo>
                    <a:pt x="329" y="143"/>
                  </a:lnTo>
                  <a:lnTo>
                    <a:pt x="329" y="86"/>
                  </a:lnTo>
                  <a:lnTo>
                    <a:pt x="384" y="78"/>
                  </a:lnTo>
                  <a:lnTo>
                    <a:pt x="484" y="9"/>
                  </a:lnTo>
                  <a:lnTo>
                    <a:pt x="535" y="39"/>
                  </a:lnTo>
                  <a:lnTo>
                    <a:pt x="592" y="9"/>
                  </a:lnTo>
                  <a:lnTo>
                    <a:pt x="624" y="29"/>
                  </a:lnTo>
                  <a:lnTo>
                    <a:pt x="693" y="0"/>
                  </a:lnTo>
                  <a:lnTo>
                    <a:pt x="720" y="27"/>
                  </a:lnTo>
                  <a:lnTo>
                    <a:pt x="681" y="94"/>
                  </a:lnTo>
                  <a:lnTo>
                    <a:pt x="651" y="130"/>
                  </a:lnTo>
                  <a:lnTo>
                    <a:pt x="679" y="151"/>
                  </a:lnTo>
                  <a:lnTo>
                    <a:pt x="740" y="128"/>
                  </a:lnTo>
                  <a:lnTo>
                    <a:pt x="823" y="92"/>
                  </a:lnTo>
                  <a:lnTo>
                    <a:pt x="878" y="120"/>
                  </a:lnTo>
                  <a:lnTo>
                    <a:pt x="895" y="59"/>
                  </a:lnTo>
                  <a:lnTo>
                    <a:pt x="984" y="61"/>
                  </a:lnTo>
                  <a:lnTo>
                    <a:pt x="1053" y="96"/>
                  </a:lnTo>
                  <a:lnTo>
                    <a:pt x="1086" y="161"/>
                  </a:lnTo>
                  <a:lnTo>
                    <a:pt x="1110" y="216"/>
                  </a:lnTo>
                  <a:lnTo>
                    <a:pt x="1128" y="246"/>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10" name="Google Shape;610;p25"/>
            <p:cNvSpPr/>
            <p:nvPr/>
          </p:nvSpPr>
          <p:spPr>
            <a:xfrm>
              <a:off x="3636" y="3029"/>
              <a:ext cx="313" cy="413"/>
            </a:xfrm>
            <a:custGeom>
              <a:rect b="b" l="l" r="r" t="t"/>
              <a:pathLst>
                <a:path extrusionOk="0" h="825" w="626">
                  <a:moveTo>
                    <a:pt x="626" y="122"/>
                  </a:moveTo>
                  <a:lnTo>
                    <a:pt x="624" y="124"/>
                  </a:lnTo>
                  <a:lnTo>
                    <a:pt x="621" y="134"/>
                  </a:lnTo>
                  <a:lnTo>
                    <a:pt x="615" y="146"/>
                  </a:lnTo>
                  <a:lnTo>
                    <a:pt x="613" y="159"/>
                  </a:lnTo>
                  <a:lnTo>
                    <a:pt x="607" y="173"/>
                  </a:lnTo>
                  <a:lnTo>
                    <a:pt x="597" y="189"/>
                  </a:lnTo>
                  <a:lnTo>
                    <a:pt x="581" y="205"/>
                  </a:lnTo>
                  <a:lnTo>
                    <a:pt x="565" y="216"/>
                  </a:lnTo>
                  <a:lnTo>
                    <a:pt x="550" y="228"/>
                  </a:lnTo>
                  <a:lnTo>
                    <a:pt x="534" y="236"/>
                  </a:lnTo>
                  <a:lnTo>
                    <a:pt x="524" y="242"/>
                  </a:lnTo>
                  <a:lnTo>
                    <a:pt x="520" y="244"/>
                  </a:lnTo>
                  <a:lnTo>
                    <a:pt x="520" y="248"/>
                  </a:lnTo>
                  <a:lnTo>
                    <a:pt x="524" y="258"/>
                  </a:lnTo>
                  <a:lnTo>
                    <a:pt x="528" y="272"/>
                  </a:lnTo>
                  <a:lnTo>
                    <a:pt x="532" y="285"/>
                  </a:lnTo>
                  <a:lnTo>
                    <a:pt x="538" y="299"/>
                  </a:lnTo>
                  <a:lnTo>
                    <a:pt x="542" y="309"/>
                  </a:lnTo>
                  <a:lnTo>
                    <a:pt x="544" y="321"/>
                  </a:lnTo>
                  <a:lnTo>
                    <a:pt x="546" y="339"/>
                  </a:lnTo>
                  <a:lnTo>
                    <a:pt x="544" y="354"/>
                  </a:lnTo>
                  <a:lnTo>
                    <a:pt x="544" y="368"/>
                  </a:lnTo>
                  <a:lnTo>
                    <a:pt x="548" y="380"/>
                  </a:lnTo>
                  <a:lnTo>
                    <a:pt x="550" y="396"/>
                  </a:lnTo>
                  <a:lnTo>
                    <a:pt x="550" y="413"/>
                  </a:lnTo>
                  <a:lnTo>
                    <a:pt x="540" y="429"/>
                  </a:lnTo>
                  <a:lnTo>
                    <a:pt x="522" y="447"/>
                  </a:lnTo>
                  <a:lnTo>
                    <a:pt x="504" y="462"/>
                  </a:lnTo>
                  <a:lnTo>
                    <a:pt x="489" y="480"/>
                  </a:lnTo>
                  <a:lnTo>
                    <a:pt x="479" y="494"/>
                  </a:lnTo>
                  <a:lnTo>
                    <a:pt x="469" y="522"/>
                  </a:lnTo>
                  <a:lnTo>
                    <a:pt x="463" y="549"/>
                  </a:lnTo>
                  <a:lnTo>
                    <a:pt x="459" y="565"/>
                  </a:lnTo>
                  <a:lnTo>
                    <a:pt x="451" y="585"/>
                  </a:lnTo>
                  <a:lnTo>
                    <a:pt x="441" y="602"/>
                  </a:lnTo>
                  <a:lnTo>
                    <a:pt x="428" y="618"/>
                  </a:lnTo>
                  <a:lnTo>
                    <a:pt x="414" y="624"/>
                  </a:lnTo>
                  <a:lnTo>
                    <a:pt x="396" y="630"/>
                  </a:lnTo>
                  <a:lnTo>
                    <a:pt x="376" y="632"/>
                  </a:lnTo>
                  <a:lnTo>
                    <a:pt x="359" y="636"/>
                  </a:lnTo>
                  <a:lnTo>
                    <a:pt x="345" y="642"/>
                  </a:lnTo>
                  <a:lnTo>
                    <a:pt x="337" y="648"/>
                  </a:lnTo>
                  <a:lnTo>
                    <a:pt x="339" y="659"/>
                  </a:lnTo>
                  <a:lnTo>
                    <a:pt x="347" y="669"/>
                  </a:lnTo>
                  <a:lnTo>
                    <a:pt x="357" y="681"/>
                  </a:lnTo>
                  <a:lnTo>
                    <a:pt x="363" y="691"/>
                  </a:lnTo>
                  <a:lnTo>
                    <a:pt x="361" y="701"/>
                  </a:lnTo>
                  <a:lnTo>
                    <a:pt x="353" y="710"/>
                  </a:lnTo>
                  <a:lnTo>
                    <a:pt x="343" y="726"/>
                  </a:lnTo>
                  <a:lnTo>
                    <a:pt x="331" y="742"/>
                  </a:lnTo>
                  <a:lnTo>
                    <a:pt x="319" y="756"/>
                  </a:lnTo>
                  <a:lnTo>
                    <a:pt x="312" y="766"/>
                  </a:lnTo>
                  <a:lnTo>
                    <a:pt x="302" y="771"/>
                  </a:lnTo>
                  <a:lnTo>
                    <a:pt x="290" y="781"/>
                  </a:lnTo>
                  <a:lnTo>
                    <a:pt x="274" y="793"/>
                  </a:lnTo>
                  <a:lnTo>
                    <a:pt x="258" y="805"/>
                  </a:lnTo>
                  <a:lnTo>
                    <a:pt x="245" y="815"/>
                  </a:lnTo>
                  <a:lnTo>
                    <a:pt x="235" y="821"/>
                  </a:lnTo>
                  <a:lnTo>
                    <a:pt x="231" y="825"/>
                  </a:lnTo>
                  <a:lnTo>
                    <a:pt x="215" y="795"/>
                  </a:lnTo>
                  <a:lnTo>
                    <a:pt x="191" y="740"/>
                  </a:lnTo>
                  <a:lnTo>
                    <a:pt x="158" y="675"/>
                  </a:lnTo>
                  <a:lnTo>
                    <a:pt x="89" y="642"/>
                  </a:lnTo>
                  <a:lnTo>
                    <a:pt x="2" y="640"/>
                  </a:lnTo>
                  <a:lnTo>
                    <a:pt x="0" y="581"/>
                  </a:lnTo>
                  <a:lnTo>
                    <a:pt x="28" y="476"/>
                  </a:lnTo>
                  <a:lnTo>
                    <a:pt x="60" y="425"/>
                  </a:lnTo>
                  <a:lnTo>
                    <a:pt x="58" y="376"/>
                  </a:lnTo>
                  <a:lnTo>
                    <a:pt x="77" y="352"/>
                  </a:lnTo>
                  <a:lnTo>
                    <a:pt x="63" y="317"/>
                  </a:lnTo>
                  <a:lnTo>
                    <a:pt x="69" y="266"/>
                  </a:lnTo>
                  <a:lnTo>
                    <a:pt x="126" y="244"/>
                  </a:lnTo>
                  <a:lnTo>
                    <a:pt x="136" y="171"/>
                  </a:lnTo>
                  <a:lnTo>
                    <a:pt x="140" y="116"/>
                  </a:lnTo>
                  <a:lnTo>
                    <a:pt x="170" y="94"/>
                  </a:lnTo>
                  <a:lnTo>
                    <a:pt x="203" y="94"/>
                  </a:lnTo>
                  <a:lnTo>
                    <a:pt x="254" y="65"/>
                  </a:lnTo>
                  <a:lnTo>
                    <a:pt x="298" y="45"/>
                  </a:lnTo>
                  <a:lnTo>
                    <a:pt x="298" y="4"/>
                  </a:lnTo>
                  <a:lnTo>
                    <a:pt x="363" y="0"/>
                  </a:lnTo>
                  <a:lnTo>
                    <a:pt x="367" y="53"/>
                  </a:lnTo>
                  <a:lnTo>
                    <a:pt x="406" y="110"/>
                  </a:lnTo>
                  <a:lnTo>
                    <a:pt x="455" y="126"/>
                  </a:lnTo>
                  <a:lnTo>
                    <a:pt x="495" y="83"/>
                  </a:lnTo>
                  <a:lnTo>
                    <a:pt x="538" y="126"/>
                  </a:lnTo>
                  <a:lnTo>
                    <a:pt x="571" y="122"/>
                  </a:lnTo>
                  <a:lnTo>
                    <a:pt x="603" y="98"/>
                  </a:lnTo>
                  <a:lnTo>
                    <a:pt x="626" y="122"/>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11" name="Google Shape;611;p25"/>
            <p:cNvSpPr/>
            <p:nvPr/>
          </p:nvSpPr>
          <p:spPr>
            <a:xfrm>
              <a:off x="3636" y="3029"/>
              <a:ext cx="313" cy="413"/>
            </a:xfrm>
            <a:custGeom>
              <a:rect b="b" l="l" r="r" t="t"/>
              <a:pathLst>
                <a:path extrusionOk="0" h="825" w="626">
                  <a:moveTo>
                    <a:pt x="626" y="122"/>
                  </a:moveTo>
                  <a:lnTo>
                    <a:pt x="624" y="124"/>
                  </a:lnTo>
                  <a:lnTo>
                    <a:pt x="621" y="134"/>
                  </a:lnTo>
                  <a:lnTo>
                    <a:pt x="615" y="146"/>
                  </a:lnTo>
                  <a:lnTo>
                    <a:pt x="613" y="159"/>
                  </a:lnTo>
                  <a:lnTo>
                    <a:pt x="607" y="173"/>
                  </a:lnTo>
                  <a:lnTo>
                    <a:pt x="597" y="189"/>
                  </a:lnTo>
                  <a:lnTo>
                    <a:pt x="581" y="205"/>
                  </a:lnTo>
                  <a:lnTo>
                    <a:pt x="565" y="216"/>
                  </a:lnTo>
                  <a:lnTo>
                    <a:pt x="550" y="228"/>
                  </a:lnTo>
                  <a:lnTo>
                    <a:pt x="534" y="236"/>
                  </a:lnTo>
                  <a:lnTo>
                    <a:pt x="524" y="242"/>
                  </a:lnTo>
                  <a:lnTo>
                    <a:pt x="520" y="244"/>
                  </a:lnTo>
                  <a:lnTo>
                    <a:pt x="520" y="248"/>
                  </a:lnTo>
                  <a:lnTo>
                    <a:pt x="524" y="258"/>
                  </a:lnTo>
                  <a:lnTo>
                    <a:pt x="528" y="272"/>
                  </a:lnTo>
                  <a:lnTo>
                    <a:pt x="532" y="285"/>
                  </a:lnTo>
                  <a:lnTo>
                    <a:pt x="538" y="299"/>
                  </a:lnTo>
                  <a:lnTo>
                    <a:pt x="542" y="309"/>
                  </a:lnTo>
                  <a:lnTo>
                    <a:pt x="544" y="321"/>
                  </a:lnTo>
                  <a:lnTo>
                    <a:pt x="546" y="339"/>
                  </a:lnTo>
                  <a:lnTo>
                    <a:pt x="544" y="354"/>
                  </a:lnTo>
                  <a:lnTo>
                    <a:pt x="544" y="368"/>
                  </a:lnTo>
                  <a:lnTo>
                    <a:pt x="548" y="380"/>
                  </a:lnTo>
                  <a:lnTo>
                    <a:pt x="550" y="396"/>
                  </a:lnTo>
                  <a:lnTo>
                    <a:pt x="550" y="413"/>
                  </a:lnTo>
                  <a:lnTo>
                    <a:pt x="540" y="429"/>
                  </a:lnTo>
                  <a:lnTo>
                    <a:pt x="522" y="447"/>
                  </a:lnTo>
                  <a:lnTo>
                    <a:pt x="504" y="462"/>
                  </a:lnTo>
                  <a:lnTo>
                    <a:pt x="489" y="480"/>
                  </a:lnTo>
                  <a:lnTo>
                    <a:pt x="479" y="494"/>
                  </a:lnTo>
                  <a:lnTo>
                    <a:pt x="469" y="522"/>
                  </a:lnTo>
                  <a:lnTo>
                    <a:pt x="463" y="549"/>
                  </a:lnTo>
                  <a:lnTo>
                    <a:pt x="459" y="565"/>
                  </a:lnTo>
                  <a:lnTo>
                    <a:pt x="451" y="585"/>
                  </a:lnTo>
                  <a:lnTo>
                    <a:pt x="441" y="602"/>
                  </a:lnTo>
                  <a:lnTo>
                    <a:pt x="428" y="618"/>
                  </a:lnTo>
                  <a:lnTo>
                    <a:pt x="414" y="624"/>
                  </a:lnTo>
                  <a:lnTo>
                    <a:pt x="396" y="630"/>
                  </a:lnTo>
                  <a:lnTo>
                    <a:pt x="376" y="632"/>
                  </a:lnTo>
                  <a:lnTo>
                    <a:pt x="359" y="636"/>
                  </a:lnTo>
                  <a:lnTo>
                    <a:pt x="345" y="642"/>
                  </a:lnTo>
                  <a:lnTo>
                    <a:pt x="337" y="648"/>
                  </a:lnTo>
                  <a:lnTo>
                    <a:pt x="339" y="659"/>
                  </a:lnTo>
                  <a:lnTo>
                    <a:pt x="347" y="669"/>
                  </a:lnTo>
                  <a:lnTo>
                    <a:pt x="357" y="681"/>
                  </a:lnTo>
                  <a:lnTo>
                    <a:pt x="363" y="691"/>
                  </a:lnTo>
                  <a:lnTo>
                    <a:pt x="361" y="701"/>
                  </a:lnTo>
                  <a:lnTo>
                    <a:pt x="353" y="710"/>
                  </a:lnTo>
                  <a:lnTo>
                    <a:pt x="343" y="726"/>
                  </a:lnTo>
                  <a:lnTo>
                    <a:pt x="331" y="742"/>
                  </a:lnTo>
                  <a:lnTo>
                    <a:pt x="319" y="756"/>
                  </a:lnTo>
                  <a:lnTo>
                    <a:pt x="312" y="766"/>
                  </a:lnTo>
                  <a:lnTo>
                    <a:pt x="302" y="771"/>
                  </a:lnTo>
                  <a:lnTo>
                    <a:pt x="290" y="781"/>
                  </a:lnTo>
                  <a:lnTo>
                    <a:pt x="274" y="793"/>
                  </a:lnTo>
                  <a:lnTo>
                    <a:pt x="258" y="805"/>
                  </a:lnTo>
                  <a:lnTo>
                    <a:pt x="245" y="815"/>
                  </a:lnTo>
                  <a:lnTo>
                    <a:pt x="235" y="821"/>
                  </a:lnTo>
                  <a:lnTo>
                    <a:pt x="231" y="825"/>
                  </a:lnTo>
                  <a:lnTo>
                    <a:pt x="215" y="795"/>
                  </a:lnTo>
                  <a:lnTo>
                    <a:pt x="191" y="740"/>
                  </a:lnTo>
                  <a:lnTo>
                    <a:pt x="158" y="675"/>
                  </a:lnTo>
                  <a:lnTo>
                    <a:pt x="89" y="642"/>
                  </a:lnTo>
                  <a:lnTo>
                    <a:pt x="2" y="640"/>
                  </a:lnTo>
                  <a:lnTo>
                    <a:pt x="0" y="581"/>
                  </a:lnTo>
                  <a:lnTo>
                    <a:pt x="28" y="476"/>
                  </a:lnTo>
                  <a:lnTo>
                    <a:pt x="60" y="425"/>
                  </a:lnTo>
                  <a:lnTo>
                    <a:pt x="58" y="376"/>
                  </a:lnTo>
                  <a:lnTo>
                    <a:pt x="77" y="352"/>
                  </a:lnTo>
                  <a:lnTo>
                    <a:pt x="63" y="317"/>
                  </a:lnTo>
                  <a:lnTo>
                    <a:pt x="69" y="266"/>
                  </a:lnTo>
                  <a:lnTo>
                    <a:pt x="126" y="244"/>
                  </a:lnTo>
                  <a:lnTo>
                    <a:pt x="136" y="171"/>
                  </a:lnTo>
                  <a:lnTo>
                    <a:pt x="140" y="116"/>
                  </a:lnTo>
                  <a:lnTo>
                    <a:pt x="170" y="94"/>
                  </a:lnTo>
                  <a:lnTo>
                    <a:pt x="203" y="94"/>
                  </a:lnTo>
                  <a:lnTo>
                    <a:pt x="254" y="65"/>
                  </a:lnTo>
                  <a:lnTo>
                    <a:pt x="298" y="45"/>
                  </a:lnTo>
                  <a:lnTo>
                    <a:pt x="298" y="4"/>
                  </a:lnTo>
                  <a:lnTo>
                    <a:pt x="363" y="0"/>
                  </a:lnTo>
                  <a:lnTo>
                    <a:pt x="367" y="53"/>
                  </a:lnTo>
                  <a:lnTo>
                    <a:pt x="406" y="110"/>
                  </a:lnTo>
                  <a:lnTo>
                    <a:pt x="455" y="126"/>
                  </a:lnTo>
                  <a:lnTo>
                    <a:pt x="495" y="83"/>
                  </a:lnTo>
                  <a:lnTo>
                    <a:pt x="538" y="126"/>
                  </a:lnTo>
                  <a:lnTo>
                    <a:pt x="571" y="122"/>
                  </a:lnTo>
                  <a:lnTo>
                    <a:pt x="603" y="98"/>
                  </a:lnTo>
                  <a:lnTo>
                    <a:pt x="626" y="122"/>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12" name="Google Shape;612;p25"/>
            <p:cNvSpPr/>
            <p:nvPr/>
          </p:nvSpPr>
          <p:spPr>
            <a:xfrm>
              <a:off x="3746" y="2774"/>
              <a:ext cx="283" cy="318"/>
            </a:xfrm>
            <a:custGeom>
              <a:rect b="b" l="l" r="r" t="t"/>
              <a:pathLst>
                <a:path extrusionOk="0" h="638" w="565">
                  <a:moveTo>
                    <a:pt x="433" y="44"/>
                  </a:moveTo>
                  <a:lnTo>
                    <a:pt x="433" y="44"/>
                  </a:lnTo>
                  <a:lnTo>
                    <a:pt x="429" y="46"/>
                  </a:lnTo>
                  <a:lnTo>
                    <a:pt x="423" y="47"/>
                  </a:lnTo>
                  <a:lnTo>
                    <a:pt x="417" y="53"/>
                  </a:lnTo>
                  <a:lnTo>
                    <a:pt x="411" y="59"/>
                  </a:lnTo>
                  <a:lnTo>
                    <a:pt x="403" y="69"/>
                  </a:lnTo>
                  <a:lnTo>
                    <a:pt x="398" y="85"/>
                  </a:lnTo>
                  <a:lnTo>
                    <a:pt x="396" y="99"/>
                  </a:lnTo>
                  <a:lnTo>
                    <a:pt x="394" y="112"/>
                  </a:lnTo>
                  <a:lnTo>
                    <a:pt x="392" y="122"/>
                  </a:lnTo>
                  <a:lnTo>
                    <a:pt x="384" y="126"/>
                  </a:lnTo>
                  <a:lnTo>
                    <a:pt x="372" y="122"/>
                  </a:lnTo>
                  <a:lnTo>
                    <a:pt x="360" y="118"/>
                  </a:lnTo>
                  <a:lnTo>
                    <a:pt x="346" y="110"/>
                  </a:lnTo>
                  <a:lnTo>
                    <a:pt x="335" y="107"/>
                  </a:lnTo>
                  <a:lnTo>
                    <a:pt x="325" y="105"/>
                  </a:lnTo>
                  <a:lnTo>
                    <a:pt x="319" y="107"/>
                  </a:lnTo>
                  <a:lnTo>
                    <a:pt x="317" y="118"/>
                  </a:lnTo>
                  <a:lnTo>
                    <a:pt x="325" y="128"/>
                  </a:lnTo>
                  <a:lnTo>
                    <a:pt x="337" y="138"/>
                  </a:lnTo>
                  <a:lnTo>
                    <a:pt x="346" y="146"/>
                  </a:lnTo>
                  <a:lnTo>
                    <a:pt x="358" y="152"/>
                  </a:lnTo>
                  <a:lnTo>
                    <a:pt x="372" y="154"/>
                  </a:lnTo>
                  <a:lnTo>
                    <a:pt x="388" y="150"/>
                  </a:lnTo>
                  <a:lnTo>
                    <a:pt x="402" y="142"/>
                  </a:lnTo>
                  <a:lnTo>
                    <a:pt x="407" y="134"/>
                  </a:lnTo>
                  <a:lnTo>
                    <a:pt x="413" y="124"/>
                  </a:lnTo>
                  <a:lnTo>
                    <a:pt x="417" y="112"/>
                  </a:lnTo>
                  <a:lnTo>
                    <a:pt x="423" y="103"/>
                  </a:lnTo>
                  <a:lnTo>
                    <a:pt x="429" y="97"/>
                  </a:lnTo>
                  <a:lnTo>
                    <a:pt x="437" y="97"/>
                  </a:lnTo>
                  <a:lnTo>
                    <a:pt x="447" y="105"/>
                  </a:lnTo>
                  <a:lnTo>
                    <a:pt x="468" y="122"/>
                  </a:lnTo>
                  <a:lnTo>
                    <a:pt x="486" y="132"/>
                  </a:lnTo>
                  <a:lnTo>
                    <a:pt x="502" y="138"/>
                  </a:lnTo>
                  <a:lnTo>
                    <a:pt x="514" y="142"/>
                  </a:lnTo>
                  <a:lnTo>
                    <a:pt x="524" y="144"/>
                  </a:lnTo>
                  <a:lnTo>
                    <a:pt x="537" y="148"/>
                  </a:lnTo>
                  <a:lnTo>
                    <a:pt x="549" y="154"/>
                  </a:lnTo>
                  <a:lnTo>
                    <a:pt x="559" y="164"/>
                  </a:lnTo>
                  <a:lnTo>
                    <a:pt x="565" y="177"/>
                  </a:lnTo>
                  <a:lnTo>
                    <a:pt x="561" y="191"/>
                  </a:lnTo>
                  <a:lnTo>
                    <a:pt x="553" y="207"/>
                  </a:lnTo>
                  <a:lnTo>
                    <a:pt x="543" y="221"/>
                  </a:lnTo>
                  <a:lnTo>
                    <a:pt x="531" y="232"/>
                  </a:lnTo>
                  <a:lnTo>
                    <a:pt x="524" y="240"/>
                  </a:lnTo>
                  <a:lnTo>
                    <a:pt x="520" y="242"/>
                  </a:lnTo>
                  <a:lnTo>
                    <a:pt x="524" y="242"/>
                  </a:lnTo>
                  <a:lnTo>
                    <a:pt x="533" y="242"/>
                  </a:lnTo>
                  <a:lnTo>
                    <a:pt x="543" y="240"/>
                  </a:lnTo>
                  <a:lnTo>
                    <a:pt x="555" y="242"/>
                  </a:lnTo>
                  <a:lnTo>
                    <a:pt x="561" y="246"/>
                  </a:lnTo>
                  <a:lnTo>
                    <a:pt x="561" y="252"/>
                  </a:lnTo>
                  <a:lnTo>
                    <a:pt x="555" y="262"/>
                  </a:lnTo>
                  <a:lnTo>
                    <a:pt x="543" y="270"/>
                  </a:lnTo>
                  <a:lnTo>
                    <a:pt x="529" y="278"/>
                  </a:lnTo>
                  <a:lnTo>
                    <a:pt x="516" y="286"/>
                  </a:lnTo>
                  <a:lnTo>
                    <a:pt x="506" y="290"/>
                  </a:lnTo>
                  <a:lnTo>
                    <a:pt x="502" y="292"/>
                  </a:lnTo>
                  <a:lnTo>
                    <a:pt x="506" y="292"/>
                  </a:lnTo>
                  <a:lnTo>
                    <a:pt x="516" y="295"/>
                  </a:lnTo>
                  <a:lnTo>
                    <a:pt x="528" y="303"/>
                  </a:lnTo>
                  <a:lnTo>
                    <a:pt x="537" y="315"/>
                  </a:lnTo>
                  <a:lnTo>
                    <a:pt x="541" y="329"/>
                  </a:lnTo>
                  <a:lnTo>
                    <a:pt x="543" y="353"/>
                  </a:lnTo>
                  <a:lnTo>
                    <a:pt x="543" y="374"/>
                  </a:lnTo>
                  <a:lnTo>
                    <a:pt x="549" y="396"/>
                  </a:lnTo>
                  <a:lnTo>
                    <a:pt x="555" y="408"/>
                  </a:lnTo>
                  <a:lnTo>
                    <a:pt x="561" y="418"/>
                  </a:lnTo>
                  <a:lnTo>
                    <a:pt x="565" y="425"/>
                  </a:lnTo>
                  <a:lnTo>
                    <a:pt x="563" y="435"/>
                  </a:lnTo>
                  <a:lnTo>
                    <a:pt x="553" y="445"/>
                  </a:lnTo>
                  <a:lnTo>
                    <a:pt x="541" y="451"/>
                  </a:lnTo>
                  <a:lnTo>
                    <a:pt x="528" y="449"/>
                  </a:lnTo>
                  <a:lnTo>
                    <a:pt x="514" y="445"/>
                  </a:lnTo>
                  <a:lnTo>
                    <a:pt x="502" y="441"/>
                  </a:lnTo>
                  <a:lnTo>
                    <a:pt x="490" y="443"/>
                  </a:lnTo>
                  <a:lnTo>
                    <a:pt x="482" y="453"/>
                  </a:lnTo>
                  <a:lnTo>
                    <a:pt x="476" y="465"/>
                  </a:lnTo>
                  <a:lnTo>
                    <a:pt x="474" y="479"/>
                  </a:lnTo>
                  <a:lnTo>
                    <a:pt x="472" y="492"/>
                  </a:lnTo>
                  <a:lnTo>
                    <a:pt x="470" y="506"/>
                  </a:lnTo>
                  <a:lnTo>
                    <a:pt x="463" y="518"/>
                  </a:lnTo>
                  <a:lnTo>
                    <a:pt x="457" y="532"/>
                  </a:lnTo>
                  <a:lnTo>
                    <a:pt x="449" y="545"/>
                  </a:lnTo>
                  <a:lnTo>
                    <a:pt x="447" y="567"/>
                  </a:lnTo>
                  <a:lnTo>
                    <a:pt x="445" y="587"/>
                  </a:lnTo>
                  <a:lnTo>
                    <a:pt x="445" y="599"/>
                  </a:lnTo>
                  <a:lnTo>
                    <a:pt x="445" y="604"/>
                  </a:lnTo>
                  <a:lnTo>
                    <a:pt x="445" y="606"/>
                  </a:lnTo>
                  <a:lnTo>
                    <a:pt x="405" y="634"/>
                  </a:lnTo>
                  <a:lnTo>
                    <a:pt x="382" y="610"/>
                  </a:lnTo>
                  <a:lnTo>
                    <a:pt x="350" y="634"/>
                  </a:lnTo>
                  <a:lnTo>
                    <a:pt x="317" y="638"/>
                  </a:lnTo>
                  <a:lnTo>
                    <a:pt x="274" y="595"/>
                  </a:lnTo>
                  <a:lnTo>
                    <a:pt x="234" y="638"/>
                  </a:lnTo>
                  <a:lnTo>
                    <a:pt x="185" y="622"/>
                  </a:lnTo>
                  <a:lnTo>
                    <a:pt x="146" y="565"/>
                  </a:lnTo>
                  <a:lnTo>
                    <a:pt x="140" y="514"/>
                  </a:lnTo>
                  <a:lnTo>
                    <a:pt x="91" y="514"/>
                  </a:lnTo>
                  <a:lnTo>
                    <a:pt x="77" y="453"/>
                  </a:lnTo>
                  <a:lnTo>
                    <a:pt x="0" y="394"/>
                  </a:lnTo>
                  <a:lnTo>
                    <a:pt x="18" y="333"/>
                  </a:lnTo>
                  <a:lnTo>
                    <a:pt x="77" y="272"/>
                  </a:lnTo>
                  <a:lnTo>
                    <a:pt x="106" y="199"/>
                  </a:lnTo>
                  <a:lnTo>
                    <a:pt x="134" y="156"/>
                  </a:lnTo>
                  <a:lnTo>
                    <a:pt x="165" y="144"/>
                  </a:lnTo>
                  <a:lnTo>
                    <a:pt x="144" y="101"/>
                  </a:lnTo>
                  <a:lnTo>
                    <a:pt x="183" y="51"/>
                  </a:lnTo>
                  <a:lnTo>
                    <a:pt x="179" y="8"/>
                  </a:lnTo>
                  <a:lnTo>
                    <a:pt x="224" y="0"/>
                  </a:lnTo>
                  <a:lnTo>
                    <a:pt x="252" y="34"/>
                  </a:lnTo>
                  <a:lnTo>
                    <a:pt x="301" y="30"/>
                  </a:lnTo>
                  <a:lnTo>
                    <a:pt x="344" y="20"/>
                  </a:lnTo>
                  <a:lnTo>
                    <a:pt x="384" y="4"/>
                  </a:lnTo>
                  <a:lnTo>
                    <a:pt x="415" y="22"/>
                  </a:lnTo>
                  <a:lnTo>
                    <a:pt x="433" y="44"/>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13" name="Google Shape;613;p25"/>
            <p:cNvSpPr/>
            <p:nvPr/>
          </p:nvSpPr>
          <p:spPr>
            <a:xfrm>
              <a:off x="3746" y="2774"/>
              <a:ext cx="283" cy="318"/>
            </a:xfrm>
            <a:custGeom>
              <a:rect b="b" l="l" r="r" t="t"/>
              <a:pathLst>
                <a:path extrusionOk="0" h="638" w="565">
                  <a:moveTo>
                    <a:pt x="433" y="44"/>
                  </a:moveTo>
                  <a:lnTo>
                    <a:pt x="433" y="44"/>
                  </a:lnTo>
                  <a:lnTo>
                    <a:pt x="429" y="46"/>
                  </a:lnTo>
                  <a:lnTo>
                    <a:pt x="423" y="47"/>
                  </a:lnTo>
                  <a:lnTo>
                    <a:pt x="417" y="53"/>
                  </a:lnTo>
                  <a:lnTo>
                    <a:pt x="411" y="59"/>
                  </a:lnTo>
                  <a:lnTo>
                    <a:pt x="403" y="69"/>
                  </a:lnTo>
                  <a:lnTo>
                    <a:pt x="398" y="85"/>
                  </a:lnTo>
                  <a:lnTo>
                    <a:pt x="396" y="99"/>
                  </a:lnTo>
                  <a:lnTo>
                    <a:pt x="394" y="112"/>
                  </a:lnTo>
                  <a:lnTo>
                    <a:pt x="392" y="122"/>
                  </a:lnTo>
                  <a:lnTo>
                    <a:pt x="384" y="126"/>
                  </a:lnTo>
                  <a:lnTo>
                    <a:pt x="372" y="122"/>
                  </a:lnTo>
                  <a:lnTo>
                    <a:pt x="360" y="118"/>
                  </a:lnTo>
                  <a:lnTo>
                    <a:pt x="346" y="110"/>
                  </a:lnTo>
                  <a:lnTo>
                    <a:pt x="335" y="107"/>
                  </a:lnTo>
                  <a:lnTo>
                    <a:pt x="325" y="105"/>
                  </a:lnTo>
                  <a:lnTo>
                    <a:pt x="319" y="107"/>
                  </a:lnTo>
                  <a:lnTo>
                    <a:pt x="317" y="118"/>
                  </a:lnTo>
                  <a:lnTo>
                    <a:pt x="325" y="128"/>
                  </a:lnTo>
                  <a:lnTo>
                    <a:pt x="337" y="138"/>
                  </a:lnTo>
                  <a:lnTo>
                    <a:pt x="346" y="146"/>
                  </a:lnTo>
                  <a:lnTo>
                    <a:pt x="358" y="152"/>
                  </a:lnTo>
                  <a:lnTo>
                    <a:pt x="372" y="154"/>
                  </a:lnTo>
                  <a:lnTo>
                    <a:pt x="388" y="150"/>
                  </a:lnTo>
                  <a:lnTo>
                    <a:pt x="402" y="142"/>
                  </a:lnTo>
                  <a:lnTo>
                    <a:pt x="407" y="134"/>
                  </a:lnTo>
                  <a:lnTo>
                    <a:pt x="413" y="124"/>
                  </a:lnTo>
                  <a:lnTo>
                    <a:pt x="417" y="112"/>
                  </a:lnTo>
                  <a:lnTo>
                    <a:pt x="423" y="103"/>
                  </a:lnTo>
                  <a:lnTo>
                    <a:pt x="429" y="97"/>
                  </a:lnTo>
                  <a:lnTo>
                    <a:pt x="437" y="97"/>
                  </a:lnTo>
                  <a:lnTo>
                    <a:pt x="447" y="105"/>
                  </a:lnTo>
                  <a:lnTo>
                    <a:pt x="468" y="122"/>
                  </a:lnTo>
                  <a:lnTo>
                    <a:pt x="486" y="132"/>
                  </a:lnTo>
                  <a:lnTo>
                    <a:pt x="502" y="138"/>
                  </a:lnTo>
                  <a:lnTo>
                    <a:pt x="514" y="142"/>
                  </a:lnTo>
                  <a:lnTo>
                    <a:pt x="524" y="144"/>
                  </a:lnTo>
                  <a:lnTo>
                    <a:pt x="537" y="148"/>
                  </a:lnTo>
                  <a:lnTo>
                    <a:pt x="549" y="154"/>
                  </a:lnTo>
                  <a:lnTo>
                    <a:pt x="559" y="164"/>
                  </a:lnTo>
                  <a:lnTo>
                    <a:pt x="565" y="177"/>
                  </a:lnTo>
                  <a:lnTo>
                    <a:pt x="561" y="191"/>
                  </a:lnTo>
                  <a:lnTo>
                    <a:pt x="553" y="207"/>
                  </a:lnTo>
                  <a:lnTo>
                    <a:pt x="543" y="221"/>
                  </a:lnTo>
                  <a:lnTo>
                    <a:pt x="531" y="232"/>
                  </a:lnTo>
                  <a:lnTo>
                    <a:pt x="524" y="240"/>
                  </a:lnTo>
                  <a:lnTo>
                    <a:pt x="520" y="242"/>
                  </a:lnTo>
                  <a:lnTo>
                    <a:pt x="524" y="242"/>
                  </a:lnTo>
                  <a:lnTo>
                    <a:pt x="533" y="242"/>
                  </a:lnTo>
                  <a:lnTo>
                    <a:pt x="543" y="240"/>
                  </a:lnTo>
                  <a:lnTo>
                    <a:pt x="555" y="242"/>
                  </a:lnTo>
                  <a:lnTo>
                    <a:pt x="561" y="246"/>
                  </a:lnTo>
                  <a:lnTo>
                    <a:pt x="561" y="252"/>
                  </a:lnTo>
                  <a:lnTo>
                    <a:pt x="555" y="262"/>
                  </a:lnTo>
                  <a:lnTo>
                    <a:pt x="543" y="270"/>
                  </a:lnTo>
                  <a:lnTo>
                    <a:pt x="529" y="278"/>
                  </a:lnTo>
                  <a:lnTo>
                    <a:pt x="516" y="286"/>
                  </a:lnTo>
                  <a:lnTo>
                    <a:pt x="506" y="290"/>
                  </a:lnTo>
                  <a:lnTo>
                    <a:pt x="502" y="292"/>
                  </a:lnTo>
                  <a:lnTo>
                    <a:pt x="506" y="292"/>
                  </a:lnTo>
                  <a:lnTo>
                    <a:pt x="516" y="295"/>
                  </a:lnTo>
                  <a:lnTo>
                    <a:pt x="528" y="303"/>
                  </a:lnTo>
                  <a:lnTo>
                    <a:pt x="537" y="315"/>
                  </a:lnTo>
                  <a:lnTo>
                    <a:pt x="541" y="329"/>
                  </a:lnTo>
                  <a:lnTo>
                    <a:pt x="543" y="353"/>
                  </a:lnTo>
                  <a:lnTo>
                    <a:pt x="543" y="374"/>
                  </a:lnTo>
                  <a:lnTo>
                    <a:pt x="549" y="396"/>
                  </a:lnTo>
                  <a:lnTo>
                    <a:pt x="555" y="408"/>
                  </a:lnTo>
                  <a:lnTo>
                    <a:pt x="561" y="418"/>
                  </a:lnTo>
                  <a:lnTo>
                    <a:pt x="565" y="425"/>
                  </a:lnTo>
                  <a:lnTo>
                    <a:pt x="563" y="435"/>
                  </a:lnTo>
                  <a:lnTo>
                    <a:pt x="553" y="445"/>
                  </a:lnTo>
                  <a:lnTo>
                    <a:pt x="541" y="451"/>
                  </a:lnTo>
                  <a:lnTo>
                    <a:pt x="528" y="449"/>
                  </a:lnTo>
                  <a:lnTo>
                    <a:pt x="514" y="445"/>
                  </a:lnTo>
                  <a:lnTo>
                    <a:pt x="502" y="441"/>
                  </a:lnTo>
                  <a:lnTo>
                    <a:pt x="490" y="443"/>
                  </a:lnTo>
                  <a:lnTo>
                    <a:pt x="482" y="453"/>
                  </a:lnTo>
                  <a:lnTo>
                    <a:pt x="476" y="465"/>
                  </a:lnTo>
                  <a:lnTo>
                    <a:pt x="474" y="479"/>
                  </a:lnTo>
                  <a:lnTo>
                    <a:pt x="472" y="492"/>
                  </a:lnTo>
                  <a:lnTo>
                    <a:pt x="470" y="506"/>
                  </a:lnTo>
                  <a:lnTo>
                    <a:pt x="463" y="518"/>
                  </a:lnTo>
                  <a:lnTo>
                    <a:pt x="457" y="532"/>
                  </a:lnTo>
                  <a:lnTo>
                    <a:pt x="449" y="545"/>
                  </a:lnTo>
                  <a:lnTo>
                    <a:pt x="447" y="567"/>
                  </a:lnTo>
                  <a:lnTo>
                    <a:pt x="445" y="587"/>
                  </a:lnTo>
                  <a:lnTo>
                    <a:pt x="445" y="599"/>
                  </a:lnTo>
                  <a:lnTo>
                    <a:pt x="445" y="604"/>
                  </a:lnTo>
                  <a:lnTo>
                    <a:pt x="445" y="606"/>
                  </a:lnTo>
                  <a:lnTo>
                    <a:pt x="405" y="634"/>
                  </a:lnTo>
                  <a:lnTo>
                    <a:pt x="382" y="610"/>
                  </a:lnTo>
                  <a:lnTo>
                    <a:pt x="350" y="634"/>
                  </a:lnTo>
                  <a:lnTo>
                    <a:pt x="317" y="638"/>
                  </a:lnTo>
                  <a:lnTo>
                    <a:pt x="274" y="595"/>
                  </a:lnTo>
                  <a:lnTo>
                    <a:pt x="234" y="638"/>
                  </a:lnTo>
                  <a:lnTo>
                    <a:pt x="185" y="622"/>
                  </a:lnTo>
                  <a:lnTo>
                    <a:pt x="146" y="565"/>
                  </a:lnTo>
                  <a:lnTo>
                    <a:pt x="140" y="514"/>
                  </a:lnTo>
                  <a:lnTo>
                    <a:pt x="91" y="514"/>
                  </a:lnTo>
                  <a:lnTo>
                    <a:pt x="77" y="453"/>
                  </a:lnTo>
                  <a:lnTo>
                    <a:pt x="0" y="394"/>
                  </a:lnTo>
                  <a:lnTo>
                    <a:pt x="18" y="333"/>
                  </a:lnTo>
                  <a:lnTo>
                    <a:pt x="77" y="272"/>
                  </a:lnTo>
                  <a:lnTo>
                    <a:pt x="106" y="199"/>
                  </a:lnTo>
                  <a:lnTo>
                    <a:pt x="134" y="156"/>
                  </a:lnTo>
                  <a:lnTo>
                    <a:pt x="165" y="144"/>
                  </a:lnTo>
                  <a:lnTo>
                    <a:pt x="144" y="101"/>
                  </a:lnTo>
                  <a:lnTo>
                    <a:pt x="183" y="51"/>
                  </a:lnTo>
                  <a:lnTo>
                    <a:pt x="179" y="8"/>
                  </a:lnTo>
                  <a:lnTo>
                    <a:pt x="224" y="0"/>
                  </a:lnTo>
                  <a:lnTo>
                    <a:pt x="252" y="34"/>
                  </a:lnTo>
                  <a:lnTo>
                    <a:pt x="301" y="30"/>
                  </a:lnTo>
                  <a:lnTo>
                    <a:pt x="344" y="20"/>
                  </a:lnTo>
                  <a:lnTo>
                    <a:pt x="384" y="4"/>
                  </a:lnTo>
                  <a:lnTo>
                    <a:pt x="415" y="22"/>
                  </a:lnTo>
                  <a:lnTo>
                    <a:pt x="433" y="44"/>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14" name="Google Shape;614;p25"/>
            <p:cNvSpPr/>
            <p:nvPr/>
          </p:nvSpPr>
          <p:spPr>
            <a:xfrm>
              <a:off x="3622" y="2455"/>
              <a:ext cx="383" cy="340"/>
            </a:xfrm>
            <a:custGeom>
              <a:rect b="b" l="l" r="r" t="t"/>
              <a:pathLst>
                <a:path extrusionOk="0" h="681" w="766">
                  <a:moveTo>
                    <a:pt x="262" y="0"/>
                  </a:moveTo>
                  <a:lnTo>
                    <a:pt x="266" y="45"/>
                  </a:lnTo>
                  <a:lnTo>
                    <a:pt x="270" y="49"/>
                  </a:lnTo>
                  <a:lnTo>
                    <a:pt x="281" y="55"/>
                  </a:lnTo>
                  <a:lnTo>
                    <a:pt x="297" y="63"/>
                  </a:lnTo>
                  <a:lnTo>
                    <a:pt x="313" y="70"/>
                  </a:lnTo>
                  <a:lnTo>
                    <a:pt x="325" y="78"/>
                  </a:lnTo>
                  <a:lnTo>
                    <a:pt x="340" y="88"/>
                  </a:lnTo>
                  <a:lnTo>
                    <a:pt x="362" y="94"/>
                  </a:lnTo>
                  <a:lnTo>
                    <a:pt x="384" y="100"/>
                  </a:lnTo>
                  <a:lnTo>
                    <a:pt x="402" y="104"/>
                  </a:lnTo>
                  <a:lnTo>
                    <a:pt x="419" y="114"/>
                  </a:lnTo>
                  <a:lnTo>
                    <a:pt x="433" y="124"/>
                  </a:lnTo>
                  <a:lnTo>
                    <a:pt x="441" y="137"/>
                  </a:lnTo>
                  <a:lnTo>
                    <a:pt x="447" y="149"/>
                  </a:lnTo>
                  <a:lnTo>
                    <a:pt x="457" y="165"/>
                  </a:lnTo>
                  <a:lnTo>
                    <a:pt x="470" y="185"/>
                  </a:lnTo>
                  <a:lnTo>
                    <a:pt x="482" y="204"/>
                  </a:lnTo>
                  <a:lnTo>
                    <a:pt x="496" y="222"/>
                  </a:lnTo>
                  <a:lnTo>
                    <a:pt x="506" y="236"/>
                  </a:lnTo>
                  <a:lnTo>
                    <a:pt x="518" y="253"/>
                  </a:lnTo>
                  <a:lnTo>
                    <a:pt x="531" y="277"/>
                  </a:lnTo>
                  <a:lnTo>
                    <a:pt x="543" y="299"/>
                  </a:lnTo>
                  <a:lnTo>
                    <a:pt x="549" y="316"/>
                  </a:lnTo>
                  <a:lnTo>
                    <a:pt x="551" y="330"/>
                  </a:lnTo>
                  <a:lnTo>
                    <a:pt x="551" y="342"/>
                  </a:lnTo>
                  <a:lnTo>
                    <a:pt x="553" y="354"/>
                  </a:lnTo>
                  <a:lnTo>
                    <a:pt x="563" y="368"/>
                  </a:lnTo>
                  <a:lnTo>
                    <a:pt x="583" y="379"/>
                  </a:lnTo>
                  <a:lnTo>
                    <a:pt x="606" y="385"/>
                  </a:lnTo>
                  <a:lnTo>
                    <a:pt x="628" y="391"/>
                  </a:lnTo>
                  <a:lnTo>
                    <a:pt x="646" y="399"/>
                  </a:lnTo>
                  <a:lnTo>
                    <a:pt x="659" y="411"/>
                  </a:lnTo>
                  <a:lnTo>
                    <a:pt x="671" y="427"/>
                  </a:lnTo>
                  <a:lnTo>
                    <a:pt x="681" y="440"/>
                  </a:lnTo>
                  <a:lnTo>
                    <a:pt x="693" y="448"/>
                  </a:lnTo>
                  <a:lnTo>
                    <a:pt x="705" y="454"/>
                  </a:lnTo>
                  <a:lnTo>
                    <a:pt x="716" y="464"/>
                  </a:lnTo>
                  <a:lnTo>
                    <a:pt x="726" y="474"/>
                  </a:lnTo>
                  <a:lnTo>
                    <a:pt x="732" y="486"/>
                  </a:lnTo>
                  <a:lnTo>
                    <a:pt x="732" y="496"/>
                  </a:lnTo>
                  <a:lnTo>
                    <a:pt x="724" y="499"/>
                  </a:lnTo>
                  <a:lnTo>
                    <a:pt x="711" y="501"/>
                  </a:lnTo>
                  <a:lnTo>
                    <a:pt x="689" y="503"/>
                  </a:lnTo>
                  <a:lnTo>
                    <a:pt x="667" y="501"/>
                  </a:lnTo>
                  <a:lnTo>
                    <a:pt x="644" y="499"/>
                  </a:lnTo>
                  <a:lnTo>
                    <a:pt x="624" y="498"/>
                  </a:lnTo>
                  <a:lnTo>
                    <a:pt x="610" y="496"/>
                  </a:lnTo>
                  <a:lnTo>
                    <a:pt x="606" y="496"/>
                  </a:lnTo>
                  <a:lnTo>
                    <a:pt x="610" y="498"/>
                  </a:lnTo>
                  <a:lnTo>
                    <a:pt x="620" y="501"/>
                  </a:lnTo>
                  <a:lnTo>
                    <a:pt x="632" y="507"/>
                  </a:lnTo>
                  <a:lnTo>
                    <a:pt x="646" y="515"/>
                  </a:lnTo>
                  <a:lnTo>
                    <a:pt x="657" y="523"/>
                  </a:lnTo>
                  <a:lnTo>
                    <a:pt x="663" y="531"/>
                  </a:lnTo>
                  <a:lnTo>
                    <a:pt x="671" y="539"/>
                  </a:lnTo>
                  <a:lnTo>
                    <a:pt x="687" y="549"/>
                  </a:lnTo>
                  <a:lnTo>
                    <a:pt x="707" y="559"/>
                  </a:lnTo>
                  <a:lnTo>
                    <a:pt x="724" y="568"/>
                  </a:lnTo>
                  <a:lnTo>
                    <a:pt x="736" y="578"/>
                  </a:lnTo>
                  <a:lnTo>
                    <a:pt x="746" y="590"/>
                  </a:lnTo>
                  <a:lnTo>
                    <a:pt x="754" y="602"/>
                  </a:lnTo>
                  <a:lnTo>
                    <a:pt x="762" y="612"/>
                  </a:lnTo>
                  <a:lnTo>
                    <a:pt x="766" y="622"/>
                  </a:lnTo>
                  <a:lnTo>
                    <a:pt x="766" y="627"/>
                  </a:lnTo>
                  <a:lnTo>
                    <a:pt x="758" y="631"/>
                  </a:lnTo>
                  <a:lnTo>
                    <a:pt x="746" y="639"/>
                  </a:lnTo>
                  <a:lnTo>
                    <a:pt x="730" y="647"/>
                  </a:lnTo>
                  <a:lnTo>
                    <a:pt x="716" y="653"/>
                  </a:lnTo>
                  <a:lnTo>
                    <a:pt x="705" y="659"/>
                  </a:lnTo>
                  <a:lnTo>
                    <a:pt x="699" y="663"/>
                  </a:lnTo>
                  <a:lnTo>
                    <a:pt x="697" y="665"/>
                  </a:lnTo>
                  <a:lnTo>
                    <a:pt x="693" y="669"/>
                  </a:lnTo>
                  <a:lnTo>
                    <a:pt x="689" y="673"/>
                  </a:lnTo>
                  <a:lnTo>
                    <a:pt x="685" y="675"/>
                  </a:lnTo>
                  <a:lnTo>
                    <a:pt x="681" y="677"/>
                  </a:lnTo>
                  <a:lnTo>
                    <a:pt x="679" y="679"/>
                  </a:lnTo>
                  <a:lnTo>
                    <a:pt x="679" y="681"/>
                  </a:lnTo>
                  <a:lnTo>
                    <a:pt x="665" y="663"/>
                  </a:lnTo>
                  <a:lnTo>
                    <a:pt x="632" y="641"/>
                  </a:lnTo>
                  <a:lnTo>
                    <a:pt x="592" y="657"/>
                  </a:lnTo>
                  <a:lnTo>
                    <a:pt x="500" y="671"/>
                  </a:lnTo>
                  <a:lnTo>
                    <a:pt x="472" y="637"/>
                  </a:lnTo>
                  <a:lnTo>
                    <a:pt x="431" y="645"/>
                  </a:lnTo>
                  <a:lnTo>
                    <a:pt x="398" y="651"/>
                  </a:lnTo>
                  <a:lnTo>
                    <a:pt x="356" y="633"/>
                  </a:lnTo>
                  <a:lnTo>
                    <a:pt x="303" y="651"/>
                  </a:lnTo>
                  <a:lnTo>
                    <a:pt x="297" y="592"/>
                  </a:lnTo>
                  <a:lnTo>
                    <a:pt x="242" y="566"/>
                  </a:lnTo>
                  <a:lnTo>
                    <a:pt x="230" y="513"/>
                  </a:lnTo>
                  <a:lnTo>
                    <a:pt x="258" y="470"/>
                  </a:lnTo>
                  <a:lnTo>
                    <a:pt x="197" y="407"/>
                  </a:lnTo>
                  <a:lnTo>
                    <a:pt x="140" y="336"/>
                  </a:lnTo>
                  <a:lnTo>
                    <a:pt x="144" y="269"/>
                  </a:lnTo>
                  <a:lnTo>
                    <a:pt x="112" y="250"/>
                  </a:lnTo>
                  <a:lnTo>
                    <a:pt x="83" y="257"/>
                  </a:lnTo>
                  <a:lnTo>
                    <a:pt x="69" y="222"/>
                  </a:lnTo>
                  <a:lnTo>
                    <a:pt x="0" y="220"/>
                  </a:lnTo>
                  <a:lnTo>
                    <a:pt x="14" y="131"/>
                  </a:lnTo>
                  <a:lnTo>
                    <a:pt x="69" y="124"/>
                  </a:lnTo>
                  <a:lnTo>
                    <a:pt x="81" y="98"/>
                  </a:lnTo>
                  <a:lnTo>
                    <a:pt x="122" y="100"/>
                  </a:lnTo>
                  <a:lnTo>
                    <a:pt x="175" y="76"/>
                  </a:lnTo>
                  <a:lnTo>
                    <a:pt x="203" y="76"/>
                  </a:lnTo>
                  <a:lnTo>
                    <a:pt x="215" y="15"/>
                  </a:lnTo>
                  <a:lnTo>
                    <a:pt x="262" y="0"/>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15" name="Google Shape;615;p25"/>
            <p:cNvSpPr/>
            <p:nvPr/>
          </p:nvSpPr>
          <p:spPr>
            <a:xfrm>
              <a:off x="3622" y="2455"/>
              <a:ext cx="383" cy="340"/>
            </a:xfrm>
            <a:custGeom>
              <a:rect b="b" l="l" r="r" t="t"/>
              <a:pathLst>
                <a:path extrusionOk="0" h="681" w="766">
                  <a:moveTo>
                    <a:pt x="262" y="0"/>
                  </a:moveTo>
                  <a:lnTo>
                    <a:pt x="266" y="45"/>
                  </a:lnTo>
                  <a:lnTo>
                    <a:pt x="270" y="49"/>
                  </a:lnTo>
                  <a:lnTo>
                    <a:pt x="281" y="55"/>
                  </a:lnTo>
                  <a:lnTo>
                    <a:pt x="297" y="63"/>
                  </a:lnTo>
                  <a:lnTo>
                    <a:pt x="313" y="70"/>
                  </a:lnTo>
                  <a:lnTo>
                    <a:pt x="325" y="78"/>
                  </a:lnTo>
                  <a:lnTo>
                    <a:pt x="340" y="88"/>
                  </a:lnTo>
                  <a:lnTo>
                    <a:pt x="362" y="94"/>
                  </a:lnTo>
                  <a:lnTo>
                    <a:pt x="384" y="100"/>
                  </a:lnTo>
                  <a:lnTo>
                    <a:pt x="402" y="104"/>
                  </a:lnTo>
                  <a:lnTo>
                    <a:pt x="419" y="114"/>
                  </a:lnTo>
                  <a:lnTo>
                    <a:pt x="433" y="124"/>
                  </a:lnTo>
                  <a:lnTo>
                    <a:pt x="441" y="137"/>
                  </a:lnTo>
                  <a:lnTo>
                    <a:pt x="447" y="149"/>
                  </a:lnTo>
                  <a:lnTo>
                    <a:pt x="457" y="165"/>
                  </a:lnTo>
                  <a:lnTo>
                    <a:pt x="470" y="185"/>
                  </a:lnTo>
                  <a:lnTo>
                    <a:pt x="482" y="204"/>
                  </a:lnTo>
                  <a:lnTo>
                    <a:pt x="496" y="222"/>
                  </a:lnTo>
                  <a:lnTo>
                    <a:pt x="506" y="236"/>
                  </a:lnTo>
                  <a:lnTo>
                    <a:pt x="518" y="253"/>
                  </a:lnTo>
                  <a:lnTo>
                    <a:pt x="531" y="277"/>
                  </a:lnTo>
                  <a:lnTo>
                    <a:pt x="543" y="299"/>
                  </a:lnTo>
                  <a:lnTo>
                    <a:pt x="549" y="316"/>
                  </a:lnTo>
                  <a:lnTo>
                    <a:pt x="551" y="330"/>
                  </a:lnTo>
                  <a:lnTo>
                    <a:pt x="551" y="342"/>
                  </a:lnTo>
                  <a:lnTo>
                    <a:pt x="553" y="354"/>
                  </a:lnTo>
                  <a:lnTo>
                    <a:pt x="563" y="368"/>
                  </a:lnTo>
                  <a:lnTo>
                    <a:pt x="583" y="379"/>
                  </a:lnTo>
                  <a:lnTo>
                    <a:pt x="606" y="385"/>
                  </a:lnTo>
                  <a:lnTo>
                    <a:pt x="628" y="391"/>
                  </a:lnTo>
                  <a:lnTo>
                    <a:pt x="646" y="399"/>
                  </a:lnTo>
                  <a:lnTo>
                    <a:pt x="659" y="411"/>
                  </a:lnTo>
                  <a:lnTo>
                    <a:pt x="671" y="427"/>
                  </a:lnTo>
                  <a:lnTo>
                    <a:pt x="681" y="440"/>
                  </a:lnTo>
                  <a:lnTo>
                    <a:pt x="693" y="448"/>
                  </a:lnTo>
                  <a:lnTo>
                    <a:pt x="705" y="454"/>
                  </a:lnTo>
                  <a:lnTo>
                    <a:pt x="716" y="464"/>
                  </a:lnTo>
                  <a:lnTo>
                    <a:pt x="726" y="474"/>
                  </a:lnTo>
                  <a:lnTo>
                    <a:pt x="732" y="486"/>
                  </a:lnTo>
                  <a:lnTo>
                    <a:pt x="732" y="496"/>
                  </a:lnTo>
                  <a:lnTo>
                    <a:pt x="724" y="499"/>
                  </a:lnTo>
                  <a:lnTo>
                    <a:pt x="711" y="501"/>
                  </a:lnTo>
                  <a:lnTo>
                    <a:pt x="689" y="503"/>
                  </a:lnTo>
                  <a:lnTo>
                    <a:pt x="667" y="501"/>
                  </a:lnTo>
                  <a:lnTo>
                    <a:pt x="644" y="499"/>
                  </a:lnTo>
                  <a:lnTo>
                    <a:pt x="624" y="498"/>
                  </a:lnTo>
                  <a:lnTo>
                    <a:pt x="610" y="496"/>
                  </a:lnTo>
                  <a:lnTo>
                    <a:pt x="606" y="496"/>
                  </a:lnTo>
                  <a:lnTo>
                    <a:pt x="610" y="498"/>
                  </a:lnTo>
                  <a:lnTo>
                    <a:pt x="620" y="501"/>
                  </a:lnTo>
                  <a:lnTo>
                    <a:pt x="632" y="507"/>
                  </a:lnTo>
                  <a:lnTo>
                    <a:pt x="646" y="515"/>
                  </a:lnTo>
                  <a:lnTo>
                    <a:pt x="657" y="523"/>
                  </a:lnTo>
                  <a:lnTo>
                    <a:pt x="663" y="531"/>
                  </a:lnTo>
                  <a:lnTo>
                    <a:pt x="671" y="539"/>
                  </a:lnTo>
                  <a:lnTo>
                    <a:pt x="687" y="549"/>
                  </a:lnTo>
                  <a:lnTo>
                    <a:pt x="707" y="559"/>
                  </a:lnTo>
                  <a:lnTo>
                    <a:pt x="724" y="568"/>
                  </a:lnTo>
                  <a:lnTo>
                    <a:pt x="736" y="578"/>
                  </a:lnTo>
                  <a:lnTo>
                    <a:pt x="746" y="590"/>
                  </a:lnTo>
                  <a:lnTo>
                    <a:pt x="754" y="602"/>
                  </a:lnTo>
                  <a:lnTo>
                    <a:pt x="762" y="612"/>
                  </a:lnTo>
                  <a:lnTo>
                    <a:pt x="766" y="622"/>
                  </a:lnTo>
                  <a:lnTo>
                    <a:pt x="766" y="627"/>
                  </a:lnTo>
                  <a:lnTo>
                    <a:pt x="758" y="631"/>
                  </a:lnTo>
                  <a:lnTo>
                    <a:pt x="746" y="639"/>
                  </a:lnTo>
                  <a:lnTo>
                    <a:pt x="730" y="647"/>
                  </a:lnTo>
                  <a:lnTo>
                    <a:pt x="716" y="653"/>
                  </a:lnTo>
                  <a:lnTo>
                    <a:pt x="705" y="659"/>
                  </a:lnTo>
                  <a:lnTo>
                    <a:pt x="699" y="663"/>
                  </a:lnTo>
                  <a:lnTo>
                    <a:pt x="697" y="665"/>
                  </a:lnTo>
                  <a:lnTo>
                    <a:pt x="693" y="669"/>
                  </a:lnTo>
                  <a:lnTo>
                    <a:pt x="689" y="673"/>
                  </a:lnTo>
                  <a:lnTo>
                    <a:pt x="685" y="675"/>
                  </a:lnTo>
                  <a:lnTo>
                    <a:pt x="681" y="677"/>
                  </a:lnTo>
                  <a:lnTo>
                    <a:pt x="679" y="679"/>
                  </a:lnTo>
                  <a:lnTo>
                    <a:pt x="679" y="681"/>
                  </a:lnTo>
                  <a:lnTo>
                    <a:pt x="665" y="663"/>
                  </a:lnTo>
                  <a:lnTo>
                    <a:pt x="632" y="641"/>
                  </a:lnTo>
                  <a:lnTo>
                    <a:pt x="592" y="657"/>
                  </a:lnTo>
                  <a:lnTo>
                    <a:pt x="500" y="671"/>
                  </a:lnTo>
                  <a:lnTo>
                    <a:pt x="472" y="637"/>
                  </a:lnTo>
                  <a:lnTo>
                    <a:pt x="431" y="645"/>
                  </a:lnTo>
                  <a:lnTo>
                    <a:pt x="398" y="651"/>
                  </a:lnTo>
                  <a:lnTo>
                    <a:pt x="356" y="633"/>
                  </a:lnTo>
                  <a:lnTo>
                    <a:pt x="303" y="651"/>
                  </a:lnTo>
                  <a:lnTo>
                    <a:pt x="297" y="592"/>
                  </a:lnTo>
                  <a:lnTo>
                    <a:pt x="242" y="566"/>
                  </a:lnTo>
                  <a:lnTo>
                    <a:pt x="230" y="513"/>
                  </a:lnTo>
                  <a:lnTo>
                    <a:pt x="258" y="470"/>
                  </a:lnTo>
                  <a:lnTo>
                    <a:pt x="197" y="407"/>
                  </a:lnTo>
                  <a:lnTo>
                    <a:pt x="140" y="336"/>
                  </a:lnTo>
                  <a:lnTo>
                    <a:pt x="144" y="269"/>
                  </a:lnTo>
                  <a:lnTo>
                    <a:pt x="112" y="250"/>
                  </a:lnTo>
                  <a:lnTo>
                    <a:pt x="83" y="257"/>
                  </a:lnTo>
                  <a:lnTo>
                    <a:pt x="69" y="222"/>
                  </a:lnTo>
                  <a:lnTo>
                    <a:pt x="0" y="220"/>
                  </a:lnTo>
                  <a:lnTo>
                    <a:pt x="14" y="131"/>
                  </a:lnTo>
                  <a:lnTo>
                    <a:pt x="69" y="124"/>
                  </a:lnTo>
                  <a:lnTo>
                    <a:pt x="81" y="98"/>
                  </a:lnTo>
                  <a:lnTo>
                    <a:pt x="122" y="100"/>
                  </a:lnTo>
                  <a:lnTo>
                    <a:pt x="175" y="76"/>
                  </a:lnTo>
                  <a:lnTo>
                    <a:pt x="203" y="76"/>
                  </a:lnTo>
                  <a:lnTo>
                    <a:pt x="215" y="15"/>
                  </a:lnTo>
                  <a:lnTo>
                    <a:pt x="262" y="0"/>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16" name="Google Shape;616;p25"/>
            <p:cNvSpPr/>
            <p:nvPr/>
          </p:nvSpPr>
          <p:spPr>
            <a:xfrm>
              <a:off x="3848" y="2705"/>
              <a:ext cx="58" cy="77"/>
            </a:xfrm>
            <a:custGeom>
              <a:rect b="b" l="l" r="r" t="t"/>
              <a:pathLst>
                <a:path extrusionOk="0" h="156" w="116">
                  <a:moveTo>
                    <a:pt x="0" y="0"/>
                  </a:moveTo>
                  <a:lnTo>
                    <a:pt x="2" y="6"/>
                  </a:lnTo>
                  <a:lnTo>
                    <a:pt x="8" y="18"/>
                  </a:lnTo>
                  <a:lnTo>
                    <a:pt x="13" y="34"/>
                  </a:lnTo>
                  <a:lnTo>
                    <a:pt x="19" y="52"/>
                  </a:lnTo>
                  <a:lnTo>
                    <a:pt x="21" y="65"/>
                  </a:lnTo>
                  <a:lnTo>
                    <a:pt x="23" y="83"/>
                  </a:lnTo>
                  <a:lnTo>
                    <a:pt x="31" y="103"/>
                  </a:lnTo>
                  <a:lnTo>
                    <a:pt x="41" y="121"/>
                  </a:lnTo>
                  <a:lnTo>
                    <a:pt x="47" y="136"/>
                  </a:lnTo>
                  <a:lnTo>
                    <a:pt x="49" y="142"/>
                  </a:lnTo>
                  <a:lnTo>
                    <a:pt x="59" y="148"/>
                  </a:lnTo>
                  <a:lnTo>
                    <a:pt x="69" y="154"/>
                  </a:lnTo>
                  <a:lnTo>
                    <a:pt x="82" y="156"/>
                  </a:lnTo>
                  <a:lnTo>
                    <a:pt x="94" y="156"/>
                  </a:lnTo>
                  <a:lnTo>
                    <a:pt x="106" y="150"/>
                  </a:lnTo>
                  <a:lnTo>
                    <a:pt x="114" y="138"/>
                  </a:lnTo>
                  <a:lnTo>
                    <a:pt x="116" y="123"/>
                  </a:lnTo>
                  <a:lnTo>
                    <a:pt x="108" y="107"/>
                  </a:lnTo>
                  <a:lnTo>
                    <a:pt x="94" y="91"/>
                  </a:lnTo>
                  <a:lnTo>
                    <a:pt x="76" y="77"/>
                  </a:lnTo>
                  <a:lnTo>
                    <a:pt x="59" y="65"/>
                  </a:lnTo>
                  <a:lnTo>
                    <a:pt x="43" y="54"/>
                  </a:lnTo>
                  <a:lnTo>
                    <a:pt x="37" y="46"/>
                  </a:lnTo>
                  <a:lnTo>
                    <a:pt x="31" y="34"/>
                  </a:lnTo>
                  <a:lnTo>
                    <a:pt x="21" y="22"/>
                  </a:lnTo>
                  <a:lnTo>
                    <a:pt x="12" y="12"/>
                  </a:lnTo>
                  <a:lnTo>
                    <a:pt x="2" y="4"/>
                  </a:lnTo>
                  <a:lnTo>
                    <a:pt x="0" y="0"/>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17" name="Google Shape;617;p25"/>
            <p:cNvSpPr/>
            <p:nvPr/>
          </p:nvSpPr>
          <p:spPr>
            <a:xfrm>
              <a:off x="3848" y="2705"/>
              <a:ext cx="58" cy="77"/>
            </a:xfrm>
            <a:custGeom>
              <a:rect b="b" l="l" r="r" t="t"/>
              <a:pathLst>
                <a:path extrusionOk="0" h="156" w="116">
                  <a:moveTo>
                    <a:pt x="0" y="0"/>
                  </a:moveTo>
                  <a:lnTo>
                    <a:pt x="2" y="6"/>
                  </a:lnTo>
                  <a:lnTo>
                    <a:pt x="8" y="18"/>
                  </a:lnTo>
                  <a:lnTo>
                    <a:pt x="13" y="34"/>
                  </a:lnTo>
                  <a:lnTo>
                    <a:pt x="19" y="52"/>
                  </a:lnTo>
                  <a:lnTo>
                    <a:pt x="21" y="65"/>
                  </a:lnTo>
                  <a:lnTo>
                    <a:pt x="23" y="83"/>
                  </a:lnTo>
                  <a:lnTo>
                    <a:pt x="31" y="103"/>
                  </a:lnTo>
                  <a:lnTo>
                    <a:pt x="41" y="121"/>
                  </a:lnTo>
                  <a:lnTo>
                    <a:pt x="47" y="136"/>
                  </a:lnTo>
                  <a:lnTo>
                    <a:pt x="49" y="142"/>
                  </a:lnTo>
                  <a:lnTo>
                    <a:pt x="59" y="148"/>
                  </a:lnTo>
                  <a:lnTo>
                    <a:pt x="69" y="154"/>
                  </a:lnTo>
                  <a:lnTo>
                    <a:pt x="82" y="156"/>
                  </a:lnTo>
                  <a:lnTo>
                    <a:pt x="94" y="156"/>
                  </a:lnTo>
                  <a:lnTo>
                    <a:pt x="106" y="150"/>
                  </a:lnTo>
                  <a:lnTo>
                    <a:pt x="114" y="138"/>
                  </a:lnTo>
                  <a:lnTo>
                    <a:pt x="116" y="123"/>
                  </a:lnTo>
                  <a:lnTo>
                    <a:pt x="108" y="107"/>
                  </a:lnTo>
                  <a:lnTo>
                    <a:pt x="94" y="91"/>
                  </a:lnTo>
                  <a:lnTo>
                    <a:pt x="76" y="77"/>
                  </a:lnTo>
                  <a:lnTo>
                    <a:pt x="59" y="65"/>
                  </a:lnTo>
                  <a:lnTo>
                    <a:pt x="43" y="54"/>
                  </a:lnTo>
                  <a:lnTo>
                    <a:pt x="37" y="46"/>
                  </a:lnTo>
                  <a:lnTo>
                    <a:pt x="31" y="34"/>
                  </a:lnTo>
                  <a:lnTo>
                    <a:pt x="21" y="22"/>
                  </a:lnTo>
                  <a:lnTo>
                    <a:pt x="12" y="12"/>
                  </a:lnTo>
                  <a:lnTo>
                    <a:pt x="2" y="4"/>
                  </a:lnTo>
                  <a:lnTo>
                    <a:pt x="0" y="0"/>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18" name="Google Shape;618;p25"/>
            <p:cNvSpPr/>
            <p:nvPr/>
          </p:nvSpPr>
          <p:spPr>
            <a:xfrm>
              <a:off x="3714" y="2597"/>
              <a:ext cx="37" cy="32"/>
            </a:xfrm>
            <a:custGeom>
              <a:rect b="b" l="l" r="r" t="t"/>
              <a:pathLst>
                <a:path extrusionOk="0" h="63" w="75">
                  <a:moveTo>
                    <a:pt x="0" y="45"/>
                  </a:moveTo>
                  <a:lnTo>
                    <a:pt x="33" y="0"/>
                  </a:lnTo>
                  <a:lnTo>
                    <a:pt x="73" y="14"/>
                  </a:lnTo>
                  <a:lnTo>
                    <a:pt x="75" y="49"/>
                  </a:lnTo>
                  <a:lnTo>
                    <a:pt x="32" y="63"/>
                  </a:lnTo>
                  <a:lnTo>
                    <a:pt x="0" y="45"/>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19" name="Google Shape;619;p25"/>
            <p:cNvSpPr/>
            <p:nvPr/>
          </p:nvSpPr>
          <p:spPr>
            <a:xfrm>
              <a:off x="3714" y="2597"/>
              <a:ext cx="37" cy="32"/>
            </a:xfrm>
            <a:custGeom>
              <a:rect b="b" l="l" r="r" t="t"/>
              <a:pathLst>
                <a:path extrusionOk="0" h="63" w="75">
                  <a:moveTo>
                    <a:pt x="0" y="45"/>
                  </a:moveTo>
                  <a:lnTo>
                    <a:pt x="33" y="0"/>
                  </a:lnTo>
                  <a:lnTo>
                    <a:pt x="73" y="14"/>
                  </a:lnTo>
                  <a:lnTo>
                    <a:pt x="75" y="49"/>
                  </a:lnTo>
                  <a:lnTo>
                    <a:pt x="32" y="63"/>
                  </a:lnTo>
                  <a:lnTo>
                    <a:pt x="0" y="45"/>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20" name="Google Shape;620;p25"/>
            <p:cNvSpPr/>
            <p:nvPr/>
          </p:nvSpPr>
          <p:spPr>
            <a:xfrm>
              <a:off x="3768" y="2614"/>
              <a:ext cx="37" cy="52"/>
            </a:xfrm>
            <a:custGeom>
              <a:rect b="b" l="l" r="r" t="t"/>
              <a:pathLst>
                <a:path extrusionOk="0" h="105" w="73">
                  <a:moveTo>
                    <a:pt x="0" y="40"/>
                  </a:moveTo>
                  <a:lnTo>
                    <a:pt x="34" y="0"/>
                  </a:lnTo>
                  <a:lnTo>
                    <a:pt x="63" y="48"/>
                  </a:lnTo>
                  <a:lnTo>
                    <a:pt x="73" y="105"/>
                  </a:lnTo>
                  <a:lnTo>
                    <a:pt x="34" y="77"/>
                  </a:lnTo>
                  <a:lnTo>
                    <a:pt x="0" y="40"/>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21" name="Google Shape;621;p25"/>
            <p:cNvSpPr/>
            <p:nvPr/>
          </p:nvSpPr>
          <p:spPr>
            <a:xfrm>
              <a:off x="3768" y="2614"/>
              <a:ext cx="37" cy="52"/>
            </a:xfrm>
            <a:custGeom>
              <a:rect b="b" l="l" r="r" t="t"/>
              <a:pathLst>
                <a:path extrusionOk="0" h="105" w="73">
                  <a:moveTo>
                    <a:pt x="0" y="40"/>
                  </a:moveTo>
                  <a:lnTo>
                    <a:pt x="34" y="0"/>
                  </a:lnTo>
                  <a:lnTo>
                    <a:pt x="63" y="48"/>
                  </a:lnTo>
                  <a:lnTo>
                    <a:pt x="73" y="105"/>
                  </a:lnTo>
                  <a:lnTo>
                    <a:pt x="34" y="77"/>
                  </a:lnTo>
                  <a:lnTo>
                    <a:pt x="0" y="40"/>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22" name="Google Shape;622;p25"/>
            <p:cNvSpPr/>
            <p:nvPr/>
          </p:nvSpPr>
          <p:spPr>
            <a:xfrm>
              <a:off x="3451" y="2207"/>
              <a:ext cx="493" cy="331"/>
            </a:xfrm>
            <a:custGeom>
              <a:rect b="b" l="l" r="r" t="t"/>
              <a:pathLst>
                <a:path extrusionOk="0" h="663" w="987">
                  <a:moveTo>
                    <a:pt x="323" y="0"/>
                  </a:moveTo>
                  <a:lnTo>
                    <a:pt x="327" y="2"/>
                  </a:lnTo>
                  <a:lnTo>
                    <a:pt x="339" y="7"/>
                  </a:lnTo>
                  <a:lnTo>
                    <a:pt x="353" y="13"/>
                  </a:lnTo>
                  <a:lnTo>
                    <a:pt x="369" y="19"/>
                  </a:lnTo>
                  <a:lnTo>
                    <a:pt x="384" y="21"/>
                  </a:lnTo>
                  <a:lnTo>
                    <a:pt x="398" y="19"/>
                  </a:lnTo>
                  <a:lnTo>
                    <a:pt x="414" y="9"/>
                  </a:lnTo>
                  <a:lnTo>
                    <a:pt x="432" y="2"/>
                  </a:lnTo>
                  <a:lnTo>
                    <a:pt x="447" y="2"/>
                  </a:lnTo>
                  <a:lnTo>
                    <a:pt x="463" y="7"/>
                  </a:lnTo>
                  <a:lnTo>
                    <a:pt x="479" y="23"/>
                  </a:lnTo>
                  <a:lnTo>
                    <a:pt x="493" y="43"/>
                  </a:lnTo>
                  <a:lnTo>
                    <a:pt x="500" y="63"/>
                  </a:lnTo>
                  <a:lnTo>
                    <a:pt x="504" y="82"/>
                  </a:lnTo>
                  <a:lnTo>
                    <a:pt x="504" y="98"/>
                  </a:lnTo>
                  <a:lnTo>
                    <a:pt x="508" y="114"/>
                  </a:lnTo>
                  <a:lnTo>
                    <a:pt x="512" y="129"/>
                  </a:lnTo>
                  <a:lnTo>
                    <a:pt x="522" y="143"/>
                  </a:lnTo>
                  <a:lnTo>
                    <a:pt x="534" y="151"/>
                  </a:lnTo>
                  <a:lnTo>
                    <a:pt x="550" y="155"/>
                  </a:lnTo>
                  <a:lnTo>
                    <a:pt x="567" y="157"/>
                  </a:lnTo>
                  <a:lnTo>
                    <a:pt x="585" y="157"/>
                  </a:lnTo>
                  <a:lnTo>
                    <a:pt x="599" y="153"/>
                  </a:lnTo>
                  <a:lnTo>
                    <a:pt x="609" y="147"/>
                  </a:lnTo>
                  <a:lnTo>
                    <a:pt x="617" y="133"/>
                  </a:lnTo>
                  <a:lnTo>
                    <a:pt x="628" y="116"/>
                  </a:lnTo>
                  <a:lnTo>
                    <a:pt x="642" y="96"/>
                  </a:lnTo>
                  <a:lnTo>
                    <a:pt x="656" y="76"/>
                  </a:lnTo>
                  <a:lnTo>
                    <a:pt x="668" y="61"/>
                  </a:lnTo>
                  <a:lnTo>
                    <a:pt x="683" y="43"/>
                  </a:lnTo>
                  <a:lnTo>
                    <a:pt x="703" y="27"/>
                  </a:lnTo>
                  <a:lnTo>
                    <a:pt x="723" y="15"/>
                  </a:lnTo>
                  <a:lnTo>
                    <a:pt x="737" y="9"/>
                  </a:lnTo>
                  <a:lnTo>
                    <a:pt x="748" y="11"/>
                  </a:lnTo>
                  <a:lnTo>
                    <a:pt x="764" y="19"/>
                  </a:lnTo>
                  <a:lnTo>
                    <a:pt x="782" y="27"/>
                  </a:lnTo>
                  <a:lnTo>
                    <a:pt x="802" y="37"/>
                  </a:lnTo>
                  <a:lnTo>
                    <a:pt x="823" y="45"/>
                  </a:lnTo>
                  <a:lnTo>
                    <a:pt x="851" y="47"/>
                  </a:lnTo>
                  <a:lnTo>
                    <a:pt x="874" y="43"/>
                  </a:lnTo>
                  <a:lnTo>
                    <a:pt x="896" y="37"/>
                  </a:lnTo>
                  <a:lnTo>
                    <a:pt x="920" y="33"/>
                  </a:lnTo>
                  <a:lnTo>
                    <a:pt x="937" y="29"/>
                  </a:lnTo>
                  <a:lnTo>
                    <a:pt x="953" y="25"/>
                  </a:lnTo>
                  <a:lnTo>
                    <a:pt x="967" y="21"/>
                  </a:lnTo>
                  <a:lnTo>
                    <a:pt x="979" y="19"/>
                  </a:lnTo>
                  <a:lnTo>
                    <a:pt x="985" y="21"/>
                  </a:lnTo>
                  <a:lnTo>
                    <a:pt x="987" y="31"/>
                  </a:lnTo>
                  <a:lnTo>
                    <a:pt x="987" y="51"/>
                  </a:lnTo>
                  <a:lnTo>
                    <a:pt x="985" y="70"/>
                  </a:lnTo>
                  <a:lnTo>
                    <a:pt x="983" y="92"/>
                  </a:lnTo>
                  <a:lnTo>
                    <a:pt x="979" y="112"/>
                  </a:lnTo>
                  <a:lnTo>
                    <a:pt x="973" y="124"/>
                  </a:lnTo>
                  <a:lnTo>
                    <a:pt x="963" y="128"/>
                  </a:lnTo>
                  <a:lnTo>
                    <a:pt x="951" y="128"/>
                  </a:lnTo>
                  <a:lnTo>
                    <a:pt x="937" y="126"/>
                  </a:lnTo>
                  <a:lnTo>
                    <a:pt x="926" y="124"/>
                  </a:lnTo>
                  <a:lnTo>
                    <a:pt x="912" y="126"/>
                  </a:lnTo>
                  <a:lnTo>
                    <a:pt x="902" y="131"/>
                  </a:lnTo>
                  <a:lnTo>
                    <a:pt x="886" y="147"/>
                  </a:lnTo>
                  <a:lnTo>
                    <a:pt x="865" y="167"/>
                  </a:lnTo>
                  <a:lnTo>
                    <a:pt x="843" y="185"/>
                  </a:lnTo>
                  <a:lnTo>
                    <a:pt x="821" y="198"/>
                  </a:lnTo>
                  <a:lnTo>
                    <a:pt x="807" y="204"/>
                  </a:lnTo>
                  <a:lnTo>
                    <a:pt x="792" y="206"/>
                  </a:lnTo>
                  <a:lnTo>
                    <a:pt x="778" y="206"/>
                  </a:lnTo>
                  <a:lnTo>
                    <a:pt x="766" y="208"/>
                  </a:lnTo>
                  <a:lnTo>
                    <a:pt x="760" y="212"/>
                  </a:lnTo>
                  <a:lnTo>
                    <a:pt x="758" y="222"/>
                  </a:lnTo>
                  <a:lnTo>
                    <a:pt x="762" y="236"/>
                  </a:lnTo>
                  <a:lnTo>
                    <a:pt x="764" y="253"/>
                  </a:lnTo>
                  <a:lnTo>
                    <a:pt x="764" y="271"/>
                  </a:lnTo>
                  <a:lnTo>
                    <a:pt x="760" y="289"/>
                  </a:lnTo>
                  <a:lnTo>
                    <a:pt x="754" y="303"/>
                  </a:lnTo>
                  <a:lnTo>
                    <a:pt x="743" y="311"/>
                  </a:lnTo>
                  <a:lnTo>
                    <a:pt x="725" y="316"/>
                  </a:lnTo>
                  <a:lnTo>
                    <a:pt x="709" y="316"/>
                  </a:lnTo>
                  <a:lnTo>
                    <a:pt x="695" y="316"/>
                  </a:lnTo>
                  <a:lnTo>
                    <a:pt x="685" y="318"/>
                  </a:lnTo>
                  <a:lnTo>
                    <a:pt x="682" y="326"/>
                  </a:lnTo>
                  <a:lnTo>
                    <a:pt x="682" y="338"/>
                  </a:lnTo>
                  <a:lnTo>
                    <a:pt x="682" y="356"/>
                  </a:lnTo>
                  <a:lnTo>
                    <a:pt x="682" y="374"/>
                  </a:lnTo>
                  <a:lnTo>
                    <a:pt x="680" y="391"/>
                  </a:lnTo>
                  <a:lnTo>
                    <a:pt x="674" y="405"/>
                  </a:lnTo>
                  <a:lnTo>
                    <a:pt x="668" y="415"/>
                  </a:lnTo>
                  <a:lnTo>
                    <a:pt x="654" y="425"/>
                  </a:lnTo>
                  <a:lnTo>
                    <a:pt x="640" y="433"/>
                  </a:lnTo>
                  <a:lnTo>
                    <a:pt x="630" y="444"/>
                  </a:lnTo>
                  <a:lnTo>
                    <a:pt x="626" y="458"/>
                  </a:lnTo>
                  <a:lnTo>
                    <a:pt x="622" y="474"/>
                  </a:lnTo>
                  <a:lnTo>
                    <a:pt x="617" y="486"/>
                  </a:lnTo>
                  <a:lnTo>
                    <a:pt x="609" y="494"/>
                  </a:lnTo>
                  <a:lnTo>
                    <a:pt x="605" y="496"/>
                  </a:lnTo>
                  <a:lnTo>
                    <a:pt x="558" y="511"/>
                  </a:lnTo>
                  <a:lnTo>
                    <a:pt x="546" y="572"/>
                  </a:lnTo>
                  <a:lnTo>
                    <a:pt x="518" y="572"/>
                  </a:lnTo>
                  <a:lnTo>
                    <a:pt x="461" y="598"/>
                  </a:lnTo>
                  <a:lnTo>
                    <a:pt x="424" y="594"/>
                  </a:lnTo>
                  <a:lnTo>
                    <a:pt x="412" y="620"/>
                  </a:lnTo>
                  <a:lnTo>
                    <a:pt x="357" y="627"/>
                  </a:lnTo>
                  <a:lnTo>
                    <a:pt x="327" y="643"/>
                  </a:lnTo>
                  <a:lnTo>
                    <a:pt x="266" y="578"/>
                  </a:lnTo>
                  <a:lnTo>
                    <a:pt x="229" y="596"/>
                  </a:lnTo>
                  <a:lnTo>
                    <a:pt x="209" y="643"/>
                  </a:lnTo>
                  <a:lnTo>
                    <a:pt x="105" y="663"/>
                  </a:lnTo>
                  <a:lnTo>
                    <a:pt x="54" y="610"/>
                  </a:lnTo>
                  <a:lnTo>
                    <a:pt x="4" y="612"/>
                  </a:lnTo>
                  <a:lnTo>
                    <a:pt x="0" y="562"/>
                  </a:lnTo>
                  <a:lnTo>
                    <a:pt x="69" y="482"/>
                  </a:lnTo>
                  <a:lnTo>
                    <a:pt x="59" y="395"/>
                  </a:lnTo>
                  <a:lnTo>
                    <a:pt x="28" y="350"/>
                  </a:lnTo>
                  <a:lnTo>
                    <a:pt x="32" y="313"/>
                  </a:lnTo>
                  <a:lnTo>
                    <a:pt x="87" y="265"/>
                  </a:lnTo>
                  <a:lnTo>
                    <a:pt x="107" y="181"/>
                  </a:lnTo>
                  <a:lnTo>
                    <a:pt x="168" y="143"/>
                  </a:lnTo>
                  <a:lnTo>
                    <a:pt x="201" y="88"/>
                  </a:lnTo>
                  <a:lnTo>
                    <a:pt x="266" y="84"/>
                  </a:lnTo>
                  <a:lnTo>
                    <a:pt x="323" y="0"/>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23" name="Google Shape;623;p25"/>
            <p:cNvSpPr/>
            <p:nvPr/>
          </p:nvSpPr>
          <p:spPr>
            <a:xfrm>
              <a:off x="3451" y="2207"/>
              <a:ext cx="493" cy="331"/>
            </a:xfrm>
            <a:custGeom>
              <a:rect b="b" l="l" r="r" t="t"/>
              <a:pathLst>
                <a:path extrusionOk="0" h="663" w="987">
                  <a:moveTo>
                    <a:pt x="323" y="0"/>
                  </a:moveTo>
                  <a:lnTo>
                    <a:pt x="327" y="2"/>
                  </a:lnTo>
                  <a:lnTo>
                    <a:pt x="339" y="7"/>
                  </a:lnTo>
                  <a:lnTo>
                    <a:pt x="353" y="13"/>
                  </a:lnTo>
                  <a:lnTo>
                    <a:pt x="369" y="19"/>
                  </a:lnTo>
                  <a:lnTo>
                    <a:pt x="384" y="21"/>
                  </a:lnTo>
                  <a:lnTo>
                    <a:pt x="398" y="19"/>
                  </a:lnTo>
                  <a:lnTo>
                    <a:pt x="414" y="9"/>
                  </a:lnTo>
                  <a:lnTo>
                    <a:pt x="432" y="2"/>
                  </a:lnTo>
                  <a:lnTo>
                    <a:pt x="447" y="2"/>
                  </a:lnTo>
                  <a:lnTo>
                    <a:pt x="463" y="7"/>
                  </a:lnTo>
                  <a:lnTo>
                    <a:pt x="479" y="23"/>
                  </a:lnTo>
                  <a:lnTo>
                    <a:pt x="493" y="43"/>
                  </a:lnTo>
                  <a:lnTo>
                    <a:pt x="500" y="63"/>
                  </a:lnTo>
                  <a:lnTo>
                    <a:pt x="504" y="82"/>
                  </a:lnTo>
                  <a:lnTo>
                    <a:pt x="504" y="98"/>
                  </a:lnTo>
                  <a:lnTo>
                    <a:pt x="508" y="114"/>
                  </a:lnTo>
                  <a:lnTo>
                    <a:pt x="512" y="129"/>
                  </a:lnTo>
                  <a:lnTo>
                    <a:pt x="522" y="143"/>
                  </a:lnTo>
                  <a:lnTo>
                    <a:pt x="534" y="151"/>
                  </a:lnTo>
                  <a:lnTo>
                    <a:pt x="550" y="155"/>
                  </a:lnTo>
                  <a:lnTo>
                    <a:pt x="567" y="157"/>
                  </a:lnTo>
                  <a:lnTo>
                    <a:pt x="585" y="157"/>
                  </a:lnTo>
                  <a:lnTo>
                    <a:pt x="599" y="153"/>
                  </a:lnTo>
                  <a:lnTo>
                    <a:pt x="609" y="147"/>
                  </a:lnTo>
                  <a:lnTo>
                    <a:pt x="617" y="133"/>
                  </a:lnTo>
                  <a:lnTo>
                    <a:pt x="628" y="116"/>
                  </a:lnTo>
                  <a:lnTo>
                    <a:pt x="642" y="96"/>
                  </a:lnTo>
                  <a:lnTo>
                    <a:pt x="656" y="76"/>
                  </a:lnTo>
                  <a:lnTo>
                    <a:pt x="668" y="61"/>
                  </a:lnTo>
                  <a:lnTo>
                    <a:pt x="683" y="43"/>
                  </a:lnTo>
                  <a:lnTo>
                    <a:pt x="703" y="27"/>
                  </a:lnTo>
                  <a:lnTo>
                    <a:pt x="723" y="15"/>
                  </a:lnTo>
                  <a:lnTo>
                    <a:pt x="737" y="9"/>
                  </a:lnTo>
                  <a:lnTo>
                    <a:pt x="748" y="11"/>
                  </a:lnTo>
                  <a:lnTo>
                    <a:pt x="764" y="19"/>
                  </a:lnTo>
                  <a:lnTo>
                    <a:pt x="782" y="27"/>
                  </a:lnTo>
                  <a:lnTo>
                    <a:pt x="802" y="37"/>
                  </a:lnTo>
                  <a:lnTo>
                    <a:pt x="823" y="45"/>
                  </a:lnTo>
                  <a:lnTo>
                    <a:pt x="851" y="47"/>
                  </a:lnTo>
                  <a:lnTo>
                    <a:pt x="874" y="43"/>
                  </a:lnTo>
                  <a:lnTo>
                    <a:pt x="896" y="37"/>
                  </a:lnTo>
                  <a:lnTo>
                    <a:pt x="920" y="33"/>
                  </a:lnTo>
                  <a:lnTo>
                    <a:pt x="937" y="29"/>
                  </a:lnTo>
                  <a:lnTo>
                    <a:pt x="953" y="25"/>
                  </a:lnTo>
                  <a:lnTo>
                    <a:pt x="967" y="21"/>
                  </a:lnTo>
                  <a:lnTo>
                    <a:pt x="979" y="19"/>
                  </a:lnTo>
                  <a:lnTo>
                    <a:pt x="985" y="21"/>
                  </a:lnTo>
                  <a:lnTo>
                    <a:pt x="987" y="31"/>
                  </a:lnTo>
                  <a:lnTo>
                    <a:pt x="987" y="51"/>
                  </a:lnTo>
                  <a:lnTo>
                    <a:pt x="985" y="70"/>
                  </a:lnTo>
                  <a:lnTo>
                    <a:pt x="983" y="92"/>
                  </a:lnTo>
                  <a:lnTo>
                    <a:pt x="979" y="112"/>
                  </a:lnTo>
                  <a:lnTo>
                    <a:pt x="973" y="124"/>
                  </a:lnTo>
                  <a:lnTo>
                    <a:pt x="963" y="128"/>
                  </a:lnTo>
                  <a:lnTo>
                    <a:pt x="951" y="128"/>
                  </a:lnTo>
                  <a:lnTo>
                    <a:pt x="937" y="126"/>
                  </a:lnTo>
                  <a:lnTo>
                    <a:pt x="926" y="124"/>
                  </a:lnTo>
                  <a:lnTo>
                    <a:pt x="912" y="126"/>
                  </a:lnTo>
                  <a:lnTo>
                    <a:pt x="902" y="131"/>
                  </a:lnTo>
                  <a:lnTo>
                    <a:pt x="886" y="147"/>
                  </a:lnTo>
                  <a:lnTo>
                    <a:pt x="865" y="167"/>
                  </a:lnTo>
                  <a:lnTo>
                    <a:pt x="843" y="185"/>
                  </a:lnTo>
                  <a:lnTo>
                    <a:pt x="821" y="198"/>
                  </a:lnTo>
                  <a:lnTo>
                    <a:pt x="807" y="204"/>
                  </a:lnTo>
                  <a:lnTo>
                    <a:pt x="792" y="206"/>
                  </a:lnTo>
                  <a:lnTo>
                    <a:pt x="778" y="206"/>
                  </a:lnTo>
                  <a:lnTo>
                    <a:pt x="766" y="208"/>
                  </a:lnTo>
                  <a:lnTo>
                    <a:pt x="760" y="212"/>
                  </a:lnTo>
                  <a:lnTo>
                    <a:pt x="758" y="222"/>
                  </a:lnTo>
                  <a:lnTo>
                    <a:pt x="762" y="236"/>
                  </a:lnTo>
                  <a:lnTo>
                    <a:pt x="764" y="253"/>
                  </a:lnTo>
                  <a:lnTo>
                    <a:pt x="764" y="271"/>
                  </a:lnTo>
                  <a:lnTo>
                    <a:pt x="760" y="289"/>
                  </a:lnTo>
                  <a:lnTo>
                    <a:pt x="754" y="303"/>
                  </a:lnTo>
                  <a:lnTo>
                    <a:pt x="743" y="311"/>
                  </a:lnTo>
                  <a:lnTo>
                    <a:pt x="725" y="316"/>
                  </a:lnTo>
                  <a:lnTo>
                    <a:pt x="709" y="316"/>
                  </a:lnTo>
                  <a:lnTo>
                    <a:pt x="695" y="316"/>
                  </a:lnTo>
                  <a:lnTo>
                    <a:pt x="685" y="318"/>
                  </a:lnTo>
                  <a:lnTo>
                    <a:pt x="682" y="326"/>
                  </a:lnTo>
                  <a:lnTo>
                    <a:pt x="682" y="338"/>
                  </a:lnTo>
                  <a:lnTo>
                    <a:pt x="682" y="356"/>
                  </a:lnTo>
                  <a:lnTo>
                    <a:pt x="682" y="374"/>
                  </a:lnTo>
                  <a:lnTo>
                    <a:pt x="680" y="391"/>
                  </a:lnTo>
                  <a:lnTo>
                    <a:pt x="674" y="405"/>
                  </a:lnTo>
                  <a:lnTo>
                    <a:pt x="668" y="415"/>
                  </a:lnTo>
                  <a:lnTo>
                    <a:pt x="654" y="425"/>
                  </a:lnTo>
                  <a:lnTo>
                    <a:pt x="640" y="433"/>
                  </a:lnTo>
                  <a:lnTo>
                    <a:pt x="630" y="444"/>
                  </a:lnTo>
                  <a:lnTo>
                    <a:pt x="626" y="458"/>
                  </a:lnTo>
                  <a:lnTo>
                    <a:pt x="622" y="474"/>
                  </a:lnTo>
                  <a:lnTo>
                    <a:pt x="617" y="486"/>
                  </a:lnTo>
                  <a:lnTo>
                    <a:pt x="609" y="494"/>
                  </a:lnTo>
                  <a:lnTo>
                    <a:pt x="605" y="496"/>
                  </a:lnTo>
                  <a:lnTo>
                    <a:pt x="558" y="511"/>
                  </a:lnTo>
                  <a:lnTo>
                    <a:pt x="546" y="572"/>
                  </a:lnTo>
                  <a:lnTo>
                    <a:pt x="518" y="572"/>
                  </a:lnTo>
                  <a:lnTo>
                    <a:pt x="461" y="598"/>
                  </a:lnTo>
                  <a:lnTo>
                    <a:pt x="424" y="594"/>
                  </a:lnTo>
                  <a:lnTo>
                    <a:pt x="412" y="620"/>
                  </a:lnTo>
                  <a:lnTo>
                    <a:pt x="357" y="627"/>
                  </a:lnTo>
                  <a:lnTo>
                    <a:pt x="327" y="643"/>
                  </a:lnTo>
                  <a:lnTo>
                    <a:pt x="266" y="578"/>
                  </a:lnTo>
                  <a:lnTo>
                    <a:pt x="229" y="596"/>
                  </a:lnTo>
                  <a:lnTo>
                    <a:pt x="209" y="643"/>
                  </a:lnTo>
                  <a:lnTo>
                    <a:pt x="105" y="663"/>
                  </a:lnTo>
                  <a:lnTo>
                    <a:pt x="54" y="610"/>
                  </a:lnTo>
                  <a:lnTo>
                    <a:pt x="4" y="612"/>
                  </a:lnTo>
                  <a:lnTo>
                    <a:pt x="0" y="562"/>
                  </a:lnTo>
                  <a:lnTo>
                    <a:pt x="69" y="482"/>
                  </a:lnTo>
                  <a:lnTo>
                    <a:pt x="59" y="395"/>
                  </a:lnTo>
                  <a:lnTo>
                    <a:pt x="28" y="350"/>
                  </a:lnTo>
                  <a:lnTo>
                    <a:pt x="32" y="313"/>
                  </a:lnTo>
                  <a:lnTo>
                    <a:pt x="87" y="265"/>
                  </a:lnTo>
                  <a:lnTo>
                    <a:pt x="107" y="181"/>
                  </a:lnTo>
                  <a:lnTo>
                    <a:pt x="168" y="143"/>
                  </a:lnTo>
                  <a:lnTo>
                    <a:pt x="201" y="88"/>
                  </a:lnTo>
                  <a:lnTo>
                    <a:pt x="266" y="84"/>
                  </a:lnTo>
                  <a:lnTo>
                    <a:pt x="323" y="0"/>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24" name="Google Shape;624;p25"/>
            <p:cNvSpPr/>
            <p:nvPr/>
          </p:nvSpPr>
          <p:spPr>
            <a:xfrm>
              <a:off x="3322" y="1838"/>
              <a:ext cx="400" cy="580"/>
            </a:xfrm>
            <a:custGeom>
              <a:rect b="b" l="l" r="r" t="t"/>
              <a:pathLst>
                <a:path extrusionOk="0" h="1161" w="799">
                  <a:moveTo>
                    <a:pt x="799" y="413"/>
                  </a:moveTo>
                  <a:lnTo>
                    <a:pt x="795" y="415"/>
                  </a:lnTo>
                  <a:lnTo>
                    <a:pt x="785" y="423"/>
                  </a:lnTo>
                  <a:lnTo>
                    <a:pt x="773" y="433"/>
                  </a:lnTo>
                  <a:lnTo>
                    <a:pt x="759" y="444"/>
                  </a:lnTo>
                  <a:lnTo>
                    <a:pt x="748" y="458"/>
                  </a:lnTo>
                  <a:lnTo>
                    <a:pt x="740" y="468"/>
                  </a:lnTo>
                  <a:lnTo>
                    <a:pt x="738" y="484"/>
                  </a:lnTo>
                  <a:lnTo>
                    <a:pt x="738" y="499"/>
                  </a:lnTo>
                  <a:lnTo>
                    <a:pt x="738" y="517"/>
                  </a:lnTo>
                  <a:lnTo>
                    <a:pt x="734" y="535"/>
                  </a:lnTo>
                  <a:lnTo>
                    <a:pt x="726" y="549"/>
                  </a:lnTo>
                  <a:lnTo>
                    <a:pt x="706" y="560"/>
                  </a:lnTo>
                  <a:lnTo>
                    <a:pt x="683" y="570"/>
                  </a:lnTo>
                  <a:lnTo>
                    <a:pt x="661" y="578"/>
                  </a:lnTo>
                  <a:lnTo>
                    <a:pt x="645" y="584"/>
                  </a:lnTo>
                  <a:lnTo>
                    <a:pt x="635" y="588"/>
                  </a:lnTo>
                  <a:lnTo>
                    <a:pt x="622" y="586"/>
                  </a:lnTo>
                  <a:lnTo>
                    <a:pt x="608" y="584"/>
                  </a:lnTo>
                  <a:lnTo>
                    <a:pt x="594" y="580"/>
                  </a:lnTo>
                  <a:lnTo>
                    <a:pt x="584" y="576"/>
                  </a:lnTo>
                  <a:lnTo>
                    <a:pt x="580" y="576"/>
                  </a:lnTo>
                  <a:lnTo>
                    <a:pt x="561" y="618"/>
                  </a:lnTo>
                  <a:lnTo>
                    <a:pt x="557" y="679"/>
                  </a:lnTo>
                  <a:lnTo>
                    <a:pt x="568" y="718"/>
                  </a:lnTo>
                  <a:lnTo>
                    <a:pt x="580" y="738"/>
                  </a:lnTo>
                  <a:lnTo>
                    <a:pt x="523" y="822"/>
                  </a:lnTo>
                  <a:lnTo>
                    <a:pt x="458" y="826"/>
                  </a:lnTo>
                  <a:lnTo>
                    <a:pt x="425" y="881"/>
                  </a:lnTo>
                  <a:lnTo>
                    <a:pt x="368" y="919"/>
                  </a:lnTo>
                  <a:lnTo>
                    <a:pt x="344" y="1003"/>
                  </a:lnTo>
                  <a:lnTo>
                    <a:pt x="289" y="1051"/>
                  </a:lnTo>
                  <a:lnTo>
                    <a:pt x="285" y="1088"/>
                  </a:lnTo>
                  <a:lnTo>
                    <a:pt x="316" y="1133"/>
                  </a:lnTo>
                  <a:lnTo>
                    <a:pt x="318" y="1147"/>
                  </a:lnTo>
                  <a:lnTo>
                    <a:pt x="244" y="1161"/>
                  </a:lnTo>
                  <a:lnTo>
                    <a:pt x="139" y="1145"/>
                  </a:lnTo>
                  <a:lnTo>
                    <a:pt x="80" y="1137"/>
                  </a:lnTo>
                  <a:lnTo>
                    <a:pt x="41" y="1100"/>
                  </a:lnTo>
                  <a:lnTo>
                    <a:pt x="45" y="1060"/>
                  </a:lnTo>
                  <a:lnTo>
                    <a:pt x="72" y="1025"/>
                  </a:lnTo>
                  <a:lnTo>
                    <a:pt x="66" y="990"/>
                  </a:lnTo>
                  <a:lnTo>
                    <a:pt x="96" y="929"/>
                  </a:lnTo>
                  <a:lnTo>
                    <a:pt x="82" y="858"/>
                  </a:lnTo>
                  <a:lnTo>
                    <a:pt x="7" y="820"/>
                  </a:lnTo>
                  <a:lnTo>
                    <a:pt x="9" y="749"/>
                  </a:lnTo>
                  <a:lnTo>
                    <a:pt x="41" y="718"/>
                  </a:lnTo>
                  <a:lnTo>
                    <a:pt x="47" y="677"/>
                  </a:lnTo>
                  <a:lnTo>
                    <a:pt x="88" y="665"/>
                  </a:lnTo>
                  <a:lnTo>
                    <a:pt x="114" y="594"/>
                  </a:lnTo>
                  <a:lnTo>
                    <a:pt x="88" y="547"/>
                  </a:lnTo>
                  <a:lnTo>
                    <a:pt x="49" y="529"/>
                  </a:lnTo>
                  <a:lnTo>
                    <a:pt x="53" y="486"/>
                  </a:lnTo>
                  <a:lnTo>
                    <a:pt x="96" y="466"/>
                  </a:lnTo>
                  <a:lnTo>
                    <a:pt x="63" y="419"/>
                  </a:lnTo>
                  <a:lnTo>
                    <a:pt x="0" y="338"/>
                  </a:lnTo>
                  <a:lnTo>
                    <a:pt x="15" y="314"/>
                  </a:lnTo>
                  <a:lnTo>
                    <a:pt x="3" y="273"/>
                  </a:lnTo>
                  <a:lnTo>
                    <a:pt x="35" y="234"/>
                  </a:lnTo>
                  <a:lnTo>
                    <a:pt x="41" y="181"/>
                  </a:lnTo>
                  <a:lnTo>
                    <a:pt x="66" y="143"/>
                  </a:lnTo>
                  <a:lnTo>
                    <a:pt x="114" y="147"/>
                  </a:lnTo>
                  <a:lnTo>
                    <a:pt x="131" y="224"/>
                  </a:lnTo>
                  <a:lnTo>
                    <a:pt x="179" y="220"/>
                  </a:lnTo>
                  <a:lnTo>
                    <a:pt x="230" y="165"/>
                  </a:lnTo>
                  <a:lnTo>
                    <a:pt x="269" y="167"/>
                  </a:lnTo>
                  <a:lnTo>
                    <a:pt x="297" y="131"/>
                  </a:lnTo>
                  <a:lnTo>
                    <a:pt x="324" y="141"/>
                  </a:lnTo>
                  <a:lnTo>
                    <a:pt x="362" y="127"/>
                  </a:lnTo>
                  <a:lnTo>
                    <a:pt x="352" y="59"/>
                  </a:lnTo>
                  <a:lnTo>
                    <a:pt x="387" y="33"/>
                  </a:lnTo>
                  <a:lnTo>
                    <a:pt x="419" y="33"/>
                  </a:lnTo>
                  <a:lnTo>
                    <a:pt x="439" y="0"/>
                  </a:lnTo>
                  <a:lnTo>
                    <a:pt x="464" y="17"/>
                  </a:lnTo>
                  <a:lnTo>
                    <a:pt x="492" y="64"/>
                  </a:lnTo>
                  <a:lnTo>
                    <a:pt x="496" y="66"/>
                  </a:lnTo>
                  <a:lnTo>
                    <a:pt x="502" y="74"/>
                  </a:lnTo>
                  <a:lnTo>
                    <a:pt x="509" y="84"/>
                  </a:lnTo>
                  <a:lnTo>
                    <a:pt x="517" y="94"/>
                  </a:lnTo>
                  <a:lnTo>
                    <a:pt x="523" y="104"/>
                  </a:lnTo>
                  <a:lnTo>
                    <a:pt x="525" y="108"/>
                  </a:lnTo>
                  <a:lnTo>
                    <a:pt x="525" y="114"/>
                  </a:lnTo>
                  <a:lnTo>
                    <a:pt x="527" y="124"/>
                  </a:lnTo>
                  <a:lnTo>
                    <a:pt x="531" y="137"/>
                  </a:lnTo>
                  <a:lnTo>
                    <a:pt x="535" y="151"/>
                  </a:lnTo>
                  <a:lnTo>
                    <a:pt x="539" y="161"/>
                  </a:lnTo>
                  <a:lnTo>
                    <a:pt x="539" y="165"/>
                  </a:lnTo>
                  <a:lnTo>
                    <a:pt x="586" y="208"/>
                  </a:lnTo>
                  <a:lnTo>
                    <a:pt x="653" y="206"/>
                  </a:lnTo>
                  <a:lnTo>
                    <a:pt x="661" y="232"/>
                  </a:lnTo>
                  <a:lnTo>
                    <a:pt x="641" y="291"/>
                  </a:lnTo>
                  <a:lnTo>
                    <a:pt x="696" y="309"/>
                  </a:lnTo>
                  <a:lnTo>
                    <a:pt x="744" y="342"/>
                  </a:lnTo>
                  <a:lnTo>
                    <a:pt x="775" y="389"/>
                  </a:lnTo>
                  <a:lnTo>
                    <a:pt x="799" y="413"/>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25" name="Google Shape;625;p25"/>
            <p:cNvSpPr/>
            <p:nvPr/>
          </p:nvSpPr>
          <p:spPr>
            <a:xfrm>
              <a:off x="3322" y="1838"/>
              <a:ext cx="400" cy="580"/>
            </a:xfrm>
            <a:custGeom>
              <a:rect b="b" l="l" r="r" t="t"/>
              <a:pathLst>
                <a:path extrusionOk="0" h="1161" w="799">
                  <a:moveTo>
                    <a:pt x="799" y="413"/>
                  </a:moveTo>
                  <a:lnTo>
                    <a:pt x="795" y="415"/>
                  </a:lnTo>
                  <a:lnTo>
                    <a:pt x="785" y="423"/>
                  </a:lnTo>
                  <a:lnTo>
                    <a:pt x="773" y="433"/>
                  </a:lnTo>
                  <a:lnTo>
                    <a:pt x="759" y="444"/>
                  </a:lnTo>
                  <a:lnTo>
                    <a:pt x="748" y="458"/>
                  </a:lnTo>
                  <a:lnTo>
                    <a:pt x="740" y="468"/>
                  </a:lnTo>
                  <a:lnTo>
                    <a:pt x="738" y="484"/>
                  </a:lnTo>
                  <a:lnTo>
                    <a:pt x="738" y="499"/>
                  </a:lnTo>
                  <a:lnTo>
                    <a:pt x="738" y="517"/>
                  </a:lnTo>
                  <a:lnTo>
                    <a:pt x="734" y="535"/>
                  </a:lnTo>
                  <a:lnTo>
                    <a:pt x="726" y="549"/>
                  </a:lnTo>
                  <a:lnTo>
                    <a:pt x="706" y="560"/>
                  </a:lnTo>
                  <a:lnTo>
                    <a:pt x="683" y="570"/>
                  </a:lnTo>
                  <a:lnTo>
                    <a:pt x="661" y="578"/>
                  </a:lnTo>
                  <a:lnTo>
                    <a:pt x="645" y="584"/>
                  </a:lnTo>
                  <a:lnTo>
                    <a:pt x="635" y="588"/>
                  </a:lnTo>
                  <a:lnTo>
                    <a:pt x="622" y="586"/>
                  </a:lnTo>
                  <a:lnTo>
                    <a:pt x="608" y="584"/>
                  </a:lnTo>
                  <a:lnTo>
                    <a:pt x="594" y="580"/>
                  </a:lnTo>
                  <a:lnTo>
                    <a:pt x="584" y="576"/>
                  </a:lnTo>
                  <a:lnTo>
                    <a:pt x="580" y="576"/>
                  </a:lnTo>
                  <a:lnTo>
                    <a:pt x="561" y="618"/>
                  </a:lnTo>
                  <a:lnTo>
                    <a:pt x="557" y="679"/>
                  </a:lnTo>
                  <a:lnTo>
                    <a:pt x="568" y="718"/>
                  </a:lnTo>
                  <a:lnTo>
                    <a:pt x="580" y="738"/>
                  </a:lnTo>
                  <a:lnTo>
                    <a:pt x="523" y="822"/>
                  </a:lnTo>
                  <a:lnTo>
                    <a:pt x="458" y="826"/>
                  </a:lnTo>
                  <a:lnTo>
                    <a:pt x="425" y="881"/>
                  </a:lnTo>
                  <a:lnTo>
                    <a:pt x="368" y="919"/>
                  </a:lnTo>
                  <a:lnTo>
                    <a:pt x="344" y="1003"/>
                  </a:lnTo>
                  <a:lnTo>
                    <a:pt x="289" y="1051"/>
                  </a:lnTo>
                  <a:lnTo>
                    <a:pt x="285" y="1088"/>
                  </a:lnTo>
                  <a:lnTo>
                    <a:pt x="316" y="1133"/>
                  </a:lnTo>
                  <a:lnTo>
                    <a:pt x="318" y="1147"/>
                  </a:lnTo>
                  <a:lnTo>
                    <a:pt x="244" y="1161"/>
                  </a:lnTo>
                  <a:lnTo>
                    <a:pt x="139" y="1145"/>
                  </a:lnTo>
                  <a:lnTo>
                    <a:pt x="80" y="1137"/>
                  </a:lnTo>
                  <a:lnTo>
                    <a:pt x="41" y="1100"/>
                  </a:lnTo>
                  <a:lnTo>
                    <a:pt x="45" y="1060"/>
                  </a:lnTo>
                  <a:lnTo>
                    <a:pt x="72" y="1025"/>
                  </a:lnTo>
                  <a:lnTo>
                    <a:pt x="66" y="990"/>
                  </a:lnTo>
                  <a:lnTo>
                    <a:pt x="96" y="929"/>
                  </a:lnTo>
                  <a:lnTo>
                    <a:pt x="82" y="858"/>
                  </a:lnTo>
                  <a:lnTo>
                    <a:pt x="7" y="820"/>
                  </a:lnTo>
                  <a:lnTo>
                    <a:pt x="9" y="749"/>
                  </a:lnTo>
                  <a:lnTo>
                    <a:pt x="41" y="718"/>
                  </a:lnTo>
                  <a:lnTo>
                    <a:pt x="47" y="677"/>
                  </a:lnTo>
                  <a:lnTo>
                    <a:pt x="88" y="665"/>
                  </a:lnTo>
                  <a:lnTo>
                    <a:pt x="114" y="594"/>
                  </a:lnTo>
                  <a:lnTo>
                    <a:pt x="88" y="547"/>
                  </a:lnTo>
                  <a:lnTo>
                    <a:pt x="49" y="529"/>
                  </a:lnTo>
                  <a:lnTo>
                    <a:pt x="53" y="486"/>
                  </a:lnTo>
                  <a:lnTo>
                    <a:pt x="96" y="466"/>
                  </a:lnTo>
                  <a:lnTo>
                    <a:pt x="63" y="419"/>
                  </a:lnTo>
                  <a:lnTo>
                    <a:pt x="0" y="338"/>
                  </a:lnTo>
                  <a:lnTo>
                    <a:pt x="15" y="314"/>
                  </a:lnTo>
                  <a:lnTo>
                    <a:pt x="3" y="273"/>
                  </a:lnTo>
                  <a:lnTo>
                    <a:pt x="35" y="234"/>
                  </a:lnTo>
                  <a:lnTo>
                    <a:pt x="41" y="181"/>
                  </a:lnTo>
                  <a:lnTo>
                    <a:pt x="66" y="143"/>
                  </a:lnTo>
                  <a:lnTo>
                    <a:pt x="114" y="147"/>
                  </a:lnTo>
                  <a:lnTo>
                    <a:pt x="131" y="224"/>
                  </a:lnTo>
                  <a:lnTo>
                    <a:pt x="179" y="220"/>
                  </a:lnTo>
                  <a:lnTo>
                    <a:pt x="230" y="165"/>
                  </a:lnTo>
                  <a:lnTo>
                    <a:pt x="269" y="167"/>
                  </a:lnTo>
                  <a:lnTo>
                    <a:pt x="297" y="131"/>
                  </a:lnTo>
                  <a:lnTo>
                    <a:pt x="324" y="141"/>
                  </a:lnTo>
                  <a:lnTo>
                    <a:pt x="362" y="127"/>
                  </a:lnTo>
                  <a:lnTo>
                    <a:pt x="352" y="59"/>
                  </a:lnTo>
                  <a:lnTo>
                    <a:pt x="387" y="33"/>
                  </a:lnTo>
                  <a:lnTo>
                    <a:pt x="419" y="33"/>
                  </a:lnTo>
                  <a:lnTo>
                    <a:pt x="439" y="0"/>
                  </a:lnTo>
                  <a:lnTo>
                    <a:pt x="464" y="17"/>
                  </a:lnTo>
                  <a:lnTo>
                    <a:pt x="492" y="64"/>
                  </a:lnTo>
                  <a:lnTo>
                    <a:pt x="496" y="66"/>
                  </a:lnTo>
                  <a:lnTo>
                    <a:pt x="502" y="74"/>
                  </a:lnTo>
                  <a:lnTo>
                    <a:pt x="509" y="84"/>
                  </a:lnTo>
                  <a:lnTo>
                    <a:pt x="517" y="94"/>
                  </a:lnTo>
                  <a:lnTo>
                    <a:pt x="523" y="104"/>
                  </a:lnTo>
                  <a:lnTo>
                    <a:pt x="525" y="108"/>
                  </a:lnTo>
                  <a:lnTo>
                    <a:pt x="525" y="114"/>
                  </a:lnTo>
                  <a:lnTo>
                    <a:pt x="527" y="124"/>
                  </a:lnTo>
                  <a:lnTo>
                    <a:pt x="531" y="137"/>
                  </a:lnTo>
                  <a:lnTo>
                    <a:pt x="535" y="151"/>
                  </a:lnTo>
                  <a:lnTo>
                    <a:pt x="539" y="161"/>
                  </a:lnTo>
                  <a:lnTo>
                    <a:pt x="539" y="165"/>
                  </a:lnTo>
                  <a:lnTo>
                    <a:pt x="586" y="208"/>
                  </a:lnTo>
                  <a:lnTo>
                    <a:pt x="653" y="206"/>
                  </a:lnTo>
                  <a:lnTo>
                    <a:pt x="661" y="232"/>
                  </a:lnTo>
                  <a:lnTo>
                    <a:pt x="641" y="291"/>
                  </a:lnTo>
                  <a:lnTo>
                    <a:pt x="696" y="309"/>
                  </a:lnTo>
                  <a:lnTo>
                    <a:pt x="744" y="342"/>
                  </a:lnTo>
                  <a:lnTo>
                    <a:pt x="775" y="389"/>
                  </a:lnTo>
                  <a:lnTo>
                    <a:pt x="799" y="413"/>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26" name="Google Shape;626;p25"/>
            <p:cNvSpPr/>
            <p:nvPr/>
          </p:nvSpPr>
          <p:spPr>
            <a:xfrm>
              <a:off x="3440" y="1985"/>
              <a:ext cx="121" cy="140"/>
            </a:xfrm>
            <a:custGeom>
              <a:rect b="b" l="l" r="r" t="t"/>
              <a:pathLst>
                <a:path extrusionOk="0" h="279" w="242">
                  <a:moveTo>
                    <a:pt x="173" y="248"/>
                  </a:moveTo>
                  <a:lnTo>
                    <a:pt x="140" y="250"/>
                  </a:lnTo>
                  <a:lnTo>
                    <a:pt x="116" y="279"/>
                  </a:lnTo>
                  <a:lnTo>
                    <a:pt x="41" y="273"/>
                  </a:lnTo>
                  <a:lnTo>
                    <a:pt x="2" y="250"/>
                  </a:lnTo>
                  <a:lnTo>
                    <a:pt x="0" y="179"/>
                  </a:lnTo>
                  <a:lnTo>
                    <a:pt x="21" y="159"/>
                  </a:lnTo>
                  <a:lnTo>
                    <a:pt x="41" y="118"/>
                  </a:lnTo>
                  <a:lnTo>
                    <a:pt x="17" y="106"/>
                  </a:lnTo>
                  <a:lnTo>
                    <a:pt x="25" y="86"/>
                  </a:lnTo>
                  <a:lnTo>
                    <a:pt x="53" y="80"/>
                  </a:lnTo>
                  <a:lnTo>
                    <a:pt x="82" y="39"/>
                  </a:lnTo>
                  <a:lnTo>
                    <a:pt x="106" y="12"/>
                  </a:lnTo>
                  <a:lnTo>
                    <a:pt x="132" y="0"/>
                  </a:lnTo>
                  <a:lnTo>
                    <a:pt x="175" y="49"/>
                  </a:lnTo>
                  <a:lnTo>
                    <a:pt x="216" y="49"/>
                  </a:lnTo>
                  <a:lnTo>
                    <a:pt x="230" y="100"/>
                  </a:lnTo>
                  <a:lnTo>
                    <a:pt x="242" y="139"/>
                  </a:lnTo>
                  <a:lnTo>
                    <a:pt x="216" y="163"/>
                  </a:lnTo>
                  <a:lnTo>
                    <a:pt x="214" y="214"/>
                  </a:lnTo>
                  <a:lnTo>
                    <a:pt x="173" y="248"/>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27" name="Google Shape;627;p25"/>
            <p:cNvSpPr/>
            <p:nvPr/>
          </p:nvSpPr>
          <p:spPr>
            <a:xfrm>
              <a:off x="3440" y="1985"/>
              <a:ext cx="121" cy="140"/>
            </a:xfrm>
            <a:custGeom>
              <a:rect b="b" l="l" r="r" t="t"/>
              <a:pathLst>
                <a:path extrusionOk="0" h="279" w="242">
                  <a:moveTo>
                    <a:pt x="173" y="248"/>
                  </a:moveTo>
                  <a:lnTo>
                    <a:pt x="140" y="250"/>
                  </a:lnTo>
                  <a:lnTo>
                    <a:pt x="116" y="279"/>
                  </a:lnTo>
                  <a:lnTo>
                    <a:pt x="41" y="273"/>
                  </a:lnTo>
                  <a:lnTo>
                    <a:pt x="2" y="250"/>
                  </a:lnTo>
                  <a:lnTo>
                    <a:pt x="0" y="179"/>
                  </a:lnTo>
                  <a:lnTo>
                    <a:pt x="21" y="159"/>
                  </a:lnTo>
                  <a:lnTo>
                    <a:pt x="41" y="118"/>
                  </a:lnTo>
                  <a:lnTo>
                    <a:pt x="17" y="106"/>
                  </a:lnTo>
                  <a:lnTo>
                    <a:pt x="25" y="86"/>
                  </a:lnTo>
                  <a:lnTo>
                    <a:pt x="53" y="80"/>
                  </a:lnTo>
                  <a:lnTo>
                    <a:pt x="82" y="39"/>
                  </a:lnTo>
                  <a:lnTo>
                    <a:pt x="106" y="12"/>
                  </a:lnTo>
                  <a:lnTo>
                    <a:pt x="132" y="0"/>
                  </a:lnTo>
                  <a:lnTo>
                    <a:pt x="175" y="49"/>
                  </a:lnTo>
                  <a:lnTo>
                    <a:pt x="216" y="49"/>
                  </a:lnTo>
                  <a:lnTo>
                    <a:pt x="230" y="100"/>
                  </a:lnTo>
                  <a:lnTo>
                    <a:pt x="242" y="139"/>
                  </a:lnTo>
                  <a:lnTo>
                    <a:pt x="216" y="163"/>
                  </a:lnTo>
                  <a:lnTo>
                    <a:pt x="214" y="214"/>
                  </a:lnTo>
                  <a:lnTo>
                    <a:pt x="173" y="248"/>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28" name="Google Shape;628;p25"/>
            <p:cNvSpPr/>
            <p:nvPr/>
          </p:nvSpPr>
          <p:spPr>
            <a:xfrm>
              <a:off x="3527" y="2070"/>
              <a:ext cx="86" cy="115"/>
            </a:xfrm>
            <a:custGeom>
              <a:rect b="b" l="l" r="r" t="t"/>
              <a:pathLst>
                <a:path extrusionOk="0" h="230" w="171">
                  <a:moveTo>
                    <a:pt x="8" y="144"/>
                  </a:moveTo>
                  <a:lnTo>
                    <a:pt x="4" y="185"/>
                  </a:lnTo>
                  <a:lnTo>
                    <a:pt x="31" y="224"/>
                  </a:lnTo>
                  <a:lnTo>
                    <a:pt x="96" y="230"/>
                  </a:lnTo>
                  <a:lnTo>
                    <a:pt x="148" y="215"/>
                  </a:lnTo>
                  <a:lnTo>
                    <a:pt x="152" y="154"/>
                  </a:lnTo>
                  <a:lnTo>
                    <a:pt x="171" y="108"/>
                  </a:lnTo>
                  <a:lnTo>
                    <a:pt x="163" y="79"/>
                  </a:lnTo>
                  <a:lnTo>
                    <a:pt x="138" y="59"/>
                  </a:lnTo>
                  <a:lnTo>
                    <a:pt x="98" y="35"/>
                  </a:lnTo>
                  <a:lnTo>
                    <a:pt x="98" y="4"/>
                  </a:lnTo>
                  <a:lnTo>
                    <a:pt x="45" y="0"/>
                  </a:lnTo>
                  <a:lnTo>
                    <a:pt x="41" y="45"/>
                  </a:lnTo>
                  <a:lnTo>
                    <a:pt x="0" y="79"/>
                  </a:lnTo>
                  <a:lnTo>
                    <a:pt x="8" y="144"/>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29" name="Google Shape;629;p25"/>
            <p:cNvSpPr/>
            <p:nvPr/>
          </p:nvSpPr>
          <p:spPr>
            <a:xfrm>
              <a:off x="3527" y="2070"/>
              <a:ext cx="86" cy="115"/>
            </a:xfrm>
            <a:custGeom>
              <a:rect b="b" l="l" r="r" t="t"/>
              <a:pathLst>
                <a:path extrusionOk="0" h="230" w="171">
                  <a:moveTo>
                    <a:pt x="8" y="144"/>
                  </a:moveTo>
                  <a:lnTo>
                    <a:pt x="4" y="185"/>
                  </a:lnTo>
                  <a:lnTo>
                    <a:pt x="31" y="224"/>
                  </a:lnTo>
                  <a:lnTo>
                    <a:pt x="96" y="230"/>
                  </a:lnTo>
                  <a:lnTo>
                    <a:pt x="148" y="215"/>
                  </a:lnTo>
                  <a:lnTo>
                    <a:pt x="152" y="154"/>
                  </a:lnTo>
                  <a:lnTo>
                    <a:pt x="171" y="108"/>
                  </a:lnTo>
                  <a:lnTo>
                    <a:pt x="163" y="79"/>
                  </a:lnTo>
                  <a:lnTo>
                    <a:pt x="138" y="59"/>
                  </a:lnTo>
                  <a:lnTo>
                    <a:pt x="98" y="35"/>
                  </a:lnTo>
                  <a:lnTo>
                    <a:pt x="98" y="4"/>
                  </a:lnTo>
                  <a:lnTo>
                    <a:pt x="45" y="0"/>
                  </a:lnTo>
                  <a:lnTo>
                    <a:pt x="41" y="45"/>
                  </a:lnTo>
                  <a:lnTo>
                    <a:pt x="0" y="79"/>
                  </a:lnTo>
                  <a:lnTo>
                    <a:pt x="8" y="144"/>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30" name="Google Shape;630;p25"/>
            <p:cNvSpPr/>
            <p:nvPr/>
          </p:nvSpPr>
          <p:spPr>
            <a:xfrm>
              <a:off x="3643" y="1699"/>
              <a:ext cx="430" cy="429"/>
            </a:xfrm>
            <a:custGeom>
              <a:rect b="b" l="l" r="r" t="t"/>
              <a:pathLst>
                <a:path extrusionOk="0" h="858" w="860">
                  <a:moveTo>
                    <a:pt x="725" y="575"/>
                  </a:moveTo>
                  <a:lnTo>
                    <a:pt x="725" y="579"/>
                  </a:lnTo>
                  <a:lnTo>
                    <a:pt x="719" y="585"/>
                  </a:lnTo>
                  <a:lnTo>
                    <a:pt x="713" y="594"/>
                  </a:lnTo>
                  <a:lnTo>
                    <a:pt x="705" y="604"/>
                  </a:lnTo>
                  <a:lnTo>
                    <a:pt x="695" y="608"/>
                  </a:lnTo>
                  <a:lnTo>
                    <a:pt x="681" y="610"/>
                  </a:lnTo>
                  <a:lnTo>
                    <a:pt x="664" y="614"/>
                  </a:lnTo>
                  <a:lnTo>
                    <a:pt x="642" y="618"/>
                  </a:lnTo>
                  <a:lnTo>
                    <a:pt x="622" y="626"/>
                  </a:lnTo>
                  <a:lnTo>
                    <a:pt x="607" y="638"/>
                  </a:lnTo>
                  <a:lnTo>
                    <a:pt x="593" y="651"/>
                  </a:lnTo>
                  <a:lnTo>
                    <a:pt x="577" y="665"/>
                  </a:lnTo>
                  <a:lnTo>
                    <a:pt x="559" y="679"/>
                  </a:lnTo>
                  <a:lnTo>
                    <a:pt x="544" y="693"/>
                  </a:lnTo>
                  <a:lnTo>
                    <a:pt x="530" y="703"/>
                  </a:lnTo>
                  <a:lnTo>
                    <a:pt x="522" y="711"/>
                  </a:lnTo>
                  <a:lnTo>
                    <a:pt x="514" y="718"/>
                  </a:lnTo>
                  <a:lnTo>
                    <a:pt x="502" y="730"/>
                  </a:lnTo>
                  <a:lnTo>
                    <a:pt x="492" y="744"/>
                  </a:lnTo>
                  <a:lnTo>
                    <a:pt x="481" y="760"/>
                  </a:lnTo>
                  <a:lnTo>
                    <a:pt x="475" y="774"/>
                  </a:lnTo>
                  <a:lnTo>
                    <a:pt x="465" y="789"/>
                  </a:lnTo>
                  <a:lnTo>
                    <a:pt x="451" y="801"/>
                  </a:lnTo>
                  <a:lnTo>
                    <a:pt x="437" y="809"/>
                  </a:lnTo>
                  <a:lnTo>
                    <a:pt x="427" y="815"/>
                  </a:lnTo>
                  <a:lnTo>
                    <a:pt x="422" y="823"/>
                  </a:lnTo>
                  <a:lnTo>
                    <a:pt x="410" y="831"/>
                  </a:lnTo>
                  <a:lnTo>
                    <a:pt x="394" y="840"/>
                  </a:lnTo>
                  <a:lnTo>
                    <a:pt x="380" y="850"/>
                  </a:lnTo>
                  <a:lnTo>
                    <a:pt x="364" y="856"/>
                  </a:lnTo>
                  <a:lnTo>
                    <a:pt x="355" y="858"/>
                  </a:lnTo>
                  <a:lnTo>
                    <a:pt x="349" y="854"/>
                  </a:lnTo>
                  <a:lnTo>
                    <a:pt x="349" y="838"/>
                  </a:lnTo>
                  <a:lnTo>
                    <a:pt x="355" y="827"/>
                  </a:lnTo>
                  <a:lnTo>
                    <a:pt x="366" y="815"/>
                  </a:lnTo>
                  <a:lnTo>
                    <a:pt x="380" y="801"/>
                  </a:lnTo>
                  <a:lnTo>
                    <a:pt x="392" y="789"/>
                  </a:lnTo>
                  <a:lnTo>
                    <a:pt x="404" y="775"/>
                  </a:lnTo>
                  <a:lnTo>
                    <a:pt x="410" y="764"/>
                  </a:lnTo>
                  <a:lnTo>
                    <a:pt x="410" y="754"/>
                  </a:lnTo>
                  <a:lnTo>
                    <a:pt x="404" y="748"/>
                  </a:lnTo>
                  <a:lnTo>
                    <a:pt x="392" y="742"/>
                  </a:lnTo>
                  <a:lnTo>
                    <a:pt x="380" y="734"/>
                  </a:lnTo>
                  <a:lnTo>
                    <a:pt x="370" y="726"/>
                  </a:lnTo>
                  <a:lnTo>
                    <a:pt x="364" y="716"/>
                  </a:lnTo>
                  <a:lnTo>
                    <a:pt x="364" y="699"/>
                  </a:lnTo>
                  <a:lnTo>
                    <a:pt x="372" y="679"/>
                  </a:lnTo>
                  <a:lnTo>
                    <a:pt x="382" y="661"/>
                  </a:lnTo>
                  <a:lnTo>
                    <a:pt x="400" y="636"/>
                  </a:lnTo>
                  <a:lnTo>
                    <a:pt x="418" y="608"/>
                  </a:lnTo>
                  <a:lnTo>
                    <a:pt x="425" y="592"/>
                  </a:lnTo>
                  <a:lnTo>
                    <a:pt x="433" y="575"/>
                  </a:lnTo>
                  <a:lnTo>
                    <a:pt x="441" y="559"/>
                  </a:lnTo>
                  <a:lnTo>
                    <a:pt x="443" y="547"/>
                  </a:lnTo>
                  <a:lnTo>
                    <a:pt x="439" y="537"/>
                  </a:lnTo>
                  <a:lnTo>
                    <a:pt x="429" y="526"/>
                  </a:lnTo>
                  <a:lnTo>
                    <a:pt x="418" y="514"/>
                  </a:lnTo>
                  <a:lnTo>
                    <a:pt x="404" y="502"/>
                  </a:lnTo>
                  <a:lnTo>
                    <a:pt x="394" y="494"/>
                  </a:lnTo>
                  <a:lnTo>
                    <a:pt x="384" y="490"/>
                  </a:lnTo>
                  <a:lnTo>
                    <a:pt x="374" y="490"/>
                  </a:lnTo>
                  <a:lnTo>
                    <a:pt x="362" y="492"/>
                  </a:lnTo>
                  <a:lnTo>
                    <a:pt x="345" y="494"/>
                  </a:lnTo>
                  <a:lnTo>
                    <a:pt x="325" y="494"/>
                  </a:lnTo>
                  <a:lnTo>
                    <a:pt x="311" y="492"/>
                  </a:lnTo>
                  <a:lnTo>
                    <a:pt x="301" y="492"/>
                  </a:lnTo>
                  <a:lnTo>
                    <a:pt x="294" y="498"/>
                  </a:lnTo>
                  <a:lnTo>
                    <a:pt x="286" y="512"/>
                  </a:lnTo>
                  <a:lnTo>
                    <a:pt x="280" y="533"/>
                  </a:lnTo>
                  <a:lnTo>
                    <a:pt x="272" y="557"/>
                  </a:lnTo>
                  <a:lnTo>
                    <a:pt x="264" y="577"/>
                  </a:lnTo>
                  <a:lnTo>
                    <a:pt x="254" y="592"/>
                  </a:lnTo>
                  <a:lnTo>
                    <a:pt x="242" y="608"/>
                  </a:lnTo>
                  <a:lnTo>
                    <a:pt x="227" y="630"/>
                  </a:lnTo>
                  <a:lnTo>
                    <a:pt x="211" y="650"/>
                  </a:lnTo>
                  <a:lnTo>
                    <a:pt x="197" y="663"/>
                  </a:lnTo>
                  <a:lnTo>
                    <a:pt x="183" y="673"/>
                  </a:lnTo>
                  <a:lnTo>
                    <a:pt x="172" y="681"/>
                  </a:lnTo>
                  <a:lnTo>
                    <a:pt x="162" y="687"/>
                  </a:lnTo>
                  <a:lnTo>
                    <a:pt x="158" y="691"/>
                  </a:lnTo>
                  <a:lnTo>
                    <a:pt x="134" y="667"/>
                  </a:lnTo>
                  <a:lnTo>
                    <a:pt x="103" y="620"/>
                  </a:lnTo>
                  <a:lnTo>
                    <a:pt x="55" y="587"/>
                  </a:lnTo>
                  <a:lnTo>
                    <a:pt x="0" y="569"/>
                  </a:lnTo>
                  <a:lnTo>
                    <a:pt x="20" y="510"/>
                  </a:lnTo>
                  <a:lnTo>
                    <a:pt x="53" y="457"/>
                  </a:lnTo>
                  <a:lnTo>
                    <a:pt x="30" y="402"/>
                  </a:lnTo>
                  <a:lnTo>
                    <a:pt x="30" y="337"/>
                  </a:lnTo>
                  <a:lnTo>
                    <a:pt x="10" y="315"/>
                  </a:lnTo>
                  <a:lnTo>
                    <a:pt x="40" y="285"/>
                  </a:lnTo>
                  <a:lnTo>
                    <a:pt x="81" y="317"/>
                  </a:lnTo>
                  <a:lnTo>
                    <a:pt x="126" y="382"/>
                  </a:lnTo>
                  <a:lnTo>
                    <a:pt x="170" y="311"/>
                  </a:lnTo>
                  <a:lnTo>
                    <a:pt x="215" y="274"/>
                  </a:lnTo>
                  <a:lnTo>
                    <a:pt x="274" y="209"/>
                  </a:lnTo>
                  <a:lnTo>
                    <a:pt x="349" y="189"/>
                  </a:lnTo>
                  <a:lnTo>
                    <a:pt x="376" y="173"/>
                  </a:lnTo>
                  <a:lnTo>
                    <a:pt x="380" y="134"/>
                  </a:lnTo>
                  <a:lnTo>
                    <a:pt x="431" y="146"/>
                  </a:lnTo>
                  <a:lnTo>
                    <a:pt x="475" y="108"/>
                  </a:lnTo>
                  <a:lnTo>
                    <a:pt x="524" y="47"/>
                  </a:lnTo>
                  <a:lnTo>
                    <a:pt x="524" y="0"/>
                  </a:lnTo>
                  <a:lnTo>
                    <a:pt x="595" y="22"/>
                  </a:lnTo>
                  <a:lnTo>
                    <a:pt x="679" y="45"/>
                  </a:lnTo>
                  <a:lnTo>
                    <a:pt x="725" y="120"/>
                  </a:lnTo>
                  <a:lnTo>
                    <a:pt x="784" y="187"/>
                  </a:lnTo>
                  <a:lnTo>
                    <a:pt x="774" y="240"/>
                  </a:lnTo>
                  <a:lnTo>
                    <a:pt x="860" y="317"/>
                  </a:lnTo>
                  <a:lnTo>
                    <a:pt x="860" y="402"/>
                  </a:lnTo>
                  <a:lnTo>
                    <a:pt x="815" y="425"/>
                  </a:lnTo>
                  <a:lnTo>
                    <a:pt x="731" y="533"/>
                  </a:lnTo>
                  <a:lnTo>
                    <a:pt x="725" y="575"/>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31" name="Google Shape;631;p25"/>
            <p:cNvSpPr/>
            <p:nvPr/>
          </p:nvSpPr>
          <p:spPr>
            <a:xfrm>
              <a:off x="3643" y="1699"/>
              <a:ext cx="430" cy="429"/>
            </a:xfrm>
            <a:custGeom>
              <a:rect b="b" l="l" r="r" t="t"/>
              <a:pathLst>
                <a:path extrusionOk="0" h="858" w="860">
                  <a:moveTo>
                    <a:pt x="725" y="575"/>
                  </a:moveTo>
                  <a:lnTo>
                    <a:pt x="725" y="579"/>
                  </a:lnTo>
                  <a:lnTo>
                    <a:pt x="719" y="585"/>
                  </a:lnTo>
                  <a:lnTo>
                    <a:pt x="713" y="594"/>
                  </a:lnTo>
                  <a:lnTo>
                    <a:pt x="705" y="604"/>
                  </a:lnTo>
                  <a:lnTo>
                    <a:pt x="695" y="608"/>
                  </a:lnTo>
                  <a:lnTo>
                    <a:pt x="681" y="610"/>
                  </a:lnTo>
                  <a:lnTo>
                    <a:pt x="664" y="614"/>
                  </a:lnTo>
                  <a:lnTo>
                    <a:pt x="642" y="618"/>
                  </a:lnTo>
                  <a:lnTo>
                    <a:pt x="622" y="626"/>
                  </a:lnTo>
                  <a:lnTo>
                    <a:pt x="607" y="638"/>
                  </a:lnTo>
                  <a:lnTo>
                    <a:pt x="593" y="651"/>
                  </a:lnTo>
                  <a:lnTo>
                    <a:pt x="577" y="665"/>
                  </a:lnTo>
                  <a:lnTo>
                    <a:pt x="559" y="679"/>
                  </a:lnTo>
                  <a:lnTo>
                    <a:pt x="544" y="693"/>
                  </a:lnTo>
                  <a:lnTo>
                    <a:pt x="530" y="703"/>
                  </a:lnTo>
                  <a:lnTo>
                    <a:pt x="522" y="711"/>
                  </a:lnTo>
                  <a:lnTo>
                    <a:pt x="514" y="718"/>
                  </a:lnTo>
                  <a:lnTo>
                    <a:pt x="502" y="730"/>
                  </a:lnTo>
                  <a:lnTo>
                    <a:pt x="492" y="744"/>
                  </a:lnTo>
                  <a:lnTo>
                    <a:pt x="481" y="760"/>
                  </a:lnTo>
                  <a:lnTo>
                    <a:pt x="475" y="774"/>
                  </a:lnTo>
                  <a:lnTo>
                    <a:pt x="465" y="789"/>
                  </a:lnTo>
                  <a:lnTo>
                    <a:pt x="451" y="801"/>
                  </a:lnTo>
                  <a:lnTo>
                    <a:pt x="437" y="809"/>
                  </a:lnTo>
                  <a:lnTo>
                    <a:pt x="427" y="815"/>
                  </a:lnTo>
                  <a:lnTo>
                    <a:pt x="422" y="823"/>
                  </a:lnTo>
                  <a:lnTo>
                    <a:pt x="410" y="831"/>
                  </a:lnTo>
                  <a:lnTo>
                    <a:pt x="394" y="840"/>
                  </a:lnTo>
                  <a:lnTo>
                    <a:pt x="380" y="850"/>
                  </a:lnTo>
                  <a:lnTo>
                    <a:pt x="364" y="856"/>
                  </a:lnTo>
                  <a:lnTo>
                    <a:pt x="355" y="858"/>
                  </a:lnTo>
                  <a:lnTo>
                    <a:pt x="349" y="854"/>
                  </a:lnTo>
                  <a:lnTo>
                    <a:pt x="349" y="838"/>
                  </a:lnTo>
                  <a:lnTo>
                    <a:pt x="355" y="827"/>
                  </a:lnTo>
                  <a:lnTo>
                    <a:pt x="366" y="815"/>
                  </a:lnTo>
                  <a:lnTo>
                    <a:pt x="380" y="801"/>
                  </a:lnTo>
                  <a:lnTo>
                    <a:pt x="392" y="789"/>
                  </a:lnTo>
                  <a:lnTo>
                    <a:pt x="404" y="775"/>
                  </a:lnTo>
                  <a:lnTo>
                    <a:pt x="410" y="764"/>
                  </a:lnTo>
                  <a:lnTo>
                    <a:pt x="410" y="754"/>
                  </a:lnTo>
                  <a:lnTo>
                    <a:pt x="404" y="748"/>
                  </a:lnTo>
                  <a:lnTo>
                    <a:pt x="392" y="742"/>
                  </a:lnTo>
                  <a:lnTo>
                    <a:pt x="380" y="734"/>
                  </a:lnTo>
                  <a:lnTo>
                    <a:pt x="370" y="726"/>
                  </a:lnTo>
                  <a:lnTo>
                    <a:pt x="364" y="716"/>
                  </a:lnTo>
                  <a:lnTo>
                    <a:pt x="364" y="699"/>
                  </a:lnTo>
                  <a:lnTo>
                    <a:pt x="372" y="679"/>
                  </a:lnTo>
                  <a:lnTo>
                    <a:pt x="382" y="661"/>
                  </a:lnTo>
                  <a:lnTo>
                    <a:pt x="400" y="636"/>
                  </a:lnTo>
                  <a:lnTo>
                    <a:pt x="418" y="608"/>
                  </a:lnTo>
                  <a:lnTo>
                    <a:pt x="425" y="592"/>
                  </a:lnTo>
                  <a:lnTo>
                    <a:pt x="433" y="575"/>
                  </a:lnTo>
                  <a:lnTo>
                    <a:pt x="441" y="559"/>
                  </a:lnTo>
                  <a:lnTo>
                    <a:pt x="443" y="547"/>
                  </a:lnTo>
                  <a:lnTo>
                    <a:pt x="439" y="537"/>
                  </a:lnTo>
                  <a:lnTo>
                    <a:pt x="429" y="526"/>
                  </a:lnTo>
                  <a:lnTo>
                    <a:pt x="418" y="514"/>
                  </a:lnTo>
                  <a:lnTo>
                    <a:pt x="404" y="502"/>
                  </a:lnTo>
                  <a:lnTo>
                    <a:pt x="394" y="494"/>
                  </a:lnTo>
                  <a:lnTo>
                    <a:pt x="384" y="490"/>
                  </a:lnTo>
                  <a:lnTo>
                    <a:pt x="374" y="490"/>
                  </a:lnTo>
                  <a:lnTo>
                    <a:pt x="362" y="492"/>
                  </a:lnTo>
                  <a:lnTo>
                    <a:pt x="345" y="494"/>
                  </a:lnTo>
                  <a:lnTo>
                    <a:pt x="325" y="494"/>
                  </a:lnTo>
                  <a:lnTo>
                    <a:pt x="311" y="492"/>
                  </a:lnTo>
                  <a:lnTo>
                    <a:pt x="301" y="492"/>
                  </a:lnTo>
                  <a:lnTo>
                    <a:pt x="294" y="498"/>
                  </a:lnTo>
                  <a:lnTo>
                    <a:pt x="286" y="512"/>
                  </a:lnTo>
                  <a:lnTo>
                    <a:pt x="280" y="533"/>
                  </a:lnTo>
                  <a:lnTo>
                    <a:pt x="272" y="557"/>
                  </a:lnTo>
                  <a:lnTo>
                    <a:pt x="264" y="577"/>
                  </a:lnTo>
                  <a:lnTo>
                    <a:pt x="254" y="592"/>
                  </a:lnTo>
                  <a:lnTo>
                    <a:pt x="242" y="608"/>
                  </a:lnTo>
                  <a:lnTo>
                    <a:pt x="227" y="630"/>
                  </a:lnTo>
                  <a:lnTo>
                    <a:pt x="211" y="650"/>
                  </a:lnTo>
                  <a:lnTo>
                    <a:pt x="197" y="663"/>
                  </a:lnTo>
                  <a:lnTo>
                    <a:pt x="183" y="673"/>
                  </a:lnTo>
                  <a:lnTo>
                    <a:pt x="172" y="681"/>
                  </a:lnTo>
                  <a:lnTo>
                    <a:pt x="162" y="687"/>
                  </a:lnTo>
                  <a:lnTo>
                    <a:pt x="158" y="691"/>
                  </a:lnTo>
                  <a:lnTo>
                    <a:pt x="134" y="667"/>
                  </a:lnTo>
                  <a:lnTo>
                    <a:pt x="103" y="620"/>
                  </a:lnTo>
                  <a:lnTo>
                    <a:pt x="55" y="587"/>
                  </a:lnTo>
                  <a:lnTo>
                    <a:pt x="0" y="569"/>
                  </a:lnTo>
                  <a:lnTo>
                    <a:pt x="20" y="510"/>
                  </a:lnTo>
                  <a:lnTo>
                    <a:pt x="53" y="457"/>
                  </a:lnTo>
                  <a:lnTo>
                    <a:pt x="30" y="402"/>
                  </a:lnTo>
                  <a:lnTo>
                    <a:pt x="30" y="337"/>
                  </a:lnTo>
                  <a:lnTo>
                    <a:pt x="10" y="315"/>
                  </a:lnTo>
                  <a:lnTo>
                    <a:pt x="40" y="285"/>
                  </a:lnTo>
                  <a:lnTo>
                    <a:pt x="81" y="317"/>
                  </a:lnTo>
                  <a:lnTo>
                    <a:pt x="126" y="382"/>
                  </a:lnTo>
                  <a:lnTo>
                    <a:pt x="170" y="311"/>
                  </a:lnTo>
                  <a:lnTo>
                    <a:pt x="215" y="274"/>
                  </a:lnTo>
                  <a:lnTo>
                    <a:pt x="274" y="209"/>
                  </a:lnTo>
                  <a:lnTo>
                    <a:pt x="349" y="189"/>
                  </a:lnTo>
                  <a:lnTo>
                    <a:pt x="376" y="173"/>
                  </a:lnTo>
                  <a:lnTo>
                    <a:pt x="380" y="134"/>
                  </a:lnTo>
                  <a:lnTo>
                    <a:pt x="431" y="146"/>
                  </a:lnTo>
                  <a:lnTo>
                    <a:pt x="475" y="108"/>
                  </a:lnTo>
                  <a:lnTo>
                    <a:pt x="524" y="47"/>
                  </a:lnTo>
                  <a:lnTo>
                    <a:pt x="524" y="0"/>
                  </a:lnTo>
                  <a:lnTo>
                    <a:pt x="595" y="22"/>
                  </a:lnTo>
                  <a:lnTo>
                    <a:pt x="679" y="45"/>
                  </a:lnTo>
                  <a:lnTo>
                    <a:pt x="725" y="120"/>
                  </a:lnTo>
                  <a:lnTo>
                    <a:pt x="784" y="187"/>
                  </a:lnTo>
                  <a:lnTo>
                    <a:pt x="774" y="240"/>
                  </a:lnTo>
                  <a:lnTo>
                    <a:pt x="860" y="317"/>
                  </a:lnTo>
                  <a:lnTo>
                    <a:pt x="860" y="402"/>
                  </a:lnTo>
                  <a:lnTo>
                    <a:pt x="815" y="425"/>
                  </a:lnTo>
                  <a:lnTo>
                    <a:pt x="731" y="533"/>
                  </a:lnTo>
                  <a:lnTo>
                    <a:pt x="725" y="575"/>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32" name="Google Shape;632;p25"/>
            <p:cNvSpPr/>
            <p:nvPr/>
          </p:nvSpPr>
          <p:spPr>
            <a:xfrm>
              <a:off x="3738" y="1458"/>
              <a:ext cx="630" cy="431"/>
            </a:xfrm>
            <a:custGeom>
              <a:rect b="b" l="l" r="r" t="t"/>
              <a:pathLst>
                <a:path extrusionOk="0" h="862" w="1260">
                  <a:moveTo>
                    <a:pt x="1246" y="248"/>
                  </a:moveTo>
                  <a:lnTo>
                    <a:pt x="1260" y="267"/>
                  </a:lnTo>
                  <a:lnTo>
                    <a:pt x="1258" y="348"/>
                  </a:lnTo>
                  <a:lnTo>
                    <a:pt x="1254" y="350"/>
                  </a:lnTo>
                  <a:lnTo>
                    <a:pt x="1246" y="356"/>
                  </a:lnTo>
                  <a:lnTo>
                    <a:pt x="1233" y="364"/>
                  </a:lnTo>
                  <a:lnTo>
                    <a:pt x="1219" y="374"/>
                  </a:lnTo>
                  <a:lnTo>
                    <a:pt x="1205" y="382"/>
                  </a:lnTo>
                  <a:lnTo>
                    <a:pt x="1195" y="390"/>
                  </a:lnTo>
                  <a:lnTo>
                    <a:pt x="1187" y="395"/>
                  </a:lnTo>
                  <a:lnTo>
                    <a:pt x="1179" y="399"/>
                  </a:lnTo>
                  <a:lnTo>
                    <a:pt x="1170" y="401"/>
                  </a:lnTo>
                  <a:lnTo>
                    <a:pt x="1160" y="401"/>
                  </a:lnTo>
                  <a:lnTo>
                    <a:pt x="1154" y="395"/>
                  </a:lnTo>
                  <a:lnTo>
                    <a:pt x="1146" y="390"/>
                  </a:lnTo>
                  <a:lnTo>
                    <a:pt x="1136" y="380"/>
                  </a:lnTo>
                  <a:lnTo>
                    <a:pt x="1124" y="376"/>
                  </a:lnTo>
                  <a:lnTo>
                    <a:pt x="1114" y="376"/>
                  </a:lnTo>
                  <a:lnTo>
                    <a:pt x="1110" y="384"/>
                  </a:lnTo>
                  <a:lnTo>
                    <a:pt x="1107" y="401"/>
                  </a:lnTo>
                  <a:lnTo>
                    <a:pt x="1105" y="423"/>
                  </a:lnTo>
                  <a:lnTo>
                    <a:pt x="1103" y="443"/>
                  </a:lnTo>
                  <a:lnTo>
                    <a:pt x="1101" y="460"/>
                  </a:lnTo>
                  <a:lnTo>
                    <a:pt x="1095" y="476"/>
                  </a:lnTo>
                  <a:lnTo>
                    <a:pt x="1085" y="490"/>
                  </a:lnTo>
                  <a:lnTo>
                    <a:pt x="1069" y="500"/>
                  </a:lnTo>
                  <a:lnTo>
                    <a:pt x="1059" y="508"/>
                  </a:lnTo>
                  <a:lnTo>
                    <a:pt x="1055" y="519"/>
                  </a:lnTo>
                  <a:lnTo>
                    <a:pt x="1053" y="531"/>
                  </a:lnTo>
                  <a:lnTo>
                    <a:pt x="1051" y="541"/>
                  </a:lnTo>
                  <a:lnTo>
                    <a:pt x="1045" y="551"/>
                  </a:lnTo>
                  <a:lnTo>
                    <a:pt x="1032" y="559"/>
                  </a:lnTo>
                  <a:lnTo>
                    <a:pt x="1016" y="569"/>
                  </a:lnTo>
                  <a:lnTo>
                    <a:pt x="996" y="576"/>
                  </a:lnTo>
                  <a:lnTo>
                    <a:pt x="979" y="584"/>
                  </a:lnTo>
                  <a:lnTo>
                    <a:pt x="965" y="588"/>
                  </a:lnTo>
                  <a:lnTo>
                    <a:pt x="951" y="590"/>
                  </a:lnTo>
                  <a:lnTo>
                    <a:pt x="941" y="592"/>
                  </a:lnTo>
                  <a:lnTo>
                    <a:pt x="933" y="596"/>
                  </a:lnTo>
                  <a:lnTo>
                    <a:pt x="929" y="604"/>
                  </a:lnTo>
                  <a:lnTo>
                    <a:pt x="933" y="614"/>
                  </a:lnTo>
                  <a:lnTo>
                    <a:pt x="943" y="628"/>
                  </a:lnTo>
                  <a:lnTo>
                    <a:pt x="955" y="641"/>
                  </a:lnTo>
                  <a:lnTo>
                    <a:pt x="967" y="651"/>
                  </a:lnTo>
                  <a:lnTo>
                    <a:pt x="977" y="665"/>
                  </a:lnTo>
                  <a:lnTo>
                    <a:pt x="981" y="677"/>
                  </a:lnTo>
                  <a:lnTo>
                    <a:pt x="975" y="691"/>
                  </a:lnTo>
                  <a:lnTo>
                    <a:pt x="963" y="699"/>
                  </a:lnTo>
                  <a:lnTo>
                    <a:pt x="943" y="702"/>
                  </a:lnTo>
                  <a:lnTo>
                    <a:pt x="923" y="704"/>
                  </a:lnTo>
                  <a:lnTo>
                    <a:pt x="906" y="706"/>
                  </a:lnTo>
                  <a:lnTo>
                    <a:pt x="892" y="708"/>
                  </a:lnTo>
                  <a:lnTo>
                    <a:pt x="880" y="708"/>
                  </a:lnTo>
                  <a:lnTo>
                    <a:pt x="864" y="708"/>
                  </a:lnTo>
                  <a:lnTo>
                    <a:pt x="847" y="706"/>
                  </a:lnTo>
                  <a:lnTo>
                    <a:pt x="833" y="706"/>
                  </a:lnTo>
                  <a:lnTo>
                    <a:pt x="827" y="706"/>
                  </a:lnTo>
                  <a:lnTo>
                    <a:pt x="825" y="702"/>
                  </a:lnTo>
                  <a:lnTo>
                    <a:pt x="819" y="697"/>
                  </a:lnTo>
                  <a:lnTo>
                    <a:pt x="809" y="687"/>
                  </a:lnTo>
                  <a:lnTo>
                    <a:pt x="799" y="679"/>
                  </a:lnTo>
                  <a:lnTo>
                    <a:pt x="792" y="675"/>
                  </a:lnTo>
                  <a:lnTo>
                    <a:pt x="786" y="679"/>
                  </a:lnTo>
                  <a:lnTo>
                    <a:pt x="780" y="691"/>
                  </a:lnTo>
                  <a:lnTo>
                    <a:pt x="774" y="708"/>
                  </a:lnTo>
                  <a:lnTo>
                    <a:pt x="766" y="732"/>
                  </a:lnTo>
                  <a:lnTo>
                    <a:pt x="756" y="756"/>
                  </a:lnTo>
                  <a:lnTo>
                    <a:pt x="748" y="777"/>
                  </a:lnTo>
                  <a:lnTo>
                    <a:pt x="742" y="795"/>
                  </a:lnTo>
                  <a:lnTo>
                    <a:pt x="733" y="821"/>
                  </a:lnTo>
                  <a:lnTo>
                    <a:pt x="723" y="838"/>
                  </a:lnTo>
                  <a:lnTo>
                    <a:pt x="711" y="850"/>
                  </a:lnTo>
                  <a:lnTo>
                    <a:pt x="699" y="854"/>
                  </a:lnTo>
                  <a:lnTo>
                    <a:pt x="687" y="858"/>
                  </a:lnTo>
                  <a:lnTo>
                    <a:pt x="677" y="862"/>
                  </a:lnTo>
                  <a:lnTo>
                    <a:pt x="671" y="862"/>
                  </a:lnTo>
                  <a:lnTo>
                    <a:pt x="671" y="799"/>
                  </a:lnTo>
                  <a:lnTo>
                    <a:pt x="585" y="722"/>
                  </a:lnTo>
                  <a:lnTo>
                    <a:pt x="595" y="669"/>
                  </a:lnTo>
                  <a:lnTo>
                    <a:pt x="536" y="602"/>
                  </a:lnTo>
                  <a:lnTo>
                    <a:pt x="490" y="527"/>
                  </a:lnTo>
                  <a:lnTo>
                    <a:pt x="335" y="482"/>
                  </a:lnTo>
                  <a:lnTo>
                    <a:pt x="297" y="460"/>
                  </a:lnTo>
                  <a:lnTo>
                    <a:pt x="262" y="393"/>
                  </a:lnTo>
                  <a:lnTo>
                    <a:pt x="223" y="327"/>
                  </a:lnTo>
                  <a:lnTo>
                    <a:pt x="144" y="388"/>
                  </a:lnTo>
                  <a:lnTo>
                    <a:pt x="114" y="382"/>
                  </a:lnTo>
                  <a:lnTo>
                    <a:pt x="112" y="352"/>
                  </a:lnTo>
                  <a:lnTo>
                    <a:pt x="77" y="303"/>
                  </a:lnTo>
                  <a:lnTo>
                    <a:pt x="83" y="220"/>
                  </a:lnTo>
                  <a:lnTo>
                    <a:pt x="42" y="165"/>
                  </a:lnTo>
                  <a:lnTo>
                    <a:pt x="0" y="157"/>
                  </a:lnTo>
                  <a:lnTo>
                    <a:pt x="24" y="102"/>
                  </a:lnTo>
                  <a:lnTo>
                    <a:pt x="67" y="116"/>
                  </a:lnTo>
                  <a:lnTo>
                    <a:pt x="83" y="96"/>
                  </a:lnTo>
                  <a:lnTo>
                    <a:pt x="132" y="118"/>
                  </a:lnTo>
                  <a:lnTo>
                    <a:pt x="124" y="53"/>
                  </a:lnTo>
                  <a:lnTo>
                    <a:pt x="160" y="23"/>
                  </a:lnTo>
                  <a:lnTo>
                    <a:pt x="256" y="0"/>
                  </a:lnTo>
                  <a:lnTo>
                    <a:pt x="280" y="63"/>
                  </a:lnTo>
                  <a:lnTo>
                    <a:pt x="343" y="132"/>
                  </a:lnTo>
                  <a:lnTo>
                    <a:pt x="406" y="110"/>
                  </a:lnTo>
                  <a:lnTo>
                    <a:pt x="453" y="114"/>
                  </a:lnTo>
                  <a:lnTo>
                    <a:pt x="488" y="81"/>
                  </a:lnTo>
                  <a:lnTo>
                    <a:pt x="530" y="134"/>
                  </a:lnTo>
                  <a:lnTo>
                    <a:pt x="650" y="110"/>
                  </a:lnTo>
                  <a:lnTo>
                    <a:pt x="673" y="142"/>
                  </a:lnTo>
                  <a:lnTo>
                    <a:pt x="689" y="191"/>
                  </a:lnTo>
                  <a:lnTo>
                    <a:pt x="742" y="177"/>
                  </a:lnTo>
                  <a:lnTo>
                    <a:pt x="790" y="250"/>
                  </a:lnTo>
                  <a:lnTo>
                    <a:pt x="823" y="248"/>
                  </a:lnTo>
                  <a:lnTo>
                    <a:pt x="813" y="167"/>
                  </a:lnTo>
                  <a:lnTo>
                    <a:pt x="853" y="161"/>
                  </a:lnTo>
                  <a:lnTo>
                    <a:pt x="855" y="167"/>
                  </a:lnTo>
                  <a:lnTo>
                    <a:pt x="858" y="179"/>
                  </a:lnTo>
                  <a:lnTo>
                    <a:pt x="864" y="195"/>
                  </a:lnTo>
                  <a:lnTo>
                    <a:pt x="868" y="212"/>
                  </a:lnTo>
                  <a:lnTo>
                    <a:pt x="872" y="224"/>
                  </a:lnTo>
                  <a:lnTo>
                    <a:pt x="874" y="232"/>
                  </a:lnTo>
                  <a:lnTo>
                    <a:pt x="878" y="234"/>
                  </a:lnTo>
                  <a:lnTo>
                    <a:pt x="886" y="242"/>
                  </a:lnTo>
                  <a:lnTo>
                    <a:pt x="896" y="250"/>
                  </a:lnTo>
                  <a:lnTo>
                    <a:pt x="908" y="258"/>
                  </a:lnTo>
                  <a:lnTo>
                    <a:pt x="916" y="262"/>
                  </a:lnTo>
                  <a:lnTo>
                    <a:pt x="920" y="266"/>
                  </a:lnTo>
                  <a:lnTo>
                    <a:pt x="971" y="319"/>
                  </a:lnTo>
                  <a:lnTo>
                    <a:pt x="994" y="293"/>
                  </a:lnTo>
                  <a:lnTo>
                    <a:pt x="1010" y="238"/>
                  </a:lnTo>
                  <a:lnTo>
                    <a:pt x="1059" y="201"/>
                  </a:lnTo>
                  <a:lnTo>
                    <a:pt x="1126" y="226"/>
                  </a:lnTo>
                  <a:lnTo>
                    <a:pt x="1203" y="252"/>
                  </a:lnTo>
                  <a:lnTo>
                    <a:pt x="1246" y="248"/>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33" name="Google Shape;633;p25"/>
            <p:cNvSpPr/>
            <p:nvPr/>
          </p:nvSpPr>
          <p:spPr>
            <a:xfrm>
              <a:off x="3738" y="1458"/>
              <a:ext cx="630" cy="431"/>
            </a:xfrm>
            <a:custGeom>
              <a:rect b="b" l="l" r="r" t="t"/>
              <a:pathLst>
                <a:path extrusionOk="0" h="862" w="1260">
                  <a:moveTo>
                    <a:pt x="1246" y="248"/>
                  </a:moveTo>
                  <a:lnTo>
                    <a:pt x="1260" y="267"/>
                  </a:lnTo>
                  <a:lnTo>
                    <a:pt x="1258" y="348"/>
                  </a:lnTo>
                  <a:lnTo>
                    <a:pt x="1254" y="350"/>
                  </a:lnTo>
                  <a:lnTo>
                    <a:pt x="1246" y="356"/>
                  </a:lnTo>
                  <a:lnTo>
                    <a:pt x="1233" y="364"/>
                  </a:lnTo>
                  <a:lnTo>
                    <a:pt x="1219" y="374"/>
                  </a:lnTo>
                  <a:lnTo>
                    <a:pt x="1205" y="382"/>
                  </a:lnTo>
                  <a:lnTo>
                    <a:pt x="1195" y="390"/>
                  </a:lnTo>
                  <a:lnTo>
                    <a:pt x="1187" y="395"/>
                  </a:lnTo>
                  <a:lnTo>
                    <a:pt x="1179" y="399"/>
                  </a:lnTo>
                  <a:lnTo>
                    <a:pt x="1170" y="401"/>
                  </a:lnTo>
                  <a:lnTo>
                    <a:pt x="1160" y="401"/>
                  </a:lnTo>
                  <a:lnTo>
                    <a:pt x="1154" y="395"/>
                  </a:lnTo>
                  <a:lnTo>
                    <a:pt x="1146" y="390"/>
                  </a:lnTo>
                  <a:lnTo>
                    <a:pt x="1136" y="380"/>
                  </a:lnTo>
                  <a:lnTo>
                    <a:pt x="1124" y="376"/>
                  </a:lnTo>
                  <a:lnTo>
                    <a:pt x="1114" y="376"/>
                  </a:lnTo>
                  <a:lnTo>
                    <a:pt x="1110" y="384"/>
                  </a:lnTo>
                  <a:lnTo>
                    <a:pt x="1107" y="401"/>
                  </a:lnTo>
                  <a:lnTo>
                    <a:pt x="1105" y="423"/>
                  </a:lnTo>
                  <a:lnTo>
                    <a:pt x="1103" y="443"/>
                  </a:lnTo>
                  <a:lnTo>
                    <a:pt x="1101" y="460"/>
                  </a:lnTo>
                  <a:lnTo>
                    <a:pt x="1095" y="476"/>
                  </a:lnTo>
                  <a:lnTo>
                    <a:pt x="1085" y="490"/>
                  </a:lnTo>
                  <a:lnTo>
                    <a:pt x="1069" y="500"/>
                  </a:lnTo>
                  <a:lnTo>
                    <a:pt x="1059" y="508"/>
                  </a:lnTo>
                  <a:lnTo>
                    <a:pt x="1055" y="519"/>
                  </a:lnTo>
                  <a:lnTo>
                    <a:pt x="1053" y="531"/>
                  </a:lnTo>
                  <a:lnTo>
                    <a:pt x="1051" y="541"/>
                  </a:lnTo>
                  <a:lnTo>
                    <a:pt x="1045" y="551"/>
                  </a:lnTo>
                  <a:lnTo>
                    <a:pt x="1032" y="559"/>
                  </a:lnTo>
                  <a:lnTo>
                    <a:pt x="1016" y="569"/>
                  </a:lnTo>
                  <a:lnTo>
                    <a:pt x="996" y="576"/>
                  </a:lnTo>
                  <a:lnTo>
                    <a:pt x="979" y="584"/>
                  </a:lnTo>
                  <a:lnTo>
                    <a:pt x="965" y="588"/>
                  </a:lnTo>
                  <a:lnTo>
                    <a:pt x="951" y="590"/>
                  </a:lnTo>
                  <a:lnTo>
                    <a:pt x="941" y="592"/>
                  </a:lnTo>
                  <a:lnTo>
                    <a:pt x="933" y="596"/>
                  </a:lnTo>
                  <a:lnTo>
                    <a:pt x="929" y="604"/>
                  </a:lnTo>
                  <a:lnTo>
                    <a:pt x="933" y="614"/>
                  </a:lnTo>
                  <a:lnTo>
                    <a:pt x="943" y="628"/>
                  </a:lnTo>
                  <a:lnTo>
                    <a:pt x="955" y="641"/>
                  </a:lnTo>
                  <a:lnTo>
                    <a:pt x="967" y="651"/>
                  </a:lnTo>
                  <a:lnTo>
                    <a:pt x="977" y="665"/>
                  </a:lnTo>
                  <a:lnTo>
                    <a:pt x="981" y="677"/>
                  </a:lnTo>
                  <a:lnTo>
                    <a:pt x="975" y="691"/>
                  </a:lnTo>
                  <a:lnTo>
                    <a:pt x="963" y="699"/>
                  </a:lnTo>
                  <a:lnTo>
                    <a:pt x="943" y="702"/>
                  </a:lnTo>
                  <a:lnTo>
                    <a:pt x="923" y="704"/>
                  </a:lnTo>
                  <a:lnTo>
                    <a:pt x="906" y="706"/>
                  </a:lnTo>
                  <a:lnTo>
                    <a:pt x="892" y="708"/>
                  </a:lnTo>
                  <a:lnTo>
                    <a:pt x="880" y="708"/>
                  </a:lnTo>
                  <a:lnTo>
                    <a:pt x="864" y="708"/>
                  </a:lnTo>
                  <a:lnTo>
                    <a:pt x="847" y="706"/>
                  </a:lnTo>
                  <a:lnTo>
                    <a:pt x="833" y="706"/>
                  </a:lnTo>
                  <a:lnTo>
                    <a:pt x="827" y="706"/>
                  </a:lnTo>
                  <a:lnTo>
                    <a:pt x="825" y="702"/>
                  </a:lnTo>
                  <a:lnTo>
                    <a:pt x="819" y="697"/>
                  </a:lnTo>
                  <a:lnTo>
                    <a:pt x="809" y="687"/>
                  </a:lnTo>
                  <a:lnTo>
                    <a:pt x="799" y="679"/>
                  </a:lnTo>
                  <a:lnTo>
                    <a:pt x="792" y="675"/>
                  </a:lnTo>
                  <a:lnTo>
                    <a:pt x="786" y="679"/>
                  </a:lnTo>
                  <a:lnTo>
                    <a:pt x="780" y="691"/>
                  </a:lnTo>
                  <a:lnTo>
                    <a:pt x="774" y="708"/>
                  </a:lnTo>
                  <a:lnTo>
                    <a:pt x="766" y="732"/>
                  </a:lnTo>
                  <a:lnTo>
                    <a:pt x="756" y="756"/>
                  </a:lnTo>
                  <a:lnTo>
                    <a:pt x="748" y="777"/>
                  </a:lnTo>
                  <a:lnTo>
                    <a:pt x="742" y="795"/>
                  </a:lnTo>
                  <a:lnTo>
                    <a:pt x="733" y="821"/>
                  </a:lnTo>
                  <a:lnTo>
                    <a:pt x="723" y="838"/>
                  </a:lnTo>
                  <a:lnTo>
                    <a:pt x="711" y="850"/>
                  </a:lnTo>
                  <a:lnTo>
                    <a:pt x="699" y="854"/>
                  </a:lnTo>
                  <a:lnTo>
                    <a:pt x="687" y="858"/>
                  </a:lnTo>
                  <a:lnTo>
                    <a:pt x="677" y="862"/>
                  </a:lnTo>
                  <a:lnTo>
                    <a:pt x="671" y="862"/>
                  </a:lnTo>
                  <a:lnTo>
                    <a:pt x="671" y="799"/>
                  </a:lnTo>
                  <a:lnTo>
                    <a:pt x="585" y="722"/>
                  </a:lnTo>
                  <a:lnTo>
                    <a:pt x="595" y="669"/>
                  </a:lnTo>
                  <a:lnTo>
                    <a:pt x="536" y="602"/>
                  </a:lnTo>
                  <a:lnTo>
                    <a:pt x="490" y="527"/>
                  </a:lnTo>
                  <a:lnTo>
                    <a:pt x="335" y="482"/>
                  </a:lnTo>
                  <a:lnTo>
                    <a:pt x="297" y="460"/>
                  </a:lnTo>
                  <a:lnTo>
                    <a:pt x="262" y="393"/>
                  </a:lnTo>
                  <a:lnTo>
                    <a:pt x="223" y="327"/>
                  </a:lnTo>
                  <a:lnTo>
                    <a:pt x="144" y="388"/>
                  </a:lnTo>
                  <a:lnTo>
                    <a:pt x="114" y="382"/>
                  </a:lnTo>
                  <a:lnTo>
                    <a:pt x="112" y="352"/>
                  </a:lnTo>
                  <a:lnTo>
                    <a:pt x="77" y="303"/>
                  </a:lnTo>
                  <a:lnTo>
                    <a:pt x="83" y="220"/>
                  </a:lnTo>
                  <a:lnTo>
                    <a:pt x="42" y="165"/>
                  </a:lnTo>
                  <a:lnTo>
                    <a:pt x="0" y="157"/>
                  </a:lnTo>
                  <a:lnTo>
                    <a:pt x="24" y="102"/>
                  </a:lnTo>
                  <a:lnTo>
                    <a:pt x="67" y="116"/>
                  </a:lnTo>
                  <a:lnTo>
                    <a:pt x="83" y="96"/>
                  </a:lnTo>
                  <a:lnTo>
                    <a:pt x="132" y="118"/>
                  </a:lnTo>
                  <a:lnTo>
                    <a:pt x="124" y="53"/>
                  </a:lnTo>
                  <a:lnTo>
                    <a:pt x="160" y="23"/>
                  </a:lnTo>
                  <a:lnTo>
                    <a:pt x="256" y="0"/>
                  </a:lnTo>
                  <a:lnTo>
                    <a:pt x="280" y="63"/>
                  </a:lnTo>
                  <a:lnTo>
                    <a:pt x="343" y="132"/>
                  </a:lnTo>
                  <a:lnTo>
                    <a:pt x="406" y="110"/>
                  </a:lnTo>
                  <a:lnTo>
                    <a:pt x="453" y="114"/>
                  </a:lnTo>
                  <a:lnTo>
                    <a:pt x="488" y="81"/>
                  </a:lnTo>
                  <a:lnTo>
                    <a:pt x="530" y="134"/>
                  </a:lnTo>
                  <a:lnTo>
                    <a:pt x="650" y="110"/>
                  </a:lnTo>
                  <a:lnTo>
                    <a:pt x="673" y="142"/>
                  </a:lnTo>
                  <a:lnTo>
                    <a:pt x="689" y="191"/>
                  </a:lnTo>
                  <a:lnTo>
                    <a:pt x="742" y="177"/>
                  </a:lnTo>
                  <a:lnTo>
                    <a:pt x="790" y="250"/>
                  </a:lnTo>
                  <a:lnTo>
                    <a:pt x="823" y="248"/>
                  </a:lnTo>
                  <a:lnTo>
                    <a:pt x="813" y="167"/>
                  </a:lnTo>
                  <a:lnTo>
                    <a:pt x="853" y="161"/>
                  </a:lnTo>
                  <a:lnTo>
                    <a:pt x="855" y="167"/>
                  </a:lnTo>
                  <a:lnTo>
                    <a:pt x="858" y="179"/>
                  </a:lnTo>
                  <a:lnTo>
                    <a:pt x="864" y="195"/>
                  </a:lnTo>
                  <a:lnTo>
                    <a:pt x="868" y="212"/>
                  </a:lnTo>
                  <a:lnTo>
                    <a:pt x="872" y="224"/>
                  </a:lnTo>
                  <a:lnTo>
                    <a:pt x="874" y="232"/>
                  </a:lnTo>
                  <a:lnTo>
                    <a:pt x="878" y="234"/>
                  </a:lnTo>
                  <a:lnTo>
                    <a:pt x="886" y="242"/>
                  </a:lnTo>
                  <a:lnTo>
                    <a:pt x="896" y="250"/>
                  </a:lnTo>
                  <a:lnTo>
                    <a:pt x="908" y="258"/>
                  </a:lnTo>
                  <a:lnTo>
                    <a:pt x="916" y="262"/>
                  </a:lnTo>
                  <a:lnTo>
                    <a:pt x="920" y="266"/>
                  </a:lnTo>
                  <a:lnTo>
                    <a:pt x="971" y="319"/>
                  </a:lnTo>
                  <a:lnTo>
                    <a:pt x="994" y="293"/>
                  </a:lnTo>
                  <a:lnTo>
                    <a:pt x="1010" y="238"/>
                  </a:lnTo>
                  <a:lnTo>
                    <a:pt x="1059" y="201"/>
                  </a:lnTo>
                  <a:lnTo>
                    <a:pt x="1126" y="226"/>
                  </a:lnTo>
                  <a:lnTo>
                    <a:pt x="1203" y="252"/>
                  </a:lnTo>
                  <a:lnTo>
                    <a:pt x="1246" y="248"/>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34" name="Google Shape;634;p25"/>
            <p:cNvSpPr/>
            <p:nvPr/>
          </p:nvSpPr>
          <p:spPr>
            <a:xfrm>
              <a:off x="3599" y="839"/>
              <a:ext cx="861" cy="778"/>
            </a:xfrm>
            <a:custGeom>
              <a:rect b="b" l="l" r="r" t="t"/>
              <a:pathLst>
                <a:path extrusionOk="0" h="1557" w="1722">
                  <a:moveTo>
                    <a:pt x="1673" y="557"/>
                  </a:moveTo>
                  <a:lnTo>
                    <a:pt x="1673" y="561"/>
                  </a:lnTo>
                  <a:lnTo>
                    <a:pt x="1673" y="575"/>
                  </a:lnTo>
                  <a:lnTo>
                    <a:pt x="1675" y="590"/>
                  </a:lnTo>
                  <a:lnTo>
                    <a:pt x="1675" y="606"/>
                  </a:lnTo>
                  <a:lnTo>
                    <a:pt x="1675" y="618"/>
                  </a:lnTo>
                  <a:lnTo>
                    <a:pt x="1681" y="628"/>
                  </a:lnTo>
                  <a:lnTo>
                    <a:pt x="1691" y="639"/>
                  </a:lnTo>
                  <a:lnTo>
                    <a:pt x="1702" y="649"/>
                  </a:lnTo>
                  <a:lnTo>
                    <a:pt x="1712" y="661"/>
                  </a:lnTo>
                  <a:lnTo>
                    <a:pt x="1714" y="673"/>
                  </a:lnTo>
                  <a:lnTo>
                    <a:pt x="1710" y="693"/>
                  </a:lnTo>
                  <a:lnTo>
                    <a:pt x="1698" y="712"/>
                  </a:lnTo>
                  <a:lnTo>
                    <a:pt x="1687" y="728"/>
                  </a:lnTo>
                  <a:lnTo>
                    <a:pt x="1681" y="736"/>
                  </a:lnTo>
                  <a:lnTo>
                    <a:pt x="1673" y="742"/>
                  </a:lnTo>
                  <a:lnTo>
                    <a:pt x="1669" y="752"/>
                  </a:lnTo>
                  <a:lnTo>
                    <a:pt x="1667" y="762"/>
                  </a:lnTo>
                  <a:lnTo>
                    <a:pt x="1673" y="773"/>
                  </a:lnTo>
                  <a:lnTo>
                    <a:pt x="1683" y="787"/>
                  </a:lnTo>
                  <a:lnTo>
                    <a:pt x="1697" y="799"/>
                  </a:lnTo>
                  <a:lnTo>
                    <a:pt x="1708" y="811"/>
                  </a:lnTo>
                  <a:lnTo>
                    <a:pt x="1718" y="823"/>
                  </a:lnTo>
                  <a:lnTo>
                    <a:pt x="1722" y="836"/>
                  </a:lnTo>
                  <a:lnTo>
                    <a:pt x="1720" y="852"/>
                  </a:lnTo>
                  <a:lnTo>
                    <a:pt x="1720" y="876"/>
                  </a:lnTo>
                  <a:lnTo>
                    <a:pt x="1718" y="905"/>
                  </a:lnTo>
                  <a:lnTo>
                    <a:pt x="1716" y="935"/>
                  </a:lnTo>
                  <a:lnTo>
                    <a:pt x="1714" y="964"/>
                  </a:lnTo>
                  <a:lnTo>
                    <a:pt x="1712" y="988"/>
                  </a:lnTo>
                  <a:lnTo>
                    <a:pt x="1708" y="1002"/>
                  </a:lnTo>
                  <a:lnTo>
                    <a:pt x="1697" y="1025"/>
                  </a:lnTo>
                  <a:lnTo>
                    <a:pt x="1687" y="1051"/>
                  </a:lnTo>
                  <a:lnTo>
                    <a:pt x="1675" y="1074"/>
                  </a:lnTo>
                  <a:lnTo>
                    <a:pt x="1667" y="1096"/>
                  </a:lnTo>
                  <a:lnTo>
                    <a:pt x="1667" y="1114"/>
                  </a:lnTo>
                  <a:lnTo>
                    <a:pt x="1667" y="1130"/>
                  </a:lnTo>
                  <a:lnTo>
                    <a:pt x="1669" y="1139"/>
                  </a:lnTo>
                  <a:lnTo>
                    <a:pt x="1671" y="1151"/>
                  </a:lnTo>
                  <a:lnTo>
                    <a:pt x="1671" y="1163"/>
                  </a:lnTo>
                  <a:lnTo>
                    <a:pt x="1667" y="1171"/>
                  </a:lnTo>
                  <a:lnTo>
                    <a:pt x="1655" y="1175"/>
                  </a:lnTo>
                  <a:lnTo>
                    <a:pt x="1639" y="1175"/>
                  </a:lnTo>
                  <a:lnTo>
                    <a:pt x="1614" y="1175"/>
                  </a:lnTo>
                  <a:lnTo>
                    <a:pt x="1586" y="1175"/>
                  </a:lnTo>
                  <a:lnTo>
                    <a:pt x="1561" y="1173"/>
                  </a:lnTo>
                  <a:lnTo>
                    <a:pt x="1539" y="1171"/>
                  </a:lnTo>
                  <a:lnTo>
                    <a:pt x="1529" y="1169"/>
                  </a:lnTo>
                  <a:lnTo>
                    <a:pt x="1521" y="1169"/>
                  </a:lnTo>
                  <a:lnTo>
                    <a:pt x="1511" y="1171"/>
                  </a:lnTo>
                  <a:lnTo>
                    <a:pt x="1502" y="1177"/>
                  </a:lnTo>
                  <a:lnTo>
                    <a:pt x="1496" y="1183"/>
                  </a:lnTo>
                  <a:lnTo>
                    <a:pt x="1492" y="1193"/>
                  </a:lnTo>
                  <a:lnTo>
                    <a:pt x="1486" y="1206"/>
                  </a:lnTo>
                  <a:lnTo>
                    <a:pt x="1478" y="1222"/>
                  </a:lnTo>
                  <a:lnTo>
                    <a:pt x="1468" y="1238"/>
                  </a:lnTo>
                  <a:lnTo>
                    <a:pt x="1458" y="1246"/>
                  </a:lnTo>
                  <a:lnTo>
                    <a:pt x="1445" y="1254"/>
                  </a:lnTo>
                  <a:lnTo>
                    <a:pt x="1435" y="1261"/>
                  </a:lnTo>
                  <a:lnTo>
                    <a:pt x="1429" y="1273"/>
                  </a:lnTo>
                  <a:lnTo>
                    <a:pt x="1433" y="1285"/>
                  </a:lnTo>
                  <a:lnTo>
                    <a:pt x="1443" y="1297"/>
                  </a:lnTo>
                  <a:lnTo>
                    <a:pt x="1456" y="1313"/>
                  </a:lnTo>
                  <a:lnTo>
                    <a:pt x="1470" y="1332"/>
                  </a:lnTo>
                  <a:lnTo>
                    <a:pt x="1480" y="1350"/>
                  </a:lnTo>
                  <a:lnTo>
                    <a:pt x="1486" y="1364"/>
                  </a:lnTo>
                  <a:lnTo>
                    <a:pt x="1492" y="1381"/>
                  </a:lnTo>
                  <a:lnTo>
                    <a:pt x="1498" y="1401"/>
                  </a:lnTo>
                  <a:lnTo>
                    <a:pt x="1504" y="1423"/>
                  </a:lnTo>
                  <a:lnTo>
                    <a:pt x="1510" y="1441"/>
                  </a:lnTo>
                  <a:lnTo>
                    <a:pt x="1513" y="1454"/>
                  </a:lnTo>
                  <a:lnTo>
                    <a:pt x="1517" y="1470"/>
                  </a:lnTo>
                  <a:lnTo>
                    <a:pt x="1521" y="1482"/>
                  </a:lnTo>
                  <a:lnTo>
                    <a:pt x="1523" y="1486"/>
                  </a:lnTo>
                  <a:lnTo>
                    <a:pt x="1480" y="1490"/>
                  </a:lnTo>
                  <a:lnTo>
                    <a:pt x="1336" y="1439"/>
                  </a:lnTo>
                  <a:lnTo>
                    <a:pt x="1287" y="1476"/>
                  </a:lnTo>
                  <a:lnTo>
                    <a:pt x="1271" y="1531"/>
                  </a:lnTo>
                  <a:lnTo>
                    <a:pt x="1248" y="1557"/>
                  </a:lnTo>
                  <a:lnTo>
                    <a:pt x="1195" y="1504"/>
                  </a:lnTo>
                  <a:lnTo>
                    <a:pt x="1151" y="1472"/>
                  </a:lnTo>
                  <a:lnTo>
                    <a:pt x="1130" y="1399"/>
                  </a:lnTo>
                  <a:lnTo>
                    <a:pt x="1090" y="1405"/>
                  </a:lnTo>
                  <a:lnTo>
                    <a:pt x="1100" y="1486"/>
                  </a:lnTo>
                  <a:lnTo>
                    <a:pt x="1067" y="1488"/>
                  </a:lnTo>
                  <a:lnTo>
                    <a:pt x="1019" y="1415"/>
                  </a:lnTo>
                  <a:lnTo>
                    <a:pt x="966" y="1429"/>
                  </a:lnTo>
                  <a:lnTo>
                    <a:pt x="950" y="1380"/>
                  </a:lnTo>
                  <a:lnTo>
                    <a:pt x="927" y="1348"/>
                  </a:lnTo>
                  <a:lnTo>
                    <a:pt x="807" y="1372"/>
                  </a:lnTo>
                  <a:lnTo>
                    <a:pt x="765" y="1322"/>
                  </a:lnTo>
                  <a:lnTo>
                    <a:pt x="730" y="1352"/>
                  </a:lnTo>
                  <a:lnTo>
                    <a:pt x="683" y="1348"/>
                  </a:lnTo>
                  <a:lnTo>
                    <a:pt x="620" y="1370"/>
                  </a:lnTo>
                  <a:lnTo>
                    <a:pt x="557" y="1301"/>
                  </a:lnTo>
                  <a:lnTo>
                    <a:pt x="533" y="1238"/>
                  </a:lnTo>
                  <a:lnTo>
                    <a:pt x="437" y="1261"/>
                  </a:lnTo>
                  <a:lnTo>
                    <a:pt x="401" y="1291"/>
                  </a:lnTo>
                  <a:lnTo>
                    <a:pt x="413" y="1208"/>
                  </a:lnTo>
                  <a:lnTo>
                    <a:pt x="372" y="1153"/>
                  </a:lnTo>
                  <a:lnTo>
                    <a:pt x="317" y="1094"/>
                  </a:lnTo>
                  <a:lnTo>
                    <a:pt x="332" y="1047"/>
                  </a:lnTo>
                  <a:lnTo>
                    <a:pt x="415" y="956"/>
                  </a:lnTo>
                  <a:lnTo>
                    <a:pt x="472" y="844"/>
                  </a:lnTo>
                  <a:lnTo>
                    <a:pt x="521" y="791"/>
                  </a:lnTo>
                  <a:lnTo>
                    <a:pt x="529" y="722"/>
                  </a:lnTo>
                  <a:lnTo>
                    <a:pt x="563" y="708"/>
                  </a:lnTo>
                  <a:lnTo>
                    <a:pt x="531" y="590"/>
                  </a:lnTo>
                  <a:lnTo>
                    <a:pt x="561" y="480"/>
                  </a:lnTo>
                  <a:lnTo>
                    <a:pt x="580" y="376"/>
                  </a:lnTo>
                  <a:lnTo>
                    <a:pt x="468" y="297"/>
                  </a:lnTo>
                  <a:lnTo>
                    <a:pt x="421" y="358"/>
                  </a:lnTo>
                  <a:lnTo>
                    <a:pt x="313" y="393"/>
                  </a:lnTo>
                  <a:lnTo>
                    <a:pt x="210" y="393"/>
                  </a:lnTo>
                  <a:lnTo>
                    <a:pt x="183" y="321"/>
                  </a:lnTo>
                  <a:lnTo>
                    <a:pt x="179" y="254"/>
                  </a:lnTo>
                  <a:lnTo>
                    <a:pt x="112" y="226"/>
                  </a:lnTo>
                  <a:lnTo>
                    <a:pt x="88" y="273"/>
                  </a:lnTo>
                  <a:lnTo>
                    <a:pt x="0" y="222"/>
                  </a:lnTo>
                  <a:lnTo>
                    <a:pt x="45" y="140"/>
                  </a:lnTo>
                  <a:lnTo>
                    <a:pt x="6" y="90"/>
                  </a:lnTo>
                  <a:lnTo>
                    <a:pt x="10" y="88"/>
                  </a:lnTo>
                  <a:lnTo>
                    <a:pt x="19" y="83"/>
                  </a:lnTo>
                  <a:lnTo>
                    <a:pt x="33" y="75"/>
                  </a:lnTo>
                  <a:lnTo>
                    <a:pt x="51" y="65"/>
                  </a:lnTo>
                  <a:lnTo>
                    <a:pt x="69" y="57"/>
                  </a:lnTo>
                  <a:lnTo>
                    <a:pt x="84" y="49"/>
                  </a:lnTo>
                  <a:lnTo>
                    <a:pt x="98" y="45"/>
                  </a:lnTo>
                  <a:lnTo>
                    <a:pt x="112" y="41"/>
                  </a:lnTo>
                  <a:lnTo>
                    <a:pt x="134" y="35"/>
                  </a:lnTo>
                  <a:lnTo>
                    <a:pt x="155" y="25"/>
                  </a:lnTo>
                  <a:lnTo>
                    <a:pt x="179" y="18"/>
                  </a:lnTo>
                  <a:lnTo>
                    <a:pt x="197" y="8"/>
                  </a:lnTo>
                  <a:lnTo>
                    <a:pt x="208" y="4"/>
                  </a:lnTo>
                  <a:lnTo>
                    <a:pt x="224" y="0"/>
                  </a:lnTo>
                  <a:lnTo>
                    <a:pt x="244" y="4"/>
                  </a:lnTo>
                  <a:lnTo>
                    <a:pt x="267" y="14"/>
                  </a:lnTo>
                  <a:lnTo>
                    <a:pt x="293" y="25"/>
                  </a:lnTo>
                  <a:lnTo>
                    <a:pt x="313" y="39"/>
                  </a:lnTo>
                  <a:lnTo>
                    <a:pt x="328" y="47"/>
                  </a:lnTo>
                  <a:lnTo>
                    <a:pt x="344" y="51"/>
                  </a:lnTo>
                  <a:lnTo>
                    <a:pt x="358" y="49"/>
                  </a:lnTo>
                  <a:lnTo>
                    <a:pt x="366" y="43"/>
                  </a:lnTo>
                  <a:lnTo>
                    <a:pt x="374" y="35"/>
                  </a:lnTo>
                  <a:lnTo>
                    <a:pt x="380" y="27"/>
                  </a:lnTo>
                  <a:lnTo>
                    <a:pt x="387" y="21"/>
                  </a:lnTo>
                  <a:lnTo>
                    <a:pt x="397" y="21"/>
                  </a:lnTo>
                  <a:lnTo>
                    <a:pt x="413" y="25"/>
                  </a:lnTo>
                  <a:lnTo>
                    <a:pt x="447" y="39"/>
                  </a:lnTo>
                  <a:lnTo>
                    <a:pt x="472" y="53"/>
                  </a:lnTo>
                  <a:lnTo>
                    <a:pt x="492" y="73"/>
                  </a:lnTo>
                  <a:lnTo>
                    <a:pt x="510" y="96"/>
                  </a:lnTo>
                  <a:lnTo>
                    <a:pt x="531" y="118"/>
                  </a:lnTo>
                  <a:lnTo>
                    <a:pt x="551" y="142"/>
                  </a:lnTo>
                  <a:lnTo>
                    <a:pt x="567" y="163"/>
                  </a:lnTo>
                  <a:lnTo>
                    <a:pt x="582" y="187"/>
                  </a:lnTo>
                  <a:lnTo>
                    <a:pt x="598" y="212"/>
                  </a:lnTo>
                  <a:lnTo>
                    <a:pt x="610" y="232"/>
                  </a:lnTo>
                  <a:lnTo>
                    <a:pt x="622" y="256"/>
                  </a:lnTo>
                  <a:lnTo>
                    <a:pt x="637" y="279"/>
                  </a:lnTo>
                  <a:lnTo>
                    <a:pt x="655" y="303"/>
                  </a:lnTo>
                  <a:lnTo>
                    <a:pt x="673" y="325"/>
                  </a:lnTo>
                  <a:lnTo>
                    <a:pt x="689" y="348"/>
                  </a:lnTo>
                  <a:lnTo>
                    <a:pt x="698" y="368"/>
                  </a:lnTo>
                  <a:lnTo>
                    <a:pt x="704" y="378"/>
                  </a:lnTo>
                  <a:lnTo>
                    <a:pt x="714" y="386"/>
                  </a:lnTo>
                  <a:lnTo>
                    <a:pt x="726" y="393"/>
                  </a:lnTo>
                  <a:lnTo>
                    <a:pt x="736" y="405"/>
                  </a:lnTo>
                  <a:lnTo>
                    <a:pt x="742" y="417"/>
                  </a:lnTo>
                  <a:lnTo>
                    <a:pt x="750" y="445"/>
                  </a:lnTo>
                  <a:lnTo>
                    <a:pt x="761" y="470"/>
                  </a:lnTo>
                  <a:lnTo>
                    <a:pt x="773" y="492"/>
                  </a:lnTo>
                  <a:lnTo>
                    <a:pt x="783" y="508"/>
                  </a:lnTo>
                  <a:lnTo>
                    <a:pt x="795" y="527"/>
                  </a:lnTo>
                  <a:lnTo>
                    <a:pt x="809" y="543"/>
                  </a:lnTo>
                  <a:lnTo>
                    <a:pt x="824" y="555"/>
                  </a:lnTo>
                  <a:lnTo>
                    <a:pt x="840" y="561"/>
                  </a:lnTo>
                  <a:lnTo>
                    <a:pt x="862" y="567"/>
                  </a:lnTo>
                  <a:lnTo>
                    <a:pt x="882" y="569"/>
                  </a:lnTo>
                  <a:lnTo>
                    <a:pt x="901" y="565"/>
                  </a:lnTo>
                  <a:lnTo>
                    <a:pt x="919" y="559"/>
                  </a:lnTo>
                  <a:lnTo>
                    <a:pt x="941" y="553"/>
                  </a:lnTo>
                  <a:lnTo>
                    <a:pt x="960" y="549"/>
                  </a:lnTo>
                  <a:lnTo>
                    <a:pt x="982" y="551"/>
                  </a:lnTo>
                  <a:lnTo>
                    <a:pt x="1004" y="559"/>
                  </a:lnTo>
                  <a:lnTo>
                    <a:pt x="1029" y="563"/>
                  </a:lnTo>
                  <a:lnTo>
                    <a:pt x="1051" y="569"/>
                  </a:lnTo>
                  <a:lnTo>
                    <a:pt x="1065" y="575"/>
                  </a:lnTo>
                  <a:lnTo>
                    <a:pt x="1073" y="580"/>
                  </a:lnTo>
                  <a:lnTo>
                    <a:pt x="1086" y="588"/>
                  </a:lnTo>
                  <a:lnTo>
                    <a:pt x="1104" y="598"/>
                  </a:lnTo>
                  <a:lnTo>
                    <a:pt x="1122" y="608"/>
                  </a:lnTo>
                  <a:lnTo>
                    <a:pt x="1139" y="616"/>
                  </a:lnTo>
                  <a:lnTo>
                    <a:pt x="1155" y="620"/>
                  </a:lnTo>
                  <a:lnTo>
                    <a:pt x="1167" y="620"/>
                  </a:lnTo>
                  <a:lnTo>
                    <a:pt x="1171" y="618"/>
                  </a:lnTo>
                  <a:lnTo>
                    <a:pt x="1177" y="614"/>
                  </a:lnTo>
                  <a:lnTo>
                    <a:pt x="1181" y="614"/>
                  </a:lnTo>
                  <a:lnTo>
                    <a:pt x="1185" y="614"/>
                  </a:lnTo>
                  <a:lnTo>
                    <a:pt x="1189" y="616"/>
                  </a:lnTo>
                  <a:lnTo>
                    <a:pt x="1191" y="618"/>
                  </a:lnTo>
                  <a:lnTo>
                    <a:pt x="1193" y="624"/>
                  </a:lnTo>
                  <a:lnTo>
                    <a:pt x="1195" y="632"/>
                  </a:lnTo>
                  <a:lnTo>
                    <a:pt x="1197" y="641"/>
                  </a:lnTo>
                  <a:lnTo>
                    <a:pt x="1202" y="659"/>
                  </a:lnTo>
                  <a:lnTo>
                    <a:pt x="1212" y="675"/>
                  </a:lnTo>
                  <a:lnTo>
                    <a:pt x="1224" y="687"/>
                  </a:lnTo>
                  <a:lnTo>
                    <a:pt x="1232" y="701"/>
                  </a:lnTo>
                  <a:lnTo>
                    <a:pt x="1238" y="714"/>
                  </a:lnTo>
                  <a:lnTo>
                    <a:pt x="1244" y="734"/>
                  </a:lnTo>
                  <a:lnTo>
                    <a:pt x="1254" y="754"/>
                  </a:lnTo>
                  <a:lnTo>
                    <a:pt x="1265" y="767"/>
                  </a:lnTo>
                  <a:lnTo>
                    <a:pt x="1277" y="775"/>
                  </a:lnTo>
                  <a:lnTo>
                    <a:pt x="1289" y="779"/>
                  </a:lnTo>
                  <a:lnTo>
                    <a:pt x="1299" y="785"/>
                  </a:lnTo>
                  <a:lnTo>
                    <a:pt x="1313" y="789"/>
                  </a:lnTo>
                  <a:lnTo>
                    <a:pt x="1328" y="785"/>
                  </a:lnTo>
                  <a:lnTo>
                    <a:pt x="1348" y="777"/>
                  </a:lnTo>
                  <a:lnTo>
                    <a:pt x="1374" y="773"/>
                  </a:lnTo>
                  <a:lnTo>
                    <a:pt x="1399" y="767"/>
                  </a:lnTo>
                  <a:lnTo>
                    <a:pt x="1423" y="760"/>
                  </a:lnTo>
                  <a:lnTo>
                    <a:pt x="1447" y="742"/>
                  </a:lnTo>
                  <a:lnTo>
                    <a:pt x="1462" y="722"/>
                  </a:lnTo>
                  <a:lnTo>
                    <a:pt x="1472" y="701"/>
                  </a:lnTo>
                  <a:lnTo>
                    <a:pt x="1480" y="689"/>
                  </a:lnTo>
                  <a:lnTo>
                    <a:pt x="1494" y="675"/>
                  </a:lnTo>
                  <a:lnTo>
                    <a:pt x="1510" y="659"/>
                  </a:lnTo>
                  <a:lnTo>
                    <a:pt x="1527" y="643"/>
                  </a:lnTo>
                  <a:lnTo>
                    <a:pt x="1543" y="628"/>
                  </a:lnTo>
                  <a:lnTo>
                    <a:pt x="1557" y="616"/>
                  </a:lnTo>
                  <a:lnTo>
                    <a:pt x="1572" y="604"/>
                  </a:lnTo>
                  <a:lnTo>
                    <a:pt x="1584" y="594"/>
                  </a:lnTo>
                  <a:lnTo>
                    <a:pt x="1598" y="586"/>
                  </a:lnTo>
                  <a:lnTo>
                    <a:pt x="1614" y="577"/>
                  </a:lnTo>
                  <a:lnTo>
                    <a:pt x="1634" y="567"/>
                  </a:lnTo>
                  <a:lnTo>
                    <a:pt x="1653" y="561"/>
                  </a:lnTo>
                  <a:lnTo>
                    <a:pt x="1667" y="557"/>
                  </a:lnTo>
                  <a:lnTo>
                    <a:pt x="1673" y="557"/>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35" name="Google Shape;635;p25"/>
            <p:cNvSpPr/>
            <p:nvPr/>
          </p:nvSpPr>
          <p:spPr>
            <a:xfrm>
              <a:off x="3599" y="839"/>
              <a:ext cx="861" cy="778"/>
            </a:xfrm>
            <a:custGeom>
              <a:rect b="b" l="l" r="r" t="t"/>
              <a:pathLst>
                <a:path extrusionOk="0" h="1557" w="1722">
                  <a:moveTo>
                    <a:pt x="1673" y="557"/>
                  </a:moveTo>
                  <a:lnTo>
                    <a:pt x="1673" y="561"/>
                  </a:lnTo>
                  <a:lnTo>
                    <a:pt x="1673" y="575"/>
                  </a:lnTo>
                  <a:lnTo>
                    <a:pt x="1675" y="590"/>
                  </a:lnTo>
                  <a:lnTo>
                    <a:pt x="1675" y="606"/>
                  </a:lnTo>
                  <a:lnTo>
                    <a:pt x="1675" y="618"/>
                  </a:lnTo>
                  <a:lnTo>
                    <a:pt x="1681" y="628"/>
                  </a:lnTo>
                  <a:lnTo>
                    <a:pt x="1691" y="639"/>
                  </a:lnTo>
                  <a:lnTo>
                    <a:pt x="1702" y="649"/>
                  </a:lnTo>
                  <a:lnTo>
                    <a:pt x="1712" y="661"/>
                  </a:lnTo>
                  <a:lnTo>
                    <a:pt x="1714" y="673"/>
                  </a:lnTo>
                  <a:lnTo>
                    <a:pt x="1710" y="693"/>
                  </a:lnTo>
                  <a:lnTo>
                    <a:pt x="1698" y="712"/>
                  </a:lnTo>
                  <a:lnTo>
                    <a:pt x="1687" y="728"/>
                  </a:lnTo>
                  <a:lnTo>
                    <a:pt x="1681" y="736"/>
                  </a:lnTo>
                  <a:lnTo>
                    <a:pt x="1673" y="742"/>
                  </a:lnTo>
                  <a:lnTo>
                    <a:pt x="1669" y="752"/>
                  </a:lnTo>
                  <a:lnTo>
                    <a:pt x="1667" y="762"/>
                  </a:lnTo>
                  <a:lnTo>
                    <a:pt x="1673" y="773"/>
                  </a:lnTo>
                  <a:lnTo>
                    <a:pt x="1683" y="787"/>
                  </a:lnTo>
                  <a:lnTo>
                    <a:pt x="1697" y="799"/>
                  </a:lnTo>
                  <a:lnTo>
                    <a:pt x="1708" y="811"/>
                  </a:lnTo>
                  <a:lnTo>
                    <a:pt x="1718" y="823"/>
                  </a:lnTo>
                  <a:lnTo>
                    <a:pt x="1722" y="836"/>
                  </a:lnTo>
                  <a:lnTo>
                    <a:pt x="1720" y="852"/>
                  </a:lnTo>
                  <a:lnTo>
                    <a:pt x="1720" y="876"/>
                  </a:lnTo>
                  <a:lnTo>
                    <a:pt x="1718" y="905"/>
                  </a:lnTo>
                  <a:lnTo>
                    <a:pt x="1716" y="935"/>
                  </a:lnTo>
                  <a:lnTo>
                    <a:pt x="1714" y="964"/>
                  </a:lnTo>
                  <a:lnTo>
                    <a:pt x="1712" y="988"/>
                  </a:lnTo>
                  <a:lnTo>
                    <a:pt x="1708" y="1002"/>
                  </a:lnTo>
                  <a:lnTo>
                    <a:pt x="1697" y="1025"/>
                  </a:lnTo>
                  <a:lnTo>
                    <a:pt x="1687" y="1051"/>
                  </a:lnTo>
                  <a:lnTo>
                    <a:pt x="1675" y="1074"/>
                  </a:lnTo>
                  <a:lnTo>
                    <a:pt x="1667" y="1096"/>
                  </a:lnTo>
                  <a:lnTo>
                    <a:pt x="1667" y="1114"/>
                  </a:lnTo>
                  <a:lnTo>
                    <a:pt x="1667" y="1130"/>
                  </a:lnTo>
                  <a:lnTo>
                    <a:pt x="1669" y="1139"/>
                  </a:lnTo>
                  <a:lnTo>
                    <a:pt x="1671" y="1151"/>
                  </a:lnTo>
                  <a:lnTo>
                    <a:pt x="1671" y="1163"/>
                  </a:lnTo>
                  <a:lnTo>
                    <a:pt x="1667" y="1171"/>
                  </a:lnTo>
                  <a:lnTo>
                    <a:pt x="1655" y="1175"/>
                  </a:lnTo>
                  <a:lnTo>
                    <a:pt x="1639" y="1175"/>
                  </a:lnTo>
                  <a:lnTo>
                    <a:pt x="1614" y="1175"/>
                  </a:lnTo>
                  <a:lnTo>
                    <a:pt x="1586" y="1175"/>
                  </a:lnTo>
                  <a:lnTo>
                    <a:pt x="1561" y="1173"/>
                  </a:lnTo>
                  <a:lnTo>
                    <a:pt x="1539" y="1171"/>
                  </a:lnTo>
                  <a:lnTo>
                    <a:pt x="1529" y="1169"/>
                  </a:lnTo>
                  <a:lnTo>
                    <a:pt x="1521" y="1169"/>
                  </a:lnTo>
                  <a:lnTo>
                    <a:pt x="1511" y="1171"/>
                  </a:lnTo>
                  <a:lnTo>
                    <a:pt x="1502" y="1177"/>
                  </a:lnTo>
                  <a:lnTo>
                    <a:pt x="1496" y="1183"/>
                  </a:lnTo>
                  <a:lnTo>
                    <a:pt x="1492" y="1193"/>
                  </a:lnTo>
                  <a:lnTo>
                    <a:pt x="1486" y="1206"/>
                  </a:lnTo>
                  <a:lnTo>
                    <a:pt x="1478" y="1222"/>
                  </a:lnTo>
                  <a:lnTo>
                    <a:pt x="1468" y="1238"/>
                  </a:lnTo>
                  <a:lnTo>
                    <a:pt x="1458" y="1246"/>
                  </a:lnTo>
                  <a:lnTo>
                    <a:pt x="1445" y="1254"/>
                  </a:lnTo>
                  <a:lnTo>
                    <a:pt x="1435" y="1261"/>
                  </a:lnTo>
                  <a:lnTo>
                    <a:pt x="1429" y="1273"/>
                  </a:lnTo>
                  <a:lnTo>
                    <a:pt x="1433" y="1285"/>
                  </a:lnTo>
                  <a:lnTo>
                    <a:pt x="1443" y="1297"/>
                  </a:lnTo>
                  <a:lnTo>
                    <a:pt x="1456" y="1313"/>
                  </a:lnTo>
                  <a:lnTo>
                    <a:pt x="1470" y="1332"/>
                  </a:lnTo>
                  <a:lnTo>
                    <a:pt x="1480" y="1350"/>
                  </a:lnTo>
                  <a:lnTo>
                    <a:pt x="1486" y="1364"/>
                  </a:lnTo>
                  <a:lnTo>
                    <a:pt x="1492" y="1381"/>
                  </a:lnTo>
                  <a:lnTo>
                    <a:pt x="1498" y="1401"/>
                  </a:lnTo>
                  <a:lnTo>
                    <a:pt x="1504" y="1423"/>
                  </a:lnTo>
                  <a:lnTo>
                    <a:pt x="1510" y="1441"/>
                  </a:lnTo>
                  <a:lnTo>
                    <a:pt x="1513" y="1454"/>
                  </a:lnTo>
                  <a:lnTo>
                    <a:pt x="1517" y="1470"/>
                  </a:lnTo>
                  <a:lnTo>
                    <a:pt x="1521" y="1482"/>
                  </a:lnTo>
                  <a:lnTo>
                    <a:pt x="1523" y="1486"/>
                  </a:lnTo>
                  <a:lnTo>
                    <a:pt x="1480" y="1490"/>
                  </a:lnTo>
                  <a:lnTo>
                    <a:pt x="1336" y="1439"/>
                  </a:lnTo>
                  <a:lnTo>
                    <a:pt x="1287" y="1476"/>
                  </a:lnTo>
                  <a:lnTo>
                    <a:pt x="1271" y="1531"/>
                  </a:lnTo>
                  <a:lnTo>
                    <a:pt x="1248" y="1557"/>
                  </a:lnTo>
                  <a:lnTo>
                    <a:pt x="1195" y="1504"/>
                  </a:lnTo>
                  <a:lnTo>
                    <a:pt x="1151" y="1472"/>
                  </a:lnTo>
                  <a:lnTo>
                    <a:pt x="1130" y="1399"/>
                  </a:lnTo>
                  <a:lnTo>
                    <a:pt x="1090" y="1405"/>
                  </a:lnTo>
                  <a:lnTo>
                    <a:pt x="1100" y="1486"/>
                  </a:lnTo>
                  <a:lnTo>
                    <a:pt x="1067" y="1488"/>
                  </a:lnTo>
                  <a:lnTo>
                    <a:pt x="1019" y="1415"/>
                  </a:lnTo>
                  <a:lnTo>
                    <a:pt x="966" y="1429"/>
                  </a:lnTo>
                  <a:lnTo>
                    <a:pt x="950" y="1380"/>
                  </a:lnTo>
                  <a:lnTo>
                    <a:pt x="927" y="1348"/>
                  </a:lnTo>
                  <a:lnTo>
                    <a:pt x="807" y="1372"/>
                  </a:lnTo>
                  <a:lnTo>
                    <a:pt x="765" y="1322"/>
                  </a:lnTo>
                  <a:lnTo>
                    <a:pt x="730" y="1352"/>
                  </a:lnTo>
                  <a:lnTo>
                    <a:pt x="683" y="1348"/>
                  </a:lnTo>
                  <a:lnTo>
                    <a:pt x="620" y="1370"/>
                  </a:lnTo>
                  <a:lnTo>
                    <a:pt x="557" y="1301"/>
                  </a:lnTo>
                  <a:lnTo>
                    <a:pt x="533" y="1238"/>
                  </a:lnTo>
                  <a:lnTo>
                    <a:pt x="437" y="1261"/>
                  </a:lnTo>
                  <a:lnTo>
                    <a:pt x="401" y="1291"/>
                  </a:lnTo>
                  <a:lnTo>
                    <a:pt x="413" y="1208"/>
                  </a:lnTo>
                  <a:lnTo>
                    <a:pt x="372" y="1153"/>
                  </a:lnTo>
                  <a:lnTo>
                    <a:pt x="317" y="1094"/>
                  </a:lnTo>
                  <a:lnTo>
                    <a:pt x="332" y="1047"/>
                  </a:lnTo>
                  <a:lnTo>
                    <a:pt x="415" y="956"/>
                  </a:lnTo>
                  <a:lnTo>
                    <a:pt x="472" y="844"/>
                  </a:lnTo>
                  <a:lnTo>
                    <a:pt x="521" y="791"/>
                  </a:lnTo>
                  <a:lnTo>
                    <a:pt x="529" y="722"/>
                  </a:lnTo>
                  <a:lnTo>
                    <a:pt x="563" y="708"/>
                  </a:lnTo>
                  <a:lnTo>
                    <a:pt x="531" y="590"/>
                  </a:lnTo>
                  <a:lnTo>
                    <a:pt x="561" y="480"/>
                  </a:lnTo>
                  <a:lnTo>
                    <a:pt x="580" y="376"/>
                  </a:lnTo>
                  <a:lnTo>
                    <a:pt x="468" y="297"/>
                  </a:lnTo>
                  <a:lnTo>
                    <a:pt x="421" y="358"/>
                  </a:lnTo>
                  <a:lnTo>
                    <a:pt x="313" y="393"/>
                  </a:lnTo>
                  <a:lnTo>
                    <a:pt x="210" y="393"/>
                  </a:lnTo>
                  <a:lnTo>
                    <a:pt x="183" y="321"/>
                  </a:lnTo>
                  <a:lnTo>
                    <a:pt x="179" y="254"/>
                  </a:lnTo>
                  <a:lnTo>
                    <a:pt x="112" y="226"/>
                  </a:lnTo>
                  <a:lnTo>
                    <a:pt x="88" y="273"/>
                  </a:lnTo>
                  <a:lnTo>
                    <a:pt x="0" y="222"/>
                  </a:lnTo>
                  <a:lnTo>
                    <a:pt x="45" y="140"/>
                  </a:lnTo>
                  <a:lnTo>
                    <a:pt x="6" y="90"/>
                  </a:lnTo>
                  <a:lnTo>
                    <a:pt x="10" y="88"/>
                  </a:lnTo>
                  <a:lnTo>
                    <a:pt x="19" y="83"/>
                  </a:lnTo>
                  <a:lnTo>
                    <a:pt x="33" y="75"/>
                  </a:lnTo>
                  <a:lnTo>
                    <a:pt x="51" y="65"/>
                  </a:lnTo>
                  <a:lnTo>
                    <a:pt x="69" y="57"/>
                  </a:lnTo>
                  <a:lnTo>
                    <a:pt x="84" y="49"/>
                  </a:lnTo>
                  <a:lnTo>
                    <a:pt x="98" y="45"/>
                  </a:lnTo>
                  <a:lnTo>
                    <a:pt x="112" y="41"/>
                  </a:lnTo>
                  <a:lnTo>
                    <a:pt x="134" y="35"/>
                  </a:lnTo>
                  <a:lnTo>
                    <a:pt x="155" y="25"/>
                  </a:lnTo>
                  <a:lnTo>
                    <a:pt x="179" y="18"/>
                  </a:lnTo>
                  <a:lnTo>
                    <a:pt x="197" y="8"/>
                  </a:lnTo>
                  <a:lnTo>
                    <a:pt x="208" y="4"/>
                  </a:lnTo>
                  <a:lnTo>
                    <a:pt x="224" y="0"/>
                  </a:lnTo>
                  <a:lnTo>
                    <a:pt x="244" y="4"/>
                  </a:lnTo>
                  <a:lnTo>
                    <a:pt x="267" y="14"/>
                  </a:lnTo>
                  <a:lnTo>
                    <a:pt x="293" y="25"/>
                  </a:lnTo>
                  <a:lnTo>
                    <a:pt x="313" y="39"/>
                  </a:lnTo>
                  <a:lnTo>
                    <a:pt x="328" y="47"/>
                  </a:lnTo>
                  <a:lnTo>
                    <a:pt x="344" y="51"/>
                  </a:lnTo>
                  <a:lnTo>
                    <a:pt x="358" y="49"/>
                  </a:lnTo>
                  <a:lnTo>
                    <a:pt x="366" y="43"/>
                  </a:lnTo>
                  <a:lnTo>
                    <a:pt x="374" y="35"/>
                  </a:lnTo>
                  <a:lnTo>
                    <a:pt x="380" y="27"/>
                  </a:lnTo>
                  <a:lnTo>
                    <a:pt x="387" y="21"/>
                  </a:lnTo>
                  <a:lnTo>
                    <a:pt x="397" y="21"/>
                  </a:lnTo>
                  <a:lnTo>
                    <a:pt x="413" y="25"/>
                  </a:lnTo>
                  <a:lnTo>
                    <a:pt x="447" y="39"/>
                  </a:lnTo>
                  <a:lnTo>
                    <a:pt x="472" y="53"/>
                  </a:lnTo>
                  <a:lnTo>
                    <a:pt x="492" y="73"/>
                  </a:lnTo>
                  <a:lnTo>
                    <a:pt x="510" y="96"/>
                  </a:lnTo>
                  <a:lnTo>
                    <a:pt x="531" y="118"/>
                  </a:lnTo>
                  <a:lnTo>
                    <a:pt x="551" y="142"/>
                  </a:lnTo>
                  <a:lnTo>
                    <a:pt x="567" y="163"/>
                  </a:lnTo>
                  <a:lnTo>
                    <a:pt x="582" y="187"/>
                  </a:lnTo>
                  <a:lnTo>
                    <a:pt x="598" y="212"/>
                  </a:lnTo>
                  <a:lnTo>
                    <a:pt x="610" y="232"/>
                  </a:lnTo>
                  <a:lnTo>
                    <a:pt x="622" y="256"/>
                  </a:lnTo>
                  <a:lnTo>
                    <a:pt x="637" y="279"/>
                  </a:lnTo>
                  <a:lnTo>
                    <a:pt x="655" y="303"/>
                  </a:lnTo>
                  <a:lnTo>
                    <a:pt x="673" y="325"/>
                  </a:lnTo>
                  <a:lnTo>
                    <a:pt x="689" y="348"/>
                  </a:lnTo>
                  <a:lnTo>
                    <a:pt x="698" y="368"/>
                  </a:lnTo>
                  <a:lnTo>
                    <a:pt x="704" y="378"/>
                  </a:lnTo>
                  <a:lnTo>
                    <a:pt x="714" y="386"/>
                  </a:lnTo>
                  <a:lnTo>
                    <a:pt x="726" y="393"/>
                  </a:lnTo>
                  <a:lnTo>
                    <a:pt x="736" y="405"/>
                  </a:lnTo>
                  <a:lnTo>
                    <a:pt x="742" y="417"/>
                  </a:lnTo>
                  <a:lnTo>
                    <a:pt x="750" y="445"/>
                  </a:lnTo>
                  <a:lnTo>
                    <a:pt x="761" y="470"/>
                  </a:lnTo>
                  <a:lnTo>
                    <a:pt x="773" y="492"/>
                  </a:lnTo>
                  <a:lnTo>
                    <a:pt x="783" y="508"/>
                  </a:lnTo>
                  <a:lnTo>
                    <a:pt x="795" y="527"/>
                  </a:lnTo>
                  <a:lnTo>
                    <a:pt x="809" y="543"/>
                  </a:lnTo>
                  <a:lnTo>
                    <a:pt x="824" y="555"/>
                  </a:lnTo>
                  <a:lnTo>
                    <a:pt x="840" y="561"/>
                  </a:lnTo>
                  <a:lnTo>
                    <a:pt x="862" y="567"/>
                  </a:lnTo>
                  <a:lnTo>
                    <a:pt x="882" y="569"/>
                  </a:lnTo>
                  <a:lnTo>
                    <a:pt x="901" y="565"/>
                  </a:lnTo>
                  <a:lnTo>
                    <a:pt x="919" y="559"/>
                  </a:lnTo>
                  <a:lnTo>
                    <a:pt x="941" y="553"/>
                  </a:lnTo>
                  <a:lnTo>
                    <a:pt x="960" y="549"/>
                  </a:lnTo>
                  <a:lnTo>
                    <a:pt x="982" y="551"/>
                  </a:lnTo>
                  <a:lnTo>
                    <a:pt x="1004" y="559"/>
                  </a:lnTo>
                  <a:lnTo>
                    <a:pt x="1029" y="563"/>
                  </a:lnTo>
                  <a:lnTo>
                    <a:pt x="1051" y="569"/>
                  </a:lnTo>
                  <a:lnTo>
                    <a:pt x="1065" y="575"/>
                  </a:lnTo>
                  <a:lnTo>
                    <a:pt x="1073" y="580"/>
                  </a:lnTo>
                  <a:lnTo>
                    <a:pt x="1086" y="588"/>
                  </a:lnTo>
                  <a:lnTo>
                    <a:pt x="1104" y="598"/>
                  </a:lnTo>
                  <a:lnTo>
                    <a:pt x="1122" y="608"/>
                  </a:lnTo>
                  <a:lnTo>
                    <a:pt x="1139" y="616"/>
                  </a:lnTo>
                  <a:lnTo>
                    <a:pt x="1155" y="620"/>
                  </a:lnTo>
                  <a:lnTo>
                    <a:pt x="1167" y="620"/>
                  </a:lnTo>
                  <a:lnTo>
                    <a:pt x="1171" y="618"/>
                  </a:lnTo>
                  <a:lnTo>
                    <a:pt x="1177" y="614"/>
                  </a:lnTo>
                  <a:lnTo>
                    <a:pt x="1181" y="614"/>
                  </a:lnTo>
                  <a:lnTo>
                    <a:pt x="1185" y="614"/>
                  </a:lnTo>
                  <a:lnTo>
                    <a:pt x="1189" y="616"/>
                  </a:lnTo>
                  <a:lnTo>
                    <a:pt x="1191" y="618"/>
                  </a:lnTo>
                  <a:lnTo>
                    <a:pt x="1193" y="624"/>
                  </a:lnTo>
                  <a:lnTo>
                    <a:pt x="1195" y="632"/>
                  </a:lnTo>
                  <a:lnTo>
                    <a:pt x="1197" y="641"/>
                  </a:lnTo>
                  <a:lnTo>
                    <a:pt x="1202" y="659"/>
                  </a:lnTo>
                  <a:lnTo>
                    <a:pt x="1212" y="675"/>
                  </a:lnTo>
                  <a:lnTo>
                    <a:pt x="1224" y="687"/>
                  </a:lnTo>
                  <a:lnTo>
                    <a:pt x="1232" y="701"/>
                  </a:lnTo>
                  <a:lnTo>
                    <a:pt x="1238" y="714"/>
                  </a:lnTo>
                  <a:lnTo>
                    <a:pt x="1244" y="734"/>
                  </a:lnTo>
                  <a:lnTo>
                    <a:pt x="1254" y="754"/>
                  </a:lnTo>
                  <a:lnTo>
                    <a:pt x="1265" y="767"/>
                  </a:lnTo>
                  <a:lnTo>
                    <a:pt x="1277" y="775"/>
                  </a:lnTo>
                  <a:lnTo>
                    <a:pt x="1289" y="779"/>
                  </a:lnTo>
                  <a:lnTo>
                    <a:pt x="1299" y="785"/>
                  </a:lnTo>
                  <a:lnTo>
                    <a:pt x="1313" y="789"/>
                  </a:lnTo>
                  <a:lnTo>
                    <a:pt x="1328" y="785"/>
                  </a:lnTo>
                  <a:lnTo>
                    <a:pt x="1348" y="777"/>
                  </a:lnTo>
                  <a:lnTo>
                    <a:pt x="1374" y="773"/>
                  </a:lnTo>
                  <a:lnTo>
                    <a:pt x="1399" y="767"/>
                  </a:lnTo>
                  <a:lnTo>
                    <a:pt x="1423" y="760"/>
                  </a:lnTo>
                  <a:lnTo>
                    <a:pt x="1447" y="742"/>
                  </a:lnTo>
                  <a:lnTo>
                    <a:pt x="1462" y="722"/>
                  </a:lnTo>
                  <a:lnTo>
                    <a:pt x="1472" y="701"/>
                  </a:lnTo>
                  <a:lnTo>
                    <a:pt x="1480" y="689"/>
                  </a:lnTo>
                  <a:lnTo>
                    <a:pt x="1494" y="675"/>
                  </a:lnTo>
                  <a:lnTo>
                    <a:pt x="1510" y="659"/>
                  </a:lnTo>
                  <a:lnTo>
                    <a:pt x="1527" y="643"/>
                  </a:lnTo>
                  <a:lnTo>
                    <a:pt x="1543" y="628"/>
                  </a:lnTo>
                  <a:lnTo>
                    <a:pt x="1557" y="616"/>
                  </a:lnTo>
                  <a:lnTo>
                    <a:pt x="1572" y="604"/>
                  </a:lnTo>
                  <a:lnTo>
                    <a:pt x="1584" y="594"/>
                  </a:lnTo>
                  <a:lnTo>
                    <a:pt x="1598" y="586"/>
                  </a:lnTo>
                  <a:lnTo>
                    <a:pt x="1614" y="577"/>
                  </a:lnTo>
                  <a:lnTo>
                    <a:pt x="1634" y="567"/>
                  </a:lnTo>
                  <a:lnTo>
                    <a:pt x="1653" y="561"/>
                  </a:lnTo>
                  <a:lnTo>
                    <a:pt x="1667" y="557"/>
                  </a:lnTo>
                  <a:lnTo>
                    <a:pt x="1673" y="557"/>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36" name="Google Shape;636;p25"/>
            <p:cNvSpPr/>
            <p:nvPr/>
          </p:nvSpPr>
          <p:spPr>
            <a:xfrm>
              <a:off x="2264" y="884"/>
              <a:ext cx="1641" cy="1473"/>
            </a:xfrm>
            <a:custGeom>
              <a:rect b="b" l="l" r="r" t="t"/>
              <a:pathLst>
                <a:path extrusionOk="0" h="2947" w="3282">
                  <a:moveTo>
                    <a:pt x="2552" y="115"/>
                  </a:moveTo>
                  <a:lnTo>
                    <a:pt x="2554" y="111"/>
                  </a:lnTo>
                  <a:lnTo>
                    <a:pt x="2559" y="101"/>
                  </a:lnTo>
                  <a:lnTo>
                    <a:pt x="2569" y="87"/>
                  </a:lnTo>
                  <a:lnTo>
                    <a:pt x="2579" y="73"/>
                  </a:lnTo>
                  <a:lnTo>
                    <a:pt x="2589" y="55"/>
                  </a:lnTo>
                  <a:lnTo>
                    <a:pt x="2601" y="42"/>
                  </a:lnTo>
                  <a:lnTo>
                    <a:pt x="2609" y="28"/>
                  </a:lnTo>
                  <a:lnTo>
                    <a:pt x="2617" y="20"/>
                  </a:lnTo>
                  <a:lnTo>
                    <a:pt x="2628" y="12"/>
                  </a:lnTo>
                  <a:lnTo>
                    <a:pt x="2642" y="6"/>
                  </a:lnTo>
                  <a:lnTo>
                    <a:pt x="2658" y="2"/>
                  </a:lnTo>
                  <a:lnTo>
                    <a:pt x="2670" y="0"/>
                  </a:lnTo>
                  <a:lnTo>
                    <a:pt x="2676" y="0"/>
                  </a:lnTo>
                  <a:lnTo>
                    <a:pt x="2715" y="50"/>
                  </a:lnTo>
                  <a:lnTo>
                    <a:pt x="2670" y="132"/>
                  </a:lnTo>
                  <a:lnTo>
                    <a:pt x="2758" y="183"/>
                  </a:lnTo>
                  <a:lnTo>
                    <a:pt x="2782" y="142"/>
                  </a:lnTo>
                  <a:lnTo>
                    <a:pt x="2849" y="164"/>
                  </a:lnTo>
                  <a:lnTo>
                    <a:pt x="2853" y="231"/>
                  </a:lnTo>
                  <a:lnTo>
                    <a:pt x="2880" y="303"/>
                  </a:lnTo>
                  <a:lnTo>
                    <a:pt x="2983" y="303"/>
                  </a:lnTo>
                  <a:lnTo>
                    <a:pt x="3091" y="268"/>
                  </a:lnTo>
                  <a:lnTo>
                    <a:pt x="3138" y="207"/>
                  </a:lnTo>
                  <a:lnTo>
                    <a:pt x="3250" y="286"/>
                  </a:lnTo>
                  <a:lnTo>
                    <a:pt x="3231" y="386"/>
                  </a:lnTo>
                  <a:lnTo>
                    <a:pt x="3201" y="500"/>
                  </a:lnTo>
                  <a:lnTo>
                    <a:pt x="3231" y="616"/>
                  </a:lnTo>
                  <a:lnTo>
                    <a:pt x="3199" y="632"/>
                  </a:lnTo>
                  <a:lnTo>
                    <a:pt x="3191" y="701"/>
                  </a:lnTo>
                  <a:lnTo>
                    <a:pt x="3140" y="756"/>
                  </a:lnTo>
                  <a:lnTo>
                    <a:pt x="3085" y="866"/>
                  </a:lnTo>
                  <a:lnTo>
                    <a:pt x="3002" y="957"/>
                  </a:lnTo>
                  <a:lnTo>
                    <a:pt x="2987" y="1004"/>
                  </a:lnTo>
                  <a:lnTo>
                    <a:pt x="3042" y="1063"/>
                  </a:lnTo>
                  <a:lnTo>
                    <a:pt x="3083" y="1120"/>
                  </a:lnTo>
                  <a:lnTo>
                    <a:pt x="3071" y="1201"/>
                  </a:lnTo>
                  <a:lnTo>
                    <a:pt x="3079" y="1266"/>
                  </a:lnTo>
                  <a:lnTo>
                    <a:pt x="3030" y="1244"/>
                  </a:lnTo>
                  <a:lnTo>
                    <a:pt x="3014" y="1264"/>
                  </a:lnTo>
                  <a:lnTo>
                    <a:pt x="2971" y="1250"/>
                  </a:lnTo>
                  <a:lnTo>
                    <a:pt x="2947" y="1305"/>
                  </a:lnTo>
                  <a:lnTo>
                    <a:pt x="2989" y="1313"/>
                  </a:lnTo>
                  <a:lnTo>
                    <a:pt x="3030" y="1368"/>
                  </a:lnTo>
                  <a:lnTo>
                    <a:pt x="3024" y="1451"/>
                  </a:lnTo>
                  <a:lnTo>
                    <a:pt x="3059" y="1500"/>
                  </a:lnTo>
                  <a:lnTo>
                    <a:pt x="3061" y="1530"/>
                  </a:lnTo>
                  <a:lnTo>
                    <a:pt x="3091" y="1536"/>
                  </a:lnTo>
                  <a:lnTo>
                    <a:pt x="3170" y="1475"/>
                  </a:lnTo>
                  <a:lnTo>
                    <a:pt x="3209" y="1541"/>
                  </a:lnTo>
                  <a:lnTo>
                    <a:pt x="3244" y="1608"/>
                  </a:lnTo>
                  <a:lnTo>
                    <a:pt x="3282" y="1630"/>
                  </a:lnTo>
                  <a:lnTo>
                    <a:pt x="3282" y="1677"/>
                  </a:lnTo>
                  <a:lnTo>
                    <a:pt x="3239" y="1728"/>
                  </a:lnTo>
                  <a:lnTo>
                    <a:pt x="3189" y="1776"/>
                  </a:lnTo>
                  <a:lnTo>
                    <a:pt x="3138" y="1766"/>
                  </a:lnTo>
                  <a:lnTo>
                    <a:pt x="3134" y="1803"/>
                  </a:lnTo>
                  <a:lnTo>
                    <a:pt x="3101" y="1819"/>
                  </a:lnTo>
                  <a:lnTo>
                    <a:pt x="3032" y="1839"/>
                  </a:lnTo>
                  <a:lnTo>
                    <a:pt x="2981" y="1898"/>
                  </a:lnTo>
                  <a:lnTo>
                    <a:pt x="2928" y="1941"/>
                  </a:lnTo>
                  <a:lnTo>
                    <a:pt x="2884" y="2012"/>
                  </a:lnTo>
                  <a:lnTo>
                    <a:pt x="2839" y="1947"/>
                  </a:lnTo>
                  <a:lnTo>
                    <a:pt x="2798" y="1917"/>
                  </a:lnTo>
                  <a:lnTo>
                    <a:pt x="2768" y="1945"/>
                  </a:lnTo>
                  <a:lnTo>
                    <a:pt x="2788" y="1967"/>
                  </a:lnTo>
                  <a:lnTo>
                    <a:pt x="2788" y="2032"/>
                  </a:lnTo>
                  <a:lnTo>
                    <a:pt x="2811" y="2087"/>
                  </a:lnTo>
                  <a:lnTo>
                    <a:pt x="2778" y="2140"/>
                  </a:lnTo>
                  <a:lnTo>
                    <a:pt x="2770" y="2118"/>
                  </a:lnTo>
                  <a:lnTo>
                    <a:pt x="2703" y="2116"/>
                  </a:lnTo>
                  <a:lnTo>
                    <a:pt x="2656" y="2073"/>
                  </a:lnTo>
                  <a:lnTo>
                    <a:pt x="2640" y="2012"/>
                  </a:lnTo>
                  <a:lnTo>
                    <a:pt x="2607" y="1971"/>
                  </a:lnTo>
                  <a:lnTo>
                    <a:pt x="2581" y="1925"/>
                  </a:lnTo>
                  <a:lnTo>
                    <a:pt x="2556" y="1911"/>
                  </a:lnTo>
                  <a:lnTo>
                    <a:pt x="2536" y="1941"/>
                  </a:lnTo>
                  <a:lnTo>
                    <a:pt x="2506" y="1943"/>
                  </a:lnTo>
                  <a:lnTo>
                    <a:pt x="2469" y="1967"/>
                  </a:lnTo>
                  <a:lnTo>
                    <a:pt x="2479" y="2035"/>
                  </a:lnTo>
                  <a:lnTo>
                    <a:pt x="2441" y="2049"/>
                  </a:lnTo>
                  <a:lnTo>
                    <a:pt x="2414" y="2039"/>
                  </a:lnTo>
                  <a:lnTo>
                    <a:pt x="2386" y="2075"/>
                  </a:lnTo>
                  <a:lnTo>
                    <a:pt x="2347" y="2073"/>
                  </a:lnTo>
                  <a:lnTo>
                    <a:pt x="2296" y="2128"/>
                  </a:lnTo>
                  <a:lnTo>
                    <a:pt x="2248" y="2132"/>
                  </a:lnTo>
                  <a:lnTo>
                    <a:pt x="2231" y="2055"/>
                  </a:lnTo>
                  <a:lnTo>
                    <a:pt x="2183" y="2051"/>
                  </a:lnTo>
                  <a:lnTo>
                    <a:pt x="2158" y="2093"/>
                  </a:lnTo>
                  <a:lnTo>
                    <a:pt x="2152" y="2142"/>
                  </a:lnTo>
                  <a:lnTo>
                    <a:pt x="2120" y="2181"/>
                  </a:lnTo>
                  <a:lnTo>
                    <a:pt x="2132" y="2222"/>
                  </a:lnTo>
                  <a:lnTo>
                    <a:pt x="2117" y="2246"/>
                  </a:lnTo>
                  <a:lnTo>
                    <a:pt x="2185" y="2333"/>
                  </a:lnTo>
                  <a:lnTo>
                    <a:pt x="2075" y="2376"/>
                  </a:lnTo>
                  <a:lnTo>
                    <a:pt x="2014" y="2376"/>
                  </a:lnTo>
                  <a:lnTo>
                    <a:pt x="1928" y="2407"/>
                  </a:lnTo>
                  <a:lnTo>
                    <a:pt x="1880" y="2526"/>
                  </a:lnTo>
                  <a:lnTo>
                    <a:pt x="1802" y="2555"/>
                  </a:lnTo>
                  <a:lnTo>
                    <a:pt x="1766" y="2539"/>
                  </a:lnTo>
                  <a:lnTo>
                    <a:pt x="1731" y="2598"/>
                  </a:lnTo>
                  <a:lnTo>
                    <a:pt x="1674" y="2579"/>
                  </a:lnTo>
                  <a:lnTo>
                    <a:pt x="1621" y="2638"/>
                  </a:lnTo>
                  <a:lnTo>
                    <a:pt x="1601" y="2718"/>
                  </a:lnTo>
                  <a:lnTo>
                    <a:pt x="1502" y="2852"/>
                  </a:lnTo>
                  <a:lnTo>
                    <a:pt x="1459" y="2888"/>
                  </a:lnTo>
                  <a:lnTo>
                    <a:pt x="1430" y="2860"/>
                  </a:lnTo>
                  <a:lnTo>
                    <a:pt x="1339" y="2876"/>
                  </a:lnTo>
                  <a:lnTo>
                    <a:pt x="1298" y="2823"/>
                  </a:lnTo>
                  <a:lnTo>
                    <a:pt x="1239" y="2821"/>
                  </a:lnTo>
                  <a:lnTo>
                    <a:pt x="1195" y="2781"/>
                  </a:lnTo>
                  <a:lnTo>
                    <a:pt x="1233" y="2707"/>
                  </a:lnTo>
                  <a:lnTo>
                    <a:pt x="1248" y="2659"/>
                  </a:lnTo>
                  <a:lnTo>
                    <a:pt x="1215" y="2612"/>
                  </a:lnTo>
                  <a:lnTo>
                    <a:pt x="1150" y="2630"/>
                  </a:lnTo>
                  <a:lnTo>
                    <a:pt x="1115" y="2709"/>
                  </a:lnTo>
                  <a:lnTo>
                    <a:pt x="1101" y="2846"/>
                  </a:lnTo>
                  <a:lnTo>
                    <a:pt x="1052" y="2901"/>
                  </a:lnTo>
                  <a:lnTo>
                    <a:pt x="939" y="2947"/>
                  </a:lnTo>
                  <a:lnTo>
                    <a:pt x="869" y="2941"/>
                  </a:lnTo>
                  <a:lnTo>
                    <a:pt x="810" y="2886"/>
                  </a:lnTo>
                  <a:lnTo>
                    <a:pt x="817" y="2795"/>
                  </a:lnTo>
                  <a:lnTo>
                    <a:pt x="874" y="2764"/>
                  </a:lnTo>
                  <a:lnTo>
                    <a:pt x="874" y="2657"/>
                  </a:lnTo>
                  <a:lnTo>
                    <a:pt x="829" y="2618"/>
                  </a:lnTo>
                  <a:lnTo>
                    <a:pt x="754" y="2620"/>
                  </a:lnTo>
                  <a:lnTo>
                    <a:pt x="658" y="2714"/>
                  </a:lnTo>
                  <a:lnTo>
                    <a:pt x="524" y="2714"/>
                  </a:lnTo>
                  <a:lnTo>
                    <a:pt x="441" y="2671"/>
                  </a:lnTo>
                  <a:lnTo>
                    <a:pt x="445" y="2610"/>
                  </a:lnTo>
                  <a:lnTo>
                    <a:pt x="378" y="2606"/>
                  </a:lnTo>
                  <a:lnTo>
                    <a:pt x="302" y="2539"/>
                  </a:lnTo>
                  <a:lnTo>
                    <a:pt x="351" y="2470"/>
                  </a:lnTo>
                  <a:lnTo>
                    <a:pt x="396" y="2457"/>
                  </a:lnTo>
                  <a:lnTo>
                    <a:pt x="376" y="2390"/>
                  </a:lnTo>
                  <a:lnTo>
                    <a:pt x="296" y="2362"/>
                  </a:lnTo>
                  <a:lnTo>
                    <a:pt x="203" y="2374"/>
                  </a:lnTo>
                  <a:lnTo>
                    <a:pt x="156" y="2429"/>
                  </a:lnTo>
                  <a:lnTo>
                    <a:pt x="111" y="2423"/>
                  </a:lnTo>
                  <a:lnTo>
                    <a:pt x="34" y="2333"/>
                  </a:lnTo>
                  <a:lnTo>
                    <a:pt x="0" y="2236"/>
                  </a:lnTo>
                  <a:lnTo>
                    <a:pt x="18" y="2179"/>
                  </a:lnTo>
                  <a:lnTo>
                    <a:pt x="10" y="2055"/>
                  </a:lnTo>
                  <a:lnTo>
                    <a:pt x="14" y="2057"/>
                  </a:lnTo>
                  <a:lnTo>
                    <a:pt x="30" y="2057"/>
                  </a:lnTo>
                  <a:lnTo>
                    <a:pt x="52" y="2059"/>
                  </a:lnTo>
                  <a:lnTo>
                    <a:pt x="79" y="2063"/>
                  </a:lnTo>
                  <a:lnTo>
                    <a:pt x="109" y="2065"/>
                  </a:lnTo>
                  <a:lnTo>
                    <a:pt x="138" y="2069"/>
                  </a:lnTo>
                  <a:lnTo>
                    <a:pt x="166" y="2073"/>
                  </a:lnTo>
                  <a:lnTo>
                    <a:pt x="189" y="2077"/>
                  </a:lnTo>
                  <a:lnTo>
                    <a:pt x="207" y="2081"/>
                  </a:lnTo>
                  <a:lnTo>
                    <a:pt x="243" y="2089"/>
                  </a:lnTo>
                  <a:lnTo>
                    <a:pt x="278" y="2089"/>
                  </a:lnTo>
                  <a:lnTo>
                    <a:pt x="308" y="2081"/>
                  </a:lnTo>
                  <a:lnTo>
                    <a:pt x="323" y="2075"/>
                  </a:lnTo>
                  <a:lnTo>
                    <a:pt x="337" y="2069"/>
                  </a:lnTo>
                  <a:lnTo>
                    <a:pt x="351" y="2067"/>
                  </a:lnTo>
                  <a:lnTo>
                    <a:pt x="367" y="2065"/>
                  </a:lnTo>
                  <a:lnTo>
                    <a:pt x="386" y="2069"/>
                  </a:lnTo>
                  <a:lnTo>
                    <a:pt x="412" y="2075"/>
                  </a:lnTo>
                  <a:lnTo>
                    <a:pt x="441" y="2079"/>
                  </a:lnTo>
                  <a:lnTo>
                    <a:pt x="473" y="2083"/>
                  </a:lnTo>
                  <a:lnTo>
                    <a:pt x="498" y="2087"/>
                  </a:lnTo>
                  <a:lnTo>
                    <a:pt x="518" y="2087"/>
                  </a:lnTo>
                  <a:lnTo>
                    <a:pt x="542" y="2089"/>
                  </a:lnTo>
                  <a:lnTo>
                    <a:pt x="560" y="2095"/>
                  </a:lnTo>
                  <a:lnTo>
                    <a:pt x="575" y="2104"/>
                  </a:lnTo>
                  <a:lnTo>
                    <a:pt x="589" y="2118"/>
                  </a:lnTo>
                  <a:lnTo>
                    <a:pt x="607" y="2134"/>
                  </a:lnTo>
                  <a:lnTo>
                    <a:pt x="626" y="2148"/>
                  </a:lnTo>
                  <a:lnTo>
                    <a:pt x="646" y="2156"/>
                  </a:lnTo>
                  <a:lnTo>
                    <a:pt x="666" y="2163"/>
                  </a:lnTo>
                  <a:lnTo>
                    <a:pt x="685" y="2173"/>
                  </a:lnTo>
                  <a:lnTo>
                    <a:pt x="709" y="2183"/>
                  </a:lnTo>
                  <a:lnTo>
                    <a:pt x="739" y="2193"/>
                  </a:lnTo>
                  <a:lnTo>
                    <a:pt x="762" y="2197"/>
                  </a:lnTo>
                  <a:lnTo>
                    <a:pt x="792" y="2199"/>
                  </a:lnTo>
                  <a:lnTo>
                    <a:pt x="821" y="2201"/>
                  </a:lnTo>
                  <a:lnTo>
                    <a:pt x="851" y="2201"/>
                  </a:lnTo>
                  <a:lnTo>
                    <a:pt x="874" y="2201"/>
                  </a:lnTo>
                  <a:lnTo>
                    <a:pt x="892" y="2203"/>
                  </a:lnTo>
                  <a:lnTo>
                    <a:pt x="904" y="2207"/>
                  </a:lnTo>
                  <a:lnTo>
                    <a:pt x="914" y="2215"/>
                  </a:lnTo>
                  <a:lnTo>
                    <a:pt x="924" y="2224"/>
                  </a:lnTo>
                  <a:lnTo>
                    <a:pt x="935" y="2232"/>
                  </a:lnTo>
                  <a:lnTo>
                    <a:pt x="947" y="2236"/>
                  </a:lnTo>
                  <a:lnTo>
                    <a:pt x="965" y="2238"/>
                  </a:lnTo>
                  <a:lnTo>
                    <a:pt x="985" y="2234"/>
                  </a:lnTo>
                  <a:lnTo>
                    <a:pt x="1002" y="2224"/>
                  </a:lnTo>
                  <a:lnTo>
                    <a:pt x="1024" y="2207"/>
                  </a:lnTo>
                  <a:lnTo>
                    <a:pt x="1048" y="2187"/>
                  </a:lnTo>
                  <a:lnTo>
                    <a:pt x="1073" y="2171"/>
                  </a:lnTo>
                  <a:lnTo>
                    <a:pt x="1103" y="2157"/>
                  </a:lnTo>
                  <a:lnTo>
                    <a:pt x="1134" y="2144"/>
                  </a:lnTo>
                  <a:lnTo>
                    <a:pt x="1164" y="2130"/>
                  </a:lnTo>
                  <a:lnTo>
                    <a:pt x="1199" y="2114"/>
                  </a:lnTo>
                  <a:lnTo>
                    <a:pt x="1241" y="2098"/>
                  </a:lnTo>
                  <a:lnTo>
                    <a:pt x="1282" y="2087"/>
                  </a:lnTo>
                  <a:lnTo>
                    <a:pt x="1325" y="2079"/>
                  </a:lnTo>
                  <a:lnTo>
                    <a:pt x="1345" y="2077"/>
                  </a:lnTo>
                  <a:lnTo>
                    <a:pt x="1357" y="2077"/>
                  </a:lnTo>
                  <a:lnTo>
                    <a:pt x="1363" y="2079"/>
                  </a:lnTo>
                  <a:lnTo>
                    <a:pt x="1367" y="2079"/>
                  </a:lnTo>
                  <a:lnTo>
                    <a:pt x="1371" y="2081"/>
                  </a:lnTo>
                  <a:lnTo>
                    <a:pt x="1378" y="2081"/>
                  </a:lnTo>
                  <a:lnTo>
                    <a:pt x="1392" y="2081"/>
                  </a:lnTo>
                  <a:lnTo>
                    <a:pt x="1418" y="2079"/>
                  </a:lnTo>
                  <a:lnTo>
                    <a:pt x="1463" y="2075"/>
                  </a:lnTo>
                  <a:lnTo>
                    <a:pt x="1498" y="2071"/>
                  </a:lnTo>
                  <a:lnTo>
                    <a:pt x="1526" y="2065"/>
                  </a:lnTo>
                  <a:lnTo>
                    <a:pt x="1548" y="2059"/>
                  </a:lnTo>
                  <a:lnTo>
                    <a:pt x="1561" y="2053"/>
                  </a:lnTo>
                  <a:lnTo>
                    <a:pt x="1571" y="2045"/>
                  </a:lnTo>
                  <a:lnTo>
                    <a:pt x="1577" y="2035"/>
                  </a:lnTo>
                  <a:lnTo>
                    <a:pt x="1581" y="2030"/>
                  </a:lnTo>
                  <a:lnTo>
                    <a:pt x="1589" y="2024"/>
                  </a:lnTo>
                  <a:lnTo>
                    <a:pt x="1603" y="2018"/>
                  </a:lnTo>
                  <a:lnTo>
                    <a:pt x="1622" y="2014"/>
                  </a:lnTo>
                  <a:lnTo>
                    <a:pt x="1640" y="2006"/>
                  </a:lnTo>
                  <a:lnTo>
                    <a:pt x="1656" y="1994"/>
                  </a:lnTo>
                  <a:lnTo>
                    <a:pt x="1668" y="1974"/>
                  </a:lnTo>
                  <a:lnTo>
                    <a:pt x="1674" y="1957"/>
                  </a:lnTo>
                  <a:lnTo>
                    <a:pt x="1680" y="1941"/>
                  </a:lnTo>
                  <a:lnTo>
                    <a:pt x="1685" y="1927"/>
                  </a:lnTo>
                  <a:lnTo>
                    <a:pt x="1697" y="1913"/>
                  </a:lnTo>
                  <a:lnTo>
                    <a:pt x="1715" y="1900"/>
                  </a:lnTo>
                  <a:lnTo>
                    <a:pt x="1737" y="1888"/>
                  </a:lnTo>
                  <a:lnTo>
                    <a:pt x="1752" y="1878"/>
                  </a:lnTo>
                  <a:lnTo>
                    <a:pt x="1764" y="1872"/>
                  </a:lnTo>
                  <a:lnTo>
                    <a:pt x="1772" y="1866"/>
                  </a:lnTo>
                  <a:lnTo>
                    <a:pt x="1780" y="1860"/>
                  </a:lnTo>
                  <a:lnTo>
                    <a:pt x="1790" y="1854"/>
                  </a:lnTo>
                  <a:lnTo>
                    <a:pt x="1804" y="1848"/>
                  </a:lnTo>
                  <a:lnTo>
                    <a:pt x="1817" y="1841"/>
                  </a:lnTo>
                  <a:lnTo>
                    <a:pt x="1831" y="1831"/>
                  </a:lnTo>
                  <a:lnTo>
                    <a:pt x="1837" y="1821"/>
                  </a:lnTo>
                  <a:lnTo>
                    <a:pt x="1837" y="1811"/>
                  </a:lnTo>
                  <a:lnTo>
                    <a:pt x="1825" y="1795"/>
                  </a:lnTo>
                  <a:lnTo>
                    <a:pt x="1809" y="1780"/>
                  </a:lnTo>
                  <a:lnTo>
                    <a:pt x="1794" y="1762"/>
                  </a:lnTo>
                  <a:lnTo>
                    <a:pt x="1780" y="1744"/>
                  </a:lnTo>
                  <a:lnTo>
                    <a:pt x="1772" y="1726"/>
                  </a:lnTo>
                  <a:lnTo>
                    <a:pt x="1772" y="1707"/>
                  </a:lnTo>
                  <a:lnTo>
                    <a:pt x="1772" y="1679"/>
                  </a:lnTo>
                  <a:lnTo>
                    <a:pt x="1776" y="1652"/>
                  </a:lnTo>
                  <a:lnTo>
                    <a:pt x="1782" y="1628"/>
                  </a:lnTo>
                  <a:lnTo>
                    <a:pt x="1790" y="1608"/>
                  </a:lnTo>
                  <a:lnTo>
                    <a:pt x="1806" y="1593"/>
                  </a:lnTo>
                  <a:lnTo>
                    <a:pt x="1823" y="1585"/>
                  </a:lnTo>
                  <a:lnTo>
                    <a:pt x="1843" y="1581"/>
                  </a:lnTo>
                  <a:lnTo>
                    <a:pt x="1863" y="1585"/>
                  </a:lnTo>
                  <a:lnTo>
                    <a:pt x="1884" y="1597"/>
                  </a:lnTo>
                  <a:lnTo>
                    <a:pt x="1910" y="1606"/>
                  </a:lnTo>
                  <a:lnTo>
                    <a:pt x="1937" y="1614"/>
                  </a:lnTo>
                  <a:lnTo>
                    <a:pt x="1963" y="1616"/>
                  </a:lnTo>
                  <a:lnTo>
                    <a:pt x="1985" y="1614"/>
                  </a:lnTo>
                  <a:lnTo>
                    <a:pt x="2002" y="1614"/>
                  </a:lnTo>
                  <a:lnTo>
                    <a:pt x="2020" y="1612"/>
                  </a:lnTo>
                  <a:lnTo>
                    <a:pt x="2034" y="1608"/>
                  </a:lnTo>
                  <a:lnTo>
                    <a:pt x="2046" y="1597"/>
                  </a:lnTo>
                  <a:lnTo>
                    <a:pt x="2058" y="1581"/>
                  </a:lnTo>
                  <a:lnTo>
                    <a:pt x="2071" y="1561"/>
                  </a:lnTo>
                  <a:lnTo>
                    <a:pt x="2085" y="1538"/>
                  </a:lnTo>
                  <a:lnTo>
                    <a:pt x="2101" y="1518"/>
                  </a:lnTo>
                  <a:lnTo>
                    <a:pt x="2117" y="1502"/>
                  </a:lnTo>
                  <a:lnTo>
                    <a:pt x="2130" y="1494"/>
                  </a:lnTo>
                  <a:lnTo>
                    <a:pt x="2146" y="1490"/>
                  </a:lnTo>
                  <a:lnTo>
                    <a:pt x="2166" y="1488"/>
                  </a:lnTo>
                  <a:lnTo>
                    <a:pt x="2189" y="1486"/>
                  </a:lnTo>
                  <a:lnTo>
                    <a:pt x="2213" y="1484"/>
                  </a:lnTo>
                  <a:lnTo>
                    <a:pt x="2231" y="1482"/>
                  </a:lnTo>
                  <a:lnTo>
                    <a:pt x="2243" y="1477"/>
                  </a:lnTo>
                  <a:lnTo>
                    <a:pt x="2254" y="1469"/>
                  </a:lnTo>
                  <a:lnTo>
                    <a:pt x="2268" y="1455"/>
                  </a:lnTo>
                  <a:lnTo>
                    <a:pt x="2284" y="1437"/>
                  </a:lnTo>
                  <a:lnTo>
                    <a:pt x="2298" y="1421"/>
                  </a:lnTo>
                  <a:lnTo>
                    <a:pt x="2308" y="1408"/>
                  </a:lnTo>
                  <a:lnTo>
                    <a:pt x="2311" y="1388"/>
                  </a:lnTo>
                  <a:lnTo>
                    <a:pt x="2315" y="1364"/>
                  </a:lnTo>
                  <a:lnTo>
                    <a:pt x="2321" y="1343"/>
                  </a:lnTo>
                  <a:lnTo>
                    <a:pt x="2331" y="1323"/>
                  </a:lnTo>
                  <a:lnTo>
                    <a:pt x="2351" y="1303"/>
                  </a:lnTo>
                  <a:lnTo>
                    <a:pt x="2374" y="1286"/>
                  </a:lnTo>
                  <a:lnTo>
                    <a:pt x="2402" y="1276"/>
                  </a:lnTo>
                  <a:lnTo>
                    <a:pt x="2416" y="1270"/>
                  </a:lnTo>
                  <a:lnTo>
                    <a:pt x="2426" y="1262"/>
                  </a:lnTo>
                  <a:lnTo>
                    <a:pt x="2433" y="1250"/>
                  </a:lnTo>
                  <a:lnTo>
                    <a:pt x="2443" y="1240"/>
                  </a:lnTo>
                  <a:lnTo>
                    <a:pt x="2455" y="1232"/>
                  </a:lnTo>
                  <a:lnTo>
                    <a:pt x="2469" y="1227"/>
                  </a:lnTo>
                  <a:lnTo>
                    <a:pt x="2487" y="1217"/>
                  </a:lnTo>
                  <a:lnTo>
                    <a:pt x="2510" y="1205"/>
                  </a:lnTo>
                  <a:lnTo>
                    <a:pt x="2534" y="1195"/>
                  </a:lnTo>
                  <a:lnTo>
                    <a:pt x="2559" y="1189"/>
                  </a:lnTo>
                  <a:lnTo>
                    <a:pt x="2583" y="1187"/>
                  </a:lnTo>
                  <a:lnTo>
                    <a:pt x="2607" y="1189"/>
                  </a:lnTo>
                  <a:lnTo>
                    <a:pt x="2628" y="1195"/>
                  </a:lnTo>
                  <a:lnTo>
                    <a:pt x="2652" y="1199"/>
                  </a:lnTo>
                  <a:lnTo>
                    <a:pt x="2670" y="1203"/>
                  </a:lnTo>
                  <a:lnTo>
                    <a:pt x="2685" y="1203"/>
                  </a:lnTo>
                  <a:lnTo>
                    <a:pt x="2697" y="1197"/>
                  </a:lnTo>
                  <a:lnTo>
                    <a:pt x="2707" y="1183"/>
                  </a:lnTo>
                  <a:lnTo>
                    <a:pt x="2713" y="1171"/>
                  </a:lnTo>
                  <a:lnTo>
                    <a:pt x="2713" y="1158"/>
                  </a:lnTo>
                  <a:lnTo>
                    <a:pt x="2707" y="1140"/>
                  </a:lnTo>
                  <a:lnTo>
                    <a:pt x="2695" y="1126"/>
                  </a:lnTo>
                  <a:lnTo>
                    <a:pt x="2682" y="1108"/>
                  </a:lnTo>
                  <a:lnTo>
                    <a:pt x="2662" y="1089"/>
                  </a:lnTo>
                  <a:lnTo>
                    <a:pt x="2644" y="1071"/>
                  </a:lnTo>
                  <a:lnTo>
                    <a:pt x="2626" y="1055"/>
                  </a:lnTo>
                  <a:lnTo>
                    <a:pt x="2611" y="1042"/>
                  </a:lnTo>
                  <a:lnTo>
                    <a:pt x="2575" y="1016"/>
                  </a:lnTo>
                  <a:lnTo>
                    <a:pt x="2538" y="1004"/>
                  </a:lnTo>
                  <a:lnTo>
                    <a:pt x="2524" y="998"/>
                  </a:lnTo>
                  <a:lnTo>
                    <a:pt x="2510" y="990"/>
                  </a:lnTo>
                  <a:lnTo>
                    <a:pt x="2498" y="986"/>
                  </a:lnTo>
                  <a:lnTo>
                    <a:pt x="2485" y="984"/>
                  </a:lnTo>
                  <a:lnTo>
                    <a:pt x="2469" y="990"/>
                  </a:lnTo>
                  <a:lnTo>
                    <a:pt x="2453" y="1006"/>
                  </a:lnTo>
                  <a:lnTo>
                    <a:pt x="2439" y="1024"/>
                  </a:lnTo>
                  <a:lnTo>
                    <a:pt x="2426" y="1040"/>
                  </a:lnTo>
                  <a:lnTo>
                    <a:pt x="2408" y="1051"/>
                  </a:lnTo>
                  <a:lnTo>
                    <a:pt x="2394" y="1053"/>
                  </a:lnTo>
                  <a:lnTo>
                    <a:pt x="2376" y="1049"/>
                  </a:lnTo>
                  <a:lnTo>
                    <a:pt x="2357" y="1044"/>
                  </a:lnTo>
                  <a:lnTo>
                    <a:pt x="2337" y="1036"/>
                  </a:lnTo>
                  <a:lnTo>
                    <a:pt x="2317" y="1032"/>
                  </a:lnTo>
                  <a:lnTo>
                    <a:pt x="2304" y="1034"/>
                  </a:lnTo>
                  <a:lnTo>
                    <a:pt x="2292" y="1042"/>
                  </a:lnTo>
                  <a:lnTo>
                    <a:pt x="2282" y="1053"/>
                  </a:lnTo>
                  <a:lnTo>
                    <a:pt x="2272" y="1067"/>
                  </a:lnTo>
                  <a:lnTo>
                    <a:pt x="2260" y="1079"/>
                  </a:lnTo>
                  <a:lnTo>
                    <a:pt x="2248" y="1087"/>
                  </a:lnTo>
                  <a:lnTo>
                    <a:pt x="2235" y="1087"/>
                  </a:lnTo>
                  <a:lnTo>
                    <a:pt x="2211" y="1075"/>
                  </a:lnTo>
                  <a:lnTo>
                    <a:pt x="2189" y="1061"/>
                  </a:lnTo>
                  <a:lnTo>
                    <a:pt x="2174" y="1044"/>
                  </a:lnTo>
                  <a:lnTo>
                    <a:pt x="2168" y="1024"/>
                  </a:lnTo>
                  <a:lnTo>
                    <a:pt x="2170" y="1010"/>
                  </a:lnTo>
                  <a:lnTo>
                    <a:pt x="2178" y="1002"/>
                  </a:lnTo>
                  <a:lnTo>
                    <a:pt x="2185" y="992"/>
                  </a:lnTo>
                  <a:lnTo>
                    <a:pt x="2193" y="982"/>
                  </a:lnTo>
                  <a:lnTo>
                    <a:pt x="2197" y="965"/>
                  </a:lnTo>
                  <a:lnTo>
                    <a:pt x="2199" y="935"/>
                  </a:lnTo>
                  <a:lnTo>
                    <a:pt x="2201" y="902"/>
                  </a:lnTo>
                  <a:lnTo>
                    <a:pt x="2207" y="868"/>
                  </a:lnTo>
                  <a:lnTo>
                    <a:pt x="2217" y="839"/>
                  </a:lnTo>
                  <a:lnTo>
                    <a:pt x="2229" y="811"/>
                  </a:lnTo>
                  <a:lnTo>
                    <a:pt x="2239" y="782"/>
                  </a:lnTo>
                  <a:lnTo>
                    <a:pt x="2248" y="754"/>
                  </a:lnTo>
                  <a:lnTo>
                    <a:pt x="2254" y="735"/>
                  </a:lnTo>
                  <a:lnTo>
                    <a:pt x="2262" y="721"/>
                  </a:lnTo>
                  <a:lnTo>
                    <a:pt x="2276" y="713"/>
                  </a:lnTo>
                  <a:lnTo>
                    <a:pt x="2296" y="711"/>
                  </a:lnTo>
                  <a:lnTo>
                    <a:pt x="2317" y="713"/>
                  </a:lnTo>
                  <a:lnTo>
                    <a:pt x="2331" y="719"/>
                  </a:lnTo>
                  <a:lnTo>
                    <a:pt x="2349" y="725"/>
                  </a:lnTo>
                  <a:lnTo>
                    <a:pt x="2365" y="733"/>
                  </a:lnTo>
                  <a:lnTo>
                    <a:pt x="2380" y="736"/>
                  </a:lnTo>
                  <a:lnTo>
                    <a:pt x="2394" y="736"/>
                  </a:lnTo>
                  <a:lnTo>
                    <a:pt x="2406" y="729"/>
                  </a:lnTo>
                  <a:lnTo>
                    <a:pt x="2424" y="703"/>
                  </a:lnTo>
                  <a:lnTo>
                    <a:pt x="2443" y="675"/>
                  </a:lnTo>
                  <a:lnTo>
                    <a:pt x="2463" y="650"/>
                  </a:lnTo>
                  <a:lnTo>
                    <a:pt x="2477" y="640"/>
                  </a:lnTo>
                  <a:lnTo>
                    <a:pt x="2493" y="636"/>
                  </a:lnTo>
                  <a:lnTo>
                    <a:pt x="2506" y="634"/>
                  </a:lnTo>
                  <a:lnTo>
                    <a:pt x="2522" y="630"/>
                  </a:lnTo>
                  <a:lnTo>
                    <a:pt x="2534" y="622"/>
                  </a:lnTo>
                  <a:lnTo>
                    <a:pt x="2540" y="611"/>
                  </a:lnTo>
                  <a:lnTo>
                    <a:pt x="2542" y="595"/>
                  </a:lnTo>
                  <a:lnTo>
                    <a:pt x="2538" y="577"/>
                  </a:lnTo>
                  <a:lnTo>
                    <a:pt x="2534" y="561"/>
                  </a:lnTo>
                  <a:lnTo>
                    <a:pt x="2530" y="548"/>
                  </a:lnTo>
                  <a:lnTo>
                    <a:pt x="2532" y="534"/>
                  </a:lnTo>
                  <a:lnTo>
                    <a:pt x="2536" y="518"/>
                  </a:lnTo>
                  <a:lnTo>
                    <a:pt x="2542" y="498"/>
                  </a:lnTo>
                  <a:lnTo>
                    <a:pt x="2550" y="477"/>
                  </a:lnTo>
                  <a:lnTo>
                    <a:pt x="2556" y="459"/>
                  </a:lnTo>
                  <a:lnTo>
                    <a:pt x="2561" y="443"/>
                  </a:lnTo>
                  <a:lnTo>
                    <a:pt x="2567" y="416"/>
                  </a:lnTo>
                  <a:lnTo>
                    <a:pt x="2571" y="386"/>
                  </a:lnTo>
                  <a:lnTo>
                    <a:pt x="2579" y="355"/>
                  </a:lnTo>
                  <a:lnTo>
                    <a:pt x="2585" y="337"/>
                  </a:lnTo>
                  <a:lnTo>
                    <a:pt x="2589" y="327"/>
                  </a:lnTo>
                  <a:lnTo>
                    <a:pt x="2595" y="317"/>
                  </a:lnTo>
                  <a:lnTo>
                    <a:pt x="2603" y="305"/>
                  </a:lnTo>
                  <a:lnTo>
                    <a:pt x="2615" y="294"/>
                  </a:lnTo>
                  <a:lnTo>
                    <a:pt x="2626" y="276"/>
                  </a:lnTo>
                  <a:lnTo>
                    <a:pt x="2632" y="260"/>
                  </a:lnTo>
                  <a:lnTo>
                    <a:pt x="2634" y="246"/>
                  </a:lnTo>
                  <a:lnTo>
                    <a:pt x="2634" y="231"/>
                  </a:lnTo>
                  <a:lnTo>
                    <a:pt x="2632" y="209"/>
                  </a:lnTo>
                  <a:lnTo>
                    <a:pt x="2632" y="185"/>
                  </a:lnTo>
                  <a:lnTo>
                    <a:pt x="2628" y="164"/>
                  </a:lnTo>
                  <a:lnTo>
                    <a:pt x="2622" y="150"/>
                  </a:lnTo>
                  <a:lnTo>
                    <a:pt x="2615" y="146"/>
                  </a:lnTo>
                  <a:lnTo>
                    <a:pt x="2605" y="148"/>
                  </a:lnTo>
                  <a:lnTo>
                    <a:pt x="2593" y="152"/>
                  </a:lnTo>
                  <a:lnTo>
                    <a:pt x="2581" y="156"/>
                  </a:lnTo>
                  <a:lnTo>
                    <a:pt x="2567" y="158"/>
                  </a:lnTo>
                  <a:lnTo>
                    <a:pt x="2556" y="156"/>
                  </a:lnTo>
                  <a:lnTo>
                    <a:pt x="2548" y="148"/>
                  </a:lnTo>
                  <a:lnTo>
                    <a:pt x="2546" y="136"/>
                  </a:lnTo>
                  <a:lnTo>
                    <a:pt x="2548" y="124"/>
                  </a:lnTo>
                  <a:lnTo>
                    <a:pt x="2550" y="116"/>
                  </a:lnTo>
                  <a:lnTo>
                    <a:pt x="2552" y="115"/>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37" name="Google Shape;637;p25"/>
            <p:cNvSpPr/>
            <p:nvPr/>
          </p:nvSpPr>
          <p:spPr>
            <a:xfrm>
              <a:off x="2264" y="884"/>
              <a:ext cx="1641" cy="1473"/>
            </a:xfrm>
            <a:custGeom>
              <a:rect b="b" l="l" r="r" t="t"/>
              <a:pathLst>
                <a:path extrusionOk="0" h="2947" w="3282">
                  <a:moveTo>
                    <a:pt x="2552" y="115"/>
                  </a:moveTo>
                  <a:lnTo>
                    <a:pt x="2554" y="111"/>
                  </a:lnTo>
                  <a:lnTo>
                    <a:pt x="2559" y="101"/>
                  </a:lnTo>
                  <a:lnTo>
                    <a:pt x="2569" y="87"/>
                  </a:lnTo>
                  <a:lnTo>
                    <a:pt x="2579" y="73"/>
                  </a:lnTo>
                  <a:lnTo>
                    <a:pt x="2589" y="55"/>
                  </a:lnTo>
                  <a:lnTo>
                    <a:pt x="2601" y="42"/>
                  </a:lnTo>
                  <a:lnTo>
                    <a:pt x="2609" y="28"/>
                  </a:lnTo>
                  <a:lnTo>
                    <a:pt x="2617" y="20"/>
                  </a:lnTo>
                  <a:lnTo>
                    <a:pt x="2628" y="12"/>
                  </a:lnTo>
                  <a:lnTo>
                    <a:pt x="2642" y="6"/>
                  </a:lnTo>
                  <a:lnTo>
                    <a:pt x="2658" y="2"/>
                  </a:lnTo>
                  <a:lnTo>
                    <a:pt x="2670" y="0"/>
                  </a:lnTo>
                  <a:lnTo>
                    <a:pt x="2676" y="0"/>
                  </a:lnTo>
                  <a:lnTo>
                    <a:pt x="2715" y="50"/>
                  </a:lnTo>
                  <a:lnTo>
                    <a:pt x="2670" y="132"/>
                  </a:lnTo>
                  <a:lnTo>
                    <a:pt x="2758" y="183"/>
                  </a:lnTo>
                  <a:lnTo>
                    <a:pt x="2782" y="142"/>
                  </a:lnTo>
                  <a:lnTo>
                    <a:pt x="2849" y="164"/>
                  </a:lnTo>
                  <a:lnTo>
                    <a:pt x="2853" y="231"/>
                  </a:lnTo>
                  <a:lnTo>
                    <a:pt x="2880" y="303"/>
                  </a:lnTo>
                  <a:lnTo>
                    <a:pt x="2983" y="303"/>
                  </a:lnTo>
                  <a:lnTo>
                    <a:pt x="3091" y="268"/>
                  </a:lnTo>
                  <a:lnTo>
                    <a:pt x="3138" y="207"/>
                  </a:lnTo>
                  <a:lnTo>
                    <a:pt x="3250" y="286"/>
                  </a:lnTo>
                  <a:lnTo>
                    <a:pt x="3231" y="386"/>
                  </a:lnTo>
                  <a:lnTo>
                    <a:pt x="3201" y="500"/>
                  </a:lnTo>
                  <a:lnTo>
                    <a:pt x="3231" y="616"/>
                  </a:lnTo>
                  <a:lnTo>
                    <a:pt x="3199" y="632"/>
                  </a:lnTo>
                  <a:lnTo>
                    <a:pt x="3191" y="701"/>
                  </a:lnTo>
                  <a:lnTo>
                    <a:pt x="3140" y="756"/>
                  </a:lnTo>
                  <a:lnTo>
                    <a:pt x="3085" y="866"/>
                  </a:lnTo>
                  <a:lnTo>
                    <a:pt x="3002" y="957"/>
                  </a:lnTo>
                  <a:lnTo>
                    <a:pt x="2987" y="1004"/>
                  </a:lnTo>
                  <a:lnTo>
                    <a:pt x="3042" y="1063"/>
                  </a:lnTo>
                  <a:lnTo>
                    <a:pt x="3083" y="1120"/>
                  </a:lnTo>
                  <a:lnTo>
                    <a:pt x="3071" y="1201"/>
                  </a:lnTo>
                  <a:lnTo>
                    <a:pt x="3079" y="1266"/>
                  </a:lnTo>
                  <a:lnTo>
                    <a:pt x="3030" y="1244"/>
                  </a:lnTo>
                  <a:lnTo>
                    <a:pt x="3014" y="1264"/>
                  </a:lnTo>
                  <a:lnTo>
                    <a:pt x="2971" y="1250"/>
                  </a:lnTo>
                  <a:lnTo>
                    <a:pt x="2947" y="1305"/>
                  </a:lnTo>
                  <a:lnTo>
                    <a:pt x="2989" y="1313"/>
                  </a:lnTo>
                  <a:lnTo>
                    <a:pt x="3030" y="1368"/>
                  </a:lnTo>
                  <a:lnTo>
                    <a:pt x="3024" y="1451"/>
                  </a:lnTo>
                  <a:lnTo>
                    <a:pt x="3059" y="1500"/>
                  </a:lnTo>
                  <a:lnTo>
                    <a:pt x="3061" y="1530"/>
                  </a:lnTo>
                  <a:lnTo>
                    <a:pt x="3091" y="1536"/>
                  </a:lnTo>
                  <a:lnTo>
                    <a:pt x="3170" y="1475"/>
                  </a:lnTo>
                  <a:lnTo>
                    <a:pt x="3209" y="1541"/>
                  </a:lnTo>
                  <a:lnTo>
                    <a:pt x="3244" y="1608"/>
                  </a:lnTo>
                  <a:lnTo>
                    <a:pt x="3282" y="1630"/>
                  </a:lnTo>
                  <a:lnTo>
                    <a:pt x="3282" y="1677"/>
                  </a:lnTo>
                  <a:lnTo>
                    <a:pt x="3239" y="1728"/>
                  </a:lnTo>
                  <a:lnTo>
                    <a:pt x="3189" y="1776"/>
                  </a:lnTo>
                  <a:lnTo>
                    <a:pt x="3138" y="1766"/>
                  </a:lnTo>
                  <a:lnTo>
                    <a:pt x="3134" y="1803"/>
                  </a:lnTo>
                  <a:lnTo>
                    <a:pt x="3101" y="1819"/>
                  </a:lnTo>
                  <a:lnTo>
                    <a:pt x="3032" y="1839"/>
                  </a:lnTo>
                  <a:lnTo>
                    <a:pt x="2981" y="1898"/>
                  </a:lnTo>
                  <a:lnTo>
                    <a:pt x="2928" y="1941"/>
                  </a:lnTo>
                  <a:lnTo>
                    <a:pt x="2884" y="2012"/>
                  </a:lnTo>
                  <a:lnTo>
                    <a:pt x="2839" y="1947"/>
                  </a:lnTo>
                  <a:lnTo>
                    <a:pt x="2798" y="1917"/>
                  </a:lnTo>
                  <a:lnTo>
                    <a:pt x="2768" y="1945"/>
                  </a:lnTo>
                  <a:lnTo>
                    <a:pt x="2788" y="1967"/>
                  </a:lnTo>
                  <a:lnTo>
                    <a:pt x="2788" y="2032"/>
                  </a:lnTo>
                  <a:lnTo>
                    <a:pt x="2811" y="2087"/>
                  </a:lnTo>
                  <a:lnTo>
                    <a:pt x="2778" y="2140"/>
                  </a:lnTo>
                  <a:lnTo>
                    <a:pt x="2770" y="2118"/>
                  </a:lnTo>
                  <a:lnTo>
                    <a:pt x="2703" y="2116"/>
                  </a:lnTo>
                  <a:lnTo>
                    <a:pt x="2656" y="2073"/>
                  </a:lnTo>
                  <a:lnTo>
                    <a:pt x="2640" y="2012"/>
                  </a:lnTo>
                  <a:lnTo>
                    <a:pt x="2607" y="1971"/>
                  </a:lnTo>
                  <a:lnTo>
                    <a:pt x="2581" y="1925"/>
                  </a:lnTo>
                  <a:lnTo>
                    <a:pt x="2556" y="1911"/>
                  </a:lnTo>
                  <a:lnTo>
                    <a:pt x="2536" y="1941"/>
                  </a:lnTo>
                  <a:lnTo>
                    <a:pt x="2506" y="1943"/>
                  </a:lnTo>
                  <a:lnTo>
                    <a:pt x="2469" y="1967"/>
                  </a:lnTo>
                  <a:lnTo>
                    <a:pt x="2479" y="2035"/>
                  </a:lnTo>
                  <a:lnTo>
                    <a:pt x="2441" y="2049"/>
                  </a:lnTo>
                  <a:lnTo>
                    <a:pt x="2414" y="2039"/>
                  </a:lnTo>
                  <a:lnTo>
                    <a:pt x="2386" y="2075"/>
                  </a:lnTo>
                  <a:lnTo>
                    <a:pt x="2347" y="2073"/>
                  </a:lnTo>
                  <a:lnTo>
                    <a:pt x="2296" y="2128"/>
                  </a:lnTo>
                  <a:lnTo>
                    <a:pt x="2248" y="2132"/>
                  </a:lnTo>
                  <a:lnTo>
                    <a:pt x="2231" y="2055"/>
                  </a:lnTo>
                  <a:lnTo>
                    <a:pt x="2183" y="2051"/>
                  </a:lnTo>
                  <a:lnTo>
                    <a:pt x="2158" y="2093"/>
                  </a:lnTo>
                  <a:lnTo>
                    <a:pt x="2152" y="2142"/>
                  </a:lnTo>
                  <a:lnTo>
                    <a:pt x="2120" y="2181"/>
                  </a:lnTo>
                  <a:lnTo>
                    <a:pt x="2132" y="2222"/>
                  </a:lnTo>
                  <a:lnTo>
                    <a:pt x="2117" y="2246"/>
                  </a:lnTo>
                  <a:lnTo>
                    <a:pt x="2185" y="2333"/>
                  </a:lnTo>
                  <a:lnTo>
                    <a:pt x="2075" y="2376"/>
                  </a:lnTo>
                  <a:lnTo>
                    <a:pt x="2014" y="2376"/>
                  </a:lnTo>
                  <a:lnTo>
                    <a:pt x="1928" y="2407"/>
                  </a:lnTo>
                  <a:lnTo>
                    <a:pt x="1880" y="2526"/>
                  </a:lnTo>
                  <a:lnTo>
                    <a:pt x="1802" y="2555"/>
                  </a:lnTo>
                  <a:lnTo>
                    <a:pt x="1766" y="2539"/>
                  </a:lnTo>
                  <a:lnTo>
                    <a:pt x="1731" y="2598"/>
                  </a:lnTo>
                  <a:lnTo>
                    <a:pt x="1674" y="2579"/>
                  </a:lnTo>
                  <a:lnTo>
                    <a:pt x="1621" y="2638"/>
                  </a:lnTo>
                  <a:lnTo>
                    <a:pt x="1601" y="2718"/>
                  </a:lnTo>
                  <a:lnTo>
                    <a:pt x="1502" y="2852"/>
                  </a:lnTo>
                  <a:lnTo>
                    <a:pt x="1459" y="2888"/>
                  </a:lnTo>
                  <a:lnTo>
                    <a:pt x="1430" y="2860"/>
                  </a:lnTo>
                  <a:lnTo>
                    <a:pt x="1339" y="2876"/>
                  </a:lnTo>
                  <a:lnTo>
                    <a:pt x="1298" y="2823"/>
                  </a:lnTo>
                  <a:lnTo>
                    <a:pt x="1239" y="2821"/>
                  </a:lnTo>
                  <a:lnTo>
                    <a:pt x="1195" y="2781"/>
                  </a:lnTo>
                  <a:lnTo>
                    <a:pt x="1233" y="2707"/>
                  </a:lnTo>
                  <a:lnTo>
                    <a:pt x="1248" y="2659"/>
                  </a:lnTo>
                  <a:lnTo>
                    <a:pt x="1215" y="2612"/>
                  </a:lnTo>
                  <a:lnTo>
                    <a:pt x="1150" y="2630"/>
                  </a:lnTo>
                  <a:lnTo>
                    <a:pt x="1115" y="2709"/>
                  </a:lnTo>
                  <a:lnTo>
                    <a:pt x="1101" y="2846"/>
                  </a:lnTo>
                  <a:lnTo>
                    <a:pt x="1052" y="2901"/>
                  </a:lnTo>
                  <a:lnTo>
                    <a:pt x="939" y="2947"/>
                  </a:lnTo>
                  <a:lnTo>
                    <a:pt x="869" y="2941"/>
                  </a:lnTo>
                  <a:lnTo>
                    <a:pt x="810" y="2886"/>
                  </a:lnTo>
                  <a:lnTo>
                    <a:pt x="817" y="2795"/>
                  </a:lnTo>
                  <a:lnTo>
                    <a:pt x="874" y="2764"/>
                  </a:lnTo>
                  <a:lnTo>
                    <a:pt x="874" y="2657"/>
                  </a:lnTo>
                  <a:lnTo>
                    <a:pt x="829" y="2618"/>
                  </a:lnTo>
                  <a:lnTo>
                    <a:pt x="754" y="2620"/>
                  </a:lnTo>
                  <a:lnTo>
                    <a:pt x="658" y="2714"/>
                  </a:lnTo>
                  <a:lnTo>
                    <a:pt x="524" y="2714"/>
                  </a:lnTo>
                  <a:lnTo>
                    <a:pt x="441" y="2671"/>
                  </a:lnTo>
                  <a:lnTo>
                    <a:pt x="445" y="2610"/>
                  </a:lnTo>
                  <a:lnTo>
                    <a:pt x="378" y="2606"/>
                  </a:lnTo>
                  <a:lnTo>
                    <a:pt x="302" y="2539"/>
                  </a:lnTo>
                  <a:lnTo>
                    <a:pt x="351" y="2470"/>
                  </a:lnTo>
                  <a:lnTo>
                    <a:pt x="396" y="2457"/>
                  </a:lnTo>
                  <a:lnTo>
                    <a:pt x="376" y="2390"/>
                  </a:lnTo>
                  <a:lnTo>
                    <a:pt x="296" y="2362"/>
                  </a:lnTo>
                  <a:lnTo>
                    <a:pt x="203" y="2374"/>
                  </a:lnTo>
                  <a:lnTo>
                    <a:pt x="156" y="2429"/>
                  </a:lnTo>
                  <a:lnTo>
                    <a:pt x="111" y="2423"/>
                  </a:lnTo>
                  <a:lnTo>
                    <a:pt x="34" y="2333"/>
                  </a:lnTo>
                  <a:lnTo>
                    <a:pt x="0" y="2236"/>
                  </a:lnTo>
                  <a:lnTo>
                    <a:pt x="18" y="2179"/>
                  </a:lnTo>
                  <a:lnTo>
                    <a:pt x="10" y="2055"/>
                  </a:lnTo>
                  <a:lnTo>
                    <a:pt x="14" y="2057"/>
                  </a:lnTo>
                  <a:lnTo>
                    <a:pt x="30" y="2057"/>
                  </a:lnTo>
                  <a:lnTo>
                    <a:pt x="52" y="2059"/>
                  </a:lnTo>
                  <a:lnTo>
                    <a:pt x="79" y="2063"/>
                  </a:lnTo>
                  <a:lnTo>
                    <a:pt x="109" y="2065"/>
                  </a:lnTo>
                  <a:lnTo>
                    <a:pt x="138" y="2069"/>
                  </a:lnTo>
                  <a:lnTo>
                    <a:pt x="166" y="2073"/>
                  </a:lnTo>
                  <a:lnTo>
                    <a:pt x="189" y="2077"/>
                  </a:lnTo>
                  <a:lnTo>
                    <a:pt x="207" y="2081"/>
                  </a:lnTo>
                  <a:lnTo>
                    <a:pt x="243" y="2089"/>
                  </a:lnTo>
                  <a:lnTo>
                    <a:pt x="278" y="2089"/>
                  </a:lnTo>
                  <a:lnTo>
                    <a:pt x="308" y="2081"/>
                  </a:lnTo>
                  <a:lnTo>
                    <a:pt x="323" y="2075"/>
                  </a:lnTo>
                  <a:lnTo>
                    <a:pt x="337" y="2069"/>
                  </a:lnTo>
                  <a:lnTo>
                    <a:pt x="351" y="2067"/>
                  </a:lnTo>
                  <a:lnTo>
                    <a:pt x="367" y="2065"/>
                  </a:lnTo>
                  <a:lnTo>
                    <a:pt x="386" y="2069"/>
                  </a:lnTo>
                  <a:lnTo>
                    <a:pt x="412" y="2075"/>
                  </a:lnTo>
                  <a:lnTo>
                    <a:pt x="441" y="2079"/>
                  </a:lnTo>
                  <a:lnTo>
                    <a:pt x="473" y="2083"/>
                  </a:lnTo>
                  <a:lnTo>
                    <a:pt x="498" y="2087"/>
                  </a:lnTo>
                  <a:lnTo>
                    <a:pt x="518" y="2087"/>
                  </a:lnTo>
                  <a:lnTo>
                    <a:pt x="542" y="2089"/>
                  </a:lnTo>
                  <a:lnTo>
                    <a:pt x="560" y="2095"/>
                  </a:lnTo>
                  <a:lnTo>
                    <a:pt x="575" y="2104"/>
                  </a:lnTo>
                  <a:lnTo>
                    <a:pt x="589" y="2118"/>
                  </a:lnTo>
                  <a:lnTo>
                    <a:pt x="607" y="2134"/>
                  </a:lnTo>
                  <a:lnTo>
                    <a:pt x="626" y="2148"/>
                  </a:lnTo>
                  <a:lnTo>
                    <a:pt x="646" y="2156"/>
                  </a:lnTo>
                  <a:lnTo>
                    <a:pt x="666" y="2163"/>
                  </a:lnTo>
                  <a:lnTo>
                    <a:pt x="685" y="2173"/>
                  </a:lnTo>
                  <a:lnTo>
                    <a:pt x="709" y="2183"/>
                  </a:lnTo>
                  <a:lnTo>
                    <a:pt x="739" y="2193"/>
                  </a:lnTo>
                  <a:lnTo>
                    <a:pt x="762" y="2197"/>
                  </a:lnTo>
                  <a:lnTo>
                    <a:pt x="792" y="2199"/>
                  </a:lnTo>
                  <a:lnTo>
                    <a:pt x="821" y="2201"/>
                  </a:lnTo>
                  <a:lnTo>
                    <a:pt x="851" y="2201"/>
                  </a:lnTo>
                  <a:lnTo>
                    <a:pt x="874" y="2201"/>
                  </a:lnTo>
                  <a:lnTo>
                    <a:pt x="892" y="2203"/>
                  </a:lnTo>
                  <a:lnTo>
                    <a:pt x="904" y="2207"/>
                  </a:lnTo>
                  <a:lnTo>
                    <a:pt x="914" y="2215"/>
                  </a:lnTo>
                  <a:lnTo>
                    <a:pt x="924" y="2224"/>
                  </a:lnTo>
                  <a:lnTo>
                    <a:pt x="935" y="2232"/>
                  </a:lnTo>
                  <a:lnTo>
                    <a:pt x="947" y="2236"/>
                  </a:lnTo>
                  <a:lnTo>
                    <a:pt x="965" y="2238"/>
                  </a:lnTo>
                  <a:lnTo>
                    <a:pt x="985" y="2234"/>
                  </a:lnTo>
                  <a:lnTo>
                    <a:pt x="1002" y="2224"/>
                  </a:lnTo>
                  <a:lnTo>
                    <a:pt x="1024" y="2207"/>
                  </a:lnTo>
                  <a:lnTo>
                    <a:pt x="1048" y="2187"/>
                  </a:lnTo>
                  <a:lnTo>
                    <a:pt x="1073" y="2171"/>
                  </a:lnTo>
                  <a:lnTo>
                    <a:pt x="1103" y="2157"/>
                  </a:lnTo>
                  <a:lnTo>
                    <a:pt x="1134" y="2144"/>
                  </a:lnTo>
                  <a:lnTo>
                    <a:pt x="1164" y="2130"/>
                  </a:lnTo>
                  <a:lnTo>
                    <a:pt x="1199" y="2114"/>
                  </a:lnTo>
                  <a:lnTo>
                    <a:pt x="1241" y="2098"/>
                  </a:lnTo>
                  <a:lnTo>
                    <a:pt x="1282" y="2087"/>
                  </a:lnTo>
                  <a:lnTo>
                    <a:pt x="1325" y="2079"/>
                  </a:lnTo>
                  <a:lnTo>
                    <a:pt x="1345" y="2077"/>
                  </a:lnTo>
                  <a:lnTo>
                    <a:pt x="1357" y="2077"/>
                  </a:lnTo>
                  <a:lnTo>
                    <a:pt x="1363" y="2079"/>
                  </a:lnTo>
                  <a:lnTo>
                    <a:pt x="1367" y="2079"/>
                  </a:lnTo>
                  <a:lnTo>
                    <a:pt x="1371" y="2081"/>
                  </a:lnTo>
                  <a:lnTo>
                    <a:pt x="1378" y="2081"/>
                  </a:lnTo>
                  <a:lnTo>
                    <a:pt x="1392" y="2081"/>
                  </a:lnTo>
                  <a:lnTo>
                    <a:pt x="1418" y="2079"/>
                  </a:lnTo>
                  <a:lnTo>
                    <a:pt x="1463" y="2075"/>
                  </a:lnTo>
                  <a:lnTo>
                    <a:pt x="1498" y="2071"/>
                  </a:lnTo>
                  <a:lnTo>
                    <a:pt x="1526" y="2065"/>
                  </a:lnTo>
                  <a:lnTo>
                    <a:pt x="1548" y="2059"/>
                  </a:lnTo>
                  <a:lnTo>
                    <a:pt x="1561" y="2053"/>
                  </a:lnTo>
                  <a:lnTo>
                    <a:pt x="1571" y="2045"/>
                  </a:lnTo>
                  <a:lnTo>
                    <a:pt x="1577" y="2035"/>
                  </a:lnTo>
                  <a:lnTo>
                    <a:pt x="1581" y="2030"/>
                  </a:lnTo>
                  <a:lnTo>
                    <a:pt x="1589" y="2024"/>
                  </a:lnTo>
                  <a:lnTo>
                    <a:pt x="1603" y="2018"/>
                  </a:lnTo>
                  <a:lnTo>
                    <a:pt x="1622" y="2014"/>
                  </a:lnTo>
                  <a:lnTo>
                    <a:pt x="1640" y="2006"/>
                  </a:lnTo>
                  <a:lnTo>
                    <a:pt x="1656" y="1994"/>
                  </a:lnTo>
                  <a:lnTo>
                    <a:pt x="1668" y="1974"/>
                  </a:lnTo>
                  <a:lnTo>
                    <a:pt x="1674" y="1957"/>
                  </a:lnTo>
                  <a:lnTo>
                    <a:pt x="1680" y="1941"/>
                  </a:lnTo>
                  <a:lnTo>
                    <a:pt x="1685" y="1927"/>
                  </a:lnTo>
                  <a:lnTo>
                    <a:pt x="1697" y="1913"/>
                  </a:lnTo>
                  <a:lnTo>
                    <a:pt x="1715" y="1900"/>
                  </a:lnTo>
                  <a:lnTo>
                    <a:pt x="1737" y="1888"/>
                  </a:lnTo>
                  <a:lnTo>
                    <a:pt x="1752" y="1878"/>
                  </a:lnTo>
                  <a:lnTo>
                    <a:pt x="1764" y="1872"/>
                  </a:lnTo>
                  <a:lnTo>
                    <a:pt x="1772" y="1866"/>
                  </a:lnTo>
                  <a:lnTo>
                    <a:pt x="1780" y="1860"/>
                  </a:lnTo>
                  <a:lnTo>
                    <a:pt x="1790" y="1854"/>
                  </a:lnTo>
                  <a:lnTo>
                    <a:pt x="1804" y="1848"/>
                  </a:lnTo>
                  <a:lnTo>
                    <a:pt x="1817" y="1841"/>
                  </a:lnTo>
                  <a:lnTo>
                    <a:pt x="1831" y="1831"/>
                  </a:lnTo>
                  <a:lnTo>
                    <a:pt x="1837" y="1821"/>
                  </a:lnTo>
                  <a:lnTo>
                    <a:pt x="1837" y="1811"/>
                  </a:lnTo>
                  <a:lnTo>
                    <a:pt x="1825" y="1795"/>
                  </a:lnTo>
                  <a:lnTo>
                    <a:pt x="1809" y="1780"/>
                  </a:lnTo>
                  <a:lnTo>
                    <a:pt x="1794" y="1762"/>
                  </a:lnTo>
                  <a:lnTo>
                    <a:pt x="1780" y="1744"/>
                  </a:lnTo>
                  <a:lnTo>
                    <a:pt x="1772" y="1726"/>
                  </a:lnTo>
                  <a:lnTo>
                    <a:pt x="1772" y="1707"/>
                  </a:lnTo>
                  <a:lnTo>
                    <a:pt x="1772" y="1679"/>
                  </a:lnTo>
                  <a:lnTo>
                    <a:pt x="1776" y="1652"/>
                  </a:lnTo>
                  <a:lnTo>
                    <a:pt x="1782" y="1628"/>
                  </a:lnTo>
                  <a:lnTo>
                    <a:pt x="1790" y="1608"/>
                  </a:lnTo>
                  <a:lnTo>
                    <a:pt x="1806" y="1593"/>
                  </a:lnTo>
                  <a:lnTo>
                    <a:pt x="1823" y="1585"/>
                  </a:lnTo>
                  <a:lnTo>
                    <a:pt x="1843" y="1581"/>
                  </a:lnTo>
                  <a:lnTo>
                    <a:pt x="1863" y="1585"/>
                  </a:lnTo>
                  <a:lnTo>
                    <a:pt x="1884" y="1597"/>
                  </a:lnTo>
                  <a:lnTo>
                    <a:pt x="1910" y="1606"/>
                  </a:lnTo>
                  <a:lnTo>
                    <a:pt x="1937" y="1614"/>
                  </a:lnTo>
                  <a:lnTo>
                    <a:pt x="1963" y="1616"/>
                  </a:lnTo>
                  <a:lnTo>
                    <a:pt x="1985" y="1614"/>
                  </a:lnTo>
                  <a:lnTo>
                    <a:pt x="2002" y="1614"/>
                  </a:lnTo>
                  <a:lnTo>
                    <a:pt x="2020" y="1612"/>
                  </a:lnTo>
                  <a:lnTo>
                    <a:pt x="2034" y="1608"/>
                  </a:lnTo>
                  <a:lnTo>
                    <a:pt x="2046" y="1597"/>
                  </a:lnTo>
                  <a:lnTo>
                    <a:pt x="2058" y="1581"/>
                  </a:lnTo>
                  <a:lnTo>
                    <a:pt x="2071" y="1561"/>
                  </a:lnTo>
                  <a:lnTo>
                    <a:pt x="2085" y="1538"/>
                  </a:lnTo>
                  <a:lnTo>
                    <a:pt x="2101" y="1518"/>
                  </a:lnTo>
                  <a:lnTo>
                    <a:pt x="2117" y="1502"/>
                  </a:lnTo>
                  <a:lnTo>
                    <a:pt x="2130" y="1494"/>
                  </a:lnTo>
                  <a:lnTo>
                    <a:pt x="2146" y="1490"/>
                  </a:lnTo>
                  <a:lnTo>
                    <a:pt x="2166" y="1488"/>
                  </a:lnTo>
                  <a:lnTo>
                    <a:pt x="2189" y="1486"/>
                  </a:lnTo>
                  <a:lnTo>
                    <a:pt x="2213" y="1484"/>
                  </a:lnTo>
                  <a:lnTo>
                    <a:pt x="2231" y="1482"/>
                  </a:lnTo>
                  <a:lnTo>
                    <a:pt x="2243" y="1477"/>
                  </a:lnTo>
                  <a:lnTo>
                    <a:pt x="2254" y="1469"/>
                  </a:lnTo>
                  <a:lnTo>
                    <a:pt x="2268" y="1455"/>
                  </a:lnTo>
                  <a:lnTo>
                    <a:pt x="2284" y="1437"/>
                  </a:lnTo>
                  <a:lnTo>
                    <a:pt x="2298" y="1421"/>
                  </a:lnTo>
                  <a:lnTo>
                    <a:pt x="2308" y="1408"/>
                  </a:lnTo>
                  <a:lnTo>
                    <a:pt x="2311" y="1388"/>
                  </a:lnTo>
                  <a:lnTo>
                    <a:pt x="2315" y="1364"/>
                  </a:lnTo>
                  <a:lnTo>
                    <a:pt x="2321" y="1343"/>
                  </a:lnTo>
                  <a:lnTo>
                    <a:pt x="2331" y="1323"/>
                  </a:lnTo>
                  <a:lnTo>
                    <a:pt x="2351" y="1303"/>
                  </a:lnTo>
                  <a:lnTo>
                    <a:pt x="2374" y="1286"/>
                  </a:lnTo>
                  <a:lnTo>
                    <a:pt x="2402" y="1276"/>
                  </a:lnTo>
                  <a:lnTo>
                    <a:pt x="2416" y="1270"/>
                  </a:lnTo>
                  <a:lnTo>
                    <a:pt x="2426" y="1262"/>
                  </a:lnTo>
                  <a:lnTo>
                    <a:pt x="2433" y="1250"/>
                  </a:lnTo>
                  <a:lnTo>
                    <a:pt x="2443" y="1240"/>
                  </a:lnTo>
                  <a:lnTo>
                    <a:pt x="2455" y="1232"/>
                  </a:lnTo>
                  <a:lnTo>
                    <a:pt x="2469" y="1227"/>
                  </a:lnTo>
                  <a:lnTo>
                    <a:pt x="2487" y="1217"/>
                  </a:lnTo>
                  <a:lnTo>
                    <a:pt x="2510" y="1205"/>
                  </a:lnTo>
                  <a:lnTo>
                    <a:pt x="2534" y="1195"/>
                  </a:lnTo>
                  <a:lnTo>
                    <a:pt x="2559" y="1189"/>
                  </a:lnTo>
                  <a:lnTo>
                    <a:pt x="2583" y="1187"/>
                  </a:lnTo>
                  <a:lnTo>
                    <a:pt x="2607" y="1189"/>
                  </a:lnTo>
                  <a:lnTo>
                    <a:pt x="2628" y="1195"/>
                  </a:lnTo>
                  <a:lnTo>
                    <a:pt x="2652" y="1199"/>
                  </a:lnTo>
                  <a:lnTo>
                    <a:pt x="2670" y="1203"/>
                  </a:lnTo>
                  <a:lnTo>
                    <a:pt x="2685" y="1203"/>
                  </a:lnTo>
                  <a:lnTo>
                    <a:pt x="2697" y="1197"/>
                  </a:lnTo>
                  <a:lnTo>
                    <a:pt x="2707" y="1183"/>
                  </a:lnTo>
                  <a:lnTo>
                    <a:pt x="2713" y="1171"/>
                  </a:lnTo>
                  <a:lnTo>
                    <a:pt x="2713" y="1158"/>
                  </a:lnTo>
                  <a:lnTo>
                    <a:pt x="2707" y="1140"/>
                  </a:lnTo>
                  <a:lnTo>
                    <a:pt x="2695" y="1126"/>
                  </a:lnTo>
                  <a:lnTo>
                    <a:pt x="2682" y="1108"/>
                  </a:lnTo>
                  <a:lnTo>
                    <a:pt x="2662" y="1089"/>
                  </a:lnTo>
                  <a:lnTo>
                    <a:pt x="2644" y="1071"/>
                  </a:lnTo>
                  <a:lnTo>
                    <a:pt x="2626" y="1055"/>
                  </a:lnTo>
                  <a:lnTo>
                    <a:pt x="2611" y="1042"/>
                  </a:lnTo>
                  <a:lnTo>
                    <a:pt x="2575" y="1016"/>
                  </a:lnTo>
                  <a:lnTo>
                    <a:pt x="2538" y="1004"/>
                  </a:lnTo>
                  <a:lnTo>
                    <a:pt x="2524" y="998"/>
                  </a:lnTo>
                  <a:lnTo>
                    <a:pt x="2510" y="990"/>
                  </a:lnTo>
                  <a:lnTo>
                    <a:pt x="2498" y="986"/>
                  </a:lnTo>
                  <a:lnTo>
                    <a:pt x="2485" y="984"/>
                  </a:lnTo>
                  <a:lnTo>
                    <a:pt x="2469" y="990"/>
                  </a:lnTo>
                  <a:lnTo>
                    <a:pt x="2453" y="1006"/>
                  </a:lnTo>
                  <a:lnTo>
                    <a:pt x="2439" y="1024"/>
                  </a:lnTo>
                  <a:lnTo>
                    <a:pt x="2426" y="1040"/>
                  </a:lnTo>
                  <a:lnTo>
                    <a:pt x="2408" y="1051"/>
                  </a:lnTo>
                  <a:lnTo>
                    <a:pt x="2394" y="1053"/>
                  </a:lnTo>
                  <a:lnTo>
                    <a:pt x="2376" y="1049"/>
                  </a:lnTo>
                  <a:lnTo>
                    <a:pt x="2357" y="1044"/>
                  </a:lnTo>
                  <a:lnTo>
                    <a:pt x="2337" y="1036"/>
                  </a:lnTo>
                  <a:lnTo>
                    <a:pt x="2317" y="1032"/>
                  </a:lnTo>
                  <a:lnTo>
                    <a:pt x="2304" y="1034"/>
                  </a:lnTo>
                  <a:lnTo>
                    <a:pt x="2292" y="1042"/>
                  </a:lnTo>
                  <a:lnTo>
                    <a:pt x="2282" y="1053"/>
                  </a:lnTo>
                  <a:lnTo>
                    <a:pt x="2272" y="1067"/>
                  </a:lnTo>
                  <a:lnTo>
                    <a:pt x="2260" y="1079"/>
                  </a:lnTo>
                  <a:lnTo>
                    <a:pt x="2248" y="1087"/>
                  </a:lnTo>
                  <a:lnTo>
                    <a:pt x="2235" y="1087"/>
                  </a:lnTo>
                  <a:lnTo>
                    <a:pt x="2211" y="1075"/>
                  </a:lnTo>
                  <a:lnTo>
                    <a:pt x="2189" y="1061"/>
                  </a:lnTo>
                  <a:lnTo>
                    <a:pt x="2174" y="1044"/>
                  </a:lnTo>
                  <a:lnTo>
                    <a:pt x="2168" y="1024"/>
                  </a:lnTo>
                  <a:lnTo>
                    <a:pt x="2170" y="1010"/>
                  </a:lnTo>
                  <a:lnTo>
                    <a:pt x="2178" y="1002"/>
                  </a:lnTo>
                  <a:lnTo>
                    <a:pt x="2185" y="992"/>
                  </a:lnTo>
                  <a:lnTo>
                    <a:pt x="2193" y="982"/>
                  </a:lnTo>
                  <a:lnTo>
                    <a:pt x="2197" y="965"/>
                  </a:lnTo>
                  <a:lnTo>
                    <a:pt x="2199" y="935"/>
                  </a:lnTo>
                  <a:lnTo>
                    <a:pt x="2201" y="902"/>
                  </a:lnTo>
                  <a:lnTo>
                    <a:pt x="2207" y="868"/>
                  </a:lnTo>
                  <a:lnTo>
                    <a:pt x="2217" y="839"/>
                  </a:lnTo>
                  <a:lnTo>
                    <a:pt x="2229" y="811"/>
                  </a:lnTo>
                  <a:lnTo>
                    <a:pt x="2239" y="782"/>
                  </a:lnTo>
                  <a:lnTo>
                    <a:pt x="2248" y="754"/>
                  </a:lnTo>
                  <a:lnTo>
                    <a:pt x="2254" y="735"/>
                  </a:lnTo>
                  <a:lnTo>
                    <a:pt x="2262" y="721"/>
                  </a:lnTo>
                  <a:lnTo>
                    <a:pt x="2276" y="713"/>
                  </a:lnTo>
                  <a:lnTo>
                    <a:pt x="2296" y="711"/>
                  </a:lnTo>
                  <a:lnTo>
                    <a:pt x="2317" y="713"/>
                  </a:lnTo>
                  <a:lnTo>
                    <a:pt x="2331" y="719"/>
                  </a:lnTo>
                  <a:lnTo>
                    <a:pt x="2349" y="725"/>
                  </a:lnTo>
                  <a:lnTo>
                    <a:pt x="2365" y="733"/>
                  </a:lnTo>
                  <a:lnTo>
                    <a:pt x="2380" y="736"/>
                  </a:lnTo>
                  <a:lnTo>
                    <a:pt x="2394" y="736"/>
                  </a:lnTo>
                  <a:lnTo>
                    <a:pt x="2406" y="729"/>
                  </a:lnTo>
                  <a:lnTo>
                    <a:pt x="2424" y="703"/>
                  </a:lnTo>
                  <a:lnTo>
                    <a:pt x="2443" y="675"/>
                  </a:lnTo>
                  <a:lnTo>
                    <a:pt x="2463" y="650"/>
                  </a:lnTo>
                  <a:lnTo>
                    <a:pt x="2477" y="640"/>
                  </a:lnTo>
                  <a:lnTo>
                    <a:pt x="2493" y="636"/>
                  </a:lnTo>
                  <a:lnTo>
                    <a:pt x="2506" y="634"/>
                  </a:lnTo>
                  <a:lnTo>
                    <a:pt x="2522" y="630"/>
                  </a:lnTo>
                  <a:lnTo>
                    <a:pt x="2534" y="622"/>
                  </a:lnTo>
                  <a:lnTo>
                    <a:pt x="2540" y="611"/>
                  </a:lnTo>
                  <a:lnTo>
                    <a:pt x="2542" y="595"/>
                  </a:lnTo>
                  <a:lnTo>
                    <a:pt x="2538" y="577"/>
                  </a:lnTo>
                  <a:lnTo>
                    <a:pt x="2534" y="561"/>
                  </a:lnTo>
                  <a:lnTo>
                    <a:pt x="2530" y="548"/>
                  </a:lnTo>
                  <a:lnTo>
                    <a:pt x="2532" y="534"/>
                  </a:lnTo>
                  <a:lnTo>
                    <a:pt x="2536" y="518"/>
                  </a:lnTo>
                  <a:lnTo>
                    <a:pt x="2542" y="498"/>
                  </a:lnTo>
                  <a:lnTo>
                    <a:pt x="2550" y="477"/>
                  </a:lnTo>
                  <a:lnTo>
                    <a:pt x="2556" y="459"/>
                  </a:lnTo>
                  <a:lnTo>
                    <a:pt x="2561" y="443"/>
                  </a:lnTo>
                  <a:lnTo>
                    <a:pt x="2567" y="416"/>
                  </a:lnTo>
                  <a:lnTo>
                    <a:pt x="2571" y="386"/>
                  </a:lnTo>
                  <a:lnTo>
                    <a:pt x="2579" y="355"/>
                  </a:lnTo>
                  <a:lnTo>
                    <a:pt x="2585" y="337"/>
                  </a:lnTo>
                  <a:lnTo>
                    <a:pt x="2589" y="327"/>
                  </a:lnTo>
                  <a:lnTo>
                    <a:pt x="2595" y="317"/>
                  </a:lnTo>
                  <a:lnTo>
                    <a:pt x="2603" y="305"/>
                  </a:lnTo>
                  <a:lnTo>
                    <a:pt x="2615" y="294"/>
                  </a:lnTo>
                  <a:lnTo>
                    <a:pt x="2626" y="276"/>
                  </a:lnTo>
                  <a:lnTo>
                    <a:pt x="2632" y="260"/>
                  </a:lnTo>
                  <a:lnTo>
                    <a:pt x="2634" y="246"/>
                  </a:lnTo>
                  <a:lnTo>
                    <a:pt x="2634" y="231"/>
                  </a:lnTo>
                  <a:lnTo>
                    <a:pt x="2632" y="209"/>
                  </a:lnTo>
                  <a:lnTo>
                    <a:pt x="2632" y="185"/>
                  </a:lnTo>
                  <a:lnTo>
                    <a:pt x="2628" y="164"/>
                  </a:lnTo>
                  <a:lnTo>
                    <a:pt x="2622" y="150"/>
                  </a:lnTo>
                  <a:lnTo>
                    <a:pt x="2615" y="146"/>
                  </a:lnTo>
                  <a:lnTo>
                    <a:pt x="2605" y="148"/>
                  </a:lnTo>
                  <a:lnTo>
                    <a:pt x="2593" y="152"/>
                  </a:lnTo>
                  <a:lnTo>
                    <a:pt x="2581" y="156"/>
                  </a:lnTo>
                  <a:lnTo>
                    <a:pt x="2567" y="158"/>
                  </a:lnTo>
                  <a:lnTo>
                    <a:pt x="2556" y="156"/>
                  </a:lnTo>
                  <a:lnTo>
                    <a:pt x="2548" y="148"/>
                  </a:lnTo>
                  <a:lnTo>
                    <a:pt x="2546" y="136"/>
                  </a:lnTo>
                  <a:lnTo>
                    <a:pt x="2548" y="124"/>
                  </a:lnTo>
                  <a:lnTo>
                    <a:pt x="2550" y="116"/>
                  </a:lnTo>
                  <a:lnTo>
                    <a:pt x="2552" y="115"/>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38" name="Google Shape;638;p25"/>
            <p:cNvSpPr/>
            <p:nvPr/>
          </p:nvSpPr>
          <p:spPr>
            <a:xfrm>
              <a:off x="2016" y="1899"/>
              <a:ext cx="1007" cy="870"/>
            </a:xfrm>
            <a:custGeom>
              <a:rect b="b" l="l" r="r" t="t"/>
              <a:pathLst>
                <a:path extrusionOk="0" h="1739" w="2014">
                  <a:moveTo>
                    <a:pt x="463" y="9"/>
                  </a:moveTo>
                  <a:lnTo>
                    <a:pt x="398" y="0"/>
                  </a:lnTo>
                  <a:lnTo>
                    <a:pt x="365" y="51"/>
                  </a:lnTo>
                  <a:lnTo>
                    <a:pt x="374" y="92"/>
                  </a:lnTo>
                  <a:lnTo>
                    <a:pt x="347" y="122"/>
                  </a:lnTo>
                  <a:lnTo>
                    <a:pt x="264" y="149"/>
                  </a:lnTo>
                  <a:lnTo>
                    <a:pt x="160" y="181"/>
                  </a:lnTo>
                  <a:lnTo>
                    <a:pt x="81" y="259"/>
                  </a:lnTo>
                  <a:lnTo>
                    <a:pt x="0" y="307"/>
                  </a:lnTo>
                  <a:lnTo>
                    <a:pt x="32" y="570"/>
                  </a:lnTo>
                  <a:lnTo>
                    <a:pt x="115" y="578"/>
                  </a:lnTo>
                  <a:lnTo>
                    <a:pt x="180" y="614"/>
                  </a:lnTo>
                  <a:lnTo>
                    <a:pt x="237" y="625"/>
                  </a:lnTo>
                  <a:lnTo>
                    <a:pt x="298" y="684"/>
                  </a:lnTo>
                  <a:lnTo>
                    <a:pt x="357" y="681"/>
                  </a:lnTo>
                  <a:lnTo>
                    <a:pt x="432" y="637"/>
                  </a:lnTo>
                  <a:lnTo>
                    <a:pt x="504" y="641"/>
                  </a:lnTo>
                  <a:lnTo>
                    <a:pt x="559" y="637"/>
                  </a:lnTo>
                  <a:lnTo>
                    <a:pt x="601" y="612"/>
                  </a:lnTo>
                  <a:lnTo>
                    <a:pt x="674" y="651"/>
                  </a:lnTo>
                  <a:lnTo>
                    <a:pt x="752" y="708"/>
                  </a:lnTo>
                  <a:lnTo>
                    <a:pt x="813" y="669"/>
                  </a:lnTo>
                  <a:lnTo>
                    <a:pt x="829" y="708"/>
                  </a:lnTo>
                  <a:lnTo>
                    <a:pt x="859" y="771"/>
                  </a:lnTo>
                  <a:lnTo>
                    <a:pt x="945" y="807"/>
                  </a:lnTo>
                  <a:lnTo>
                    <a:pt x="998" y="877"/>
                  </a:lnTo>
                  <a:lnTo>
                    <a:pt x="1032" y="879"/>
                  </a:lnTo>
                  <a:lnTo>
                    <a:pt x="1059" y="854"/>
                  </a:lnTo>
                  <a:lnTo>
                    <a:pt x="1101" y="895"/>
                  </a:lnTo>
                  <a:lnTo>
                    <a:pt x="1136" y="946"/>
                  </a:lnTo>
                  <a:lnTo>
                    <a:pt x="1150" y="1015"/>
                  </a:lnTo>
                  <a:lnTo>
                    <a:pt x="1181" y="1051"/>
                  </a:lnTo>
                  <a:lnTo>
                    <a:pt x="1203" y="1100"/>
                  </a:lnTo>
                  <a:lnTo>
                    <a:pt x="1229" y="1129"/>
                  </a:lnTo>
                  <a:lnTo>
                    <a:pt x="1197" y="1234"/>
                  </a:lnTo>
                  <a:lnTo>
                    <a:pt x="1132" y="1271"/>
                  </a:lnTo>
                  <a:lnTo>
                    <a:pt x="1144" y="1326"/>
                  </a:lnTo>
                  <a:lnTo>
                    <a:pt x="1105" y="1358"/>
                  </a:lnTo>
                  <a:lnTo>
                    <a:pt x="1077" y="1362"/>
                  </a:lnTo>
                  <a:lnTo>
                    <a:pt x="1085" y="1448"/>
                  </a:lnTo>
                  <a:lnTo>
                    <a:pt x="1050" y="1478"/>
                  </a:lnTo>
                  <a:lnTo>
                    <a:pt x="996" y="1468"/>
                  </a:lnTo>
                  <a:lnTo>
                    <a:pt x="971" y="1425"/>
                  </a:lnTo>
                  <a:lnTo>
                    <a:pt x="943" y="1444"/>
                  </a:lnTo>
                  <a:lnTo>
                    <a:pt x="953" y="1495"/>
                  </a:lnTo>
                  <a:lnTo>
                    <a:pt x="1018" y="1503"/>
                  </a:lnTo>
                  <a:lnTo>
                    <a:pt x="1073" y="1547"/>
                  </a:lnTo>
                  <a:lnTo>
                    <a:pt x="1124" y="1558"/>
                  </a:lnTo>
                  <a:lnTo>
                    <a:pt x="1126" y="1507"/>
                  </a:lnTo>
                  <a:lnTo>
                    <a:pt x="1223" y="1472"/>
                  </a:lnTo>
                  <a:lnTo>
                    <a:pt x="1256" y="1489"/>
                  </a:lnTo>
                  <a:lnTo>
                    <a:pt x="1282" y="1560"/>
                  </a:lnTo>
                  <a:lnTo>
                    <a:pt x="1363" y="1633"/>
                  </a:lnTo>
                  <a:lnTo>
                    <a:pt x="1410" y="1610"/>
                  </a:lnTo>
                  <a:lnTo>
                    <a:pt x="1437" y="1688"/>
                  </a:lnTo>
                  <a:lnTo>
                    <a:pt x="1493" y="1732"/>
                  </a:lnTo>
                  <a:lnTo>
                    <a:pt x="1540" y="1739"/>
                  </a:lnTo>
                  <a:lnTo>
                    <a:pt x="1587" y="1688"/>
                  </a:lnTo>
                  <a:lnTo>
                    <a:pt x="1654" y="1651"/>
                  </a:lnTo>
                  <a:lnTo>
                    <a:pt x="1650" y="1602"/>
                  </a:lnTo>
                  <a:lnTo>
                    <a:pt x="1634" y="1580"/>
                  </a:lnTo>
                  <a:lnTo>
                    <a:pt x="1731" y="1566"/>
                  </a:lnTo>
                  <a:lnTo>
                    <a:pt x="1719" y="1507"/>
                  </a:lnTo>
                  <a:lnTo>
                    <a:pt x="1744" y="1430"/>
                  </a:lnTo>
                  <a:lnTo>
                    <a:pt x="1697" y="1399"/>
                  </a:lnTo>
                  <a:lnTo>
                    <a:pt x="1699" y="1395"/>
                  </a:lnTo>
                  <a:lnTo>
                    <a:pt x="1707" y="1385"/>
                  </a:lnTo>
                  <a:lnTo>
                    <a:pt x="1715" y="1373"/>
                  </a:lnTo>
                  <a:lnTo>
                    <a:pt x="1723" y="1363"/>
                  </a:lnTo>
                  <a:lnTo>
                    <a:pt x="1727" y="1360"/>
                  </a:lnTo>
                  <a:lnTo>
                    <a:pt x="1727" y="1354"/>
                  </a:lnTo>
                  <a:lnTo>
                    <a:pt x="1725" y="1340"/>
                  </a:lnTo>
                  <a:lnTo>
                    <a:pt x="1725" y="1324"/>
                  </a:lnTo>
                  <a:lnTo>
                    <a:pt x="1725" y="1312"/>
                  </a:lnTo>
                  <a:lnTo>
                    <a:pt x="1725" y="1306"/>
                  </a:lnTo>
                  <a:lnTo>
                    <a:pt x="1788" y="1302"/>
                  </a:lnTo>
                  <a:lnTo>
                    <a:pt x="1835" y="1328"/>
                  </a:lnTo>
                  <a:lnTo>
                    <a:pt x="1888" y="1316"/>
                  </a:lnTo>
                  <a:lnTo>
                    <a:pt x="1888" y="1267"/>
                  </a:lnTo>
                  <a:lnTo>
                    <a:pt x="1996" y="1259"/>
                  </a:lnTo>
                  <a:lnTo>
                    <a:pt x="2000" y="1206"/>
                  </a:lnTo>
                  <a:lnTo>
                    <a:pt x="1989" y="1155"/>
                  </a:lnTo>
                  <a:lnTo>
                    <a:pt x="2014" y="1112"/>
                  </a:lnTo>
                  <a:lnTo>
                    <a:pt x="2002" y="1068"/>
                  </a:lnTo>
                  <a:lnTo>
                    <a:pt x="1882" y="1015"/>
                  </a:lnTo>
                  <a:lnTo>
                    <a:pt x="1811" y="993"/>
                  </a:lnTo>
                  <a:lnTo>
                    <a:pt x="1809" y="962"/>
                  </a:lnTo>
                  <a:lnTo>
                    <a:pt x="1758" y="960"/>
                  </a:lnTo>
                  <a:lnTo>
                    <a:pt x="1727" y="944"/>
                  </a:lnTo>
                  <a:lnTo>
                    <a:pt x="1713" y="1023"/>
                  </a:lnTo>
                  <a:lnTo>
                    <a:pt x="1701" y="1102"/>
                  </a:lnTo>
                  <a:lnTo>
                    <a:pt x="1754" y="1121"/>
                  </a:lnTo>
                  <a:lnTo>
                    <a:pt x="1774" y="1157"/>
                  </a:lnTo>
                  <a:lnTo>
                    <a:pt x="1756" y="1198"/>
                  </a:lnTo>
                  <a:lnTo>
                    <a:pt x="1717" y="1214"/>
                  </a:lnTo>
                  <a:lnTo>
                    <a:pt x="1713" y="1259"/>
                  </a:lnTo>
                  <a:lnTo>
                    <a:pt x="1678" y="1271"/>
                  </a:lnTo>
                  <a:lnTo>
                    <a:pt x="1613" y="1241"/>
                  </a:lnTo>
                  <a:lnTo>
                    <a:pt x="1589" y="1206"/>
                  </a:lnTo>
                  <a:lnTo>
                    <a:pt x="1546" y="1190"/>
                  </a:lnTo>
                  <a:lnTo>
                    <a:pt x="1546" y="1145"/>
                  </a:lnTo>
                  <a:lnTo>
                    <a:pt x="1563" y="1104"/>
                  </a:lnTo>
                  <a:lnTo>
                    <a:pt x="1524" y="1047"/>
                  </a:lnTo>
                  <a:lnTo>
                    <a:pt x="1528" y="1011"/>
                  </a:lnTo>
                  <a:lnTo>
                    <a:pt x="1475" y="970"/>
                  </a:lnTo>
                  <a:lnTo>
                    <a:pt x="1447" y="932"/>
                  </a:lnTo>
                  <a:lnTo>
                    <a:pt x="1437" y="915"/>
                  </a:lnTo>
                  <a:lnTo>
                    <a:pt x="1365" y="911"/>
                  </a:lnTo>
                  <a:lnTo>
                    <a:pt x="1306" y="856"/>
                  </a:lnTo>
                  <a:lnTo>
                    <a:pt x="1313" y="767"/>
                  </a:lnTo>
                  <a:lnTo>
                    <a:pt x="1370" y="732"/>
                  </a:lnTo>
                  <a:lnTo>
                    <a:pt x="1370" y="627"/>
                  </a:lnTo>
                  <a:lnTo>
                    <a:pt x="1325" y="588"/>
                  </a:lnTo>
                  <a:lnTo>
                    <a:pt x="1250" y="592"/>
                  </a:lnTo>
                  <a:lnTo>
                    <a:pt x="1154" y="684"/>
                  </a:lnTo>
                  <a:lnTo>
                    <a:pt x="1020" y="684"/>
                  </a:lnTo>
                  <a:lnTo>
                    <a:pt x="937" y="641"/>
                  </a:lnTo>
                  <a:lnTo>
                    <a:pt x="941" y="580"/>
                  </a:lnTo>
                  <a:lnTo>
                    <a:pt x="874" y="576"/>
                  </a:lnTo>
                  <a:lnTo>
                    <a:pt x="798" y="509"/>
                  </a:lnTo>
                  <a:lnTo>
                    <a:pt x="847" y="440"/>
                  </a:lnTo>
                  <a:lnTo>
                    <a:pt x="892" y="425"/>
                  </a:lnTo>
                  <a:lnTo>
                    <a:pt x="872" y="362"/>
                  </a:lnTo>
                  <a:lnTo>
                    <a:pt x="792" y="334"/>
                  </a:lnTo>
                  <a:lnTo>
                    <a:pt x="699" y="344"/>
                  </a:lnTo>
                  <a:lnTo>
                    <a:pt x="652" y="399"/>
                  </a:lnTo>
                  <a:lnTo>
                    <a:pt x="607" y="393"/>
                  </a:lnTo>
                  <a:lnTo>
                    <a:pt x="530" y="303"/>
                  </a:lnTo>
                  <a:lnTo>
                    <a:pt x="496" y="208"/>
                  </a:lnTo>
                  <a:lnTo>
                    <a:pt x="514" y="149"/>
                  </a:lnTo>
                  <a:lnTo>
                    <a:pt x="506" y="25"/>
                  </a:lnTo>
                  <a:lnTo>
                    <a:pt x="463" y="9"/>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39" name="Google Shape;639;p25"/>
            <p:cNvSpPr/>
            <p:nvPr/>
          </p:nvSpPr>
          <p:spPr>
            <a:xfrm>
              <a:off x="2016" y="1899"/>
              <a:ext cx="1007" cy="870"/>
            </a:xfrm>
            <a:custGeom>
              <a:rect b="b" l="l" r="r" t="t"/>
              <a:pathLst>
                <a:path extrusionOk="0" h="1739" w="2014">
                  <a:moveTo>
                    <a:pt x="463" y="9"/>
                  </a:moveTo>
                  <a:lnTo>
                    <a:pt x="398" y="0"/>
                  </a:lnTo>
                  <a:lnTo>
                    <a:pt x="365" y="51"/>
                  </a:lnTo>
                  <a:lnTo>
                    <a:pt x="374" y="92"/>
                  </a:lnTo>
                  <a:lnTo>
                    <a:pt x="347" y="122"/>
                  </a:lnTo>
                  <a:lnTo>
                    <a:pt x="264" y="149"/>
                  </a:lnTo>
                  <a:lnTo>
                    <a:pt x="160" y="181"/>
                  </a:lnTo>
                  <a:lnTo>
                    <a:pt x="81" y="259"/>
                  </a:lnTo>
                  <a:lnTo>
                    <a:pt x="0" y="307"/>
                  </a:lnTo>
                  <a:lnTo>
                    <a:pt x="32" y="570"/>
                  </a:lnTo>
                  <a:lnTo>
                    <a:pt x="115" y="578"/>
                  </a:lnTo>
                  <a:lnTo>
                    <a:pt x="180" y="614"/>
                  </a:lnTo>
                  <a:lnTo>
                    <a:pt x="237" y="625"/>
                  </a:lnTo>
                  <a:lnTo>
                    <a:pt x="298" y="684"/>
                  </a:lnTo>
                  <a:lnTo>
                    <a:pt x="357" y="681"/>
                  </a:lnTo>
                  <a:lnTo>
                    <a:pt x="432" y="637"/>
                  </a:lnTo>
                  <a:lnTo>
                    <a:pt x="504" y="641"/>
                  </a:lnTo>
                  <a:lnTo>
                    <a:pt x="559" y="637"/>
                  </a:lnTo>
                  <a:lnTo>
                    <a:pt x="601" y="612"/>
                  </a:lnTo>
                  <a:lnTo>
                    <a:pt x="674" y="651"/>
                  </a:lnTo>
                  <a:lnTo>
                    <a:pt x="752" y="708"/>
                  </a:lnTo>
                  <a:lnTo>
                    <a:pt x="813" y="669"/>
                  </a:lnTo>
                  <a:lnTo>
                    <a:pt x="829" y="708"/>
                  </a:lnTo>
                  <a:lnTo>
                    <a:pt x="859" y="771"/>
                  </a:lnTo>
                  <a:lnTo>
                    <a:pt x="945" y="807"/>
                  </a:lnTo>
                  <a:lnTo>
                    <a:pt x="998" y="877"/>
                  </a:lnTo>
                  <a:lnTo>
                    <a:pt x="1032" y="879"/>
                  </a:lnTo>
                  <a:lnTo>
                    <a:pt x="1059" y="854"/>
                  </a:lnTo>
                  <a:lnTo>
                    <a:pt x="1101" y="895"/>
                  </a:lnTo>
                  <a:lnTo>
                    <a:pt x="1136" y="946"/>
                  </a:lnTo>
                  <a:lnTo>
                    <a:pt x="1150" y="1015"/>
                  </a:lnTo>
                  <a:lnTo>
                    <a:pt x="1181" y="1051"/>
                  </a:lnTo>
                  <a:lnTo>
                    <a:pt x="1203" y="1100"/>
                  </a:lnTo>
                  <a:lnTo>
                    <a:pt x="1229" y="1129"/>
                  </a:lnTo>
                  <a:lnTo>
                    <a:pt x="1197" y="1234"/>
                  </a:lnTo>
                  <a:lnTo>
                    <a:pt x="1132" y="1271"/>
                  </a:lnTo>
                  <a:lnTo>
                    <a:pt x="1144" y="1326"/>
                  </a:lnTo>
                  <a:lnTo>
                    <a:pt x="1105" y="1358"/>
                  </a:lnTo>
                  <a:lnTo>
                    <a:pt x="1077" y="1362"/>
                  </a:lnTo>
                  <a:lnTo>
                    <a:pt x="1085" y="1448"/>
                  </a:lnTo>
                  <a:lnTo>
                    <a:pt x="1050" y="1478"/>
                  </a:lnTo>
                  <a:lnTo>
                    <a:pt x="996" y="1468"/>
                  </a:lnTo>
                  <a:lnTo>
                    <a:pt x="971" y="1425"/>
                  </a:lnTo>
                  <a:lnTo>
                    <a:pt x="943" y="1444"/>
                  </a:lnTo>
                  <a:lnTo>
                    <a:pt x="953" y="1495"/>
                  </a:lnTo>
                  <a:lnTo>
                    <a:pt x="1018" y="1503"/>
                  </a:lnTo>
                  <a:lnTo>
                    <a:pt x="1073" y="1547"/>
                  </a:lnTo>
                  <a:lnTo>
                    <a:pt x="1124" y="1558"/>
                  </a:lnTo>
                  <a:lnTo>
                    <a:pt x="1126" y="1507"/>
                  </a:lnTo>
                  <a:lnTo>
                    <a:pt x="1223" y="1472"/>
                  </a:lnTo>
                  <a:lnTo>
                    <a:pt x="1256" y="1489"/>
                  </a:lnTo>
                  <a:lnTo>
                    <a:pt x="1282" y="1560"/>
                  </a:lnTo>
                  <a:lnTo>
                    <a:pt x="1363" y="1633"/>
                  </a:lnTo>
                  <a:lnTo>
                    <a:pt x="1410" y="1610"/>
                  </a:lnTo>
                  <a:lnTo>
                    <a:pt x="1437" y="1688"/>
                  </a:lnTo>
                  <a:lnTo>
                    <a:pt x="1493" y="1732"/>
                  </a:lnTo>
                  <a:lnTo>
                    <a:pt x="1540" y="1739"/>
                  </a:lnTo>
                  <a:lnTo>
                    <a:pt x="1587" y="1688"/>
                  </a:lnTo>
                  <a:lnTo>
                    <a:pt x="1654" y="1651"/>
                  </a:lnTo>
                  <a:lnTo>
                    <a:pt x="1650" y="1602"/>
                  </a:lnTo>
                  <a:lnTo>
                    <a:pt x="1634" y="1580"/>
                  </a:lnTo>
                  <a:lnTo>
                    <a:pt x="1731" y="1566"/>
                  </a:lnTo>
                  <a:lnTo>
                    <a:pt x="1719" y="1507"/>
                  </a:lnTo>
                  <a:lnTo>
                    <a:pt x="1744" y="1430"/>
                  </a:lnTo>
                  <a:lnTo>
                    <a:pt x="1697" y="1399"/>
                  </a:lnTo>
                  <a:lnTo>
                    <a:pt x="1699" y="1395"/>
                  </a:lnTo>
                  <a:lnTo>
                    <a:pt x="1707" y="1385"/>
                  </a:lnTo>
                  <a:lnTo>
                    <a:pt x="1715" y="1373"/>
                  </a:lnTo>
                  <a:lnTo>
                    <a:pt x="1723" y="1363"/>
                  </a:lnTo>
                  <a:lnTo>
                    <a:pt x="1727" y="1360"/>
                  </a:lnTo>
                  <a:lnTo>
                    <a:pt x="1727" y="1354"/>
                  </a:lnTo>
                  <a:lnTo>
                    <a:pt x="1725" y="1340"/>
                  </a:lnTo>
                  <a:lnTo>
                    <a:pt x="1725" y="1324"/>
                  </a:lnTo>
                  <a:lnTo>
                    <a:pt x="1725" y="1312"/>
                  </a:lnTo>
                  <a:lnTo>
                    <a:pt x="1725" y="1306"/>
                  </a:lnTo>
                  <a:lnTo>
                    <a:pt x="1788" y="1302"/>
                  </a:lnTo>
                  <a:lnTo>
                    <a:pt x="1835" y="1328"/>
                  </a:lnTo>
                  <a:lnTo>
                    <a:pt x="1888" y="1316"/>
                  </a:lnTo>
                  <a:lnTo>
                    <a:pt x="1888" y="1267"/>
                  </a:lnTo>
                  <a:lnTo>
                    <a:pt x="1996" y="1259"/>
                  </a:lnTo>
                  <a:lnTo>
                    <a:pt x="2000" y="1206"/>
                  </a:lnTo>
                  <a:lnTo>
                    <a:pt x="1989" y="1155"/>
                  </a:lnTo>
                  <a:lnTo>
                    <a:pt x="2014" y="1112"/>
                  </a:lnTo>
                  <a:lnTo>
                    <a:pt x="2002" y="1068"/>
                  </a:lnTo>
                  <a:lnTo>
                    <a:pt x="1882" y="1015"/>
                  </a:lnTo>
                  <a:lnTo>
                    <a:pt x="1811" y="993"/>
                  </a:lnTo>
                  <a:lnTo>
                    <a:pt x="1809" y="962"/>
                  </a:lnTo>
                  <a:lnTo>
                    <a:pt x="1758" y="960"/>
                  </a:lnTo>
                  <a:lnTo>
                    <a:pt x="1727" y="944"/>
                  </a:lnTo>
                  <a:lnTo>
                    <a:pt x="1713" y="1023"/>
                  </a:lnTo>
                  <a:lnTo>
                    <a:pt x="1701" y="1102"/>
                  </a:lnTo>
                  <a:lnTo>
                    <a:pt x="1754" y="1121"/>
                  </a:lnTo>
                  <a:lnTo>
                    <a:pt x="1774" y="1157"/>
                  </a:lnTo>
                  <a:lnTo>
                    <a:pt x="1756" y="1198"/>
                  </a:lnTo>
                  <a:lnTo>
                    <a:pt x="1717" y="1214"/>
                  </a:lnTo>
                  <a:lnTo>
                    <a:pt x="1713" y="1259"/>
                  </a:lnTo>
                  <a:lnTo>
                    <a:pt x="1678" y="1271"/>
                  </a:lnTo>
                  <a:lnTo>
                    <a:pt x="1613" y="1241"/>
                  </a:lnTo>
                  <a:lnTo>
                    <a:pt x="1589" y="1206"/>
                  </a:lnTo>
                  <a:lnTo>
                    <a:pt x="1546" y="1190"/>
                  </a:lnTo>
                  <a:lnTo>
                    <a:pt x="1546" y="1145"/>
                  </a:lnTo>
                  <a:lnTo>
                    <a:pt x="1563" y="1104"/>
                  </a:lnTo>
                  <a:lnTo>
                    <a:pt x="1524" y="1047"/>
                  </a:lnTo>
                  <a:lnTo>
                    <a:pt x="1528" y="1011"/>
                  </a:lnTo>
                  <a:lnTo>
                    <a:pt x="1475" y="970"/>
                  </a:lnTo>
                  <a:lnTo>
                    <a:pt x="1447" y="932"/>
                  </a:lnTo>
                  <a:lnTo>
                    <a:pt x="1437" y="915"/>
                  </a:lnTo>
                  <a:lnTo>
                    <a:pt x="1365" y="911"/>
                  </a:lnTo>
                  <a:lnTo>
                    <a:pt x="1306" y="856"/>
                  </a:lnTo>
                  <a:lnTo>
                    <a:pt x="1313" y="767"/>
                  </a:lnTo>
                  <a:lnTo>
                    <a:pt x="1370" y="732"/>
                  </a:lnTo>
                  <a:lnTo>
                    <a:pt x="1370" y="627"/>
                  </a:lnTo>
                  <a:lnTo>
                    <a:pt x="1325" y="588"/>
                  </a:lnTo>
                  <a:lnTo>
                    <a:pt x="1250" y="592"/>
                  </a:lnTo>
                  <a:lnTo>
                    <a:pt x="1154" y="684"/>
                  </a:lnTo>
                  <a:lnTo>
                    <a:pt x="1020" y="684"/>
                  </a:lnTo>
                  <a:lnTo>
                    <a:pt x="937" y="641"/>
                  </a:lnTo>
                  <a:lnTo>
                    <a:pt x="941" y="580"/>
                  </a:lnTo>
                  <a:lnTo>
                    <a:pt x="874" y="576"/>
                  </a:lnTo>
                  <a:lnTo>
                    <a:pt x="798" y="509"/>
                  </a:lnTo>
                  <a:lnTo>
                    <a:pt x="847" y="440"/>
                  </a:lnTo>
                  <a:lnTo>
                    <a:pt x="892" y="425"/>
                  </a:lnTo>
                  <a:lnTo>
                    <a:pt x="872" y="362"/>
                  </a:lnTo>
                  <a:lnTo>
                    <a:pt x="792" y="334"/>
                  </a:lnTo>
                  <a:lnTo>
                    <a:pt x="699" y="344"/>
                  </a:lnTo>
                  <a:lnTo>
                    <a:pt x="652" y="399"/>
                  </a:lnTo>
                  <a:lnTo>
                    <a:pt x="607" y="393"/>
                  </a:lnTo>
                  <a:lnTo>
                    <a:pt x="530" y="303"/>
                  </a:lnTo>
                  <a:lnTo>
                    <a:pt x="496" y="208"/>
                  </a:lnTo>
                  <a:lnTo>
                    <a:pt x="514" y="149"/>
                  </a:lnTo>
                  <a:lnTo>
                    <a:pt x="506" y="25"/>
                  </a:lnTo>
                  <a:lnTo>
                    <a:pt x="463" y="9"/>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40" name="Google Shape;640;p25"/>
            <p:cNvSpPr/>
            <p:nvPr/>
          </p:nvSpPr>
          <p:spPr>
            <a:xfrm>
              <a:off x="1694" y="2177"/>
              <a:ext cx="936" cy="666"/>
            </a:xfrm>
            <a:custGeom>
              <a:rect b="b" l="l" r="r" t="t"/>
              <a:pathLst>
                <a:path extrusionOk="0" h="1330" w="1872">
                  <a:moveTo>
                    <a:pt x="1801" y="1035"/>
                  </a:moveTo>
                  <a:lnTo>
                    <a:pt x="1779" y="1102"/>
                  </a:lnTo>
                  <a:lnTo>
                    <a:pt x="1736" y="1082"/>
                  </a:lnTo>
                  <a:lnTo>
                    <a:pt x="1702" y="1115"/>
                  </a:lnTo>
                  <a:lnTo>
                    <a:pt x="1655" y="1072"/>
                  </a:lnTo>
                  <a:lnTo>
                    <a:pt x="1586" y="1114"/>
                  </a:lnTo>
                  <a:lnTo>
                    <a:pt x="1588" y="1184"/>
                  </a:lnTo>
                  <a:lnTo>
                    <a:pt x="1521" y="1180"/>
                  </a:lnTo>
                  <a:lnTo>
                    <a:pt x="1421" y="1068"/>
                  </a:lnTo>
                  <a:lnTo>
                    <a:pt x="1372" y="1094"/>
                  </a:lnTo>
                  <a:lnTo>
                    <a:pt x="1279" y="1049"/>
                  </a:lnTo>
                  <a:lnTo>
                    <a:pt x="1232" y="1072"/>
                  </a:lnTo>
                  <a:lnTo>
                    <a:pt x="1138" y="1062"/>
                  </a:lnTo>
                  <a:lnTo>
                    <a:pt x="1100" y="1090"/>
                  </a:lnTo>
                  <a:lnTo>
                    <a:pt x="1092" y="1155"/>
                  </a:lnTo>
                  <a:lnTo>
                    <a:pt x="1045" y="1149"/>
                  </a:lnTo>
                  <a:lnTo>
                    <a:pt x="1055" y="1184"/>
                  </a:lnTo>
                  <a:lnTo>
                    <a:pt x="1039" y="1234"/>
                  </a:lnTo>
                  <a:lnTo>
                    <a:pt x="968" y="1330"/>
                  </a:lnTo>
                  <a:lnTo>
                    <a:pt x="897" y="1314"/>
                  </a:lnTo>
                  <a:lnTo>
                    <a:pt x="821" y="1304"/>
                  </a:lnTo>
                  <a:lnTo>
                    <a:pt x="813" y="1251"/>
                  </a:lnTo>
                  <a:lnTo>
                    <a:pt x="728" y="1190"/>
                  </a:lnTo>
                  <a:lnTo>
                    <a:pt x="618" y="1147"/>
                  </a:lnTo>
                  <a:lnTo>
                    <a:pt x="521" y="1149"/>
                  </a:lnTo>
                  <a:lnTo>
                    <a:pt x="452" y="1117"/>
                  </a:lnTo>
                  <a:lnTo>
                    <a:pt x="389" y="1121"/>
                  </a:lnTo>
                  <a:lnTo>
                    <a:pt x="338" y="1092"/>
                  </a:lnTo>
                  <a:lnTo>
                    <a:pt x="281" y="1056"/>
                  </a:lnTo>
                  <a:lnTo>
                    <a:pt x="256" y="1054"/>
                  </a:lnTo>
                  <a:lnTo>
                    <a:pt x="185" y="1021"/>
                  </a:lnTo>
                  <a:lnTo>
                    <a:pt x="112" y="1023"/>
                  </a:lnTo>
                  <a:lnTo>
                    <a:pt x="61" y="911"/>
                  </a:lnTo>
                  <a:lnTo>
                    <a:pt x="6" y="822"/>
                  </a:lnTo>
                  <a:lnTo>
                    <a:pt x="0" y="740"/>
                  </a:lnTo>
                  <a:lnTo>
                    <a:pt x="45" y="738"/>
                  </a:lnTo>
                  <a:lnTo>
                    <a:pt x="43" y="686"/>
                  </a:lnTo>
                  <a:lnTo>
                    <a:pt x="77" y="594"/>
                  </a:lnTo>
                  <a:lnTo>
                    <a:pt x="78" y="549"/>
                  </a:lnTo>
                  <a:lnTo>
                    <a:pt x="43" y="529"/>
                  </a:lnTo>
                  <a:lnTo>
                    <a:pt x="80" y="501"/>
                  </a:lnTo>
                  <a:lnTo>
                    <a:pt x="77" y="466"/>
                  </a:lnTo>
                  <a:lnTo>
                    <a:pt x="139" y="501"/>
                  </a:lnTo>
                  <a:lnTo>
                    <a:pt x="244" y="466"/>
                  </a:lnTo>
                  <a:lnTo>
                    <a:pt x="206" y="433"/>
                  </a:lnTo>
                  <a:lnTo>
                    <a:pt x="212" y="383"/>
                  </a:lnTo>
                  <a:lnTo>
                    <a:pt x="265" y="364"/>
                  </a:lnTo>
                  <a:lnTo>
                    <a:pt x="293" y="299"/>
                  </a:lnTo>
                  <a:lnTo>
                    <a:pt x="175" y="206"/>
                  </a:lnTo>
                  <a:lnTo>
                    <a:pt x="179" y="126"/>
                  </a:lnTo>
                  <a:lnTo>
                    <a:pt x="252" y="84"/>
                  </a:lnTo>
                  <a:lnTo>
                    <a:pt x="393" y="70"/>
                  </a:lnTo>
                  <a:lnTo>
                    <a:pt x="502" y="41"/>
                  </a:lnTo>
                  <a:lnTo>
                    <a:pt x="533" y="37"/>
                  </a:lnTo>
                  <a:lnTo>
                    <a:pt x="596" y="0"/>
                  </a:lnTo>
                  <a:lnTo>
                    <a:pt x="675" y="13"/>
                  </a:lnTo>
                  <a:lnTo>
                    <a:pt x="758" y="21"/>
                  </a:lnTo>
                  <a:lnTo>
                    <a:pt x="823" y="57"/>
                  </a:lnTo>
                  <a:lnTo>
                    <a:pt x="880" y="68"/>
                  </a:lnTo>
                  <a:lnTo>
                    <a:pt x="941" y="127"/>
                  </a:lnTo>
                  <a:lnTo>
                    <a:pt x="996" y="124"/>
                  </a:lnTo>
                  <a:lnTo>
                    <a:pt x="1075" y="80"/>
                  </a:lnTo>
                  <a:lnTo>
                    <a:pt x="1147" y="84"/>
                  </a:lnTo>
                  <a:lnTo>
                    <a:pt x="1202" y="80"/>
                  </a:lnTo>
                  <a:lnTo>
                    <a:pt x="1244" y="57"/>
                  </a:lnTo>
                  <a:lnTo>
                    <a:pt x="1319" y="96"/>
                  </a:lnTo>
                  <a:lnTo>
                    <a:pt x="1395" y="151"/>
                  </a:lnTo>
                  <a:lnTo>
                    <a:pt x="1456" y="112"/>
                  </a:lnTo>
                  <a:lnTo>
                    <a:pt x="1480" y="171"/>
                  </a:lnTo>
                  <a:lnTo>
                    <a:pt x="1502" y="214"/>
                  </a:lnTo>
                  <a:lnTo>
                    <a:pt x="1588" y="250"/>
                  </a:lnTo>
                  <a:lnTo>
                    <a:pt x="1641" y="320"/>
                  </a:lnTo>
                  <a:lnTo>
                    <a:pt x="1675" y="322"/>
                  </a:lnTo>
                  <a:lnTo>
                    <a:pt x="1702" y="299"/>
                  </a:lnTo>
                  <a:lnTo>
                    <a:pt x="1740" y="334"/>
                  </a:lnTo>
                  <a:lnTo>
                    <a:pt x="1779" y="389"/>
                  </a:lnTo>
                  <a:lnTo>
                    <a:pt x="1793" y="458"/>
                  </a:lnTo>
                  <a:lnTo>
                    <a:pt x="1824" y="494"/>
                  </a:lnTo>
                  <a:lnTo>
                    <a:pt x="1846" y="543"/>
                  </a:lnTo>
                  <a:lnTo>
                    <a:pt x="1872" y="572"/>
                  </a:lnTo>
                  <a:lnTo>
                    <a:pt x="1840" y="677"/>
                  </a:lnTo>
                  <a:lnTo>
                    <a:pt x="1775" y="714"/>
                  </a:lnTo>
                  <a:lnTo>
                    <a:pt x="1787" y="769"/>
                  </a:lnTo>
                  <a:lnTo>
                    <a:pt x="1748" y="801"/>
                  </a:lnTo>
                  <a:lnTo>
                    <a:pt x="1720" y="805"/>
                  </a:lnTo>
                  <a:lnTo>
                    <a:pt x="1726" y="889"/>
                  </a:lnTo>
                  <a:lnTo>
                    <a:pt x="1693" y="921"/>
                  </a:lnTo>
                  <a:lnTo>
                    <a:pt x="1639" y="911"/>
                  </a:lnTo>
                  <a:lnTo>
                    <a:pt x="1614" y="868"/>
                  </a:lnTo>
                  <a:lnTo>
                    <a:pt x="1586" y="887"/>
                  </a:lnTo>
                  <a:lnTo>
                    <a:pt x="1596" y="938"/>
                  </a:lnTo>
                  <a:lnTo>
                    <a:pt x="1661" y="946"/>
                  </a:lnTo>
                  <a:lnTo>
                    <a:pt x="1716" y="990"/>
                  </a:lnTo>
                  <a:lnTo>
                    <a:pt x="1767" y="1001"/>
                  </a:lnTo>
                  <a:lnTo>
                    <a:pt x="1801" y="1035"/>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41" name="Google Shape;641;p25"/>
            <p:cNvSpPr/>
            <p:nvPr/>
          </p:nvSpPr>
          <p:spPr>
            <a:xfrm>
              <a:off x="1694" y="2177"/>
              <a:ext cx="936" cy="666"/>
            </a:xfrm>
            <a:custGeom>
              <a:rect b="b" l="l" r="r" t="t"/>
              <a:pathLst>
                <a:path extrusionOk="0" h="1330" w="1872">
                  <a:moveTo>
                    <a:pt x="1801" y="1035"/>
                  </a:moveTo>
                  <a:lnTo>
                    <a:pt x="1779" y="1102"/>
                  </a:lnTo>
                  <a:lnTo>
                    <a:pt x="1736" y="1082"/>
                  </a:lnTo>
                  <a:lnTo>
                    <a:pt x="1702" y="1115"/>
                  </a:lnTo>
                  <a:lnTo>
                    <a:pt x="1655" y="1072"/>
                  </a:lnTo>
                  <a:lnTo>
                    <a:pt x="1586" y="1114"/>
                  </a:lnTo>
                  <a:lnTo>
                    <a:pt x="1588" y="1184"/>
                  </a:lnTo>
                  <a:lnTo>
                    <a:pt x="1521" y="1180"/>
                  </a:lnTo>
                  <a:lnTo>
                    <a:pt x="1421" y="1068"/>
                  </a:lnTo>
                  <a:lnTo>
                    <a:pt x="1372" y="1094"/>
                  </a:lnTo>
                  <a:lnTo>
                    <a:pt x="1279" y="1049"/>
                  </a:lnTo>
                  <a:lnTo>
                    <a:pt x="1232" y="1072"/>
                  </a:lnTo>
                  <a:lnTo>
                    <a:pt x="1138" y="1062"/>
                  </a:lnTo>
                  <a:lnTo>
                    <a:pt x="1100" y="1090"/>
                  </a:lnTo>
                  <a:lnTo>
                    <a:pt x="1092" y="1155"/>
                  </a:lnTo>
                  <a:lnTo>
                    <a:pt x="1045" y="1149"/>
                  </a:lnTo>
                  <a:lnTo>
                    <a:pt x="1055" y="1184"/>
                  </a:lnTo>
                  <a:lnTo>
                    <a:pt x="1039" y="1234"/>
                  </a:lnTo>
                  <a:lnTo>
                    <a:pt x="968" y="1330"/>
                  </a:lnTo>
                  <a:lnTo>
                    <a:pt x="897" y="1314"/>
                  </a:lnTo>
                  <a:lnTo>
                    <a:pt x="821" y="1304"/>
                  </a:lnTo>
                  <a:lnTo>
                    <a:pt x="813" y="1251"/>
                  </a:lnTo>
                  <a:lnTo>
                    <a:pt x="728" y="1190"/>
                  </a:lnTo>
                  <a:lnTo>
                    <a:pt x="618" y="1147"/>
                  </a:lnTo>
                  <a:lnTo>
                    <a:pt x="521" y="1149"/>
                  </a:lnTo>
                  <a:lnTo>
                    <a:pt x="452" y="1117"/>
                  </a:lnTo>
                  <a:lnTo>
                    <a:pt x="389" y="1121"/>
                  </a:lnTo>
                  <a:lnTo>
                    <a:pt x="338" y="1092"/>
                  </a:lnTo>
                  <a:lnTo>
                    <a:pt x="281" y="1056"/>
                  </a:lnTo>
                  <a:lnTo>
                    <a:pt x="256" y="1054"/>
                  </a:lnTo>
                  <a:lnTo>
                    <a:pt x="185" y="1021"/>
                  </a:lnTo>
                  <a:lnTo>
                    <a:pt x="112" y="1023"/>
                  </a:lnTo>
                  <a:lnTo>
                    <a:pt x="61" y="911"/>
                  </a:lnTo>
                  <a:lnTo>
                    <a:pt x="6" y="822"/>
                  </a:lnTo>
                  <a:lnTo>
                    <a:pt x="0" y="740"/>
                  </a:lnTo>
                  <a:lnTo>
                    <a:pt x="45" y="738"/>
                  </a:lnTo>
                  <a:lnTo>
                    <a:pt x="43" y="686"/>
                  </a:lnTo>
                  <a:lnTo>
                    <a:pt x="77" y="594"/>
                  </a:lnTo>
                  <a:lnTo>
                    <a:pt x="78" y="549"/>
                  </a:lnTo>
                  <a:lnTo>
                    <a:pt x="43" y="529"/>
                  </a:lnTo>
                  <a:lnTo>
                    <a:pt x="80" y="501"/>
                  </a:lnTo>
                  <a:lnTo>
                    <a:pt x="77" y="466"/>
                  </a:lnTo>
                  <a:lnTo>
                    <a:pt x="139" y="501"/>
                  </a:lnTo>
                  <a:lnTo>
                    <a:pt x="244" y="466"/>
                  </a:lnTo>
                  <a:lnTo>
                    <a:pt x="206" y="433"/>
                  </a:lnTo>
                  <a:lnTo>
                    <a:pt x="212" y="383"/>
                  </a:lnTo>
                  <a:lnTo>
                    <a:pt x="265" y="364"/>
                  </a:lnTo>
                  <a:lnTo>
                    <a:pt x="293" y="299"/>
                  </a:lnTo>
                  <a:lnTo>
                    <a:pt x="175" y="206"/>
                  </a:lnTo>
                  <a:lnTo>
                    <a:pt x="179" y="126"/>
                  </a:lnTo>
                  <a:lnTo>
                    <a:pt x="252" y="84"/>
                  </a:lnTo>
                  <a:lnTo>
                    <a:pt x="393" y="70"/>
                  </a:lnTo>
                  <a:lnTo>
                    <a:pt x="502" y="41"/>
                  </a:lnTo>
                  <a:lnTo>
                    <a:pt x="533" y="37"/>
                  </a:lnTo>
                  <a:lnTo>
                    <a:pt x="596" y="0"/>
                  </a:lnTo>
                  <a:lnTo>
                    <a:pt x="675" y="13"/>
                  </a:lnTo>
                  <a:lnTo>
                    <a:pt x="758" y="21"/>
                  </a:lnTo>
                  <a:lnTo>
                    <a:pt x="823" y="57"/>
                  </a:lnTo>
                  <a:lnTo>
                    <a:pt x="880" y="68"/>
                  </a:lnTo>
                  <a:lnTo>
                    <a:pt x="941" y="127"/>
                  </a:lnTo>
                  <a:lnTo>
                    <a:pt x="996" y="124"/>
                  </a:lnTo>
                  <a:lnTo>
                    <a:pt x="1075" y="80"/>
                  </a:lnTo>
                  <a:lnTo>
                    <a:pt x="1147" y="84"/>
                  </a:lnTo>
                  <a:lnTo>
                    <a:pt x="1202" y="80"/>
                  </a:lnTo>
                  <a:lnTo>
                    <a:pt x="1244" y="57"/>
                  </a:lnTo>
                  <a:lnTo>
                    <a:pt x="1319" y="96"/>
                  </a:lnTo>
                  <a:lnTo>
                    <a:pt x="1395" y="151"/>
                  </a:lnTo>
                  <a:lnTo>
                    <a:pt x="1456" y="112"/>
                  </a:lnTo>
                  <a:lnTo>
                    <a:pt x="1480" y="171"/>
                  </a:lnTo>
                  <a:lnTo>
                    <a:pt x="1502" y="214"/>
                  </a:lnTo>
                  <a:lnTo>
                    <a:pt x="1588" y="250"/>
                  </a:lnTo>
                  <a:lnTo>
                    <a:pt x="1641" y="320"/>
                  </a:lnTo>
                  <a:lnTo>
                    <a:pt x="1675" y="322"/>
                  </a:lnTo>
                  <a:lnTo>
                    <a:pt x="1702" y="299"/>
                  </a:lnTo>
                  <a:lnTo>
                    <a:pt x="1740" y="334"/>
                  </a:lnTo>
                  <a:lnTo>
                    <a:pt x="1779" y="389"/>
                  </a:lnTo>
                  <a:lnTo>
                    <a:pt x="1793" y="458"/>
                  </a:lnTo>
                  <a:lnTo>
                    <a:pt x="1824" y="494"/>
                  </a:lnTo>
                  <a:lnTo>
                    <a:pt x="1846" y="543"/>
                  </a:lnTo>
                  <a:lnTo>
                    <a:pt x="1872" y="572"/>
                  </a:lnTo>
                  <a:lnTo>
                    <a:pt x="1840" y="677"/>
                  </a:lnTo>
                  <a:lnTo>
                    <a:pt x="1775" y="714"/>
                  </a:lnTo>
                  <a:lnTo>
                    <a:pt x="1787" y="769"/>
                  </a:lnTo>
                  <a:lnTo>
                    <a:pt x="1748" y="801"/>
                  </a:lnTo>
                  <a:lnTo>
                    <a:pt x="1720" y="805"/>
                  </a:lnTo>
                  <a:lnTo>
                    <a:pt x="1726" y="889"/>
                  </a:lnTo>
                  <a:lnTo>
                    <a:pt x="1693" y="921"/>
                  </a:lnTo>
                  <a:lnTo>
                    <a:pt x="1639" y="911"/>
                  </a:lnTo>
                  <a:lnTo>
                    <a:pt x="1614" y="868"/>
                  </a:lnTo>
                  <a:lnTo>
                    <a:pt x="1586" y="887"/>
                  </a:lnTo>
                  <a:lnTo>
                    <a:pt x="1596" y="938"/>
                  </a:lnTo>
                  <a:lnTo>
                    <a:pt x="1661" y="946"/>
                  </a:lnTo>
                  <a:lnTo>
                    <a:pt x="1716" y="990"/>
                  </a:lnTo>
                  <a:lnTo>
                    <a:pt x="1767" y="1001"/>
                  </a:lnTo>
                  <a:lnTo>
                    <a:pt x="1801" y="1035"/>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42" name="Google Shape;642;p25"/>
            <p:cNvSpPr/>
            <p:nvPr/>
          </p:nvSpPr>
          <p:spPr>
            <a:xfrm>
              <a:off x="2241" y="2635"/>
              <a:ext cx="911" cy="693"/>
            </a:xfrm>
            <a:custGeom>
              <a:rect b="b" l="l" r="r" t="t"/>
              <a:pathLst>
                <a:path extrusionOk="0" h="1385" w="1823">
                  <a:moveTo>
                    <a:pt x="1301" y="1068"/>
                  </a:moveTo>
                  <a:lnTo>
                    <a:pt x="1203" y="1096"/>
                  </a:lnTo>
                  <a:lnTo>
                    <a:pt x="1142" y="1088"/>
                  </a:lnTo>
                  <a:lnTo>
                    <a:pt x="1138" y="1047"/>
                  </a:lnTo>
                  <a:lnTo>
                    <a:pt x="1105" y="1025"/>
                  </a:lnTo>
                  <a:lnTo>
                    <a:pt x="1077" y="1061"/>
                  </a:lnTo>
                  <a:lnTo>
                    <a:pt x="1014" y="1066"/>
                  </a:lnTo>
                  <a:lnTo>
                    <a:pt x="992" y="996"/>
                  </a:lnTo>
                  <a:lnTo>
                    <a:pt x="992" y="942"/>
                  </a:lnTo>
                  <a:lnTo>
                    <a:pt x="945" y="939"/>
                  </a:lnTo>
                  <a:lnTo>
                    <a:pt x="916" y="954"/>
                  </a:lnTo>
                  <a:lnTo>
                    <a:pt x="929" y="982"/>
                  </a:lnTo>
                  <a:lnTo>
                    <a:pt x="923" y="1005"/>
                  </a:lnTo>
                  <a:lnTo>
                    <a:pt x="890" y="1007"/>
                  </a:lnTo>
                  <a:lnTo>
                    <a:pt x="866" y="1033"/>
                  </a:lnTo>
                  <a:lnTo>
                    <a:pt x="874" y="1078"/>
                  </a:lnTo>
                  <a:lnTo>
                    <a:pt x="817" y="1149"/>
                  </a:lnTo>
                  <a:lnTo>
                    <a:pt x="780" y="1169"/>
                  </a:lnTo>
                  <a:lnTo>
                    <a:pt x="780" y="1234"/>
                  </a:lnTo>
                  <a:lnTo>
                    <a:pt x="805" y="1271"/>
                  </a:lnTo>
                  <a:lnTo>
                    <a:pt x="801" y="1326"/>
                  </a:lnTo>
                  <a:lnTo>
                    <a:pt x="752" y="1352"/>
                  </a:lnTo>
                  <a:lnTo>
                    <a:pt x="742" y="1330"/>
                  </a:lnTo>
                  <a:lnTo>
                    <a:pt x="670" y="1377"/>
                  </a:lnTo>
                  <a:lnTo>
                    <a:pt x="632" y="1385"/>
                  </a:lnTo>
                  <a:lnTo>
                    <a:pt x="595" y="1352"/>
                  </a:lnTo>
                  <a:lnTo>
                    <a:pt x="563" y="1273"/>
                  </a:lnTo>
                  <a:lnTo>
                    <a:pt x="528" y="1206"/>
                  </a:lnTo>
                  <a:lnTo>
                    <a:pt x="500" y="1163"/>
                  </a:lnTo>
                  <a:lnTo>
                    <a:pt x="445" y="1078"/>
                  </a:lnTo>
                  <a:lnTo>
                    <a:pt x="396" y="1076"/>
                  </a:lnTo>
                  <a:lnTo>
                    <a:pt x="362" y="1025"/>
                  </a:lnTo>
                  <a:lnTo>
                    <a:pt x="378" y="988"/>
                  </a:lnTo>
                  <a:lnTo>
                    <a:pt x="349" y="954"/>
                  </a:lnTo>
                  <a:lnTo>
                    <a:pt x="303" y="1004"/>
                  </a:lnTo>
                  <a:lnTo>
                    <a:pt x="260" y="1011"/>
                  </a:lnTo>
                  <a:lnTo>
                    <a:pt x="227" y="950"/>
                  </a:lnTo>
                  <a:lnTo>
                    <a:pt x="215" y="834"/>
                  </a:lnTo>
                  <a:lnTo>
                    <a:pt x="211" y="712"/>
                  </a:lnTo>
                  <a:lnTo>
                    <a:pt x="205" y="624"/>
                  </a:lnTo>
                  <a:lnTo>
                    <a:pt x="199" y="582"/>
                  </a:lnTo>
                  <a:lnTo>
                    <a:pt x="160" y="509"/>
                  </a:lnTo>
                  <a:lnTo>
                    <a:pt x="193" y="496"/>
                  </a:lnTo>
                  <a:lnTo>
                    <a:pt x="199" y="468"/>
                  </a:lnTo>
                  <a:lnTo>
                    <a:pt x="136" y="401"/>
                  </a:lnTo>
                  <a:lnTo>
                    <a:pt x="105" y="305"/>
                  </a:lnTo>
                  <a:lnTo>
                    <a:pt x="0" y="240"/>
                  </a:lnTo>
                  <a:lnTo>
                    <a:pt x="8" y="177"/>
                  </a:lnTo>
                  <a:lnTo>
                    <a:pt x="49" y="147"/>
                  </a:lnTo>
                  <a:lnTo>
                    <a:pt x="140" y="157"/>
                  </a:lnTo>
                  <a:lnTo>
                    <a:pt x="189" y="134"/>
                  </a:lnTo>
                  <a:lnTo>
                    <a:pt x="280" y="179"/>
                  </a:lnTo>
                  <a:lnTo>
                    <a:pt x="329" y="153"/>
                  </a:lnTo>
                  <a:lnTo>
                    <a:pt x="429" y="265"/>
                  </a:lnTo>
                  <a:lnTo>
                    <a:pt x="496" y="267"/>
                  </a:lnTo>
                  <a:lnTo>
                    <a:pt x="496" y="200"/>
                  </a:lnTo>
                  <a:lnTo>
                    <a:pt x="563" y="157"/>
                  </a:lnTo>
                  <a:lnTo>
                    <a:pt x="610" y="200"/>
                  </a:lnTo>
                  <a:lnTo>
                    <a:pt x="644" y="167"/>
                  </a:lnTo>
                  <a:lnTo>
                    <a:pt x="687" y="187"/>
                  </a:lnTo>
                  <a:lnTo>
                    <a:pt x="709" y="120"/>
                  </a:lnTo>
                  <a:lnTo>
                    <a:pt x="673" y="86"/>
                  </a:lnTo>
                  <a:lnTo>
                    <a:pt x="677" y="35"/>
                  </a:lnTo>
                  <a:lnTo>
                    <a:pt x="774" y="0"/>
                  </a:lnTo>
                  <a:lnTo>
                    <a:pt x="807" y="17"/>
                  </a:lnTo>
                  <a:lnTo>
                    <a:pt x="833" y="88"/>
                  </a:lnTo>
                  <a:lnTo>
                    <a:pt x="914" y="161"/>
                  </a:lnTo>
                  <a:lnTo>
                    <a:pt x="961" y="138"/>
                  </a:lnTo>
                  <a:lnTo>
                    <a:pt x="988" y="216"/>
                  </a:lnTo>
                  <a:lnTo>
                    <a:pt x="1044" y="260"/>
                  </a:lnTo>
                  <a:lnTo>
                    <a:pt x="1091" y="267"/>
                  </a:lnTo>
                  <a:lnTo>
                    <a:pt x="1138" y="216"/>
                  </a:lnTo>
                  <a:lnTo>
                    <a:pt x="1183" y="195"/>
                  </a:lnTo>
                  <a:lnTo>
                    <a:pt x="1242" y="254"/>
                  </a:lnTo>
                  <a:lnTo>
                    <a:pt x="1335" y="228"/>
                  </a:lnTo>
                  <a:lnTo>
                    <a:pt x="1433" y="269"/>
                  </a:lnTo>
                  <a:lnTo>
                    <a:pt x="1496" y="317"/>
                  </a:lnTo>
                  <a:lnTo>
                    <a:pt x="1561" y="291"/>
                  </a:lnTo>
                  <a:lnTo>
                    <a:pt x="1632" y="336"/>
                  </a:lnTo>
                  <a:lnTo>
                    <a:pt x="1679" y="336"/>
                  </a:lnTo>
                  <a:lnTo>
                    <a:pt x="1681" y="368"/>
                  </a:lnTo>
                  <a:lnTo>
                    <a:pt x="1795" y="356"/>
                  </a:lnTo>
                  <a:lnTo>
                    <a:pt x="1823" y="433"/>
                  </a:lnTo>
                  <a:lnTo>
                    <a:pt x="1821" y="519"/>
                  </a:lnTo>
                  <a:lnTo>
                    <a:pt x="1770" y="527"/>
                  </a:lnTo>
                  <a:lnTo>
                    <a:pt x="1727" y="576"/>
                  </a:lnTo>
                  <a:lnTo>
                    <a:pt x="1620" y="584"/>
                  </a:lnTo>
                  <a:lnTo>
                    <a:pt x="1587" y="618"/>
                  </a:lnTo>
                  <a:lnTo>
                    <a:pt x="1610" y="693"/>
                  </a:lnTo>
                  <a:lnTo>
                    <a:pt x="1669" y="771"/>
                  </a:lnTo>
                  <a:lnTo>
                    <a:pt x="1721" y="815"/>
                  </a:lnTo>
                  <a:lnTo>
                    <a:pt x="1732" y="905"/>
                  </a:lnTo>
                  <a:lnTo>
                    <a:pt x="1731" y="956"/>
                  </a:lnTo>
                  <a:lnTo>
                    <a:pt x="1669" y="984"/>
                  </a:lnTo>
                  <a:lnTo>
                    <a:pt x="1616" y="913"/>
                  </a:lnTo>
                  <a:lnTo>
                    <a:pt x="1591" y="905"/>
                  </a:lnTo>
                  <a:lnTo>
                    <a:pt x="1575" y="838"/>
                  </a:lnTo>
                  <a:lnTo>
                    <a:pt x="1516" y="856"/>
                  </a:lnTo>
                  <a:lnTo>
                    <a:pt x="1463" y="818"/>
                  </a:lnTo>
                  <a:lnTo>
                    <a:pt x="1445" y="838"/>
                  </a:lnTo>
                  <a:lnTo>
                    <a:pt x="1457" y="880"/>
                  </a:lnTo>
                  <a:lnTo>
                    <a:pt x="1421" y="895"/>
                  </a:lnTo>
                  <a:lnTo>
                    <a:pt x="1362" y="909"/>
                  </a:lnTo>
                  <a:lnTo>
                    <a:pt x="1378" y="958"/>
                  </a:lnTo>
                  <a:lnTo>
                    <a:pt x="1313" y="950"/>
                  </a:lnTo>
                  <a:lnTo>
                    <a:pt x="1248" y="907"/>
                  </a:lnTo>
                  <a:lnTo>
                    <a:pt x="1197" y="944"/>
                  </a:lnTo>
                  <a:lnTo>
                    <a:pt x="1201" y="986"/>
                  </a:lnTo>
                  <a:lnTo>
                    <a:pt x="1252" y="1009"/>
                  </a:lnTo>
                  <a:lnTo>
                    <a:pt x="1280" y="1009"/>
                  </a:lnTo>
                  <a:lnTo>
                    <a:pt x="1301" y="1068"/>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43" name="Google Shape;643;p25"/>
            <p:cNvSpPr/>
            <p:nvPr/>
          </p:nvSpPr>
          <p:spPr>
            <a:xfrm>
              <a:off x="2241" y="2635"/>
              <a:ext cx="911" cy="693"/>
            </a:xfrm>
            <a:custGeom>
              <a:rect b="b" l="l" r="r" t="t"/>
              <a:pathLst>
                <a:path extrusionOk="0" h="1385" w="1823">
                  <a:moveTo>
                    <a:pt x="1301" y="1068"/>
                  </a:moveTo>
                  <a:lnTo>
                    <a:pt x="1203" y="1096"/>
                  </a:lnTo>
                  <a:lnTo>
                    <a:pt x="1142" y="1088"/>
                  </a:lnTo>
                  <a:lnTo>
                    <a:pt x="1138" y="1047"/>
                  </a:lnTo>
                  <a:lnTo>
                    <a:pt x="1105" y="1025"/>
                  </a:lnTo>
                  <a:lnTo>
                    <a:pt x="1077" y="1061"/>
                  </a:lnTo>
                  <a:lnTo>
                    <a:pt x="1014" y="1066"/>
                  </a:lnTo>
                  <a:lnTo>
                    <a:pt x="992" y="996"/>
                  </a:lnTo>
                  <a:lnTo>
                    <a:pt x="992" y="942"/>
                  </a:lnTo>
                  <a:lnTo>
                    <a:pt x="945" y="939"/>
                  </a:lnTo>
                  <a:lnTo>
                    <a:pt x="916" y="954"/>
                  </a:lnTo>
                  <a:lnTo>
                    <a:pt x="929" y="982"/>
                  </a:lnTo>
                  <a:lnTo>
                    <a:pt x="923" y="1005"/>
                  </a:lnTo>
                  <a:lnTo>
                    <a:pt x="890" y="1007"/>
                  </a:lnTo>
                  <a:lnTo>
                    <a:pt x="866" y="1033"/>
                  </a:lnTo>
                  <a:lnTo>
                    <a:pt x="874" y="1078"/>
                  </a:lnTo>
                  <a:lnTo>
                    <a:pt x="817" y="1149"/>
                  </a:lnTo>
                  <a:lnTo>
                    <a:pt x="780" y="1169"/>
                  </a:lnTo>
                  <a:lnTo>
                    <a:pt x="780" y="1234"/>
                  </a:lnTo>
                  <a:lnTo>
                    <a:pt x="805" y="1271"/>
                  </a:lnTo>
                  <a:lnTo>
                    <a:pt x="801" y="1326"/>
                  </a:lnTo>
                  <a:lnTo>
                    <a:pt x="752" y="1352"/>
                  </a:lnTo>
                  <a:lnTo>
                    <a:pt x="742" y="1330"/>
                  </a:lnTo>
                  <a:lnTo>
                    <a:pt x="670" y="1377"/>
                  </a:lnTo>
                  <a:lnTo>
                    <a:pt x="632" y="1385"/>
                  </a:lnTo>
                  <a:lnTo>
                    <a:pt x="595" y="1352"/>
                  </a:lnTo>
                  <a:lnTo>
                    <a:pt x="563" y="1273"/>
                  </a:lnTo>
                  <a:lnTo>
                    <a:pt x="528" y="1206"/>
                  </a:lnTo>
                  <a:lnTo>
                    <a:pt x="500" y="1163"/>
                  </a:lnTo>
                  <a:lnTo>
                    <a:pt x="445" y="1078"/>
                  </a:lnTo>
                  <a:lnTo>
                    <a:pt x="396" y="1076"/>
                  </a:lnTo>
                  <a:lnTo>
                    <a:pt x="362" y="1025"/>
                  </a:lnTo>
                  <a:lnTo>
                    <a:pt x="378" y="988"/>
                  </a:lnTo>
                  <a:lnTo>
                    <a:pt x="349" y="954"/>
                  </a:lnTo>
                  <a:lnTo>
                    <a:pt x="303" y="1004"/>
                  </a:lnTo>
                  <a:lnTo>
                    <a:pt x="260" y="1011"/>
                  </a:lnTo>
                  <a:lnTo>
                    <a:pt x="227" y="950"/>
                  </a:lnTo>
                  <a:lnTo>
                    <a:pt x="215" y="834"/>
                  </a:lnTo>
                  <a:lnTo>
                    <a:pt x="211" y="712"/>
                  </a:lnTo>
                  <a:lnTo>
                    <a:pt x="205" y="624"/>
                  </a:lnTo>
                  <a:lnTo>
                    <a:pt x="199" y="582"/>
                  </a:lnTo>
                  <a:lnTo>
                    <a:pt x="160" y="509"/>
                  </a:lnTo>
                  <a:lnTo>
                    <a:pt x="193" y="496"/>
                  </a:lnTo>
                  <a:lnTo>
                    <a:pt x="199" y="468"/>
                  </a:lnTo>
                  <a:lnTo>
                    <a:pt x="136" y="401"/>
                  </a:lnTo>
                  <a:lnTo>
                    <a:pt x="105" y="305"/>
                  </a:lnTo>
                  <a:lnTo>
                    <a:pt x="0" y="240"/>
                  </a:lnTo>
                  <a:lnTo>
                    <a:pt x="8" y="177"/>
                  </a:lnTo>
                  <a:lnTo>
                    <a:pt x="49" y="147"/>
                  </a:lnTo>
                  <a:lnTo>
                    <a:pt x="140" y="157"/>
                  </a:lnTo>
                  <a:lnTo>
                    <a:pt x="189" y="134"/>
                  </a:lnTo>
                  <a:lnTo>
                    <a:pt x="280" y="179"/>
                  </a:lnTo>
                  <a:lnTo>
                    <a:pt x="329" y="153"/>
                  </a:lnTo>
                  <a:lnTo>
                    <a:pt x="429" y="265"/>
                  </a:lnTo>
                  <a:lnTo>
                    <a:pt x="496" y="267"/>
                  </a:lnTo>
                  <a:lnTo>
                    <a:pt x="496" y="200"/>
                  </a:lnTo>
                  <a:lnTo>
                    <a:pt x="563" y="157"/>
                  </a:lnTo>
                  <a:lnTo>
                    <a:pt x="610" y="200"/>
                  </a:lnTo>
                  <a:lnTo>
                    <a:pt x="644" y="167"/>
                  </a:lnTo>
                  <a:lnTo>
                    <a:pt x="687" y="187"/>
                  </a:lnTo>
                  <a:lnTo>
                    <a:pt x="709" y="120"/>
                  </a:lnTo>
                  <a:lnTo>
                    <a:pt x="673" y="86"/>
                  </a:lnTo>
                  <a:lnTo>
                    <a:pt x="677" y="35"/>
                  </a:lnTo>
                  <a:lnTo>
                    <a:pt x="774" y="0"/>
                  </a:lnTo>
                  <a:lnTo>
                    <a:pt x="807" y="17"/>
                  </a:lnTo>
                  <a:lnTo>
                    <a:pt x="833" y="88"/>
                  </a:lnTo>
                  <a:lnTo>
                    <a:pt x="914" y="161"/>
                  </a:lnTo>
                  <a:lnTo>
                    <a:pt x="961" y="138"/>
                  </a:lnTo>
                  <a:lnTo>
                    <a:pt x="988" y="216"/>
                  </a:lnTo>
                  <a:lnTo>
                    <a:pt x="1044" y="260"/>
                  </a:lnTo>
                  <a:lnTo>
                    <a:pt x="1091" y="267"/>
                  </a:lnTo>
                  <a:lnTo>
                    <a:pt x="1138" y="216"/>
                  </a:lnTo>
                  <a:lnTo>
                    <a:pt x="1183" y="195"/>
                  </a:lnTo>
                  <a:lnTo>
                    <a:pt x="1242" y="254"/>
                  </a:lnTo>
                  <a:lnTo>
                    <a:pt x="1335" y="228"/>
                  </a:lnTo>
                  <a:lnTo>
                    <a:pt x="1433" y="269"/>
                  </a:lnTo>
                  <a:lnTo>
                    <a:pt x="1496" y="317"/>
                  </a:lnTo>
                  <a:lnTo>
                    <a:pt x="1561" y="291"/>
                  </a:lnTo>
                  <a:lnTo>
                    <a:pt x="1632" y="336"/>
                  </a:lnTo>
                  <a:lnTo>
                    <a:pt x="1679" y="336"/>
                  </a:lnTo>
                  <a:lnTo>
                    <a:pt x="1681" y="368"/>
                  </a:lnTo>
                  <a:lnTo>
                    <a:pt x="1795" y="356"/>
                  </a:lnTo>
                  <a:lnTo>
                    <a:pt x="1823" y="433"/>
                  </a:lnTo>
                  <a:lnTo>
                    <a:pt x="1821" y="519"/>
                  </a:lnTo>
                  <a:lnTo>
                    <a:pt x="1770" y="527"/>
                  </a:lnTo>
                  <a:lnTo>
                    <a:pt x="1727" y="576"/>
                  </a:lnTo>
                  <a:lnTo>
                    <a:pt x="1620" y="584"/>
                  </a:lnTo>
                  <a:lnTo>
                    <a:pt x="1587" y="618"/>
                  </a:lnTo>
                  <a:lnTo>
                    <a:pt x="1610" y="693"/>
                  </a:lnTo>
                  <a:lnTo>
                    <a:pt x="1669" y="771"/>
                  </a:lnTo>
                  <a:lnTo>
                    <a:pt x="1721" y="815"/>
                  </a:lnTo>
                  <a:lnTo>
                    <a:pt x="1732" y="905"/>
                  </a:lnTo>
                  <a:lnTo>
                    <a:pt x="1731" y="956"/>
                  </a:lnTo>
                  <a:lnTo>
                    <a:pt x="1669" y="984"/>
                  </a:lnTo>
                  <a:lnTo>
                    <a:pt x="1616" y="913"/>
                  </a:lnTo>
                  <a:lnTo>
                    <a:pt x="1591" y="905"/>
                  </a:lnTo>
                  <a:lnTo>
                    <a:pt x="1575" y="838"/>
                  </a:lnTo>
                  <a:lnTo>
                    <a:pt x="1516" y="856"/>
                  </a:lnTo>
                  <a:lnTo>
                    <a:pt x="1463" y="818"/>
                  </a:lnTo>
                  <a:lnTo>
                    <a:pt x="1445" y="838"/>
                  </a:lnTo>
                  <a:lnTo>
                    <a:pt x="1457" y="880"/>
                  </a:lnTo>
                  <a:lnTo>
                    <a:pt x="1421" y="895"/>
                  </a:lnTo>
                  <a:lnTo>
                    <a:pt x="1362" y="909"/>
                  </a:lnTo>
                  <a:lnTo>
                    <a:pt x="1378" y="958"/>
                  </a:lnTo>
                  <a:lnTo>
                    <a:pt x="1313" y="950"/>
                  </a:lnTo>
                  <a:lnTo>
                    <a:pt x="1248" y="907"/>
                  </a:lnTo>
                  <a:lnTo>
                    <a:pt x="1197" y="944"/>
                  </a:lnTo>
                  <a:lnTo>
                    <a:pt x="1201" y="986"/>
                  </a:lnTo>
                  <a:lnTo>
                    <a:pt x="1252" y="1009"/>
                  </a:lnTo>
                  <a:lnTo>
                    <a:pt x="1280" y="1009"/>
                  </a:lnTo>
                  <a:lnTo>
                    <a:pt x="1301" y="1068"/>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44" name="Google Shape;644;p25"/>
            <p:cNvSpPr/>
            <p:nvPr/>
          </p:nvSpPr>
          <p:spPr>
            <a:xfrm>
              <a:off x="2685" y="3045"/>
              <a:ext cx="453" cy="398"/>
            </a:xfrm>
            <a:custGeom>
              <a:rect b="b" l="l" r="r" t="t"/>
              <a:pathLst>
                <a:path extrusionOk="0" h="796" w="907">
                  <a:moveTo>
                    <a:pt x="817" y="333"/>
                  </a:moveTo>
                  <a:lnTo>
                    <a:pt x="884" y="339"/>
                  </a:lnTo>
                  <a:lnTo>
                    <a:pt x="905" y="372"/>
                  </a:lnTo>
                  <a:lnTo>
                    <a:pt x="884" y="424"/>
                  </a:lnTo>
                  <a:lnTo>
                    <a:pt x="880" y="475"/>
                  </a:lnTo>
                  <a:lnTo>
                    <a:pt x="907" y="520"/>
                  </a:lnTo>
                  <a:lnTo>
                    <a:pt x="882" y="569"/>
                  </a:lnTo>
                  <a:lnTo>
                    <a:pt x="870" y="555"/>
                  </a:lnTo>
                  <a:lnTo>
                    <a:pt x="837" y="567"/>
                  </a:lnTo>
                  <a:lnTo>
                    <a:pt x="837" y="607"/>
                  </a:lnTo>
                  <a:lnTo>
                    <a:pt x="801" y="607"/>
                  </a:lnTo>
                  <a:lnTo>
                    <a:pt x="783" y="640"/>
                  </a:lnTo>
                  <a:lnTo>
                    <a:pt x="746" y="620"/>
                  </a:lnTo>
                  <a:lnTo>
                    <a:pt x="717" y="636"/>
                  </a:lnTo>
                  <a:lnTo>
                    <a:pt x="709" y="670"/>
                  </a:lnTo>
                  <a:lnTo>
                    <a:pt x="663" y="695"/>
                  </a:lnTo>
                  <a:lnTo>
                    <a:pt x="640" y="674"/>
                  </a:lnTo>
                  <a:lnTo>
                    <a:pt x="600" y="670"/>
                  </a:lnTo>
                  <a:lnTo>
                    <a:pt x="579" y="630"/>
                  </a:lnTo>
                  <a:lnTo>
                    <a:pt x="539" y="654"/>
                  </a:lnTo>
                  <a:lnTo>
                    <a:pt x="530" y="683"/>
                  </a:lnTo>
                  <a:lnTo>
                    <a:pt x="480" y="695"/>
                  </a:lnTo>
                  <a:lnTo>
                    <a:pt x="449" y="725"/>
                  </a:lnTo>
                  <a:lnTo>
                    <a:pt x="421" y="735"/>
                  </a:lnTo>
                  <a:lnTo>
                    <a:pt x="417" y="756"/>
                  </a:lnTo>
                  <a:lnTo>
                    <a:pt x="392" y="782"/>
                  </a:lnTo>
                  <a:lnTo>
                    <a:pt x="337" y="774"/>
                  </a:lnTo>
                  <a:lnTo>
                    <a:pt x="283" y="740"/>
                  </a:lnTo>
                  <a:lnTo>
                    <a:pt x="246" y="742"/>
                  </a:lnTo>
                  <a:lnTo>
                    <a:pt x="193" y="794"/>
                  </a:lnTo>
                  <a:lnTo>
                    <a:pt x="142" y="796"/>
                  </a:lnTo>
                  <a:lnTo>
                    <a:pt x="179" y="746"/>
                  </a:lnTo>
                  <a:lnTo>
                    <a:pt x="177" y="691"/>
                  </a:lnTo>
                  <a:lnTo>
                    <a:pt x="136" y="672"/>
                  </a:lnTo>
                  <a:lnTo>
                    <a:pt x="114" y="628"/>
                  </a:lnTo>
                  <a:lnTo>
                    <a:pt x="165" y="504"/>
                  </a:lnTo>
                  <a:lnTo>
                    <a:pt x="130" y="459"/>
                  </a:lnTo>
                  <a:lnTo>
                    <a:pt x="108" y="465"/>
                  </a:lnTo>
                  <a:lnTo>
                    <a:pt x="67" y="485"/>
                  </a:lnTo>
                  <a:lnTo>
                    <a:pt x="26" y="473"/>
                  </a:lnTo>
                  <a:lnTo>
                    <a:pt x="22" y="418"/>
                  </a:lnTo>
                  <a:lnTo>
                    <a:pt x="0" y="390"/>
                  </a:lnTo>
                  <a:lnTo>
                    <a:pt x="55" y="329"/>
                  </a:lnTo>
                  <a:lnTo>
                    <a:pt x="85" y="351"/>
                  </a:lnTo>
                  <a:lnTo>
                    <a:pt x="108" y="325"/>
                  </a:lnTo>
                  <a:lnTo>
                    <a:pt x="122" y="341"/>
                  </a:lnTo>
                  <a:lnTo>
                    <a:pt x="191" y="341"/>
                  </a:lnTo>
                  <a:lnTo>
                    <a:pt x="238" y="331"/>
                  </a:lnTo>
                  <a:lnTo>
                    <a:pt x="254" y="266"/>
                  </a:lnTo>
                  <a:lnTo>
                    <a:pt x="315" y="276"/>
                  </a:lnTo>
                  <a:lnTo>
                    <a:pt x="413" y="248"/>
                  </a:lnTo>
                  <a:lnTo>
                    <a:pt x="392" y="189"/>
                  </a:lnTo>
                  <a:lnTo>
                    <a:pt x="364" y="189"/>
                  </a:lnTo>
                  <a:lnTo>
                    <a:pt x="313" y="166"/>
                  </a:lnTo>
                  <a:lnTo>
                    <a:pt x="309" y="124"/>
                  </a:lnTo>
                  <a:lnTo>
                    <a:pt x="360" y="87"/>
                  </a:lnTo>
                  <a:lnTo>
                    <a:pt x="421" y="128"/>
                  </a:lnTo>
                  <a:lnTo>
                    <a:pt x="490" y="138"/>
                  </a:lnTo>
                  <a:lnTo>
                    <a:pt x="476" y="89"/>
                  </a:lnTo>
                  <a:lnTo>
                    <a:pt x="531" y="75"/>
                  </a:lnTo>
                  <a:lnTo>
                    <a:pt x="569" y="60"/>
                  </a:lnTo>
                  <a:lnTo>
                    <a:pt x="557" y="18"/>
                  </a:lnTo>
                  <a:lnTo>
                    <a:pt x="577" y="0"/>
                  </a:lnTo>
                  <a:lnTo>
                    <a:pt x="628" y="36"/>
                  </a:lnTo>
                  <a:lnTo>
                    <a:pt x="687" y="18"/>
                  </a:lnTo>
                  <a:lnTo>
                    <a:pt x="703" y="85"/>
                  </a:lnTo>
                  <a:lnTo>
                    <a:pt x="728" y="93"/>
                  </a:lnTo>
                  <a:lnTo>
                    <a:pt x="781" y="164"/>
                  </a:lnTo>
                  <a:lnTo>
                    <a:pt x="843" y="136"/>
                  </a:lnTo>
                  <a:lnTo>
                    <a:pt x="864" y="209"/>
                  </a:lnTo>
                  <a:lnTo>
                    <a:pt x="884" y="280"/>
                  </a:lnTo>
                  <a:lnTo>
                    <a:pt x="833" y="309"/>
                  </a:lnTo>
                  <a:lnTo>
                    <a:pt x="817" y="333"/>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45" name="Google Shape;645;p25"/>
            <p:cNvSpPr/>
            <p:nvPr/>
          </p:nvSpPr>
          <p:spPr>
            <a:xfrm>
              <a:off x="2685" y="3045"/>
              <a:ext cx="453" cy="398"/>
            </a:xfrm>
            <a:custGeom>
              <a:rect b="b" l="l" r="r" t="t"/>
              <a:pathLst>
                <a:path extrusionOk="0" h="796" w="907">
                  <a:moveTo>
                    <a:pt x="817" y="333"/>
                  </a:moveTo>
                  <a:lnTo>
                    <a:pt x="884" y="339"/>
                  </a:lnTo>
                  <a:lnTo>
                    <a:pt x="905" y="372"/>
                  </a:lnTo>
                  <a:lnTo>
                    <a:pt x="884" y="424"/>
                  </a:lnTo>
                  <a:lnTo>
                    <a:pt x="880" y="475"/>
                  </a:lnTo>
                  <a:lnTo>
                    <a:pt x="907" y="520"/>
                  </a:lnTo>
                  <a:lnTo>
                    <a:pt x="882" y="569"/>
                  </a:lnTo>
                  <a:lnTo>
                    <a:pt x="870" y="555"/>
                  </a:lnTo>
                  <a:lnTo>
                    <a:pt x="837" y="567"/>
                  </a:lnTo>
                  <a:lnTo>
                    <a:pt x="837" y="607"/>
                  </a:lnTo>
                  <a:lnTo>
                    <a:pt x="801" y="607"/>
                  </a:lnTo>
                  <a:lnTo>
                    <a:pt x="783" y="640"/>
                  </a:lnTo>
                  <a:lnTo>
                    <a:pt x="746" y="620"/>
                  </a:lnTo>
                  <a:lnTo>
                    <a:pt x="717" y="636"/>
                  </a:lnTo>
                  <a:lnTo>
                    <a:pt x="709" y="670"/>
                  </a:lnTo>
                  <a:lnTo>
                    <a:pt x="663" y="695"/>
                  </a:lnTo>
                  <a:lnTo>
                    <a:pt x="640" y="674"/>
                  </a:lnTo>
                  <a:lnTo>
                    <a:pt x="600" y="670"/>
                  </a:lnTo>
                  <a:lnTo>
                    <a:pt x="579" y="630"/>
                  </a:lnTo>
                  <a:lnTo>
                    <a:pt x="539" y="654"/>
                  </a:lnTo>
                  <a:lnTo>
                    <a:pt x="530" y="683"/>
                  </a:lnTo>
                  <a:lnTo>
                    <a:pt x="480" y="695"/>
                  </a:lnTo>
                  <a:lnTo>
                    <a:pt x="449" y="725"/>
                  </a:lnTo>
                  <a:lnTo>
                    <a:pt x="421" y="735"/>
                  </a:lnTo>
                  <a:lnTo>
                    <a:pt x="417" y="756"/>
                  </a:lnTo>
                  <a:lnTo>
                    <a:pt x="392" y="782"/>
                  </a:lnTo>
                  <a:lnTo>
                    <a:pt x="337" y="774"/>
                  </a:lnTo>
                  <a:lnTo>
                    <a:pt x="283" y="740"/>
                  </a:lnTo>
                  <a:lnTo>
                    <a:pt x="246" y="742"/>
                  </a:lnTo>
                  <a:lnTo>
                    <a:pt x="193" y="794"/>
                  </a:lnTo>
                  <a:lnTo>
                    <a:pt x="142" y="796"/>
                  </a:lnTo>
                  <a:lnTo>
                    <a:pt x="179" y="746"/>
                  </a:lnTo>
                  <a:lnTo>
                    <a:pt x="177" y="691"/>
                  </a:lnTo>
                  <a:lnTo>
                    <a:pt x="136" y="672"/>
                  </a:lnTo>
                  <a:lnTo>
                    <a:pt x="114" y="628"/>
                  </a:lnTo>
                  <a:lnTo>
                    <a:pt x="165" y="504"/>
                  </a:lnTo>
                  <a:lnTo>
                    <a:pt x="130" y="459"/>
                  </a:lnTo>
                  <a:lnTo>
                    <a:pt x="108" y="465"/>
                  </a:lnTo>
                  <a:lnTo>
                    <a:pt x="67" y="485"/>
                  </a:lnTo>
                  <a:lnTo>
                    <a:pt x="26" y="473"/>
                  </a:lnTo>
                  <a:lnTo>
                    <a:pt x="22" y="418"/>
                  </a:lnTo>
                  <a:lnTo>
                    <a:pt x="0" y="390"/>
                  </a:lnTo>
                  <a:lnTo>
                    <a:pt x="55" y="329"/>
                  </a:lnTo>
                  <a:lnTo>
                    <a:pt x="85" y="351"/>
                  </a:lnTo>
                  <a:lnTo>
                    <a:pt x="108" y="325"/>
                  </a:lnTo>
                  <a:lnTo>
                    <a:pt x="122" y="341"/>
                  </a:lnTo>
                  <a:lnTo>
                    <a:pt x="191" y="341"/>
                  </a:lnTo>
                  <a:lnTo>
                    <a:pt x="238" y="331"/>
                  </a:lnTo>
                  <a:lnTo>
                    <a:pt x="254" y="266"/>
                  </a:lnTo>
                  <a:lnTo>
                    <a:pt x="315" y="276"/>
                  </a:lnTo>
                  <a:lnTo>
                    <a:pt x="413" y="248"/>
                  </a:lnTo>
                  <a:lnTo>
                    <a:pt x="392" y="189"/>
                  </a:lnTo>
                  <a:lnTo>
                    <a:pt x="364" y="189"/>
                  </a:lnTo>
                  <a:lnTo>
                    <a:pt x="313" y="166"/>
                  </a:lnTo>
                  <a:lnTo>
                    <a:pt x="309" y="124"/>
                  </a:lnTo>
                  <a:lnTo>
                    <a:pt x="360" y="87"/>
                  </a:lnTo>
                  <a:lnTo>
                    <a:pt x="421" y="128"/>
                  </a:lnTo>
                  <a:lnTo>
                    <a:pt x="490" y="138"/>
                  </a:lnTo>
                  <a:lnTo>
                    <a:pt x="476" y="89"/>
                  </a:lnTo>
                  <a:lnTo>
                    <a:pt x="531" y="75"/>
                  </a:lnTo>
                  <a:lnTo>
                    <a:pt x="569" y="60"/>
                  </a:lnTo>
                  <a:lnTo>
                    <a:pt x="557" y="18"/>
                  </a:lnTo>
                  <a:lnTo>
                    <a:pt x="577" y="0"/>
                  </a:lnTo>
                  <a:lnTo>
                    <a:pt x="628" y="36"/>
                  </a:lnTo>
                  <a:lnTo>
                    <a:pt x="687" y="18"/>
                  </a:lnTo>
                  <a:lnTo>
                    <a:pt x="703" y="85"/>
                  </a:lnTo>
                  <a:lnTo>
                    <a:pt x="728" y="93"/>
                  </a:lnTo>
                  <a:lnTo>
                    <a:pt x="781" y="164"/>
                  </a:lnTo>
                  <a:lnTo>
                    <a:pt x="843" y="136"/>
                  </a:lnTo>
                  <a:lnTo>
                    <a:pt x="864" y="209"/>
                  </a:lnTo>
                  <a:lnTo>
                    <a:pt x="884" y="280"/>
                  </a:lnTo>
                  <a:lnTo>
                    <a:pt x="833" y="309"/>
                  </a:lnTo>
                  <a:lnTo>
                    <a:pt x="817" y="333"/>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46" name="Google Shape;646;p25"/>
            <p:cNvSpPr/>
            <p:nvPr/>
          </p:nvSpPr>
          <p:spPr>
            <a:xfrm>
              <a:off x="3094" y="2950"/>
              <a:ext cx="402" cy="458"/>
            </a:xfrm>
            <a:custGeom>
              <a:rect b="b" l="l" r="r" t="t"/>
              <a:pathLst>
                <a:path extrusionOk="0" h="917" w="805">
                  <a:moveTo>
                    <a:pt x="746" y="177"/>
                  </a:moveTo>
                  <a:lnTo>
                    <a:pt x="766" y="251"/>
                  </a:lnTo>
                  <a:lnTo>
                    <a:pt x="740" y="299"/>
                  </a:lnTo>
                  <a:lnTo>
                    <a:pt x="707" y="322"/>
                  </a:lnTo>
                  <a:lnTo>
                    <a:pt x="685" y="393"/>
                  </a:lnTo>
                  <a:lnTo>
                    <a:pt x="736" y="446"/>
                  </a:lnTo>
                  <a:lnTo>
                    <a:pt x="746" y="531"/>
                  </a:lnTo>
                  <a:lnTo>
                    <a:pt x="787" y="557"/>
                  </a:lnTo>
                  <a:lnTo>
                    <a:pt x="805" y="627"/>
                  </a:lnTo>
                  <a:lnTo>
                    <a:pt x="777" y="688"/>
                  </a:lnTo>
                  <a:lnTo>
                    <a:pt x="781" y="747"/>
                  </a:lnTo>
                  <a:lnTo>
                    <a:pt x="724" y="777"/>
                  </a:lnTo>
                  <a:lnTo>
                    <a:pt x="673" y="747"/>
                  </a:lnTo>
                  <a:lnTo>
                    <a:pt x="573" y="816"/>
                  </a:lnTo>
                  <a:lnTo>
                    <a:pt x="518" y="824"/>
                  </a:lnTo>
                  <a:lnTo>
                    <a:pt x="518" y="881"/>
                  </a:lnTo>
                  <a:lnTo>
                    <a:pt x="492" y="895"/>
                  </a:lnTo>
                  <a:lnTo>
                    <a:pt x="457" y="895"/>
                  </a:lnTo>
                  <a:lnTo>
                    <a:pt x="419" y="917"/>
                  </a:lnTo>
                  <a:lnTo>
                    <a:pt x="419" y="873"/>
                  </a:lnTo>
                  <a:lnTo>
                    <a:pt x="403" y="848"/>
                  </a:lnTo>
                  <a:lnTo>
                    <a:pt x="333" y="850"/>
                  </a:lnTo>
                  <a:lnTo>
                    <a:pt x="384" y="787"/>
                  </a:lnTo>
                  <a:lnTo>
                    <a:pt x="388" y="726"/>
                  </a:lnTo>
                  <a:lnTo>
                    <a:pt x="362" y="706"/>
                  </a:lnTo>
                  <a:lnTo>
                    <a:pt x="362" y="647"/>
                  </a:lnTo>
                  <a:lnTo>
                    <a:pt x="329" y="637"/>
                  </a:lnTo>
                  <a:lnTo>
                    <a:pt x="297" y="655"/>
                  </a:lnTo>
                  <a:lnTo>
                    <a:pt x="256" y="643"/>
                  </a:lnTo>
                  <a:lnTo>
                    <a:pt x="214" y="700"/>
                  </a:lnTo>
                  <a:lnTo>
                    <a:pt x="191" y="673"/>
                  </a:lnTo>
                  <a:lnTo>
                    <a:pt x="163" y="667"/>
                  </a:lnTo>
                  <a:lnTo>
                    <a:pt x="148" y="714"/>
                  </a:lnTo>
                  <a:lnTo>
                    <a:pt x="88" y="708"/>
                  </a:lnTo>
                  <a:lnTo>
                    <a:pt x="61" y="667"/>
                  </a:lnTo>
                  <a:lnTo>
                    <a:pt x="65" y="614"/>
                  </a:lnTo>
                  <a:lnTo>
                    <a:pt x="86" y="562"/>
                  </a:lnTo>
                  <a:lnTo>
                    <a:pt x="65" y="529"/>
                  </a:lnTo>
                  <a:lnTo>
                    <a:pt x="0" y="523"/>
                  </a:lnTo>
                  <a:lnTo>
                    <a:pt x="14" y="499"/>
                  </a:lnTo>
                  <a:lnTo>
                    <a:pt x="63" y="468"/>
                  </a:lnTo>
                  <a:lnTo>
                    <a:pt x="24" y="326"/>
                  </a:lnTo>
                  <a:lnTo>
                    <a:pt x="25" y="275"/>
                  </a:lnTo>
                  <a:lnTo>
                    <a:pt x="14" y="185"/>
                  </a:lnTo>
                  <a:lnTo>
                    <a:pt x="41" y="120"/>
                  </a:lnTo>
                  <a:lnTo>
                    <a:pt x="100" y="68"/>
                  </a:lnTo>
                  <a:lnTo>
                    <a:pt x="199" y="84"/>
                  </a:lnTo>
                  <a:lnTo>
                    <a:pt x="212" y="59"/>
                  </a:lnTo>
                  <a:lnTo>
                    <a:pt x="183" y="17"/>
                  </a:lnTo>
                  <a:lnTo>
                    <a:pt x="252" y="0"/>
                  </a:lnTo>
                  <a:lnTo>
                    <a:pt x="340" y="27"/>
                  </a:lnTo>
                  <a:lnTo>
                    <a:pt x="411" y="31"/>
                  </a:lnTo>
                  <a:lnTo>
                    <a:pt x="468" y="70"/>
                  </a:lnTo>
                  <a:lnTo>
                    <a:pt x="529" y="35"/>
                  </a:lnTo>
                  <a:lnTo>
                    <a:pt x="561" y="41"/>
                  </a:lnTo>
                  <a:lnTo>
                    <a:pt x="567" y="74"/>
                  </a:lnTo>
                  <a:lnTo>
                    <a:pt x="638" y="25"/>
                  </a:lnTo>
                  <a:lnTo>
                    <a:pt x="671" y="59"/>
                  </a:lnTo>
                  <a:lnTo>
                    <a:pt x="665" y="112"/>
                  </a:lnTo>
                  <a:lnTo>
                    <a:pt x="712" y="126"/>
                  </a:lnTo>
                  <a:lnTo>
                    <a:pt x="746" y="177"/>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47" name="Google Shape;647;p25"/>
            <p:cNvSpPr/>
            <p:nvPr/>
          </p:nvSpPr>
          <p:spPr>
            <a:xfrm>
              <a:off x="3094" y="2950"/>
              <a:ext cx="402" cy="458"/>
            </a:xfrm>
            <a:custGeom>
              <a:rect b="b" l="l" r="r" t="t"/>
              <a:pathLst>
                <a:path extrusionOk="0" h="917" w="805">
                  <a:moveTo>
                    <a:pt x="746" y="177"/>
                  </a:moveTo>
                  <a:lnTo>
                    <a:pt x="766" y="251"/>
                  </a:lnTo>
                  <a:lnTo>
                    <a:pt x="740" y="299"/>
                  </a:lnTo>
                  <a:lnTo>
                    <a:pt x="707" y="322"/>
                  </a:lnTo>
                  <a:lnTo>
                    <a:pt x="685" y="393"/>
                  </a:lnTo>
                  <a:lnTo>
                    <a:pt x="736" y="446"/>
                  </a:lnTo>
                  <a:lnTo>
                    <a:pt x="746" y="531"/>
                  </a:lnTo>
                  <a:lnTo>
                    <a:pt x="787" y="557"/>
                  </a:lnTo>
                  <a:lnTo>
                    <a:pt x="805" y="627"/>
                  </a:lnTo>
                  <a:lnTo>
                    <a:pt x="777" y="688"/>
                  </a:lnTo>
                  <a:lnTo>
                    <a:pt x="781" y="747"/>
                  </a:lnTo>
                  <a:lnTo>
                    <a:pt x="724" y="777"/>
                  </a:lnTo>
                  <a:lnTo>
                    <a:pt x="673" y="747"/>
                  </a:lnTo>
                  <a:lnTo>
                    <a:pt x="573" y="816"/>
                  </a:lnTo>
                  <a:lnTo>
                    <a:pt x="518" y="824"/>
                  </a:lnTo>
                  <a:lnTo>
                    <a:pt x="518" y="881"/>
                  </a:lnTo>
                  <a:lnTo>
                    <a:pt x="492" y="895"/>
                  </a:lnTo>
                  <a:lnTo>
                    <a:pt x="457" y="895"/>
                  </a:lnTo>
                  <a:lnTo>
                    <a:pt x="419" y="917"/>
                  </a:lnTo>
                  <a:lnTo>
                    <a:pt x="419" y="873"/>
                  </a:lnTo>
                  <a:lnTo>
                    <a:pt x="403" y="848"/>
                  </a:lnTo>
                  <a:lnTo>
                    <a:pt x="333" y="850"/>
                  </a:lnTo>
                  <a:lnTo>
                    <a:pt x="384" y="787"/>
                  </a:lnTo>
                  <a:lnTo>
                    <a:pt x="388" y="726"/>
                  </a:lnTo>
                  <a:lnTo>
                    <a:pt x="362" y="706"/>
                  </a:lnTo>
                  <a:lnTo>
                    <a:pt x="362" y="647"/>
                  </a:lnTo>
                  <a:lnTo>
                    <a:pt x="329" y="637"/>
                  </a:lnTo>
                  <a:lnTo>
                    <a:pt x="297" y="655"/>
                  </a:lnTo>
                  <a:lnTo>
                    <a:pt x="256" y="643"/>
                  </a:lnTo>
                  <a:lnTo>
                    <a:pt x="214" y="700"/>
                  </a:lnTo>
                  <a:lnTo>
                    <a:pt x="191" y="673"/>
                  </a:lnTo>
                  <a:lnTo>
                    <a:pt x="163" y="667"/>
                  </a:lnTo>
                  <a:lnTo>
                    <a:pt x="148" y="714"/>
                  </a:lnTo>
                  <a:lnTo>
                    <a:pt x="88" y="708"/>
                  </a:lnTo>
                  <a:lnTo>
                    <a:pt x="61" y="667"/>
                  </a:lnTo>
                  <a:lnTo>
                    <a:pt x="65" y="614"/>
                  </a:lnTo>
                  <a:lnTo>
                    <a:pt x="86" y="562"/>
                  </a:lnTo>
                  <a:lnTo>
                    <a:pt x="65" y="529"/>
                  </a:lnTo>
                  <a:lnTo>
                    <a:pt x="0" y="523"/>
                  </a:lnTo>
                  <a:lnTo>
                    <a:pt x="14" y="499"/>
                  </a:lnTo>
                  <a:lnTo>
                    <a:pt x="63" y="468"/>
                  </a:lnTo>
                  <a:lnTo>
                    <a:pt x="24" y="326"/>
                  </a:lnTo>
                  <a:lnTo>
                    <a:pt x="25" y="275"/>
                  </a:lnTo>
                  <a:lnTo>
                    <a:pt x="14" y="185"/>
                  </a:lnTo>
                  <a:lnTo>
                    <a:pt x="41" y="120"/>
                  </a:lnTo>
                  <a:lnTo>
                    <a:pt x="100" y="68"/>
                  </a:lnTo>
                  <a:lnTo>
                    <a:pt x="199" y="84"/>
                  </a:lnTo>
                  <a:lnTo>
                    <a:pt x="212" y="59"/>
                  </a:lnTo>
                  <a:lnTo>
                    <a:pt x="183" y="17"/>
                  </a:lnTo>
                  <a:lnTo>
                    <a:pt x="252" y="0"/>
                  </a:lnTo>
                  <a:lnTo>
                    <a:pt x="340" y="27"/>
                  </a:lnTo>
                  <a:lnTo>
                    <a:pt x="411" y="31"/>
                  </a:lnTo>
                  <a:lnTo>
                    <a:pt x="468" y="70"/>
                  </a:lnTo>
                  <a:lnTo>
                    <a:pt x="529" y="35"/>
                  </a:lnTo>
                  <a:lnTo>
                    <a:pt x="561" y="41"/>
                  </a:lnTo>
                  <a:lnTo>
                    <a:pt x="567" y="74"/>
                  </a:lnTo>
                  <a:lnTo>
                    <a:pt x="638" y="25"/>
                  </a:lnTo>
                  <a:lnTo>
                    <a:pt x="671" y="59"/>
                  </a:lnTo>
                  <a:lnTo>
                    <a:pt x="665" y="112"/>
                  </a:lnTo>
                  <a:lnTo>
                    <a:pt x="712" y="126"/>
                  </a:lnTo>
                  <a:lnTo>
                    <a:pt x="746" y="177"/>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48" name="Google Shape;648;p25"/>
            <p:cNvSpPr/>
            <p:nvPr/>
          </p:nvSpPr>
          <p:spPr>
            <a:xfrm>
              <a:off x="3436" y="2904"/>
              <a:ext cx="356" cy="491"/>
            </a:xfrm>
            <a:custGeom>
              <a:rect b="b" l="l" r="r" t="t"/>
              <a:pathLst>
                <a:path extrusionOk="0" h="982" w="711">
                  <a:moveTo>
                    <a:pt x="77" y="173"/>
                  </a:moveTo>
                  <a:lnTo>
                    <a:pt x="27" y="219"/>
                  </a:lnTo>
                  <a:lnTo>
                    <a:pt x="61" y="270"/>
                  </a:lnTo>
                  <a:lnTo>
                    <a:pt x="81" y="344"/>
                  </a:lnTo>
                  <a:lnTo>
                    <a:pt x="55" y="392"/>
                  </a:lnTo>
                  <a:lnTo>
                    <a:pt x="22" y="415"/>
                  </a:lnTo>
                  <a:lnTo>
                    <a:pt x="0" y="486"/>
                  </a:lnTo>
                  <a:lnTo>
                    <a:pt x="51" y="539"/>
                  </a:lnTo>
                  <a:lnTo>
                    <a:pt x="61" y="624"/>
                  </a:lnTo>
                  <a:lnTo>
                    <a:pt x="102" y="650"/>
                  </a:lnTo>
                  <a:lnTo>
                    <a:pt x="120" y="716"/>
                  </a:lnTo>
                  <a:lnTo>
                    <a:pt x="92" y="783"/>
                  </a:lnTo>
                  <a:lnTo>
                    <a:pt x="96" y="840"/>
                  </a:lnTo>
                  <a:lnTo>
                    <a:pt x="128" y="860"/>
                  </a:lnTo>
                  <a:lnTo>
                    <a:pt x="197" y="833"/>
                  </a:lnTo>
                  <a:lnTo>
                    <a:pt x="224" y="858"/>
                  </a:lnTo>
                  <a:lnTo>
                    <a:pt x="185" y="927"/>
                  </a:lnTo>
                  <a:lnTo>
                    <a:pt x="155" y="961"/>
                  </a:lnTo>
                  <a:lnTo>
                    <a:pt x="183" y="982"/>
                  </a:lnTo>
                  <a:lnTo>
                    <a:pt x="327" y="923"/>
                  </a:lnTo>
                  <a:lnTo>
                    <a:pt x="382" y="949"/>
                  </a:lnTo>
                  <a:lnTo>
                    <a:pt x="403" y="888"/>
                  </a:lnTo>
                  <a:lnTo>
                    <a:pt x="398" y="833"/>
                  </a:lnTo>
                  <a:lnTo>
                    <a:pt x="425" y="726"/>
                  </a:lnTo>
                  <a:lnTo>
                    <a:pt x="459" y="677"/>
                  </a:lnTo>
                  <a:lnTo>
                    <a:pt x="457" y="628"/>
                  </a:lnTo>
                  <a:lnTo>
                    <a:pt x="476" y="604"/>
                  </a:lnTo>
                  <a:lnTo>
                    <a:pt x="462" y="569"/>
                  </a:lnTo>
                  <a:lnTo>
                    <a:pt x="468" y="518"/>
                  </a:lnTo>
                  <a:lnTo>
                    <a:pt x="525" y="496"/>
                  </a:lnTo>
                  <a:lnTo>
                    <a:pt x="535" y="423"/>
                  </a:lnTo>
                  <a:lnTo>
                    <a:pt x="539" y="368"/>
                  </a:lnTo>
                  <a:lnTo>
                    <a:pt x="569" y="346"/>
                  </a:lnTo>
                  <a:lnTo>
                    <a:pt x="602" y="346"/>
                  </a:lnTo>
                  <a:lnTo>
                    <a:pt x="653" y="317"/>
                  </a:lnTo>
                  <a:lnTo>
                    <a:pt x="697" y="297"/>
                  </a:lnTo>
                  <a:lnTo>
                    <a:pt x="697" y="256"/>
                  </a:lnTo>
                  <a:lnTo>
                    <a:pt x="711" y="254"/>
                  </a:lnTo>
                  <a:lnTo>
                    <a:pt x="697" y="193"/>
                  </a:lnTo>
                  <a:lnTo>
                    <a:pt x="620" y="134"/>
                  </a:lnTo>
                  <a:lnTo>
                    <a:pt x="638" y="73"/>
                  </a:lnTo>
                  <a:lnTo>
                    <a:pt x="612" y="57"/>
                  </a:lnTo>
                  <a:lnTo>
                    <a:pt x="535" y="55"/>
                  </a:lnTo>
                  <a:lnTo>
                    <a:pt x="506" y="20"/>
                  </a:lnTo>
                  <a:lnTo>
                    <a:pt x="447" y="81"/>
                  </a:lnTo>
                  <a:lnTo>
                    <a:pt x="407" y="67"/>
                  </a:lnTo>
                  <a:lnTo>
                    <a:pt x="439" y="28"/>
                  </a:lnTo>
                  <a:lnTo>
                    <a:pt x="417" y="0"/>
                  </a:lnTo>
                  <a:lnTo>
                    <a:pt x="384" y="14"/>
                  </a:lnTo>
                  <a:lnTo>
                    <a:pt x="348" y="59"/>
                  </a:lnTo>
                  <a:lnTo>
                    <a:pt x="331" y="55"/>
                  </a:lnTo>
                  <a:lnTo>
                    <a:pt x="301" y="81"/>
                  </a:lnTo>
                  <a:lnTo>
                    <a:pt x="250" y="61"/>
                  </a:lnTo>
                  <a:lnTo>
                    <a:pt x="214" y="98"/>
                  </a:lnTo>
                  <a:lnTo>
                    <a:pt x="183" y="108"/>
                  </a:lnTo>
                  <a:lnTo>
                    <a:pt x="140" y="159"/>
                  </a:lnTo>
                  <a:lnTo>
                    <a:pt x="77" y="173"/>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49" name="Google Shape;649;p25"/>
            <p:cNvSpPr/>
            <p:nvPr/>
          </p:nvSpPr>
          <p:spPr>
            <a:xfrm>
              <a:off x="3436" y="2904"/>
              <a:ext cx="356" cy="491"/>
            </a:xfrm>
            <a:custGeom>
              <a:rect b="b" l="l" r="r" t="t"/>
              <a:pathLst>
                <a:path extrusionOk="0" h="982" w="711">
                  <a:moveTo>
                    <a:pt x="77" y="173"/>
                  </a:moveTo>
                  <a:lnTo>
                    <a:pt x="27" y="219"/>
                  </a:lnTo>
                  <a:lnTo>
                    <a:pt x="61" y="270"/>
                  </a:lnTo>
                  <a:lnTo>
                    <a:pt x="81" y="344"/>
                  </a:lnTo>
                  <a:lnTo>
                    <a:pt x="55" y="392"/>
                  </a:lnTo>
                  <a:lnTo>
                    <a:pt x="22" y="415"/>
                  </a:lnTo>
                  <a:lnTo>
                    <a:pt x="0" y="486"/>
                  </a:lnTo>
                  <a:lnTo>
                    <a:pt x="51" y="539"/>
                  </a:lnTo>
                  <a:lnTo>
                    <a:pt x="61" y="624"/>
                  </a:lnTo>
                  <a:lnTo>
                    <a:pt x="102" y="650"/>
                  </a:lnTo>
                  <a:lnTo>
                    <a:pt x="120" y="716"/>
                  </a:lnTo>
                  <a:lnTo>
                    <a:pt x="92" y="783"/>
                  </a:lnTo>
                  <a:lnTo>
                    <a:pt x="96" y="840"/>
                  </a:lnTo>
                  <a:lnTo>
                    <a:pt x="128" y="860"/>
                  </a:lnTo>
                  <a:lnTo>
                    <a:pt x="197" y="833"/>
                  </a:lnTo>
                  <a:lnTo>
                    <a:pt x="224" y="858"/>
                  </a:lnTo>
                  <a:lnTo>
                    <a:pt x="185" y="927"/>
                  </a:lnTo>
                  <a:lnTo>
                    <a:pt x="155" y="961"/>
                  </a:lnTo>
                  <a:lnTo>
                    <a:pt x="183" y="982"/>
                  </a:lnTo>
                  <a:lnTo>
                    <a:pt x="327" y="923"/>
                  </a:lnTo>
                  <a:lnTo>
                    <a:pt x="382" y="949"/>
                  </a:lnTo>
                  <a:lnTo>
                    <a:pt x="403" y="888"/>
                  </a:lnTo>
                  <a:lnTo>
                    <a:pt x="398" y="833"/>
                  </a:lnTo>
                  <a:lnTo>
                    <a:pt x="425" y="726"/>
                  </a:lnTo>
                  <a:lnTo>
                    <a:pt x="459" y="677"/>
                  </a:lnTo>
                  <a:lnTo>
                    <a:pt x="457" y="628"/>
                  </a:lnTo>
                  <a:lnTo>
                    <a:pt x="476" y="604"/>
                  </a:lnTo>
                  <a:lnTo>
                    <a:pt x="462" y="569"/>
                  </a:lnTo>
                  <a:lnTo>
                    <a:pt x="468" y="518"/>
                  </a:lnTo>
                  <a:lnTo>
                    <a:pt x="525" y="496"/>
                  </a:lnTo>
                  <a:lnTo>
                    <a:pt x="535" y="423"/>
                  </a:lnTo>
                  <a:lnTo>
                    <a:pt x="539" y="368"/>
                  </a:lnTo>
                  <a:lnTo>
                    <a:pt x="569" y="346"/>
                  </a:lnTo>
                  <a:lnTo>
                    <a:pt x="602" y="346"/>
                  </a:lnTo>
                  <a:lnTo>
                    <a:pt x="653" y="317"/>
                  </a:lnTo>
                  <a:lnTo>
                    <a:pt x="697" y="297"/>
                  </a:lnTo>
                  <a:lnTo>
                    <a:pt x="697" y="256"/>
                  </a:lnTo>
                  <a:lnTo>
                    <a:pt x="711" y="254"/>
                  </a:lnTo>
                  <a:lnTo>
                    <a:pt x="697" y="193"/>
                  </a:lnTo>
                  <a:lnTo>
                    <a:pt x="620" y="134"/>
                  </a:lnTo>
                  <a:lnTo>
                    <a:pt x="638" y="73"/>
                  </a:lnTo>
                  <a:lnTo>
                    <a:pt x="612" y="57"/>
                  </a:lnTo>
                  <a:lnTo>
                    <a:pt x="535" y="55"/>
                  </a:lnTo>
                  <a:lnTo>
                    <a:pt x="506" y="20"/>
                  </a:lnTo>
                  <a:lnTo>
                    <a:pt x="447" y="81"/>
                  </a:lnTo>
                  <a:lnTo>
                    <a:pt x="407" y="67"/>
                  </a:lnTo>
                  <a:lnTo>
                    <a:pt x="439" y="28"/>
                  </a:lnTo>
                  <a:lnTo>
                    <a:pt x="417" y="0"/>
                  </a:lnTo>
                  <a:lnTo>
                    <a:pt x="384" y="14"/>
                  </a:lnTo>
                  <a:lnTo>
                    <a:pt x="348" y="59"/>
                  </a:lnTo>
                  <a:lnTo>
                    <a:pt x="331" y="55"/>
                  </a:lnTo>
                  <a:lnTo>
                    <a:pt x="301" y="81"/>
                  </a:lnTo>
                  <a:lnTo>
                    <a:pt x="250" y="61"/>
                  </a:lnTo>
                  <a:lnTo>
                    <a:pt x="214" y="98"/>
                  </a:lnTo>
                  <a:lnTo>
                    <a:pt x="183" y="108"/>
                  </a:lnTo>
                  <a:lnTo>
                    <a:pt x="140" y="159"/>
                  </a:lnTo>
                  <a:lnTo>
                    <a:pt x="77" y="173"/>
                  </a:lnTo>
                </a:path>
              </a:pathLst>
            </a:custGeom>
            <a:solidFill>
              <a:srgbClr val="E7E6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50" name="Google Shape;650;p25"/>
            <p:cNvSpPr/>
            <p:nvPr/>
          </p:nvSpPr>
          <p:spPr>
            <a:xfrm>
              <a:off x="3477" y="2497"/>
              <a:ext cx="361" cy="447"/>
            </a:xfrm>
            <a:custGeom>
              <a:rect b="b" l="l" r="r" t="t"/>
              <a:pathLst>
                <a:path extrusionOk="0" h="894" w="722">
                  <a:moveTo>
                    <a:pt x="74" y="591"/>
                  </a:moveTo>
                  <a:lnTo>
                    <a:pt x="94" y="620"/>
                  </a:lnTo>
                  <a:lnTo>
                    <a:pt x="133" y="652"/>
                  </a:lnTo>
                  <a:lnTo>
                    <a:pt x="165" y="650"/>
                  </a:lnTo>
                  <a:lnTo>
                    <a:pt x="202" y="669"/>
                  </a:lnTo>
                  <a:lnTo>
                    <a:pt x="202" y="766"/>
                  </a:lnTo>
                  <a:lnTo>
                    <a:pt x="234" y="807"/>
                  </a:lnTo>
                  <a:lnTo>
                    <a:pt x="250" y="868"/>
                  </a:lnTo>
                  <a:lnTo>
                    <a:pt x="267" y="872"/>
                  </a:lnTo>
                  <a:lnTo>
                    <a:pt x="303" y="827"/>
                  </a:lnTo>
                  <a:lnTo>
                    <a:pt x="338" y="815"/>
                  </a:lnTo>
                  <a:lnTo>
                    <a:pt x="358" y="841"/>
                  </a:lnTo>
                  <a:lnTo>
                    <a:pt x="326" y="878"/>
                  </a:lnTo>
                  <a:lnTo>
                    <a:pt x="366" y="894"/>
                  </a:lnTo>
                  <a:lnTo>
                    <a:pt x="425" y="833"/>
                  </a:lnTo>
                  <a:lnTo>
                    <a:pt x="454" y="868"/>
                  </a:lnTo>
                  <a:lnTo>
                    <a:pt x="531" y="870"/>
                  </a:lnTo>
                  <a:lnTo>
                    <a:pt x="557" y="886"/>
                  </a:lnTo>
                  <a:lnTo>
                    <a:pt x="616" y="825"/>
                  </a:lnTo>
                  <a:lnTo>
                    <a:pt x="645" y="752"/>
                  </a:lnTo>
                  <a:lnTo>
                    <a:pt x="673" y="709"/>
                  </a:lnTo>
                  <a:lnTo>
                    <a:pt x="704" y="697"/>
                  </a:lnTo>
                  <a:lnTo>
                    <a:pt x="683" y="654"/>
                  </a:lnTo>
                  <a:lnTo>
                    <a:pt x="722" y="604"/>
                  </a:lnTo>
                  <a:lnTo>
                    <a:pt x="720" y="563"/>
                  </a:lnTo>
                  <a:lnTo>
                    <a:pt x="689" y="567"/>
                  </a:lnTo>
                  <a:lnTo>
                    <a:pt x="647" y="551"/>
                  </a:lnTo>
                  <a:lnTo>
                    <a:pt x="598" y="567"/>
                  </a:lnTo>
                  <a:lnTo>
                    <a:pt x="588" y="508"/>
                  </a:lnTo>
                  <a:lnTo>
                    <a:pt x="533" y="482"/>
                  </a:lnTo>
                  <a:lnTo>
                    <a:pt x="521" y="429"/>
                  </a:lnTo>
                  <a:lnTo>
                    <a:pt x="549" y="386"/>
                  </a:lnTo>
                  <a:lnTo>
                    <a:pt x="496" y="331"/>
                  </a:lnTo>
                  <a:lnTo>
                    <a:pt x="431" y="252"/>
                  </a:lnTo>
                  <a:lnTo>
                    <a:pt x="435" y="185"/>
                  </a:lnTo>
                  <a:lnTo>
                    <a:pt x="403" y="166"/>
                  </a:lnTo>
                  <a:lnTo>
                    <a:pt x="374" y="173"/>
                  </a:lnTo>
                  <a:lnTo>
                    <a:pt x="358" y="138"/>
                  </a:lnTo>
                  <a:lnTo>
                    <a:pt x="291" y="136"/>
                  </a:lnTo>
                  <a:lnTo>
                    <a:pt x="305" y="47"/>
                  </a:lnTo>
                  <a:lnTo>
                    <a:pt x="273" y="61"/>
                  </a:lnTo>
                  <a:lnTo>
                    <a:pt x="214" y="0"/>
                  </a:lnTo>
                  <a:lnTo>
                    <a:pt x="177" y="16"/>
                  </a:lnTo>
                  <a:lnTo>
                    <a:pt x="157" y="63"/>
                  </a:lnTo>
                  <a:lnTo>
                    <a:pt x="137" y="67"/>
                  </a:lnTo>
                  <a:lnTo>
                    <a:pt x="149" y="101"/>
                  </a:lnTo>
                  <a:lnTo>
                    <a:pt x="204" y="122"/>
                  </a:lnTo>
                  <a:lnTo>
                    <a:pt x="222" y="183"/>
                  </a:lnTo>
                  <a:lnTo>
                    <a:pt x="167" y="215"/>
                  </a:lnTo>
                  <a:lnTo>
                    <a:pt x="114" y="166"/>
                  </a:lnTo>
                  <a:lnTo>
                    <a:pt x="67" y="195"/>
                  </a:lnTo>
                  <a:lnTo>
                    <a:pt x="86" y="250"/>
                  </a:lnTo>
                  <a:lnTo>
                    <a:pt x="49" y="282"/>
                  </a:lnTo>
                  <a:lnTo>
                    <a:pt x="53" y="335"/>
                  </a:lnTo>
                  <a:lnTo>
                    <a:pt x="0" y="349"/>
                  </a:lnTo>
                  <a:lnTo>
                    <a:pt x="43" y="384"/>
                  </a:lnTo>
                  <a:lnTo>
                    <a:pt x="98" y="447"/>
                  </a:lnTo>
                  <a:lnTo>
                    <a:pt x="157" y="410"/>
                  </a:lnTo>
                  <a:lnTo>
                    <a:pt x="175" y="473"/>
                  </a:lnTo>
                  <a:lnTo>
                    <a:pt x="171" y="536"/>
                  </a:lnTo>
                  <a:lnTo>
                    <a:pt x="96" y="575"/>
                  </a:lnTo>
                  <a:lnTo>
                    <a:pt x="74" y="591"/>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51" name="Google Shape;651;p25"/>
            <p:cNvSpPr/>
            <p:nvPr/>
          </p:nvSpPr>
          <p:spPr>
            <a:xfrm>
              <a:off x="3477" y="2497"/>
              <a:ext cx="361" cy="447"/>
            </a:xfrm>
            <a:custGeom>
              <a:rect b="b" l="l" r="r" t="t"/>
              <a:pathLst>
                <a:path extrusionOk="0" h="894" w="722">
                  <a:moveTo>
                    <a:pt x="74" y="591"/>
                  </a:moveTo>
                  <a:lnTo>
                    <a:pt x="94" y="620"/>
                  </a:lnTo>
                  <a:lnTo>
                    <a:pt x="133" y="652"/>
                  </a:lnTo>
                  <a:lnTo>
                    <a:pt x="165" y="650"/>
                  </a:lnTo>
                  <a:lnTo>
                    <a:pt x="202" y="669"/>
                  </a:lnTo>
                  <a:lnTo>
                    <a:pt x="202" y="766"/>
                  </a:lnTo>
                  <a:lnTo>
                    <a:pt x="234" y="807"/>
                  </a:lnTo>
                  <a:lnTo>
                    <a:pt x="250" y="868"/>
                  </a:lnTo>
                  <a:lnTo>
                    <a:pt x="267" y="872"/>
                  </a:lnTo>
                  <a:lnTo>
                    <a:pt x="303" y="827"/>
                  </a:lnTo>
                  <a:lnTo>
                    <a:pt x="338" y="815"/>
                  </a:lnTo>
                  <a:lnTo>
                    <a:pt x="358" y="841"/>
                  </a:lnTo>
                  <a:lnTo>
                    <a:pt x="326" y="878"/>
                  </a:lnTo>
                  <a:lnTo>
                    <a:pt x="366" y="894"/>
                  </a:lnTo>
                  <a:lnTo>
                    <a:pt x="425" y="833"/>
                  </a:lnTo>
                  <a:lnTo>
                    <a:pt x="454" y="868"/>
                  </a:lnTo>
                  <a:lnTo>
                    <a:pt x="531" y="870"/>
                  </a:lnTo>
                  <a:lnTo>
                    <a:pt x="557" y="886"/>
                  </a:lnTo>
                  <a:lnTo>
                    <a:pt x="616" y="825"/>
                  </a:lnTo>
                  <a:lnTo>
                    <a:pt x="645" y="752"/>
                  </a:lnTo>
                  <a:lnTo>
                    <a:pt x="673" y="709"/>
                  </a:lnTo>
                  <a:lnTo>
                    <a:pt x="704" y="697"/>
                  </a:lnTo>
                  <a:lnTo>
                    <a:pt x="683" y="654"/>
                  </a:lnTo>
                  <a:lnTo>
                    <a:pt x="722" y="604"/>
                  </a:lnTo>
                  <a:lnTo>
                    <a:pt x="720" y="563"/>
                  </a:lnTo>
                  <a:lnTo>
                    <a:pt x="689" y="567"/>
                  </a:lnTo>
                  <a:lnTo>
                    <a:pt x="647" y="551"/>
                  </a:lnTo>
                  <a:lnTo>
                    <a:pt x="598" y="567"/>
                  </a:lnTo>
                  <a:lnTo>
                    <a:pt x="588" y="508"/>
                  </a:lnTo>
                  <a:lnTo>
                    <a:pt x="533" y="482"/>
                  </a:lnTo>
                  <a:lnTo>
                    <a:pt x="521" y="429"/>
                  </a:lnTo>
                  <a:lnTo>
                    <a:pt x="549" y="386"/>
                  </a:lnTo>
                  <a:lnTo>
                    <a:pt x="496" y="331"/>
                  </a:lnTo>
                  <a:lnTo>
                    <a:pt x="431" y="252"/>
                  </a:lnTo>
                  <a:lnTo>
                    <a:pt x="435" y="185"/>
                  </a:lnTo>
                  <a:lnTo>
                    <a:pt x="403" y="166"/>
                  </a:lnTo>
                  <a:lnTo>
                    <a:pt x="374" y="173"/>
                  </a:lnTo>
                  <a:lnTo>
                    <a:pt x="358" y="138"/>
                  </a:lnTo>
                  <a:lnTo>
                    <a:pt x="291" y="136"/>
                  </a:lnTo>
                  <a:lnTo>
                    <a:pt x="305" y="47"/>
                  </a:lnTo>
                  <a:lnTo>
                    <a:pt x="273" y="61"/>
                  </a:lnTo>
                  <a:lnTo>
                    <a:pt x="214" y="0"/>
                  </a:lnTo>
                  <a:lnTo>
                    <a:pt x="177" y="16"/>
                  </a:lnTo>
                  <a:lnTo>
                    <a:pt x="157" y="63"/>
                  </a:lnTo>
                  <a:lnTo>
                    <a:pt x="137" y="67"/>
                  </a:lnTo>
                  <a:lnTo>
                    <a:pt x="149" y="101"/>
                  </a:lnTo>
                  <a:lnTo>
                    <a:pt x="204" y="122"/>
                  </a:lnTo>
                  <a:lnTo>
                    <a:pt x="222" y="183"/>
                  </a:lnTo>
                  <a:lnTo>
                    <a:pt x="167" y="215"/>
                  </a:lnTo>
                  <a:lnTo>
                    <a:pt x="114" y="166"/>
                  </a:lnTo>
                  <a:lnTo>
                    <a:pt x="67" y="195"/>
                  </a:lnTo>
                  <a:lnTo>
                    <a:pt x="86" y="250"/>
                  </a:lnTo>
                  <a:lnTo>
                    <a:pt x="49" y="282"/>
                  </a:lnTo>
                  <a:lnTo>
                    <a:pt x="53" y="335"/>
                  </a:lnTo>
                  <a:lnTo>
                    <a:pt x="0" y="349"/>
                  </a:lnTo>
                  <a:lnTo>
                    <a:pt x="43" y="384"/>
                  </a:lnTo>
                  <a:lnTo>
                    <a:pt x="98" y="447"/>
                  </a:lnTo>
                  <a:lnTo>
                    <a:pt x="157" y="410"/>
                  </a:lnTo>
                  <a:lnTo>
                    <a:pt x="175" y="473"/>
                  </a:lnTo>
                  <a:lnTo>
                    <a:pt x="171" y="536"/>
                  </a:lnTo>
                  <a:lnTo>
                    <a:pt x="96" y="575"/>
                  </a:lnTo>
                  <a:lnTo>
                    <a:pt x="74" y="591"/>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52" name="Google Shape;652;p25"/>
            <p:cNvSpPr/>
            <p:nvPr/>
          </p:nvSpPr>
          <p:spPr>
            <a:xfrm>
              <a:off x="3034" y="2686"/>
              <a:ext cx="568" cy="356"/>
            </a:xfrm>
            <a:custGeom>
              <a:rect b="b" l="l" r="r" t="t"/>
              <a:pathLst>
                <a:path extrusionOk="0" h="713" w="1136">
                  <a:moveTo>
                    <a:pt x="130" y="169"/>
                  </a:moveTo>
                  <a:lnTo>
                    <a:pt x="159" y="205"/>
                  </a:lnTo>
                  <a:lnTo>
                    <a:pt x="157" y="258"/>
                  </a:lnTo>
                  <a:lnTo>
                    <a:pt x="208" y="256"/>
                  </a:lnTo>
                  <a:lnTo>
                    <a:pt x="236" y="331"/>
                  </a:lnTo>
                  <a:lnTo>
                    <a:pt x="234" y="417"/>
                  </a:lnTo>
                  <a:lnTo>
                    <a:pt x="183" y="425"/>
                  </a:lnTo>
                  <a:lnTo>
                    <a:pt x="140" y="474"/>
                  </a:lnTo>
                  <a:lnTo>
                    <a:pt x="33" y="482"/>
                  </a:lnTo>
                  <a:lnTo>
                    <a:pt x="0" y="516"/>
                  </a:lnTo>
                  <a:lnTo>
                    <a:pt x="23" y="591"/>
                  </a:lnTo>
                  <a:lnTo>
                    <a:pt x="82" y="671"/>
                  </a:lnTo>
                  <a:lnTo>
                    <a:pt x="134" y="713"/>
                  </a:lnTo>
                  <a:lnTo>
                    <a:pt x="161" y="648"/>
                  </a:lnTo>
                  <a:lnTo>
                    <a:pt x="220" y="596"/>
                  </a:lnTo>
                  <a:lnTo>
                    <a:pt x="319" y="612"/>
                  </a:lnTo>
                  <a:lnTo>
                    <a:pt x="332" y="585"/>
                  </a:lnTo>
                  <a:lnTo>
                    <a:pt x="303" y="545"/>
                  </a:lnTo>
                  <a:lnTo>
                    <a:pt x="372" y="528"/>
                  </a:lnTo>
                  <a:lnTo>
                    <a:pt x="460" y="555"/>
                  </a:lnTo>
                  <a:lnTo>
                    <a:pt x="531" y="559"/>
                  </a:lnTo>
                  <a:lnTo>
                    <a:pt x="588" y="598"/>
                  </a:lnTo>
                  <a:lnTo>
                    <a:pt x="649" y="563"/>
                  </a:lnTo>
                  <a:lnTo>
                    <a:pt x="681" y="569"/>
                  </a:lnTo>
                  <a:lnTo>
                    <a:pt x="687" y="600"/>
                  </a:lnTo>
                  <a:lnTo>
                    <a:pt x="758" y="553"/>
                  </a:lnTo>
                  <a:lnTo>
                    <a:pt x="791" y="587"/>
                  </a:lnTo>
                  <a:lnTo>
                    <a:pt x="785" y="640"/>
                  </a:lnTo>
                  <a:lnTo>
                    <a:pt x="832" y="654"/>
                  </a:lnTo>
                  <a:lnTo>
                    <a:pt x="884" y="608"/>
                  </a:lnTo>
                  <a:lnTo>
                    <a:pt x="947" y="594"/>
                  </a:lnTo>
                  <a:lnTo>
                    <a:pt x="988" y="543"/>
                  </a:lnTo>
                  <a:lnTo>
                    <a:pt x="1019" y="533"/>
                  </a:lnTo>
                  <a:lnTo>
                    <a:pt x="1055" y="496"/>
                  </a:lnTo>
                  <a:lnTo>
                    <a:pt x="1108" y="516"/>
                  </a:lnTo>
                  <a:lnTo>
                    <a:pt x="1136" y="490"/>
                  </a:lnTo>
                  <a:lnTo>
                    <a:pt x="1122" y="431"/>
                  </a:lnTo>
                  <a:lnTo>
                    <a:pt x="1088" y="388"/>
                  </a:lnTo>
                  <a:lnTo>
                    <a:pt x="1088" y="291"/>
                  </a:lnTo>
                  <a:lnTo>
                    <a:pt x="1051" y="272"/>
                  </a:lnTo>
                  <a:lnTo>
                    <a:pt x="1019" y="274"/>
                  </a:lnTo>
                  <a:lnTo>
                    <a:pt x="980" y="242"/>
                  </a:lnTo>
                  <a:lnTo>
                    <a:pt x="960" y="213"/>
                  </a:lnTo>
                  <a:lnTo>
                    <a:pt x="901" y="236"/>
                  </a:lnTo>
                  <a:lnTo>
                    <a:pt x="836" y="187"/>
                  </a:lnTo>
                  <a:lnTo>
                    <a:pt x="783" y="203"/>
                  </a:lnTo>
                  <a:lnTo>
                    <a:pt x="748" y="160"/>
                  </a:lnTo>
                  <a:lnTo>
                    <a:pt x="744" y="98"/>
                  </a:lnTo>
                  <a:lnTo>
                    <a:pt x="677" y="126"/>
                  </a:lnTo>
                  <a:lnTo>
                    <a:pt x="628" y="106"/>
                  </a:lnTo>
                  <a:lnTo>
                    <a:pt x="514" y="124"/>
                  </a:lnTo>
                  <a:lnTo>
                    <a:pt x="427" y="87"/>
                  </a:lnTo>
                  <a:lnTo>
                    <a:pt x="329" y="0"/>
                  </a:lnTo>
                  <a:lnTo>
                    <a:pt x="283" y="24"/>
                  </a:lnTo>
                  <a:lnTo>
                    <a:pt x="205" y="18"/>
                  </a:lnTo>
                  <a:lnTo>
                    <a:pt x="201" y="16"/>
                  </a:lnTo>
                  <a:lnTo>
                    <a:pt x="187" y="14"/>
                  </a:lnTo>
                  <a:lnTo>
                    <a:pt x="171" y="10"/>
                  </a:lnTo>
                  <a:lnTo>
                    <a:pt x="153" y="6"/>
                  </a:lnTo>
                  <a:lnTo>
                    <a:pt x="140" y="4"/>
                  </a:lnTo>
                  <a:lnTo>
                    <a:pt x="136" y="4"/>
                  </a:lnTo>
                  <a:lnTo>
                    <a:pt x="134" y="8"/>
                  </a:lnTo>
                  <a:lnTo>
                    <a:pt x="130" y="18"/>
                  </a:lnTo>
                  <a:lnTo>
                    <a:pt x="124" y="28"/>
                  </a:lnTo>
                  <a:lnTo>
                    <a:pt x="120" y="36"/>
                  </a:lnTo>
                  <a:lnTo>
                    <a:pt x="118" y="39"/>
                  </a:lnTo>
                  <a:lnTo>
                    <a:pt x="181" y="79"/>
                  </a:lnTo>
                  <a:lnTo>
                    <a:pt x="216" y="98"/>
                  </a:lnTo>
                  <a:lnTo>
                    <a:pt x="151" y="140"/>
                  </a:lnTo>
                  <a:lnTo>
                    <a:pt x="130" y="169"/>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53" name="Google Shape;653;p25"/>
            <p:cNvSpPr/>
            <p:nvPr/>
          </p:nvSpPr>
          <p:spPr>
            <a:xfrm>
              <a:off x="3034" y="2686"/>
              <a:ext cx="568" cy="356"/>
            </a:xfrm>
            <a:custGeom>
              <a:rect b="b" l="l" r="r" t="t"/>
              <a:pathLst>
                <a:path extrusionOk="0" h="713" w="1136">
                  <a:moveTo>
                    <a:pt x="130" y="169"/>
                  </a:moveTo>
                  <a:lnTo>
                    <a:pt x="159" y="205"/>
                  </a:lnTo>
                  <a:lnTo>
                    <a:pt x="157" y="258"/>
                  </a:lnTo>
                  <a:lnTo>
                    <a:pt x="208" y="256"/>
                  </a:lnTo>
                  <a:lnTo>
                    <a:pt x="236" y="331"/>
                  </a:lnTo>
                  <a:lnTo>
                    <a:pt x="234" y="417"/>
                  </a:lnTo>
                  <a:lnTo>
                    <a:pt x="183" y="425"/>
                  </a:lnTo>
                  <a:lnTo>
                    <a:pt x="140" y="474"/>
                  </a:lnTo>
                  <a:lnTo>
                    <a:pt x="33" y="482"/>
                  </a:lnTo>
                  <a:lnTo>
                    <a:pt x="0" y="516"/>
                  </a:lnTo>
                  <a:lnTo>
                    <a:pt x="23" y="591"/>
                  </a:lnTo>
                  <a:lnTo>
                    <a:pt x="82" y="671"/>
                  </a:lnTo>
                  <a:lnTo>
                    <a:pt x="134" y="713"/>
                  </a:lnTo>
                  <a:lnTo>
                    <a:pt x="161" y="648"/>
                  </a:lnTo>
                  <a:lnTo>
                    <a:pt x="220" y="596"/>
                  </a:lnTo>
                  <a:lnTo>
                    <a:pt x="319" y="612"/>
                  </a:lnTo>
                  <a:lnTo>
                    <a:pt x="332" y="585"/>
                  </a:lnTo>
                  <a:lnTo>
                    <a:pt x="303" y="545"/>
                  </a:lnTo>
                  <a:lnTo>
                    <a:pt x="372" y="528"/>
                  </a:lnTo>
                  <a:lnTo>
                    <a:pt x="460" y="555"/>
                  </a:lnTo>
                  <a:lnTo>
                    <a:pt x="531" y="559"/>
                  </a:lnTo>
                  <a:lnTo>
                    <a:pt x="588" y="598"/>
                  </a:lnTo>
                  <a:lnTo>
                    <a:pt x="649" y="563"/>
                  </a:lnTo>
                  <a:lnTo>
                    <a:pt x="681" y="569"/>
                  </a:lnTo>
                  <a:lnTo>
                    <a:pt x="687" y="600"/>
                  </a:lnTo>
                  <a:lnTo>
                    <a:pt x="758" y="553"/>
                  </a:lnTo>
                  <a:lnTo>
                    <a:pt x="791" y="587"/>
                  </a:lnTo>
                  <a:lnTo>
                    <a:pt x="785" y="640"/>
                  </a:lnTo>
                  <a:lnTo>
                    <a:pt x="832" y="654"/>
                  </a:lnTo>
                  <a:lnTo>
                    <a:pt x="884" y="608"/>
                  </a:lnTo>
                  <a:lnTo>
                    <a:pt x="947" y="594"/>
                  </a:lnTo>
                  <a:lnTo>
                    <a:pt x="988" y="543"/>
                  </a:lnTo>
                  <a:lnTo>
                    <a:pt x="1019" y="533"/>
                  </a:lnTo>
                  <a:lnTo>
                    <a:pt x="1055" y="496"/>
                  </a:lnTo>
                  <a:lnTo>
                    <a:pt x="1108" y="516"/>
                  </a:lnTo>
                  <a:lnTo>
                    <a:pt x="1136" y="490"/>
                  </a:lnTo>
                  <a:lnTo>
                    <a:pt x="1122" y="431"/>
                  </a:lnTo>
                  <a:lnTo>
                    <a:pt x="1088" y="388"/>
                  </a:lnTo>
                  <a:lnTo>
                    <a:pt x="1088" y="291"/>
                  </a:lnTo>
                  <a:lnTo>
                    <a:pt x="1051" y="272"/>
                  </a:lnTo>
                  <a:lnTo>
                    <a:pt x="1019" y="274"/>
                  </a:lnTo>
                  <a:lnTo>
                    <a:pt x="980" y="242"/>
                  </a:lnTo>
                  <a:lnTo>
                    <a:pt x="960" y="213"/>
                  </a:lnTo>
                  <a:lnTo>
                    <a:pt x="901" y="236"/>
                  </a:lnTo>
                  <a:lnTo>
                    <a:pt x="836" y="187"/>
                  </a:lnTo>
                  <a:lnTo>
                    <a:pt x="783" y="203"/>
                  </a:lnTo>
                  <a:lnTo>
                    <a:pt x="748" y="160"/>
                  </a:lnTo>
                  <a:lnTo>
                    <a:pt x="744" y="98"/>
                  </a:lnTo>
                  <a:lnTo>
                    <a:pt x="677" y="126"/>
                  </a:lnTo>
                  <a:lnTo>
                    <a:pt x="628" y="106"/>
                  </a:lnTo>
                  <a:lnTo>
                    <a:pt x="514" y="124"/>
                  </a:lnTo>
                  <a:lnTo>
                    <a:pt x="427" y="87"/>
                  </a:lnTo>
                  <a:lnTo>
                    <a:pt x="329" y="0"/>
                  </a:lnTo>
                  <a:lnTo>
                    <a:pt x="283" y="24"/>
                  </a:lnTo>
                  <a:lnTo>
                    <a:pt x="205" y="18"/>
                  </a:lnTo>
                  <a:lnTo>
                    <a:pt x="201" y="16"/>
                  </a:lnTo>
                  <a:lnTo>
                    <a:pt x="187" y="14"/>
                  </a:lnTo>
                  <a:lnTo>
                    <a:pt x="171" y="10"/>
                  </a:lnTo>
                  <a:lnTo>
                    <a:pt x="153" y="6"/>
                  </a:lnTo>
                  <a:lnTo>
                    <a:pt x="140" y="4"/>
                  </a:lnTo>
                  <a:lnTo>
                    <a:pt x="136" y="4"/>
                  </a:lnTo>
                  <a:lnTo>
                    <a:pt x="134" y="8"/>
                  </a:lnTo>
                  <a:lnTo>
                    <a:pt x="130" y="18"/>
                  </a:lnTo>
                  <a:lnTo>
                    <a:pt x="124" y="28"/>
                  </a:lnTo>
                  <a:lnTo>
                    <a:pt x="120" y="36"/>
                  </a:lnTo>
                  <a:lnTo>
                    <a:pt x="118" y="39"/>
                  </a:lnTo>
                  <a:lnTo>
                    <a:pt x="181" y="79"/>
                  </a:lnTo>
                  <a:lnTo>
                    <a:pt x="216" y="98"/>
                  </a:lnTo>
                  <a:lnTo>
                    <a:pt x="151" y="140"/>
                  </a:lnTo>
                  <a:lnTo>
                    <a:pt x="130" y="169"/>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54" name="Google Shape;654;p25"/>
            <p:cNvSpPr/>
            <p:nvPr/>
          </p:nvSpPr>
          <p:spPr>
            <a:xfrm>
              <a:off x="3140" y="2406"/>
              <a:ext cx="448" cy="398"/>
            </a:xfrm>
            <a:custGeom>
              <a:rect b="b" l="l" r="r" t="t"/>
              <a:pathLst>
                <a:path extrusionOk="0" h="797" w="896">
                  <a:moveTo>
                    <a:pt x="0" y="339"/>
                  </a:moveTo>
                  <a:lnTo>
                    <a:pt x="28" y="402"/>
                  </a:lnTo>
                  <a:lnTo>
                    <a:pt x="65" y="463"/>
                  </a:lnTo>
                  <a:lnTo>
                    <a:pt x="120" y="510"/>
                  </a:lnTo>
                  <a:lnTo>
                    <a:pt x="117" y="561"/>
                  </a:lnTo>
                  <a:lnTo>
                    <a:pt x="211" y="648"/>
                  </a:lnTo>
                  <a:lnTo>
                    <a:pt x="302" y="685"/>
                  </a:lnTo>
                  <a:lnTo>
                    <a:pt x="416" y="667"/>
                  </a:lnTo>
                  <a:lnTo>
                    <a:pt x="465" y="687"/>
                  </a:lnTo>
                  <a:lnTo>
                    <a:pt x="532" y="659"/>
                  </a:lnTo>
                  <a:lnTo>
                    <a:pt x="536" y="721"/>
                  </a:lnTo>
                  <a:lnTo>
                    <a:pt x="571" y="764"/>
                  </a:lnTo>
                  <a:lnTo>
                    <a:pt x="624" y="748"/>
                  </a:lnTo>
                  <a:lnTo>
                    <a:pt x="689" y="797"/>
                  </a:lnTo>
                  <a:lnTo>
                    <a:pt x="750" y="776"/>
                  </a:lnTo>
                  <a:lnTo>
                    <a:pt x="772" y="756"/>
                  </a:lnTo>
                  <a:lnTo>
                    <a:pt x="845" y="719"/>
                  </a:lnTo>
                  <a:lnTo>
                    <a:pt x="851" y="654"/>
                  </a:lnTo>
                  <a:lnTo>
                    <a:pt x="831" y="595"/>
                  </a:lnTo>
                  <a:lnTo>
                    <a:pt x="774" y="630"/>
                  </a:lnTo>
                  <a:lnTo>
                    <a:pt x="717" y="567"/>
                  </a:lnTo>
                  <a:lnTo>
                    <a:pt x="678" y="534"/>
                  </a:lnTo>
                  <a:lnTo>
                    <a:pt x="727" y="518"/>
                  </a:lnTo>
                  <a:lnTo>
                    <a:pt x="723" y="465"/>
                  </a:lnTo>
                  <a:lnTo>
                    <a:pt x="760" y="433"/>
                  </a:lnTo>
                  <a:lnTo>
                    <a:pt x="743" y="378"/>
                  </a:lnTo>
                  <a:lnTo>
                    <a:pt x="788" y="349"/>
                  </a:lnTo>
                  <a:lnTo>
                    <a:pt x="841" y="398"/>
                  </a:lnTo>
                  <a:lnTo>
                    <a:pt x="896" y="366"/>
                  </a:lnTo>
                  <a:lnTo>
                    <a:pt x="876" y="303"/>
                  </a:lnTo>
                  <a:lnTo>
                    <a:pt x="823" y="284"/>
                  </a:lnTo>
                  <a:lnTo>
                    <a:pt x="811" y="250"/>
                  </a:lnTo>
                  <a:lnTo>
                    <a:pt x="727" y="266"/>
                  </a:lnTo>
                  <a:lnTo>
                    <a:pt x="676" y="213"/>
                  </a:lnTo>
                  <a:lnTo>
                    <a:pt x="626" y="215"/>
                  </a:lnTo>
                  <a:lnTo>
                    <a:pt x="622" y="165"/>
                  </a:lnTo>
                  <a:lnTo>
                    <a:pt x="691" y="83"/>
                  </a:lnTo>
                  <a:lnTo>
                    <a:pt x="683" y="12"/>
                  </a:lnTo>
                  <a:lnTo>
                    <a:pt x="609" y="26"/>
                  </a:lnTo>
                  <a:lnTo>
                    <a:pt x="445" y="0"/>
                  </a:lnTo>
                  <a:lnTo>
                    <a:pt x="437" y="130"/>
                  </a:lnTo>
                  <a:lnTo>
                    <a:pt x="353" y="197"/>
                  </a:lnTo>
                  <a:lnTo>
                    <a:pt x="288" y="209"/>
                  </a:lnTo>
                  <a:lnTo>
                    <a:pt x="168" y="286"/>
                  </a:lnTo>
                  <a:lnTo>
                    <a:pt x="97" y="317"/>
                  </a:lnTo>
                  <a:lnTo>
                    <a:pt x="0" y="339"/>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55" name="Google Shape;655;p25"/>
            <p:cNvSpPr/>
            <p:nvPr/>
          </p:nvSpPr>
          <p:spPr>
            <a:xfrm>
              <a:off x="3140" y="2406"/>
              <a:ext cx="448" cy="398"/>
            </a:xfrm>
            <a:custGeom>
              <a:rect b="b" l="l" r="r" t="t"/>
              <a:pathLst>
                <a:path extrusionOk="0" h="797" w="896">
                  <a:moveTo>
                    <a:pt x="0" y="339"/>
                  </a:moveTo>
                  <a:lnTo>
                    <a:pt x="28" y="402"/>
                  </a:lnTo>
                  <a:lnTo>
                    <a:pt x="65" y="463"/>
                  </a:lnTo>
                  <a:lnTo>
                    <a:pt x="120" y="510"/>
                  </a:lnTo>
                  <a:lnTo>
                    <a:pt x="117" y="561"/>
                  </a:lnTo>
                  <a:lnTo>
                    <a:pt x="211" y="648"/>
                  </a:lnTo>
                  <a:lnTo>
                    <a:pt x="302" y="685"/>
                  </a:lnTo>
                  <a:lnTo>
                    <a:pt x="416" y="667"/>
                  </a:lnTo>
                  <a:lnTo>
                    <a:pt x="465" y="687"/>
                  </a:lnTo>
                  <a:lnTo>
                    <a:pt x="532" y="659"/>
                  </a:lnTo>
                  <a:lnTo>
                    <a:pt x="536" y="721"/>
                  </a:lnTo>
                  <a:lnTo>
                    <a:pt x="571" y="764"/>
                  </a:lnTo>
                  <a:lnTo>
                    <a:pt x="624" y="748"/>
                  </a:lnTo>
                  <a:lnTo>
                    <a:pt x="689" y="797"/>
                  </a:lnTo>
                  <a:lnTo>
                    <a:pt x="750" y="776"/>
                  </a:lnTo>
                  <a:lnTo>
                    <a:pt x="772" y="756"/>
                  </a:lnTo>
                  <a:lnTo>
                    <a:pt x="845" y="719"/>
                  </a:lnTo>
                  <a:lnTo>
                    <a:pt x="851" y="654"/>
                  </a:lnTo>
                  <a:lnTo>
                    <a:pt x="831" y="595"/>
                  </a:lnTo>
                  <a:lnTo>
                    <a:pt x="774" y="630"/>
                  </a:lnTo>
                  <a:lnTo>
                    <a:pt x="717" y="567"/>
                  </a:lnTo>
                  <a:lnTo>
                    <a:pt x="678" y="534"/>
                  </a:lnTo>
                  <a:lnTo>
                    <a:pt x="727" y="518"/>
                  </a:lnTo>
                  <a:lnTo>
                    <a:pt x="723" y="465"/>
                  </a:lnTo>
                  <a:lnTo>
                    <a:pt x="760" y="433"/>
                  </a:lnTo>
                  <a:lnTo>
                    <a:pt x="743" y="378"/>
                  </a:lnTo>
                  <a:lnTo>
                    <a:pt x="788" y="349"/>
                  </a:lnTo>
                  <a:lnTo>
                    <a:pt x="841" y="398"/>
                  </a:lnTo>
                  <a:lnTo>
                    <a:pt x="896" y="366"/>
                  </a:lnTo>
                  <a:lnTo>
                    <a:pt x="876" y="303"/>
                  </a:lnTo>
                  <a:lnTo>
                    <a:pt x="823" y="284"/>
                  </a:lnTo>
                  <a:lnTo>
                    <a:pt x="811" y="250"/>
                  </a:lnTo>
                  <a:lnTo>
                    <a:pt x="727" y="266"/>
                  </a:lnTo>
                  <a:lnTo>
                    <a:pt x="676" y="213"/>
                  </a:lnTo>
                  <a:lnTo>
                    <a:pt x="626" y="215"/>
                  </a:lnTo>
                  <a:lnTo>
                    <a:pt x="622" y="165"/>
                  </a:lnTo>
                  <a:lnTo>
                    <a:pt x="691" y="83"/>
                  </a:lnTo>
                  <a:lnTo>
                    <a:pt x="683" y="12"/>
                  </a:lnTo>
                  <a:lnTo>
                    <a:pt x="609" y="26"/>
                  </a:lnTo>
                  <a:lnTo>
                    <a:pt x="445" y="0"/>
                  </a:lnTo>
                  <a:lnTo>
                    <a:pt x="437" y="130"/>
                  </a:lnTo>
                  <a:lnTo>
                    <a:pt x="353" y="197"/>
                  </a:lnTo>
                  <a:lnTo>
                    <a:pt x="288" y="209"/>
                  </a:lnTo>
                  <a:lnTo>
                    <a:pt x="168" y="286"/>
                  </a:lnTo>
                  <a:lnTo>
                    <a:pt x="97" y="317"/>
                  </a:lnTo>
                  <a:lnTo>
                    <a:pt x="0" y="339"/>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56" name="Google Shape;656;p25"/>
            <p:cNvSpPr/>
            <p:nvPr/>
          </p:nvSpPr>
          <p:spPr>
            <a:xfrm>
              <a:off x="3128" y="2050"/>
              <a:ext cx="251" cy="526"/>
            </a:xfrm>
            <a:custGeom>
              <a:rect b="b" l="l" r="r" t="t"/>
              <a:pathLst>
                <a:path extrusionOk="0" h="1051" w="502">
                  <a:moveTo>
                    <a:pt x="25" y="942"/>
                  </a:moveTo>
                  <a:lnTo>
                    <a:pt x="23" y="1051"/>
                  </a:lnTo>
                  <a:lnTo>
                    <a:pt x="120" y="1027"/>
                  </a:lnTo>
                  <a:lnTo>
                    <a:pt x="191" y="998"/>
                  </a:lnTo>
                  <a:lnTo>
                    <a:pt x="311" y="919"/>
                  </a:lnTo>
                  <a:lnTo>
                    <a:pt x="376" y="909"/>
                  </a:lnTo>
                  <a:lnTo>
                    <a:pt x="460" y="840"/>
                  </a:lnTo>
                  <a:lnTo>
                    <a:pt x="468" y="712"/>
                  </a:lnTo>
                  <a:lnTo>
                    <a:pt x="429" y="675"/>
                  </a:lnTo>
                  <a:lnTo>
                    <a:pt x="433" y="635"/>
                  </a:lnTo>
                  <a:lnTo>
                    <a:pt x="460" y="600"/>
                  </a:lnTo>
                  <a:lnTo>
                    <a:pt x="454" y="565"/>
                  </a:lnTo>
                  <a:lnTo>
                    <a:pt x="484" y="504"/>
                  </a:lnTo>
                  <a:lnTo>
                    <a:pt x="470" y="433"/>
                  </a:lnTo>
                  <a:lnTo>
                    <a:pt x="395" y="395"/>
                  </a:lnTo>
                  <a:lnTo>
                    <a:pt x="397" y="324"/>
                  </a:lnTo>
                  <a:lnTo>
                    <a:pt x="429" y="293"/>
                  </a:lnTo>
                  <a:lnTo>
                    <a:pt x="435" y="254"/>
                  </a:lnTo>
                  <a:lnTo>
                    <a:pt x="476" y="240"/>
                  </a:lnTo>
                  <a:lnTo>
                    <a:pt x="502" y="169"/>
                  </a:lnTo>
                  <a:lnTo>
                    <a:pt x="476" y="122"/>
                  </a:lnTo>
                  <a:lnTo>
                    <a:pt x="437" y="104"/>
                  </a:lnTo>
                  <a:lnTo>
                    <a:pt x="441" y="61"/>
                  </a:lnTo>
                  <a:lnTo>
                    <a:pt x="484" y="41"/>
                  </a:lnTo>
                  <a:lnTo>
                    <a:pt x="454" y="0"/>
                  </a:lnTo>
                  <a:lnTo>
                    <a:pt x="348" y="43"/>
                  </a:lnTo>
                  <a:lnTo>
                    <a:pt x="285" y="43"/>
                  </a:lnTo>
                  <a:lnTo>
                    <a:pt x="199" y="74"/>
                  </a:lnTo>
                  <a:lnTo>
                    <a:pt x="151" y="193"/>
                  </a:lnTo>
                  <a:lnTo>
                    <a:pt x="73" y="222"/>
                  </a:lnTo>
                  <a:lnTo>
                    <a:pt x="73" y="291"/>
                  </a:lnTo>
                  <a:lnTo>
                    <a:pt x="45" y="415"/>
                  </a:lnTo>
                  <a:lnTo>
                    <a:pt x="0" y="468"/>
                  </a:lnTo>
                  <a:lnTo>
                    <a:pt x="51" y="555"/>
                  </a:lnTo>
                  <a:lnTo>
                    <a:pt x="14" y="655"/>
                  </a:lnTo>
                  <a:lnTo>
                    <a:pt x="33" y="789"/>
                  </a:lnTo>
                  <a:lnTo>
                    <a:pt x="57" y="877"/>
                  </a:lnTo>
                  <a:lnTo>
                    <a:pt x="25" y="942"/>
                  </a:lnTo>
                  <a:close/>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57" name="Google Shape;657;p25"/>
            <p:cNvSpPr/>
            <p:nvPr/>
          </p:nvSpPr>
          <p:spPr>
            <a:xfrm>
              <a:off x="3128" y="2050"/>
              <a:ext cx="251" cy="526"/>
            </a:xfrm>
            <a:custGeom>
              <a:rect b="b" l="l" r="r" t="t"/>
              <a:pathLst>
                <a:path extrusionOk="0" h="1051" w="502">
                  <a:moveTo>
                    <a:pt x="25" y="942"/>
                  </a:moveTo>
                  <a:lnTo>
                    <a:pt x="23" y="1051"/>
                  </a:lnTo>
                  <a:lnTo>
                    <a:pt x="120" y="1027"/>
                  </a:lnTo>
                  <a:lnTo>
                    <a:pt x="191" y="998"/>
                  </a:lnTo>
                  <a:lnTo>
                    <a:pt x="311" y="919"/>
                  </a:lnTo>
                  <a:lnTo>
                    <a:pt x="376" y="909"/>
                  </a:lnTo>
                  <a:lnTo>
                    <a:pt x="460" y="840"/>
                  </a:lnTo>
                  <a:lnTo>
                    <a:pt x="468" y="712"/>
                  </a:lnTo>
                  <a:lnTo>
                    <a:pt x="429" y="675"/>
                  </a:lnTo>
                  <a:lnTo>
                    <a:pt x="433" y="635"/>
                  </a:lnTo>
                  <a:lnTo>
                    <a:pt x="460" y="600"/>
                  </a:lnTo>
                  <a:lnTo>
                    <a:pt x="454" y="565"/>
                  </a:lnTo>
                  <a:lnTo>
                    <a:pt x="484" y="504"/>
                  </a:lnTo>
                  <a:lnTo>
                    <a:pt x="470" y="433"/>
                  </a:lnTo>
                  <a:lnTo>
                    <a:pt x="395" y="395"/>
                  </a:lnTo>
                  <a:lnTo>
                    <a:pt x="397" y="324"/>
                  </a:lnTo>
                  <a:lnTo>
                    <a:pt x="429" y="293"/>
                  </a:lnTo>
                  <a:lnTo>
                    <a:pt x="435" y="254"/>
                  </a:lnTo>
                  <a:lnTo>
                    <a:pt x="476" y="240"/>
                  </a:lnTo>
                  <a:lnTo>
                    <a:pt x="502" y="169"/>
                  </a:lnTo>
                  <a:lnTo>
                    <a:pt x="476" y="122"/>
                  </a:lnTo>
                  <a:lnTo>
                    <a:pt x="437" y="104"/>
                  </a:lnTo>
                  <a:lnTo>
                    <a:pt x="441" y="61"/>
                  </a:lnTo>
                  <a:lnTo>
                    <a:pt x="484" y="41"/>
                  </a:lnTo>
                  <a:lnTo>
                    <a:pt x="454" y="0"/>
                  </a:lnTo>
                  <a:lnTo>
                    <a:pt x="348" y="43"/>
                  </a:lnTo>
                  <a:lnTo>
                    <a:pt x="285" y="43"/>
                  </a:lnTo>
                  <a:lnTo>
                    <a:pt x="199" y="74"/>
                  </a:lnTo>
                  <a:lnTo>
                    <a:pt x="151" y="193"/>
                  </a:lnTo>
                  <a:lnTo>
                    <a:pt x="73" y="222"/>
                  </a:lnTo>
                  <a:lnTo>
                    <a:pt x="73" y="291"/>
                  </a:lnTo>
                  <a:lnTo>
                    <a:pt x="45" y="415"/>
                  </a:lnTo>
                  <a:lnTo>
                    <a:pt x="0" y="468"/>
                  </a:lnTo>
                  <a:lnTo>
                    <a:pt x="51" y="555"/>
                  </a:lnTo>
                  <a:lnTo>
                    <a:pt x="14" y="655"/>
                  </a:lnTo>
                  <a:lnTo>
                    <a:pt x="33" y="789"/>
                  </a:lnTo>
                  <a:lnTo>
                    <a:pt x="57" y="877"/>
                  </a:lnTo>
                  <a:lnTo>
                    <a:pt x="25" y="942"/>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58" name="Google Shape;658;p25"/>
            <p:cNvSpPr/>
            <p:nvPr/>
          </p:nvSpPr>
          <p:spPr>
            <a:xfrm>
              <a:off x="2736" y="2154"/>
              <a:ext cx="464" cy="664"/>
            </a:xfrm>
            <a:custGeom>
              <a:rect b="b" l="l" r="r" t="t"/>
              <a:pathLst>
                <a:path extrusionOk="0" h="1329" w="929">
                  <a:moveTo>
                    <a:pt x="0" y="406"/>
                  </a:moveTo>
                  <a:lnTo>
                    <a:pt x="8" y="425"/>
                  </a:lnTo>
                  <a:lnTo>
                    <a:pt x="36" y="461"/>
                  </a:lnTo>
                  <a:lnTo>
                    <a:pt x="87" y="504"/>
                  </a:lnTo>
                  <a:lnTo>
                    <a:pt x="85" y="538"/>
                  </a:lnTo>
                  <a:lnTo>
                    <a:pt x="124" y="595"/>
                  </a:lnTo>
                  <a:lnTo>
                    <a:pt x="107" y="636"/>
                  </a:lnTo>
                  <a:lnTo>
                    <a:pt x="107" y="681"/>
                  </a:lnTo>
                  <a:lnTo>
                    <a:pt x="150" y="697"/>
                  </a:lnTo>
                  <a:lnTo>
                    <a:pt x="174" y="732"/>
                  </a:lnTo>
                  <a:lnTo>
                    <a:pt x="239" y="762"/>
                  </a:lnTo>
                  <a:lnTo>
                    <a:pt x="272" y="748"/>
                  </a:lnTo>
                  <a:lnTo>
                    <a:pt x="278" y="705"/>
                  </a:lnTo>
                  <a:lnTo>
                    <a:pt x="317" y="689"/>
                  </a:lnTo>
                  <a:lnTo>
                    <a:pt x="335" y="648"/>
                  </a:lnTo>
                  <a:lnTo>
                    <a:pt x="315" y="612"/>
                  </a:lnTo>
                  <a:lnTo>
                    <a:pt x="264" y="593"/>
                  </a:lnTo>
                  <a:lnTo>
                    <a:pt x="288" y="435"/>
                  </a:lnTo>
                  <a:lnTo>
                    <a:pt x="319" y="451"/>
                  </a:lnTo>
                  <a:lnTo>
                    <a:pt x="370" y="453"/>
                  </a:lnTo>
                  <a:lnTo>
                    <a:pt x="372" y="484"/>
                  </a:lnTo>
                  <a:lnTo>
                    <a:pt x="439" y="504"/>
                  </a:lnTo>
                  <a:lnTo>
                    <a:pt x="563" y="559"/>
                  </a:lnTo>
                  <a:lnTo>
                    <a:pt x="575" y="603"/>
                  </a:lnTo>
                  <a:lnTo>
                    <a:pt x="550" y="646"/>
                  </a:lnTo>
                  <a:lnTo>
                    <a:pt x="561" y="697"/>
                  </a:lnTo>
                  <a:lnTo>
                    <a:pt x="557" y="750"/>
                  </a:lnTo>
                  <a:lnTo>
                    <a:pt x="449" y="758"/>
                  </a:lnTo>
                  <a:lnTo>
                    <a:pt x="449" y="807"/>
                  </a:lnTo>
                  <a:lnTo>
                    <a:pt x="396" y="819"/>
                  </a:lnTo>
                  <a:lnTo>
                    <a:pt x="349" y="793"/>
                  </a:lnTo>
                  <a:lnTo>
                    <a:pt x="286" y="797"/>
                  </a:lnTo>
                  <a:lnTo>
                    <a:pt x="288" y="851"/>
                  </a:lnTo>
                  <a:lnTo>
                    <a:pt x="260" y="890"/>
                  </a:lnTo>
                  <a:lnTo>
                    <a:pt x="305" y="921"/>
                  </a:lnTo>
                  <a:lnTo>
                    <a:pt x="282" y="998"/>
                  </a:lnTo>
                  <a:lnTo>
                    <a:pt x="292" y="1057"/>
                  </a:lnTo>
                  <a:lnTo>
                    <a:pt x="195" y="1071"/>
                  </a:lnTo>
                  <a:lnTo>
                    <a:pt x="211" y="1093"/>
                  </a:lnTo>
                  <a:lnTo>
                    <a:pt x="215" y="1142"/>
                  </a:lnTo>
                  <a:lnTo>
                    <a:pt x="191" y="1156"/>
                  </a:lnTo>
                  <a:lnTo>
                    <a:pt x="252" y="1217"/>
                  </a:lnTo>
                  <a:lnTo>
                    <a:pt x="345" y="1191"/>
                  </a:lnTo>
                  <a:lnTo>
                    <a:pt x="443" y="1232"/>
                  </a:lnTo>
                  <a:lnTo>
                    <a:pt x="506" y="1280"/>
                  </a:lnTo>
                  <a:lnTo>
                    <a:pt x="571" y="1254"/>
                  </a:lnTo>
                  <a:lnTo>
                    <a:pt x="642" y="1299"/>
                  </a:lnTo>
                  <a:lnTo>
                    <a:pt x="689" y="1299"/>
                  </a:lnTo>
                  <a:lnTo>
                    <a:pt x="691" y="1329"/>
                  </a:lnTo>
                  <a:lnTo>
                    <a:pt x="754" y="1323"/>
                  </a:lnTo>
                  <a:lnTo>
                    <a:pt x="756" y="1270"/>
                  </a:lnTo>
                  <a:lnTo>
                    <a:pt x="727" y="1234"/>
                  </a:lnTo>
                  <a:lnTo>
                    <a:pt x="748" y="1205"/>
                  </a:lnTo>
                  <a:lnTo>
                    <a:pt x="811" y="1163"/>
                  </a:lnTo>
                  <a:lnTo>
                    <a:pt x="776" y="1142"/>
                  </a:lnTo>
                  <a:lnTo>
                    <a:pt x="715" y="1104"/>
                  </a:lnTo>
                  <a:lnTo>
                    <a:pt x="733" y="1069"/>
                  </a:lnTo>
                  <a:lnTo>
                    <a:pt x="802" y="1083"/>
                  </a:lnTo>
                  <a:lnTo>
                    <a:pt x="880" y="1089"/>
                  </a:lnTo>
                  <a:lnTo>
                    <a:pt x="926" y="1065"/>
                  </a:lnTo>
                  <a:lnTo>
                    <a:pt x="929" y="1014"/>
                  </a:lnTo>
                  <a:lnTo>
                    <a:pt x="874" y="967"/>
                  </a:lnTo>
                  <a:lnTo>
                    <a:pt x="837" y="906"/>
                  </a:lnTo>
                  <a:lnTo>
                    <a:pt x="809" y="845"/>
                  </a:lnTo>
                  <a:lnTo>
                    <a:pt x="811" y="736"/>
                  </a:lnTo>
                  <a:lnTo>
                    <a:pt x="843" y="671"/>
                  </a:lnTo>
                  <a:lnTo>
                    <a:pt x="819" y="583"/>
                  </a:lnTo>
                  <a:lnTo>
                    <a:pt x="800" y="449"/>
                  </a:lnTo>
                  <a:lnTo>
                    <a:pt x="837" y="351"/>
                  </a:lnTo>
                  <a:lnTo>
                    <a:pt x="786" y="262"/>
                  </a:lnTo>
                  <a:lnTo>
                    <a:pt x="829" y="209"/>
                  </a:lnTo>
                  <a:lnTo>
                    <a:pt x="859" y="85"/>
                  </a:lnTo>
                  <a:lnTo>
                    <a:pt x="859" y="18"/>
                  </a:lnTo>
                  <a:lnTo>
                    <a:pt x="825" y="0"/>
                  </a:lnTo>
                  <a:lnTo>
                    <a:pt x="788" y="59"/>
                  </a:lnTo>
                  <a:lnTo>
                    <a:pt x="731" y="40"/>
                  </a:lnTo>
                  <a:lnTo>
                    <a:pt x="678" y="99"/>
                  </a:lnTo>
                  <a:lnTo>
                    <a:pt x="658" y="179"/>
                  </a:lnTo>
                  <a:lnTo>
                    <a:pt x="561" y="309"/>
                  </a:lnTo>
                  <a:lnTo>
                    <a:pt x="516" y="349"/>
                  </a:lnTo>
                  <a:lnTo>
                    <a:pt x="487" y="321"/>
                  </a:lnTo>
                  <a:lnTo>
                    <a:pt x="396" y="337"/>
                  </a:lnTo>
                  <a:lnTo>
                    <a:pt x="355" y="284"/>
                  </a:lnTo>
                  <a:lnTo>
                    <a:pt x="296" y="282"/>
                  </a:lnTo>
                  <a:lnTo>
                    <a:pt x="254" y="242"/>
                  </a:lnTo>
                  <a:lnTo>
                    <a:pt x="290" y="168"/>
                  </a:lnTo>
                  <a:lnTo>
                    <a:pt x="305" y="122"/>
                  </a:lnTo>
                  <a:lnTo>
                    <a:pt x="272" y="73"/>
                  </a:lnTo>
                  <a:lnTo>
                    <a:pt x="207" y="91"/>
                  </a:lnTo>
                  <a:lnTo>
                    <a:pt x="172" y="170"/>
                  </a:lnTo>
                  <a:lnTo>
                    <a:pt x="158" y="307"/>
                  </a:lnTo>
                  <a:lnTo>
                    <a:pt x="107" y="362"/>
                  </a:lnTo>
                  <a:lnTo>
                    <a:pt x="0" y="406"/>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59" name="Google Shape;659;p25"/>
            <p:cNvSpPr/>
            <p:nvPr/>
          </p:nvSpPr>
          <p:spPr>
            <a:xfrm>
              <a:off x="3987" y="3238"/>
              <a:ext cx="121" cy="305"/>
            </a:xfrm>
            <a:custGeom>
              <a:rect b="b" l="l" r="r" t="t"/>
              <a:pathLst>
                <a:path extrusionOk="0" h="610" w="242">
                  <a:moveTo>
                    <a:pt x="173" y="0"/>
                  </a:moveTo>
                  <a:lnTo>
                    <a:pt x="172" y="4"/>
                  </a:lnTo>
                  <a:lnTo>
                    <a:pt x="164" y="12"/>
                  </a:lnTo>
                  <a:lnTo>
                    <a:pt x="154" y="24"/>
                  </a:lnTo>
                  <a:lnTo>
                    <a:pt x="144" y="36"/>
                  </a:lnTo>
                  <a:lnTo>
                    <a:pt x="132" y="44"/>
                  </a:lnTo>
                  <a:lnTo>
                    <a:pt x="122" y="49"/>
                  </a:lnTo>
                  <a:lnTo>
                    <a:pt x="111" y="63"/>
                  </a:lnTo>
                  <a:lnTo>
                    <a:pt x="97" y="79"/>
                  </a:lnTo>
                  <a:lnTo>
                    <a:pt x="87" y="97"/>
                  </a:lnTo>
                  <a:lnTo>
                    <a:pt x="77" y="112"/>
                  </a:lnTo>
                  <a:lnTo>
                    <a:pt x="73" y="122"/>
                  </a:lnTo>
                  <a:lnTo>
                    <a:pt x="71" y="132"/>
                  </a:lnTo>
                  <a:lnTo>
                    <a:pt x="63" y="148"/>
                  </a:lnTo>
                  <a:lnTo>
                    <a:pt x="53" y="168"/>
                  </a:lnTo>
                  <a:lnTo>
                    <a:pt x="44" y="189"/>
                  </a:lnTo>
                  <a:lnTo>
                    <a:pt x="32" y="213"/>
                  </a:lnTo>
                  <a:lnTo>
                    <a:pt x="20" y="234"/>
                  </a:lnTo>
                  <a:lnTo>
                    <a:pt x="10" y="254"/>
                  </a:lnTo>
                  <a:lnTo>
                    <a:pt x="4" y="268"/>
                  </a:lnTo>
                  <a:lnTo>
                    <a:pt x="0" y="288"/>
                  </a:lnTo>
                  <a:lnTo>
                    <a:pt x="2" y="309"/>
                  </a:lnTo>
                  <a:lnTo>
                    <a:pt x="8" y="331"/>
                  </a:lnTo>
                  <a:lnTo>
                    <a:pt x="14" y="354"/>
                  </a:lnTo>
                  <a:lnTo>
                    <a:pt x="18" y="376"/>
                  </a:lnTo>
                  <a:lnTo>
                    <a:pt x="18" y="396"/>
                  </a:lnTo>
                  <a:lnTo>
                    <a:pt x="14" y="414"/>
                  </a:lnTo>
                  <a:lnTo>
                    <a:pt x="12" y="431"/>
                  </a:lnTo>
                  <a:lnTo>
                    <a:pt x="14" y="445"/>
                  </a:lnTo>
                  <a:lnTo>
                    <a:pt x="24" y="455"/>
                  </a:lnTo>
                  <a:lnTo>
                    <a:pt x="42" y="467"/>
                  </a:lnTo>
                  <a:lnTo>
                    <a:pt x="57" y="477"/>
                  </a:lnTo>
                  <a:lnTo>
                    <a:pt x="71" y="492"/>
                  </a:lnTo>
                  <a:lnTo>
                    <a:pt x="85" y="514"/>
                  </a:lnTo>
                  <a:lnTo>
                    <a:pt x="99" y="530"/>
                  </a:lnTo>
                  <a:lnTo>
                    <a:pt x="111" y="540"/>
                  </a:lnTo>
                  <a:lnTo>
                    <a:pt x="122" y="547"/>
                  </a:lnTo>
                  <a:lnTo>
                    <a:pt x="130" y="555"/>
                  </a:lnTo>
                  <a:lnTo>
                    <a:pt x="136" y="569"/>
                  </a:lnTo>
                  <a:lnTo>
                    <a:pt x="140" y="583"/>
                  </a:lnTo>
                  <a:lnTo>
                    <a:pt x="144" y="597"/>
                  </a:lnTo>
                  <a:lnTo>
                    <a:pt x="148" y="606"/>
                  </a:lnTo>
                  <a:lnTo>
                    <a:pt x="154" y="610"/>
                  </a:lnTo>
                  <a:lnTo>
                    <a:pt x="162" y="606"/>
                  </a:lnTo>
                  <a:lnTo>
                    <a:pt x="168" y="597"/>
                  </a:lnTo>
                  <a:lnTo>
                    <a:pt x="168" y="581"/>
                  </a:lnTo>
                  <a:lnTo>
                    <a:pt x="168" y="559"/>
                  </a:lnTo>
                  <a:lnTo>
                    <a:pt x="168" y="538"/>
                  </a:lnTo>
                  <a:lnTo>
                    <a:pt x="172" y="516"/>
                  </a:lnTo>
                  <a:lnTo>
                    <a:pt x="179" y="494"/>
                  </a:lnTo>
                  <a:lnTo>
                    <a:pt x="189" y="475"/>
                  </a:lnTo>
                  <a:lnTo>
                    <a:pt x="201" y="457"/>
                  </a:lnTo>
                  <a:lnTo>
                    <a:pt x="211" y="435"/>
                  </a:lnTo>
                  <a:lnTo>
                    <a:pt x="217" y="412"/>
                  </a:lnTo>
                  <a:lnTo>
                    <a:pt x="221" y="380"/>
                  </a:lnTo>
                  <a:lnTo>
                    <a:pt x="225" y="343"/>
                  </a:lnTo>
                  <a:lnTo>
                    <a:pt x="227" y="303"/>
                  </a:lnTo>
                  <a:lnTo>
                    <a:pt x="229" y="264"/>
                  </a:lnTo>
                  <a:lnTo>
                    <a:pt x="227" y="231"/>
                  </a:lnTo>
                  <a:lnTo>
                    <a:pt x="229" y="203"/>
                  </a:lnTo>
                  <a:lnTo>
                    <a:pt x="233" y="179"/>
                  </a:lnTo>
                  <a:lnTo>
                    <a:pt x="240" y="156"/>
                  </a:lnTo>
                  <a:lnTo>
                    <a:pt x="242" y="134"/>
                  </a:lnTo>
                  <a:lnTo>
                    <a:pt x="238" y="112"/>
                  </a:lnTo>
                  <a:lnTo>
                    <a:pt x="229" y="89"/>
                  </a:lnTo>
                  <a:lnTo>
                    <a:pt x="223" y="73"/>
                  </a:lnTo>
                  <a:lnTo>
                    <a:pt x="215" y="59"/>
                  </a:lnTo>
                  <a:lnTo>
                    <a:pt x="207" y="42"/>
                  </a:lnTo>
                  <a:lnTo>
                    <a:pt x="195" y="22"/>
                  </a:lnTo>
                  <a:lnTo>
                    <a:pt x="185" y="10"/>
                  </a:lnTo>
                  <a:lnTo>
                    <a:pt x="177" y="2"/>
                  </a:lnTo>
                  <a:lnTo>
                    <a:pt x="173" y="0"/>
                  </a:lnTo>
                </a:path>
              </a:pathLst>
            </a:custGeom>
            <a:solidFill>
              <a:srgbClr val="E8E8E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grpSp>
      <p:sp>
        <p:nvSpPr>
          <p:cNvPr id="660" name="Google Shape;660;p25"/>
          <p:cNvSpPr/>
          <p:nvPr/>
        </p:nvSpPr>
        <p:spPr>
          <a:xfrm>
            <a:off x="4446412" y="5107822"/>
            <a:ext cx="895233" cy="761802"/>
          </a:xfrm>
          <a:custGeom>
            <a:rect b="b" l="l" r="r" t="t"/>
            <a:pathLst>
              <a:path extrusionOk="0" h="960" w="1128">
                <a:moveTo>
                  <a:pt x="1128" y="246"/>
                </a:moveTo>
                <a:lnTo>
                  <a:pt x="1124" y="248"/>
                </a:lnTo>
                <a:lnTo>
                  <a:pt x="1116" y="250"/>
                </a:lnTo>
                <a:lnTo>
                  <a:pt x="1104" y="254"/>
                </a:lnTo>
                <a:lnTo>
                  <a:pt x="1094" y="259"/>
                </a:lnTo>
                <a:lnTo>
                  <a:pt x="1088" y="265"/>
                </a:lnTo>
                <a:lnTo>
                  <a:pt x="1083" y="275"/>
                </a:lnTo>
                <a:lnTo>
                  <a:pt x="1075" y="289"/>
                </a:lnTo>
                <a:lnTo>
                  <a:pt x="1063" y="305"/>
                </a:lnTo>
                <a:lnTo>
                  <a:pt x="1055" y="318"/>
                </a:lnTo>
                <a:lnTo>
                  <a:pt x="1047" y="332"/>
                </a:lnTo>
                <a:lnTo>
                  <a:pt x="1043" y="348"/>
                </a:lnTo>
                <a:lnTo>
                  <a:pt x="1037" y="362"/>
                </a:lnTo>
                <a:lnTo>
                  <a:pt x="1029" y="376"/>
                </a:lnTo>
                <a:lnTo>
                  <a:pt x="1016" y="387"/>
                </a:lnTo>
                <a:lnTo>
                  <a:pt x="1002" y="395"/>
                </a:lnTo>
                <a:lnTo>
                  <a:pt x="984" y="403"/>
                </a:lnTo>
                <a:lnTo>
                  <a:pt x="966" y="411"/>
                </a:lnTo>
                <a:lnTo>
                  <a:pt x="949" y="417"/>
                </a:lnTo>
                <a:lnTo>
                  <a:pt x="937" y="419"/>
                </a:lnTo>
                <a:lnTo>
                  <a:pt x="921" y="415"/>
                </a:lnTo>
                <a:lnTo>
                  <a:pt x="903" y="411"/>
                </a:lnTo>
                <a:lnTo>
                  <a:pt x="884" y="409"/>
                </a:lnTo>
                <a:lnTo>
                  <a:pt x="864" y="411"/>
                </a:lnTo>
                <a:lnTo>
                  <a:pt x="846" y="419"/>
                </a:lnTo>
                <a:lnTo>
                  <a:pt x="829" y="431"/>
                </a:lnTo>
                <a:lnTo>
                  <a:pt x="813" y="440"/>
                </a:lnTo>
                <a:lnTo>
                  <a:pt x="801" y="450"/>
                </a:lnTo>
                <a:lnTo>
                  <a:pt x="799" y="454"/>
                </a:lnTo>
                <a:lnTo>
                  <a:pt x="797" y="458"/>
                </a:lnTo>
                <a:lnTo>
                  <a:pt x="795" y="464"/>
                </a:lnTo>
                <a:lnTo>
                  <a:pt x="793" y="468"/>
                </a:lnTo>
                <a:lnTo>
                  <a:pt x="791" y="472"/>
                </a:lnTo>
                <a:lnTo>
                  <a:pt x="789" y="474"/>
                </a:lnTo>
                <a:lnTo>
                  <a:pt x="787" y="474"/>
                </a:lnTo>
                <a:lnTo>
                  <a:pt x="783" y="474"/>
                </a:lnTo>
                <a:lnTo>
                  <a:pt x="777" y="470"/>
                </a:lnTo>
                <a:lnTo>
                  <a:pt x="770" y="462"/>
                </a:lnTo>
                <a:lnTo>
                  <a:pt x="760" y="456"/>
                </a:lnTo>
                <a:lnTo>
                  <a:pt x="752" y="456"/>
                </a:lnTo>
                <a:lnTo>
                  <a:pt x="742" y="462"/>
                </a:lnTo>
                <a:lnTo>
                  <a:pt x="734" y="472"/>
                </a:lnTo>
                <a:lnTo>
                  <a:pt x="726" y="484"/>
                </a:lnTo>
                <a:lnTo>
                  <a:pt x="718" y="496"/>
                </a:lnTo>
                <a:lnTo>
                  <a:pt x="708" y="507"/>
                </a:lnTo>
                <a:lnTo>
                  <a:pt x="695" y="513"/>
                </a:lnTo>
                <a:lnTo>
                  <a:pt x="679" y="513"/>
                </a:lnTo>
                <a:lnTo>
                  <a:pt x="657" y="509"/>
                </a:lnTo>
                <a:lnTo>
                  <a:pt x="644" y="503"/>
                </a:lnTo>
                <a:lnTo>
                  <a:pt x="634" y="494"/>
                </a:lnTo>
                <a:lnTo>
                  <a:pt x="622" y="482"/>
                </a:lnTo>
                <a:lnTo>
                  <a:pt x="612" y="468"/>
                </a:lnTo>
                <a:lnTo>
                  <a:pt x="602" y="454"/>
                </a:lnTo>
                <a:lnTo>
                  <a:pt x="592" y="442"/>
                </a:lnTo>
                <a:lnTo>
                  <a:pt x="583" y="437"/>
                </a:lnTo>
                <a:lnTo>
                  <a:pt x="575" y="440"/>
                </a:lnTo>
                <a:lnTo>
                  <a:pt x="571" y="452"/>
                </a:lnTo>
                <a:lnTo>
                  <a:pt x="575" y="464"/>
                </a:lnTo>
                <a:lnTo>
                  <a:pt x="581" y="478"/>
                </a:lnTo>
                <a:lnTo>
                  <a:pt x="588" y="490"/>
                </a:lnTo>
                <a:lnTo>
                  <a:pt x="596" y="498"/>
                </a:lnTo>
                <a:lnTo>
                  <a:pt x="608" y="509"/>
                </a:lnTo>
                <a:lnTo>
                  <a:pt x="618" y="519"/>
                </a:lnTo>
                <a:lnTo>
                  <a:pt x="624" y="531"/>
                </a:lnTo>
                <a:lnTo>
                  <a:pt x="624" y="541"/>
                </a:lnTo>
                <a:lnTo>
                  <a:pt x="612" y="557"/>
                </a:lnTo>
                <a:lnTo>
                  <a:pt x="596" y="574"/>
                </a:lnTo>
                <a:lnTo>
                  <a:pt x="577" y="588"/>
                </a:lnTo>
                <a:lnTo>
                  <a:pt x="557" y="596"/>
                </a:lnTo>
                <a:lnTo>
                  <a:pt x="545" y="600"/>
                </a:lnTo>
                <a:lnTo>
                  <a:pt x="535" y="598"/>
                </a:lnTo>
                <a:lnTo>
                  <a:pt x="533" y="596"/>
                </a:lnTo>
                <a:lnTo>
                  <a:pt x="531" y="594"/>
                </a:lnTo>
                <a:lnTo>
                  <a:pt x="527" y="592"/>
                </a:lnTo>
                <a:lnTo>
                  <a:pt x="525" y="590"/>
                </a:lnTo>
                <a:lnTo>
                  <a:pt x="523" y="590"/>
                </a:lnTo>
                <a:lnTo>
                  <a:pt x="521" y="590"/>
                </a:lnTo>
                <a:lnTo>
                  <a:pt x="520" y="592"/>
                </a:lnTo>
                <a:lnTo>
                  <a:pt x="518" y="598"/>
                </a:lnTo>
                <a:lnTo>
                  <a:pt x="514" y="608"/>
                </a:lnTo>
                <a:lnTo>
                  <a:pt x="504" y="614"/>
                </a:lnTo>
                <a:lnTo>
                  <a:pt x="492" y="624"/>
                </a:lnTo>
                <a:lnTo>
                  <a:pt x="478" y="637"/>
                </a:lnTo>
                <a:lnTo>
                  <a:pt x="466" y="651"/>
                </a:lnTo>
                <a:lnTo>
                  <a:pt x="459" y="661"/>
                </a:lnTo>
                <a:lnTo>
                  <a:pt x="451" y="667"/>
                </a:lnTo>
                <a:lnTo>
                  <a:pt x="441" y="667"/>
                </a:lnTo>
                <a:lnTo>
                  <a:pt x="427" y="665"/>
                </a:lnTo>
                <a:lnTo>
                  <a:pt x="411" y="667"/>
                </a:lnTo>
                <a:lnTo>
                  <a:pt x="390" y="669"/>
                </a:lnTo>
                <a:lnTo>
                  <a:pt x="374" y="669"/>
                </a:lnTo>
                <a:lnTo>
                  <a:pt x="360" y="675"/>
                </a:lnTo>
                <a:lnTo>
                  <a:pt x="348" y="683"/>
                </a:lnTo>
                <a:lnTo>
                  <a:pt x="336" y="694"/>
                </a:lnTo>
                <a:lnTo>
                  <a:pt x="323" y="704"/>
                </a:lnTo>
                <a:lnTo>
                  <a:pt x="299" y="714"/>
                </a:lnTo>
                <a:lnTo>
                  <a:pt x="271" y="726"/>
                </a:lnTo>
                <a:lnTo>
                  <a:pt x="246" y="734"/>
                </a:lnTo>
                <a:lnTo>
                  <a:pt x="226" y="740"/>
                </a:lnTo>
                <a:lnTo>
                  <a:pt x="212" y="740"/>
                </a:lnTo>
                <a:lnTo>
                  <a:pt x="199" y="740"/>
                </a:lnTo>
                <a:lnTo>
                  <a:pt x="185" y="742"/>
                </a:lnTo>
                <a:lnTo>
                  <a:pt x="173" y="748"/>
                </a:lnTo>
                <a:lnTo>
                  <a:pt x="163" y="759"/>
                </a:lnTo>
                <a:lnTo>
                  <a:pt x="153" y="773"/>
                </a:lnTo>
                <a:lnTo>
                  <a:pt x="142" y="781"/>
                </a:lnTo>
                <a:lnTo>
                  <a:pt x="128" y="787"/>
                </a:lnTo>
                <a:lnTo>
                  <a:pt x="116" y="793"/>
                </a:lnTo>
                <a:lnTo>
                  <a:pt x="108" y="803"/>
                </a:lnTo>
                <a:lnTo>
                  <a:pt x="100" y="816"/>
                </a:lnTo>
                <a:lnTo>
                  <a:pt x="92" y="826"/>
                </a:lnTo>
                <a:lnTo>
                  <a:pt x="86" y="834"/>
                </a:lnTo>
                <a:lnTo>
                  <a:pt x="90" y="844"/>
                </a:lnTo>
                <a:lnTo>
                  <a:pt x="104" y="856"/>
                </a:lnTo>
                <a:lnTo>
                  <a:pt x="118" y="872"/>
                </a:lnTo>
                <a:lnTo>
                  <a:pt x="130" y="891"/>
                </a:lnTo>
                <a:lnTo>
                  <a:pt x="138" y="905"/>
                </a:lnTo>
                <a:lnTo>
                  <a:pt x="144" y="919"/>
                </a:lnTo>
                <a:lnTo>
                  <a:pt x="146" y="931"/>
                </a:lnTo>
                <a:lnTo>
                  <a:pt x="140" y="940"/>
                </a:lnTo>
                <a:lnTo>
                  <a:pt x="128" y="946"/>
                </a:lnTo>
                <a:lnTo>
                  <a:pt x="114" y="954"/>
                </a:lnTo>
                <a:lnTo>
                  <a:pt x="96" y="960"/>
                </a:lnTo>
                <a:lnTo>
                  <a:pt x="79" y="960"/>
                </a:lnTo>
                <a:lnTo>
                  <a:pt x="67" y="956"/>
                </a:lnTo>
                <a:lnTo>
                  <a:pt x="51" y="938"/>
                </a:lnTo>
                <a:lnTo>
                  <a:pt x="37" y="919"/>
                </a:lnTo>
                <a:lnTo>
                  <a:pt x="25" y="901"/>
                </a:lnTo>
                <a:lnTo>
                  <a:pt x="18" y="887"/>
                </a:lnTo>
                <a:lnTo>
                  <a:pt x="10" y="872"/>
                </a:lnTo>
                <a:lnTo>
                  <a:pt x="4" y="854"/>
                </a:lnTo>
                <a:lnTo>
                  <a:pt x="2" y="840"/>
                </a:lnTo>
                <a:lnTo>
                  <a:pt x="2" y="826"/>
                </a:lnTo>
                <a:lnTo>
                  <a:pt x="2" y="812"/>
                </a:lnTo>
                <a:lnTo>
                  <a:pt x="4" y="797"/>
                </a:lnTo>
                <a:lnTo>
                  <a:pt x="12" y="783"/>
                </a:lnTo>
                <a:lnTo>
                  <a:pt x="25" y="765"/>
                </a:lnTo>
                <a:lnTo>
                  <a:pt x="31" y="753"/>
                </a:lnTo>
                <a:lnTo>
                  <a:pt x="33" y="749"/>
                </a:lnTo>
                <a:lnTo>
                  <a:pt x="4" y="746"/>
                </a:lnTo>
                <a:lnTo>
                  <a:pt x="0" y="734"/>
                </a:lnTo>
                <a:lnTo>
                  <a:pt x="33" y="687"/>
                </a:lnTo>
                <a:lnTo>
                  <a:pt x="71" y="675"/>
                </a:lnTo>
                <a:lnTo>
                  <a:pt x="77" y="637"/>
                </a:lnTo>
                <a:lnTo>
                  <a:pt x="128" y="627"/>
                </a:lnTo>
                <a:lnTo>
                  <a:pt x="147" y="612"/>
                </a:lnTo>
                <a:lnTo>
                  <a:pt x="147" y="553"/>
                </a:lnTo>
                <a:lnTo>
                  <a:pt x="175" y="539"/>
                </a:lnTo>
                <a:lnTo>
                  <a:pt x="244" y="478"/>
                </a:lnTo>
                <a:lnTo>
                  <a:pt x="238" y="403"/>
                </a:lnTo>
                <a:lnTo>
                  <a:pt x="264" y="332"/>
                </a:lnTo>
                <a:lnTo>
                  <a:pt x="301" y="307"/>
                </a:lnTo>
                <a:lnTo>
                  <a:pt x="297" y="250"/>
                </a:lnTo>
                <a:lnTo>
                  <a:pt x="325" y="220"/>
                </a:lnTo>
                <a:lnTo>
                  <a:pt x="303" y="157"/>
                </a:lnTo>
                <a:lnTo>
                  <a:pt x="329" y="143"/>
                </a:lnTo>
                <a:lnTo>
                  <a:pt x="329" y="86"/>
                </a:lnTo>
                <a:lnTo>
                  <a:pt x="384" y="78"/>
                </a:lnTo>
                <a:lnTo>
                  <a:pt x="484" y="9"/>
                </a:lnTo>
                <a:lnTo>
                  <a:pt x="535" y="39"/>
                </a:lnTo>
                <a:lnTo>
                  <a:pt x="592" y="9"/>
                </a:lnTo>
                <a:lnTo>
                  <a:pt x="624" y="29"/>
                </a:lnTo>
                <a:lnTo>
                  <a:pt x="693" y="0"/>
                </a:lnTo>
                <a:lnTo>
                  <a:pt x="720" y="27"/>
                </a:lnTo>
                <a:lnTo>
                  <a:pt x="681" y="94"/>
                </a:lnTo>
                <a:lnTo>
                  <a:pt x="651" y="130"/>
                </a:lnTo>
                <a:lnTo>
                  <a:pt x="679" y="151"/>
                </a:lnTo>
                <a:lnTo>
                  <a:pt x="740" y="128"/>
                </a:lnTo>
                <a:lnTo>
                  <a:pt x="823" y="92"/>
                </a:lnTo>
                <a:lnTo>
                  <a:pt x="878" y="120"/>
                </a:lnTo>
                <a:lnTo>
                  <a:pt x="895" y="59"/>
                </a:lnTo>
                <a:lnTo>
                  <a:pt x="984" y="61"/>
                </a:lnTo>
                <a:lnTo>
                  <a:pt x="1053" y="96"/>
                </a:lnTo>
                <a:lnTo>
                  <a:pt x="1086" y="161"/>
                </a:lnTo>
                <a:lnTo>
                  <a:pt x="1110" y="216"/>
                </a:lnTo>
                <a:lnTo>
                  <a:pt x="1128" y="246"/>
                </a:lnTo>
              </a:path>
            </a:pathLst>
          </a:custGeom>
          <a:solidFill>
            <a:srgbClr val="78AF74"/>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61" name="Google Shape;661;p25"/>
          <p:cNvSpPr/>
          <p:nvPr/>
        </p:nvSpPr>
        <p:spPr>
          <a:xfrm>
            <a:off x="4863871" y="3342983"/>
            <a:ext cx="782536" cy="525326"/>
          </a:xfrm>
          <a:custGeom>
            <a:rect b="b" l="l" r="r" t="t"/>
            <a:pathLst>
              <a:path extrusionOk="0" h="663" w="987">
                <a:moveTo>
                  <a:pt x="323" y="0"/>
                </a:moveTo>
                <a:lnTo>
                  <a:pt x="327" y="2"/>
                </a:lnTo>
                <a:lnTo>
                  <a:pt x="339" y="7"/>
                </a:lnTo>
                <a:lnTo>
                  <a:pt x="353" y="13"/>
                </a:lnTo>
                <a:lnTo>
                  <a:pt x="369" y="19"/>
                </a:lnTo>
                <a:lnTo>
                  <a:pt x="384" y="21"/>
                </a:lnTo>
                <a:lnTo>
                  <a:pt x="398" y="19"/>
                </a:lnTo>
                <a:lnTo>
                  <a:pt x="414" y="9"/>
                </a:lnTo>
                <a:lnTo>
                  <a:pt x="432" y="2"/>
                </a:lnTo>
                <a:lnTo>
                  <a:pt x="447" y="2"/>
                </a:lnTo>
                <a:lnTo>
                  <a:pt x="463" y="7"/>
                </a:lnTo>
                <a:lnTo>
                  <a:pt x="479" y="23"/>
                </a:lnTo>
                <a:lnTo>
                  <a:pt x="493" y="43"/>
                </a:lnTo>
                <a:lnTo>
                  <a:pt x="500" y="63"/>
                </a:lnTo>
                <a:lnTo>
                  <a:pt x="504" y="82"/>
                </a:lnTo>
                <a:lnTo>
                  <a:pt x="504" y="98"/>
                </a:lnTo>
                <a:lnTo>
                  <a:pt x="508" y="114"/>
                </a:lnTo>
                <a:lnTo>
                  <a:pt x="512" y="129"/>
                </a:lnTo>
                <a:lnTo>
                  <a:pt x="522" y="143"/>
                </a:lnTo>
                <a:lnTo>
                  <a:pt x="534" y="151"/>
                </a:lnTo>
                <a:lnTo>
                  <a:pt x="550" y="155"/>
                </a:lnTo>
                <a:lnTo>
                  <a:pt x="567" y="157"/>
                </a:lnTo>
                <a:lnTo>
                  <a:pt x="585" y="157"/>
                </a:lnTo>
                <a:lnTo>
                  <a:pt x="599" y="153"/>
                </a:lnTo>
                <a:lnTo>
                  <a:pt x="609" y="147"/>
                </a:lnTo>
                <a:lnTo>
                  <a:pt x="617" y="133"/>
                </a:lnTo>
                <a:lnTo>
                  <a:pt x="628" y="116"/>
                </a:lnTo>
                <a:lnTo>
                  <a:pt x="642" y="96"/>
                </a:lnTo>
                <a:lnTo>
                  <a:pt x="656" y="76"/>
                </a:lnTo>
                <a:lnTo>
                  <a:pt x="668" y="61"/>
                </a:lnTo>
                <a:lnTo>
                  <a:pt x="683" y="43"/>
                </a:lnTo>
                <a:lnTo>
                  <a:pt x="703" y="27"/>
                </a:lnTo>
                <a:lnTo>
                  <a:pt x="723" y="15"/>
                </a:lnTo>
                <a:lnTo>
                  <a:pt x="737" y="9"/>
                </a:lnTo>
                <a:lnTo>
                  <a:pt x="748" y="11"/>
                </a:lnTo>
                <a:lnTo>
                  <a:pt x="764" y="19"/>
                </a:lnTo>
                <a:lnTo>
                  <a:pt x="782" y="27"/>
                </a:lnTo>
                <a:lnTo>
                  <a:pt x="802" y="37"/>
                </a:lnTo>
                <a:lnTo>
                  <a:pt x="823" y="45"/>
                </a:lnTo>
                <a:lnTo>
                  <a:pt x="851" y="47"/>
                </a:lnTo>
                <a:lnTo>
                  <a:pt x="874" y="43"/>
                </a:lnTo>
                <a:lnTo>
                  <a:pt x="896" y="37"/>
                </a:lnTo>
                <a:lnTo>
                  <a:pt x="920" y="33"/>
                </a:lnTo>
                <a:lnTo>
                  <a:pt x="937" y="29"/>
                </a:lnTo>
                <a:lnTo>
                  <a:pt x="953" y="25"/>
                </a:lnTo>
                <a:lnTo>
                  <a:pt x="967" y="21"/>
                </a:lnTo>
                <a:lnTo>
                  <a:pt x="979" y="19"/>
                </a:lnTo>
                <a:lnTo>
                  <a:pt x="985" y="21"/>
                </a:lnTo>
                <a:lnTo>
                  <a:pt x="987" y="31"/>
                </a:lnTo>
                <a:lnTo>
                  <a:pt x="987" y="51"/>
                </a:lnTo>
                <a:lnTo>
                  <a:pt x="985" y="70"/>
                </a:lnTo>
                <a:lnTo>
                  <a:pt x="983" y="92"/>
                </a:lnTo>
                <a:lnTo>
                  <a:pt x="979" y="112"/>
                </a:lnTo>
                <a:lnTo>
                  <a:pt x="973" y="124"/>
                </a:lnTo>
                <a:lnTo>
                  <a:pt x="963" y="128"/>
                </a:lnTo>
                <a:lnTo>
                  <a:pt x="951" y="128"/>
                </a:lnTo>
                <a:lnTo>
                  <a:pt x="937" y="126"/>
                </a:lnTo>
                <a:lnTo>
                  <a:pt x="926" y="124"/>
                </a:lnTo>
                <a:lnTo>
                  <a:pt x="912" y="126"/>
                </a:lnTo>
                <a:lnTo>
                  <a:pt x="902" y="131"/>
                </a:lnTo>
                <a:lnTo>
                  <a:pt x="886" y="147"/>
                </a:lnTo>
                <a:lnTo>
                  <a:pt x="865" y="167"/>
                </a:lnTo>
                <a:lnTo>
                  <a:pt x="843" y="185"/>
                </a:lnTo>
                <a:lnTo>
                  <a:pt x="821" y="198"/>
                </a:lnTo>
                <a:lnTo>
                  <a:pt x="807" y="204"/>
                </a:lnTo>
                <a:lnTo>
                  <a:pt x="792" y="206"/>
                </a:lnTo>
                <a:lnTo>
                  <a:pt x="778" y="206"/>
                </a:lnTo>
                <a:lnTo>
                  <a:pt x="766" y="208"/>
                </a:lnTo>
                <a:lnTo>
                  <a:pt x="760" y="212"/>
                </a:lnTo>
                <a:lnTo>
                  <a:pt x="758" y="222"/>
                </a:lnTo>
                <a:lnTo>
                  <a:pt x="762" y="236"/>
                </a:lnTo>
                <a:lnTo>
                  <a:pt x="764" y="253"/>
                </a:lnTo>
                <a:lnTo>
                  <a:pt x="764" y="271"/>
                </a:lnTo>
                <a:lnTo>
                  <a:pt x="760" y="289"/>
                </a:lnTo>
                <a:lnTo>
                  <a:pt x="754" y="303"/>
                </a:lnTo>
                <a:lnTo>
                  <a:pt x="743" y="311"/>
                </a:lnTo>
                <a:lnTo>
                  <a:pt x="725" y="316"/>
                </a:lnTo>
                <a:lnTo>
                  <a:pt x="709" y="316"/>
                </a:lnTo>
                <a:lnTo>
                  <a:pt x="695" y="316"/>
                </a:lnTo>
                <a:lnTo>
                  <a:pt x="685" y="318"/>
                </a:lnTo>
                <a:lnTo>
                  <a:pt x="682" y="326"/>
                </a:lnTo>
                <a:lnTo>
                  <a:pt x="682" y="338"/>
                </a:lnTo>
                <a:lnTo>
                  <a:pt x="682" y="356"/>
                </a:lnTo>
                <a:lnTo>
                  <a:pt x="682" y="374"/>
                </a:lnTo>
                <a:lnTo>
                  <a:pt x="680" y="391"/>
                </a:lnTo>
                <a:lnTo>
                  <a:pt x="674" y="405"/>
                </a:lnTo>
                <a:lnTo>
                  <a:pt x="668" y="415"/>
                </a:lnTo>
                <a:lnTo>
                  <a:pt x="654" y="425"/>
                </a:lnTo>
                <a:lnTo>
                  <a:pt x="640" y="433"/>
                </a:lnTo>
                <a:lnTo>
                  <a:pt x="630" y="444"/>
                </a:lnTo>
                <a:lnTo>
                  <a:pt x="626" y="458"/>
                </a:lnTo>
                <a:lnTo>
                  <a:pt x="622" y="474"/>
                </a:lnTo>
                <a:lnTo>
                  <a:pt x="617" y="486"/>
                </a:lnTo>
                <a:lnTo>
                  <a:pt x="609" y="494"/>
                </a:lnTo>
                <a:lnTo>
                  <a:pt x="605" y="496"/>
                </a:lnTo>
                <a:lnTo>
                  <a:pt x="558" y="511"/>
                </a:lnTo>
                <a:lnTo>
                  <a:pt x="546" y="572"/>
                </a:lnTo>
                <a:lnTo>
                  <a:pt x="518" y="572"/>
                </a:lnTo>
                <a:lnTo>
                  <a:pt x="461" y="598"/>
                </a:lnTo>
                <a:lnTo>
                  <a:pt x="424" y="594"/>
                </a:lnTo>
                <a:lnTo>
                  <a:pt x="412" y="620"/>
                </a:lnTo>
                <a:lnTo>
                  <a:pt x="357" y="627"/>
                </a:lnTo>
                <a:lnTo>
                  <a:pt x="327" y="643"/>
                </a:lnTo>
                <a:lnTo>
                  <a:pt x="266" y="578"/>
                </a:lnTo>
                <a:lnTo>
                  <a:pt x="229" y="596"/>
                </a:lnTo>
                <a:lnTo>
                  <a:pt x="209" y="643"/>
                </a:lnTo>
                <a:lnTo>
                  <a:pt x="105" y="663"/>
                </a:lnTo>
                <a:lnTo>
                  <a:pt x="54" y="610"/>
                </a:lnTo>
                <a:lnTo>
                  <a:pt x="4" y="612"/>
                </a:lnTo>
                <a:lnTo>
                  <a:pt x="0" y="562"/>
                </a:lnTo>
                <a:lnTo>
                  <a:pt x="69" y="482"/>
                </a:lnTo>
                <a:lnTo>
                  <a:pt x="59" y="395"/>
                </a:lnTo>
                <a:lnTo>
                  <a:pt x="28" y="350"/>
                </a:lnTo>
                <a:lnTo>
                  <a:pt x="32" y="313"/>
                </a:lnTo>
                <a:lnTo>
                  <a:pt x="87" y="265"/>
                </a:lnTo>
                <a:lnTo>
                  <a:pt x="107" y="181"/>
                </a:lnTo>
                <a:lnTo>
                  <a:pt x="168" y="143"/>
                </a:lnTo>
                <a:lnTo>
                  <a:pt x="201" y="88"/>
                </a:lnTo>
                <a:lnTo>
                  <a:pt x="266" y="84"/>
                </a:lnTo>
                <a:lnTo>
                  <a:pt x="323" y="0"/>
                </a:lnTo>
              </a:path>
            </a:pathLst>
          </a:custGeom>
          <a:solidFill>
            <a:srgbClr val="78AF74"/>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62" name="Google Shape;662;p25"/>
          <p:cNvSpPr/>
          <p:nvPr/>
        </p:nvSpPr>
        <p:spPr>
          <a:xfrm>
            <a:off x="5168631" y="2536744"/>
            <a:ext cx="682536" cy="680861"/>
          </a:xfrm>
          <a:custGeom>
            <a:rect b="b" l="l" r="r" t="t"/>
            <a:pathLst>
              <a:path extrusionOk="0" h="858" w="860">
                <a:moveTo>
                  <a:pt x="725" y="575"/>
                </a:moveTo>
                <a:lnTo>
                  <a:pt x="725" y="579"/>
                </a:lnTo>
                <a:lnTo>
                  <a:pt x="719" y="585"/>
                </a:lnTo>
                <a:lnTo>
                  <a:pt x="713" y="594"/>
                </a:lnTo>
                <a:lnTo>
                  <a:pt x="705" y="604"/>
                </a:lnTo>
                <a:lnTo>
                  <a:pt x="695" y="608"/>
                </a:lnTo>
                <a:lnTo>
                  <a:pt x="681" y="610"/>
                </a:lnTo>
                <a:lnTo>
                  <a:pt x="664" y="614"/>
                </a:lnTo>
                <a:lnTo>
                  <a:pt x="642" y="618"/>
                </a:lnTo>
                <a:lnTo>
                  <a:pt x="622" y="626"/>
                </a:lnTo>
                <a:lnTo>
                  <a:pt x="607" y="638"/>
                </a:lnTo>
                <a:lnTo>
                  <a:pt x="593" y="651"/>
                </a:lnTo>
                <a:lnTo>
                  <a:pt x="577" y="665"/>
                </a:lnTo>
                <a:lnTo>
                  <a:pt x="559" y="679"/>
                </a:lnTo>
                <a:lnTo>
                  <a:pt x="544" y="693"/>
                </a:lnTo>
                <a:lnTo>
                  <a:pt x="530" y="703"/>
                </a:lnTo>
                <a:lnTo>
                  <a:pt x="522" y="711"/>
                </a:lnTo>
                <a:lnTo>
                  <a:pt x="514" y="718"/>
                </a:lnTo>
                <a:lnTo>
                  <a:pt x="502" y="730"/>
                </a:lnTo>
                <a:lnTo>
                  <a:pt x="492" y="744"/>
                </a:lnTo>
                <a:lnTo>
                  <a:pt x="481" y="760"/>
                </a:lnTo>
                <a:lnTo>
                  <a:pt x="475" y="774"/>
                </a:lnTo>
                <a:lnTo>
                  <a:pt x="465" y="789"/>
                </a:lnTo>
                <a:lnTo>
                  <a:pt x="451" y="801"/>
                </a:lnTo>
                <a:lnTo>
                  <a:pt x="437" y="809"/>
                </a:lnTo>
                <a:lnTo>
                  <a:pt x="427" y="815"/>
                </a:lnTo>
                <a:lnTo>
                  <a:pt x="422" y="823"/>
                </a:lnTo>
                <a:lnTo>
                  <a:pt x="410" y="831"/>
                </a:lnTo>
                <a:lnTo>
                  <a:pt x="394" y="840"/>
                </a:lnTo>
                <a:lnTo>
                  <a:pt x="380" y="850"/>
                </a:lnTo>
                <a:lnTo>
                  <a:pt x="364" y="856"/>
                </a:lnTo>
                <a:lnTo>
                  <a:pt x="355" y="858"/>
                </a:lnTo>
                <a:lnTo>
                  <a:pt x="349" y="854"/>
                </a:lnTo>
                <a:lnTo>
                  <a:pt x="349" y="838"/>
                </a:lnTo>
                <a:lnTo>
                  <a:pt x="355" y="827"/>
                </a:lnTo>
                <a:lnTo>
                  <a:pt x="366" y="815"/>
                </a:lnTo>
                <a:lnTo>
                  <a:pt x="380" y="801"/>
                </a:lnTo>
                <a:lnTo>
                  <a:pt x="392" y="789"/>
                </a:lnTo>
                <a:lnTo>
                  <a:pt x="404" y="775"/>
                </a:lnTo>
                <a:lnTo>
                  <a:pt x="410" y="764"/>
                </a:lnTo>
                <a:lnTo>
                  <a:pt x="410" y="754"/>
                </a:lnTo>
                <a:lnTo>
                  <a:pt x="404" y="748"/>
                </a:lnTo>
                <a:lnTo>
                  <a:pt x="392" y="742"/>
                </a:lnTo>
                <a:lnTo>
                  <a:pt x="380" y="734"/>
                </a:lnTo>
                <a:lnTo>
                  <a:pt x="370" y="726"/>
                </a:lnTo>
                <a:lnTo>
                  <a:pt x="364" y="716"/>
                </a:lnTo>
                <a:lnTo>
                  <a:pt x="364" y="699"/>
                </a:lnTo>
                <a:lnTo>
                  <a:pt x="372" y="679"/>
                </a:lnTo>
                <a:lnTo>
                  <a:pt x="382" y="661"/>
                </a:lnTo>
                <a:lnTo>
                  <a:pt x="400" y="636"/>
                </a:lnTo>
                <a:lnTo>
                  <a:pt x="418" y="608"/>
                </a:lnTo>
                <a:lnTo>
                  <a:pt x="425" y="592"/>
                </a:lnTo>
                <a:lnTo>
                  <a:pt x="433" y="575"/>
                </a:lnTo>
                <a:lnTo>
                  <a:pt x="441" y="559"/>
                </a:lnTo>
                <a:lnTo>
                  <a:pt x="443" y="547"/>
                </a:lnTo>
                <a:lnTo>
                  <a:pt x="439" y="537"/>
                </a:lnTo>
                <a:lnTo>
                  <a:pt x="429" y="526"/>
                </a:lnTo>
                <a:lnTo>
                  <a:pt x="418" y="514"/>
                </a:lnTo>
                <a:lnTo>
                  <a:pt x="404" y="502"/>
                </a:lnTo>
                <a:lnTo>
                  <a:pt x="394" y="494"/>
                </a:lnTo>
                <a:lnTo>
                  <a:pt x="384" y="490"/>
                </a:lnTo>
                <a:lnTo>
                  <a:pt x="374" y="490"/>
                </a:lnTo>
                <a:lnTo>
                  <a:pt x="362" y="492"/>
                </a:lnTo>
                <a:lnTo>
                  <a:pt x="345" y="494"/>
                </a:lnTo>
                <a:lnTo>
                  <a:pt x="325" y="494"/>
                </a:lnTo>
                <a:lnTo>
                  <a:pt x="311" y="492"/>
                </a:lnTo>
                <a:lnTo>
                  <a:pt x="301" y="492"/>
                </a:lnTo>
                <a:lnTo>
                  <a:pt x="294" y="498"/>
                </a:lnTo>
                <a:lnTo>
                  <a:pt x="286" y="512"/>
                </a:lnTo>
                <a:lnTo>
                  <a:pt x="280" y="533"/>
                </a:lnTo>
                <a:lnTo>
                  <a:pt x="272" y="557"/>
                </a:lnTo>
                <a:lnTo>
                  <a:pt x="264" y="577"/>
                </a:lnTo>
                <a:lnTo>
                  <a:pt x="254" y="592"/>
                </a:lnTo>
                <a:lnTo>
                  <a:pt x="242" y="608"/>
                </a:lnTo>
                <a:lnTo>
                  <a:pt x="227" y="630"/>
                </a:lnTo>
                <a:lnTo>
                  <a:pt x="211" y="650"/>
                </a:lnTo>
                <a:lnTo>
                  <a:pt x="197" y="663"/>
                </a:lnTo>
                <a:lnTo>
                  <a:pt x="183" y="673"/>
                </a:lnTo>
                <a:lnTo>
                  <a:pt x="172" y="681"/>
                </a:lnTo>
                <a:lnTo>
                  <a:pt x="162" y="687"/>
                </a:lnTo>
                <a:lnTo>
                  <a:pt x="158" y="691"/>
                </a:lnTo>
                <a:lnTo>
                  <a:pt x="134" y="667"/>
                </a:lnTo>
                <a:lnTo>
                  <a:pt x="103" y="620"/>
                </a:lnTo>
                <a:lnTo>
                  <a:pt x="55" y="587"/>
                </a:lnTo>
                <a:lnTo>
                  <a:pt x="0" y="569"/>
                </a:lnTo>
                <a:lnTo>
                  <a:pt x="20" y="510"/>
                </a:lnTo>
                <a:lnTo>
                  <a:pt x="53" y="457"/>
                </a:lnTo>
                <a:lnTo>
                  <a:pt x="30" y="402"/>
                </a:lnTo>
                <a:lnTo>
                  <a:pt x="30" y="337"/>
                </a:lnTo>
                <a:lnTo>
                  <a:pt x="10" y="315"/>
                </a:lnTo>
                <a:lnTo>
                  <a:pt x="40" y="285"/>
                </a:lnTo>
                <a:lnTo>
                  <a:pt x="81" y="317"/>
                </a:lnTo>
                <a:lnTo>
                  <a:pt x="126" y="382"/>
                </a:lnTo>
                <a:lnTo>
                  <a:pt x="170" y="311"/>
                </a:lnTo>
                <a:lnTo>
                  <a:pt x="215" y="274"/>
                </a:lnTo>
                <a:lnTo>
                  <a:pt x="274" y="209"/>
                </a:lnTo>
                <a:lnTo>
                  <a:pt x="349" y="189"/>
                </a:lnTo>
                <a:lnTo>
                  <a:pt x="376" y="173"/>
                </a:lnTo>
                <a:lnTo>
                  <a:pt x="380" y="134"/>
                </a:lnTo>
                <a:lnTo>
                  <a:pt x="431" y="146"/>
                </a:lnTo>
                <a:lnTo>
                  <a:pt x="475" y="108"/>
                </a:lnTo>
                <a:lnTo>
                  <a:pt x="524" y="47"/>
                </a:lnTo>
                <a:lnTo>
                  <a:pt x="524" y="0"/>
                </a:lnTo>
                <a:lnTo>
                  <a:pt x="595" y="22"/>
                </a:lnTo>
                <a:lnTo>
                  <a:pt x="679" y="45"/>
                </a:lnTo>
                <a:lnTo>
                  <a:pt x="725" y="120"/>
                </a:lnTo>
                <a:lnTo>
                  <a:pt x="784" y="187"/>
                </a:lnTo>
                <a:lnTo>
                  <a:pt x="774" y="240"/>
                </a:lnTo>
                <a:lnTo>
                  <a:pt x="860" y="317"/>
                </a:lnTo>
                <a:lnTo>
                  <a:pt x="860" y="402"/>
                </a:lnTo>
                <a:lnTo>
                  <a:pt x="815" y="425"/>
                </a:lnTo>
                <a:lnTo>
                  <a:pt x="731" y="533"/>
                </a:lnTo>
                <a:lnTo>
                  <a:pt x="725" y="575"/>
                </a:lnTo>
              </a:path>
            </a:pathLst>
          </a:custGeom>
          <a:solidFill>
            <a:srgbClr val="92B5C2"/>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cxnSp>
        <p:nvCxnSpPr>
          <p:cNvPr id="663" name="Google Shape;663;p25"/>
          <p:cNvCxnSpPr/>
          <p:nvPr/>
        </p:nvCxnSpPr>
        <p:spPr>
          <a:xfrm>
            <a:off x="5768966" y="2964466"/>
            <a:ext cx="252380" cy="248379"/>
          </a:xfrm>
          <a:prstGeom prst="straightConnector1">
            <a:avLst/>
          </a:prstGeom>
          <a:noFill/>
          <a:ln cap="flat" cmpd="sng" w="9525">
            <a:solidFill>
              <a:srgbClr val="FFFFFF"/>
            </a:solidFill>
            <a:prstDash val="solid"/>
            <a:miter lim="800000"/>
            <a:headEnd len="sm" w="sm" type="none"/>
            <a:tailEnd len="sm" w="sm" type="none"/>
          </a:ln>
        </p:spPr>
      </p:cxnSp>
      <p:cxnSp>
        <p:nvCxnSpPr>
          <p:cNvPr id="664" name="Google Shape;664;p25"/>
          <p:cNvCxnSpPr/>
          <p:nvPr/>
        </p:nvCxnSpPr>
        <p:spPr>
          <a:xfrm>
            <a:off x="6021346" y="3212842"/>
            <a:ext cx="2251356" cy="0"/>
          </a:xfrm>
          <a:prstGeom prst="straightConnector1">
            <a:avLst/>
          </a:prstGeom>
          <a:noFill/>
          <a:ln cap="flat" cmpd="sng" w="9525">
            <a:solidFill>
              <a:srgbClr val="FFFFFF"/>
            </a:solidFill>
            <a:prstDash val="solid"/>
            <a:miter lim="800000"/>
            <a:headEnd len="sm" w="sm" type="none"/>
            <a:tailEnd len="sm" w="sm" type="none"/>
          </a:ln>
        </p:spPr>
      </p:cxnSp>
      <p:cxnSp>
        <p:nvCxnSpPr>
          <p:cNvPr id="665" name="Google Shape;665;p25"/>
          <p:cNvCxnSpPr/>
          <p:nvPr/>
        </p:nvCxnSpPr>
        <p:spPr>
          <a:xfrm>
            <a:off x="5555538" y="3473837"/>
            <a:ext cx="252380" cy="248379"/>
          </a:xfrm>
          <a:prstGeom prst="straightConnector1">
            <a:avLst/>
          </a:prstGeom>
          <a:noFill/>
          <a:ln cap="flat" cmpd="sng" w="9525">
            <a:solidFill>
              <a:srgbClr val="FFFFFF"/>
            </a:solidFill>
            <a:prstDash val="solid"/>
            <a:miter lim="800000"/>
            <a:headEnd len="sm" w="sm" type="none"/>
            <a:tailEnd len="sm" w="sm" type="none"/>
          </a:ln>
        </p:spPr>
      </p:cxnSp>
      <p:cxnSp>
        <p:nvCxnSpPr>
          <p:cNvPr id="666" name="Google Shape;666;p25"/>
          <p:cNvCxnSpPr/>
          <p:nvPr/>
        </p:nvCxnSpPr>
        <p:spPr>
          <a:xfrm>
            <a:off x="5807921" y="3722215"/>
            <a:ext cx="2464783" cy="0"/>
          </a:xfrm>
          <a:prstGeom prst="straightConnector1">
            <a:avLst/>
          </a:prstGeom>
          <a:noFill/>
          <a:ln cap="flat" cmpd="sng" w="9525">
            <a:solidFill>
              <a:srgbClr val="FFFFFF"/>
            </a:solidFill>
            <a:prstDash val="solid"/>
            <a:miter lim="800000"/>
            <a:headEnd len="sm" w="sm" type="none"/>
            <a:tailEnd len="sm" w="sm" type="none"/>
          </a:ln>
        </p:spPr>
      </p:cxnSp>
      <p:cxnSp>
        <p:nvCxnSpPr>
          <p:cNvPr id="667" name="Google Shape;667;p25"/>
          <p:cNvCxnSpPr/>
          <p:nvPr/>
        </p:nvCxnSpPr>
        <p:spPr>
          <a:xfrm flipH="1" rot="10800000">
            <a:off x="5181840" y="4385701"/>
            <a:ext cx="839505" cy="265783"/>
          </a:xfrm>
          <a:prstGeom prst="straightConnector1">
            <a:avLst/>
          </a:prstGeom>
          <a:noFill/>
          <a:ln cap="flat" cmpd="sng" w="9525">
            <a:solidFill>
              <a:srgbClr val="FFFFFF"/>
            </a:solidFill>
            <a:prstDash val="solid"/>
            <a:miter lim="800000"/>
            <a:headEnd len="sm" w="sm" type="none"/>
            <a:tailEnd len="sm" w="sm" type="none"/>
          </a:ln>
        </p:spPr>
      </p:cxnSp>
      <p:cxnSp>
        <p:nvCxnSpPr>
          <p:cNvPr id="668" name="Google Shape;668;p25"/>
          <p:cNvCxnSpPr/>
          <p:nvPr/>
        </p:nvCxnSpPr>
        <p:spPr>
          <a:xfrm>
            <a:off x="6021346" y="4385699"/>
            <a:ext cx="2251356" cy="0"/>
          </a:xfrm>
          <a:prstGeom prst="straightConnector1">
            <a:avLst/>
          </a:prstGeom>
          <a:noFill/>
          <a:ln cap="flat" cmpd="sng" w="9525">
            <a:solidFill>
              <a:srgbClr val="FFFFFF"/>
            </a:solidFill>
            <a:prstDash val="solid"/>
            <a:miter lim="800000"/>
            <a:headEnd len="sm" w="sm" type="none"/>
            <a:tailEnd len="sm" w="sm" type="none"/>
          </a:ln>
        </p:spPr>
      </p:cxnSp>
      <p:cxnSp>
        <p:nvCxnSpPr>
          <p:cNvPr id="669" name="Google Shape;669;p25"/>
          <p:cNvCxnSpPr/>
          <p:nvPr/>
        </p:nvCxnSpPr>
        <p:spPr>
          <a:xfrm>
            <a:off x="5046409" y="5537132"/>
            <a:ext cx="252380" cy="248379"/>
          </a:xfrm>
          <a:prstGeom prst="straightConnector1">
            <a:avLst/>
          </a:prstGeom>
          <a:noFill/>
          <a:ln cap="flat" cmpd="sng" w="9525">
            <a:solidFill>
              <a:srgbClr val="FFFFFF"/>
            </a:solidFill>
            <a:prstDash val="solid"/>
            <a:miter lim="800000"/>
            <a:headEnd len="sm" w="sm" type="none"/>
            <a:tailEnd len="sm" w="sm" type="none"/>
          </a:ln>
        </p:spPr>
      </p:cxnSp>
      <p:cxnSp>
        <p:nvCxnSpPr>
          <p:cNvPr id="670" name="Google Shape;670;p25"/>
          <p:cNvCxnSpPr/>
          <p:nvPr/>
        </p:nvCxnSpPr>
        <p:spPr>
          <a:xfrm>
            <a:off x="5298790" y="5785509"/>
            <a:ext cx="2860679" cy="0"/>
          </a:xfrm>
          <a:prstGeom prst="straightConnector1">
            <a:avLst/>
          </a:prstGeom>
          <a:noFill/>
          <a:ln cap="flat" cmpd="sng" w="9525">
            <a:solidFill>
              <a:srgbClr val="FFFFFF"/>
            </a:solidFill>
            <a:prstDash val="solid"/>
            <a:miter lim="800000"/>
            <a:headEnd len="sm" w="sm" type="none"/>
            <a:tailEnd len="sm" w="sm" type="none"/>
          </a:ln>
        </p:spPr>
      </p:cxnSp>
      <p:sp>
        <p:nvSpPr>
          <p:cNvPr id="671" name="Google Shape;671;p25"/>
          <p:cNvSpPr/>
          <p:nvPr/>
        </p:nvSpPr>
        <p:spPr>
          <a:xfrm>
            <a:off x="6703246" y="2732514"/>
            <a:ext cx="1378896" cy="379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65">
                <a:solidFill>
                  <a:srgbClr val="7F7F7F"/>
                </a:solidFill>
                <a:latin typeface="Microsoft Yahei"/>
                <a:ea typeface="Microsoft Yahei"/>
                <a:cs typeface="Microsoft Yahei"/>
                <a:sym typeface="Microsoft Yahei"/>
              </a:rPr>
              <a:t>Education</a:t>
            </a:r>
            <a:endParaRPr b="1" sz="1865">
              <a:solidFill>
                <a:srgbClr val="7F7F7F"/>
              </a:solidFill>
              <a:latin typeface="Microsoft Yahei"/>
              <a:ea typeface="Microsoft Yahei"/>
              <a:cs typeface="Microsoft Yahei"/>
              <a:sym typeface="Microsoft Yahei"/>
            </a:endParaRPr>
          </a:p>
        </p:txBody>
      </p:sp>
      <p:sp>
        <p:nvSpPr>
          <p:cNvPr id="672" name="Google Shape;672;p25"/>
          <p:cNvSpPr/>
          <p:nvPr/>
        </p:nvSpPr>
        <p:spPr>
          <a:xfrm>
            <a:off x="6703246" y="3308070"/>
            <a:ext cx="1099973" cy="379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65">
                <a:solidFill>
                  <a:srgbClr val="7F7F7F"/>
                </a:solidFill>
                <a:latin typeface="Microsoft Yahei"/>
                <a:ea typeface="Microsoft Yahei"/>
                <a:cs typeface="Microsoft Yahei"/>
                <a:sym typeface="Microsoft Yahei"/>
              </a:rPr>
              <a:t>Finance</a:t>
            </a:r>
            <a:endParaRPr b="1" sz="1865">
              <a:solidFill>
                <a:srgbClr val="7F7F7F"/>
              </a:solidFill>
              <a:latin typeface="Microsoft Yahei"/>
              <a:ea typeface="Microsoft Yahei"/>
              <a:cs typeface="Microsoft Yahei"/>
              <a:sym typeface="Microsoft Yahei"/>
            </a:endParaRPr>
          </a:p>
        </p:txBody>
      </p:sp>
      <p:sp>
        <p:nvSpPr>
          <p:cNvPr id="673" name="Google Shape;673;p25"/>
          <p:cNvSpPr/>
          <p:nvPr/>
        </p:nvSpPr>
        <p:spPr>
          <a:xfrm>
            <a:off x="6703246" y="3973337"/>
            <a:ext cx="1103243" cy="379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65">
                <a:solidFill>
                  <a:srgbClr val="7F7F7F"/>
                </a:solidFill>
                <a:latin typeface="Microsoft Yahei"/>
                <a:ea typeface="Microsoft Yahei"/>
                <a:cs typeface="Microsoft Yahei"/>
                <a:sym typeface="Microsoft Yahei"/>
              </a:rPr>
              <a:t>Fashion</a:t>
            </a:r>
            <a:endParaRPr b="1" sz="1865">
              <a:solidFill>
                <a:srgbClr val="7F7F7F"/>
              </a:solidFill>
              <a:latin typeface="Microsoft Yahei"/>
              <a:ea typeface="Microsoft Yahei"/>
              <a:cs typeface="Microsoft Yahei"/>
              <a:sym typeface="Microsoft Yahei"/>
            </a:endParaRPr>
          </a:p>
        </p:txBody>
      </p:sp>
      <p:sp>
        <p:nvSpPr>
          <p:cNvPr id="674" name="Google Shape;674;p25"/>
          <p:cNvSpPr/>
          <p:nvPr/>
        </p:nvSpPr>
        <p:spPr>
          <a:xfrm>
            <a:off x="6657987" y="5302960"/>
            <a:ext cx="1065155" cy="379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65">
                <a:solidFill>
                  <a:srgbClr val="7F7F7F"/>
                </a:solidFill>
                <a:latin typeface="Microsoft Yahei"/>
                <a:ea typeface="Microsoft Yahei"/>
                <a:cs typeface="Microsoft Yahei"/>
                <a:sym typeface="Microsoft Yahei"/>
              </a:rPr>
              <a:t>Culture</a:t>
            </a:r>
            <a:endParaRPr b="1" sz="1865">
              <a:solidFill>
                <a:srgbClr val="7F7F7F"/>
              </a:solidFill>
              <a:latin typeface="Microsoft Yahei"/>
              <a:ea typeface="Microsoft Yahei"/>
              <a:cs typeface="Microsoft Yahei"/>
              <a:sym typeface="Microsoft Yahei"/>
            </a:endParaRPr>
          </a:p>
        </p:txBody>
      </p:sp>
      <p:sp>
        <p:nvSpPr>
          <p:cNvPr id="675" name="Google Shape;675;p25"/>
          <p:cNvSpPr/>
          <p:nvPr/>
        </p:nvSpPr>
        <p:spPr>
          <a:xfrm>
            <a:off x="8808815" y="2154259"/>
            <a:ext cx="2899425" cy="3897459"/>
          </a:xfrm>
          <a:prstGeom prst="wedgeRectCallout">
            <a:avLst>
              <a:gd fmla="val -72333" name="adj1"/>
              <a:gd fmla="val 19715" name="adj2"/>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Arial"/>
              <a:ea typeface="Arial"/>
              <a:cs typeface="Arial"/>
              <a:sym typeface="Arial"/>
            </a:endParaRPr>
          </a:p>
        </p:txBody>
      </p:sp>
      <p:sp>
        <p:nvSpPr>
          <p:cNvPr id="676" name="Google Shape;676;p25"/>
          <p:cNvSpPr txBox="1"/>
          <p:nvPr/>
        </p:nvSpPr>
        <p:spPr>
          <a:xfrm>
            <a:off x="8916750" y="2999560"/>
            <a:ext cx="2755428" cy="2316782"/>
          </a:xfrm>
          <a:prstGeom prst="rect">
            <a:avLst/>
          </a:prstGeom>
          <a:noFill/>
          <a:ln>
            <a:noFill/>
          </a:ln>
        </p:spPr>
        <p:txBody>
          <a:bodyPr anchorCtr="0" anchor="t" bIns="45700" lIns="91425" spcFirstLastPara="1" rIns="91425" wrap="square" tIns="45700">
            <a:noAutofit/>
          </a:bodyPr>
          <a:lstStyle/>
          <a:p>
            <a:pPr indent="0" lvl="0" marL="0" marR="0" rtl="0" algn="l">
              <a:lnSpc>
                <a:spcPct val="114000"/>
              </a:lnSpc>
              <a:spcBef>
                <a:spcPts val="0"/>
              </a:spcBef>
              <a:spcAft>
                <a:spcPts val="0"/>
              </a:spcAft>
              <a:buNone/>
            </a:pPr>
            <a:r>
              <a:rPr lang="tr-TR" sz="1600">
                <a:solidFill>
                  <a:srgbClr val="FFFFFF"/>
                </a:solidFill>
                <a:latin typeface="Microsoft Yahei"/>
                <a:ea typeface="Microsoft Yahei"/>
                <a:cs typeface="Microsoft Yahei"/>
                <a:sym typeface="Microsoft Yahei"/>
              </a:rPr>
              <a:t>We use well-known development methodologies to create a customized approach for each of the projects. This allows us to achieve high quality outcomes and full transparency towards.</a:t>
            </a:r>
            <a:endParaRPr sz="1600">
              <a:solidFill>
                <a:srgbClr val="FFFFFF"/>
              </a:solidFill>
              <a:latin typeface="Microsoft Yahei"/>
              <a:ea typeface="Microsoft Yahei"/>
              <a:cs typeface="Microsoft Yahei"/>
              <a:sym typeface="Microsoft Yahei"/>
            </a:endParaRPr>
          </a:p>
        </p:txBody>
      </p:sp>
      <p:sp>
        <p:nvSpPr>
          <p:cNvPr id="677" name="Google Shape;677;p25"/>
          <p:cNvSpPr/>
          <p:nvPr/>
        </p:nvSpPr>
        <p:spPr>
          <a:xfrm>
            <a:off x="4819909" y="4448335"/>
            <a:ext cx="565077" cy="779260"/>
          </a:xfrm>
          <a:custGeom>
            <a:rect b="b" l="l" r="r" t="t"/>
            <a:pathLst>
              <a:path extrusionOk="0" h="982" w="711">
                <a:moveTo>
                  <a:pt x="77" y="173"/>
                </a:moveTo>
                <a:lnTo>
                  <a:pt x="27" y="219"/>
                </a:lnTo>
                <a:lnTo>
                  <a:pt x="61" y="270"/>
                </a:lnTo>
                <a:lnTo>
                  <a:pt x="81" y="344"/>
                </a:lnTo>
                <a:lnTo>
                  <a:pt x="55" y="392"/>
                </a:lnTo>
                <a:lnTo>
                  <a:pt x="22" y="415"/>
                </a:lnTo>
                <a:lnTo>
                  <a:pt x="0" y="486"/>
                </a:lnTo>
                <a:lnTo>
                  <a:pt x="51" y="539"/>
                </a:lnTo>
                <a:lnTo>
                  <a:pt x="61" y="624"/>
                </a:lnTo>
                <a:lnTo>
                  <a:pt x="102" y="650"/>
                </a:lnTo>
                <a:lnTo>
                  <a:pt x="120" y="716"/>
                </a:lnTo>
                <a:lnTo>
                  <a:pt x="92" y="783"/>
                </a:lnTo>
                <a:lnTo>
                  <a:pt x="96" y="840"/>
                </a:lnTo>
                <a:lnTo>
                  <a:pt x="128" y="860"/>
                </a:lnTo>
                <a:lnTo>
                  <a:pt x="197" y="833"/>
                </a:lnTo>
                <a:lnTo>
                  <a:pt x="224" y="858"/>
                </a:lnTo>
                <a:lnTo>
                  <a:pt x="185" y="927"/>
                </a:lnTo>
                <a:lnTo>
                  <a:pt x="155" y="961"/>
                </a:lnTo>
                <a:lnTo>
                  <a:pt x="183" y="982"/>
                </a:lnTo>
                <a:lnTo>
                  <a:pt x="327" y="923"/>
                </a:lnTo>
                <a:lnTo>
                  <a:pt x="382" y="949"/>
                </a:lnTo>
                <a:lnTo>
                  <a:pt x="403" y="888"/>
                </a:lnTo>
                <a:lnTo>
                  <a:pt x="398" y="833"/>
                </a:lnTo>
                <a:lnTo>
                  <a:pt x="425" y="726"/>
                </a:lnTo>
                <a:lnTo>
                  <a:pt x="459" y="677"/>
                </a:lnTo>
                <a:lnTo>
                  <a:pt x="457" y="628"/>
                </a:lnTo>
                <a:lnTo>
                  <a:pt x="476" y="604"/>
                </a:lnTo>
                <a:lnTo>
                  <a:pt x="462" y="569"/>
                </a:lnTo>
                <a:lnTo>
                  <a:pt x="468" y="518"/>
                </a:lnTo>
                <a:lnTo>
                  <a:pt x="525" y="496"/>
                </a:lnTo>
                <a:lnTo>
                  <a:pt x="535" y="423"/>
                </a:lnTo>
                <a:lnTo>
                  <a:pt x="539" y="368"/>
                </a:lnTo>
                <a:lnTo>
                  <a:pt x="569" y="346"/>
                </a:lnTo>
                <a:lnTo>
                  <a:pt x="602" y="346"/>
                </a:lnTo>
                <a:lnTo>
                  <a:pt x="653" y="317"/>
                </a:lnTo>
                <a:lnTo>
                  <a:pt x="697" y="297"/>
                </a:lnTo>
                <a:lnTo>
                  <a:pt x="697" y="256"/>
                </a:lnTo>
                <a:lnTo>
                  <a:pt x="711" y="254"/>
                </a:lnTo>
                <a:lnTo>
                  <a:pt x="697" y="193"/>
                </a:lnTo>
                <a:lnTo>
                  <a:pt x="620" y="134"/>
                </a:lnTo>
                <a:lnTo>
                  <a:pt x="638" y="73"/>
                </a:lnTo>
                <a:lnTo>
                  <a:pt x="612" y="57"/>
                </a:lnTo>
                <a:lnTo>
                  <a:pt x="535" y="55"/>
                </a:lnTo>
                <a:lnTo>
                  <a:pt x="506" y="20"/>
                </a:lnTo>
                <a:lnTo>
                  <a:pt x="447" y="81"/>
                </a:lnTo>
                <a:lnTo>
                  <a:pt x="407" y="67"/>
                </a:lnTo>
                <a:lnTo>
                  <a:pt x="439" y="28"/>
                </a:lnTo>
                <a:lnTo>
                  <a:pt x="417" y="0"/>
                </a:lnTo>
                <a:lnTo>
                  <a:pt x="384" y="14"/>
                </a:lnTo>
                <a:lnTo>
                  <a:pt x="348" y="59"/>
                </a:lnTo>
                <a:lnTo>
                  <a:pt x="331" y="55"/>
                </a:lnTo>
                <a:lnTo>
                  <a:pt x="301" y="81"/>
                </a:lnTo>
                <a:lnTo>
                  <a:pt x="250" y="61"/>
                </a:lnTo>
                <a:lnTo>
                  <a:pt x="214" y="98"/>
                </a:lnTo>
                <a:lnTo>
                  <a:pt x="183" y="108"/>
                </a:lnTo>
                <a:lnTo>
                  <a:pt x="140" y="159"/>
                </a:lnTo>
                <a:lnTo>
                  <a:pt x="77" y="173"/>
                </a:lnTo>
              </a:path>
            </a:pathLst>
          </a:custGeom>
          <a:solidFill>
            <a:srgbClr val="92B5C2"/>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678" name="Google Shape;678;p25"/>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Dismiss</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597"/>
                                        </p:tgtEl>
                                        <p:attrNameLst>
                                          <p:attrName>style.visibility</p:attrName>
                                        </p:attrNameLst>
                                      </p:cBhvr>
                                      <p:to>
                                        <p:strVal val="visible"/>
                                      </p:to>
                                    </p:set>
                                    <p:anim calcmode="lin" valueType="num">
                                      <p:cBhvr additive="base">
                                        <p:cTn dur="1000"/>
                                        <p:tgtEl>
                                          <p:spTgt spid="597"/>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1000"/>
                                  </p:stCondLst>
                                  <p:childTnLst>
                                    <p:set>
                                      <p:cBhvr>
                                        <p:cTn dur="1" fill="hold">
                                          <p:stCondLst>
                                            <p:cond delay="0"/>
                                          </p:stCondLst>
                                        </p:cTn>
                                        <p:tgtEl>
                                          <p:spTgt spid="661"/>
                                        </p:tgtEl>
                                        <p:attrNameLst>
                                          <p:attrName>style.visibility</p:attrName>
                                        </p:attrNameLst>
                                      </p:cBhvr>
                                      <p:to>
                                        <p:strVal val="visible"/>
                                      </p:to>
                                    </p:set>
                                    <p:animEffect filter="fade" transition="in">
                                      <p:cBhvr>
                                        <p:cTn dur="500"/>
                                        <p:tgtEl>
                                          <p:spTgt spid="661"/>
                                        </p:tgtEl>
                                      </p:cBhvr>
                                    </p:animEffect>
                                  </p:childTnLst>
                                </p:cTn>
                              </p:par>
                              <p:par>
                                <p:cTn fill="hold" nodeType="withEffect" presetClass="entr" presetID="10" presetSubtype="0">
                                  <p:stCondLst>
                                    <p:cond delay="1300"/>
                                  </p:stCondLst>
                                  <p:childTnLst>
                                    <p:set>
                                      <p:cBhvr>
                                        <p:cTn dur="1" fill="hold">
                                          <p:stCondLst>
                                            <p:cond delay="0"/>
                                          </p:stCondLst>
                                        </p:cTn>
                                        <p:tgtEl>
                                          <p:spTgt spid="662"/>
                                        </p:tgtEl>
                                        <p:attrNameLst>
                                          <p:attrName>style.visibility</p:attrName>
                                        </p:attrNameLst>
                                      </p:cBhvr>
                                      <p:to>
                                        <p:strVal val="visible"/>
                                      </p:to>
                                    </p:set>
                                    <p:animEffect filter="fade" transition="in">
                                      <p:cBhvr>
                                        <p:cTn dur="500"/>
                                        <p:tgtEl>
                                          <p:spTgt spid="662"/>
                                        </p:tgtEl>
                                      </p:cBhvr>
                                    </p:animEffect>
                                  </p:childTnLst>
                                </p:cTn>
                              </p:par>
                              <p:par>
                                <p:cTn fill="hold" nodeType="withEffect" presetClass="entr" presetID="10" presetSubtype="0">
                                  <p:stCondLst>
                                    <p:cond delay="1500"/>
                                  </p:stCondLst>
                                  <p:childTnLst>
                                    <p:set>
                                      <p:cBhvr>
                                        <p:cTn dur="1" fill="hold">
                                          <p:stCondLst>
                                            <p:cond delay="0"/>
                                          </p:stCondLst>
                                        </p:cTn>
                                        <p:tgtEl>
                                          <p:spTgt spid="660"/>
                                        </p:tgtEl>
                                        <p:attrNameLst>
                                          <p:attrName>style.visibility</p:attrName>
                                        </p:attrNameLst>
                                      </p:cBhvr>
                                      <p:to>
                                        <p:strVal val="visible"/>
                                      </p:to>
                                    </p:set>
                                    <p:animEffect filter="fade" transition="in">
                                      <p:cBhvr>
                                        <p:cTn dur="500"/>
                                        <p:tgtEl>
                                          <p:spTgt spid="660"/>
                                        </p:tgtEl>
                                      </p:cBhvr>
                                    </p:animEffect>
                                  </p:childTnLst>
                                </p:cTn>
                              </p:par>
                              <p:par>
                                <p:cTn fill="hold" nodeType="withEffect" presetClass="entr" presetID="10" presetSubtype="0">
                                  <p:stCondLst>
                                    <p:cond delay="1500"/>
                                  </p:stCondLst>
                                  <p:childTnLst>
                                    <p:set>
                                      <p:cBhvr>
                                        <p:cTn dur="1" fill="hold">
                                          <p:stCondLst>
                                            <p:cond delay="0"/>
                                          </p:stCondLst>
                                        </p:cTn>
                                        <p:tgtEl>
                                          <p:spTgt spid="677"/>
                                        </p:tgtEl>
                                        <p:attrNameLst>
                                          <p:attrName>style.visibility</p:attrName>
                                        </p:attrNameLst>
                                      </p:cBhvr>
                                      <p:to>
                                        <p:strVal val="visible"/>
                                      </p:to>
                                    </p:set>
                                    <p:animEffect filter="fade" transition="in">
                                      <p:cBhvr>
                                        <p:cTn dur="500"/>
                                        <p:tgtEl>
                                          <p:spTgt spid="677"/>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63"/>
                                        </p:tgtEl>
                                        <p:attrNameLst>
                                          <p:attrName>style.visibility</p:attrName>
                                        </p:attrNameLst>
                                      </p:cBhvr>
                                      <p:to>
                                        <p:strVal val="visible"/>
                                      </p:to>
                                    </p:set>
                                    <p:animEffect filter="fade" transition="in">
                                      <p:cBhvr>
                                        <p:cTn dur="500"/>
                                        <p:tgtEl>
                                          <p:spTgt spid="663"/>
                                        </p:tgtEl>
                                      </p:cBhvr>
                                    </p:animEffect>
                                  </p:childTnLst>
                                </p:cTn>
                              </p:par>
                              <p:par>
                                <p:cTn fill="hold" nodeType="withEffect" presetClass="entr" presetID="10" presetSubtype="0">
                                  <p:stCondLst>
                                    <p:cond delay="0"/>
                                  </p:stCondLst>
                                  <p:childTnLst>
                                    <p:set>
                                      <p:cBhvr>
                                        <p:cTn dur="1" fill="hold">
                                          <p:stCondLst>
                                            <p:cond delay="0"/>
                                          </p:stCondLst>
                                        </p:cTn>
                                        <p:tgtEl>
                                          <p:spTgt spid="664"/>
                                        </p:tgtEl>
                                        <p:attrNameLst>
                                          <p:attrName>style.visibility</p:attrName>
                                        </p:attrNameLst>
                                      </p:cBhvr>
                                      <p:to>
                                        <p:strVal val="visible"/>
                                      </p:to>
                                    </p:set>
                                    <p:animEffect filter="fade" transition="in">
                                      <p:cBhvr>
                                        <p:cTn dur="500"/>
                                        <p:tgtEl>
                                          <p:spTgt spid="664"/>
                                        </p:tgtEl>
                                      </p:cBhvr>
                                    </p:animEffect>
                                  </p:childTnLst>
                                </p:cTn>
                              </p:par>
                              <p:par>
                                <p:cTn fill="hold" nodeType="withEffect" presetClass="entr" presetID="10" presetSubtype="0">
                                  <p:stCondLst>
                                    <p:cond delay="0"/>
                                  </p:stCondLst>
                                  <p:childTnLst>
                                    <p:set>
                                      <p:cBhvr>
                                        <p:cTn dur="1" fill="hold">
                                          <p:stCondLst>
                                            <p:cond delay="0"/>
                                          </p:stCondLst>
                                        </p:cTn>
                                        <p:tgtEl>
                                          <p:spTgt spid="665"/>
                                        </p:tgtEl>
                                        <p:attrNameLst>
                                          <p:attrName>style.visibility</p:attrName>
                                        </p:attrNameLst>
                                      </p:cBhvr>
                                      <p:to>
                                        <p:strVal val="visible"/>
                                      </p:to>
                                    </p:set>
                                    <p:animEffect filter="fade" transition="in">
                                      <p:cBhvr>
                                        <p:cTn dur="500"/>
                                        <p:tgtEl>
                                          <p:spTgt spid="665"/>
                                        </p:tgtEl>
                                      </p:cBhvr>
                                    </p:animEffect>
                                  </p:childTnLst>
                                </p:cTn>
                              </p:par>
                              <p:par>
                                <p:cTn fill="hold" nodeType="withEffect" presetClass="entr" presetID="10" presetSubtype="0">
                                  <p:stCondLst>
                                    <p:cond delay="0"/>
                                  </p:stCondLst>
                                  <p:childTnLst>
                                    <p:set>
                                      <p:cBhvr>
                                        <p:cTn dur="1" fill="hold">
                                          <p:stCondLst>
                                            <p:cond delay="0"/>
                                          </p:stCondLst>
                                        </p:cTn>
                                        <p:tgtEl>
                                          <p:spTgt spid="666"/>
                                        </p:tgtEl>
                                        <p:attrNameLst>
                                          <p:attrName>style.visibility</p:attrName>
                                        </p:attrNameLst>
                                      </p:cBhvr>
                                      <p:to>
                                        <p:strVal val="visible"/>
                                      </p:to>
                                    </p:set>
                                    <p:animEffect filter="fade" transition="in">
                                      <p:cBhvr>
                                        <p:cTn dur="500"/>
                                        <p:tgtEl>
                                          <p:spTgt spid="666"/>
                                        </p:tgtEl>
                                      </p:cBhvr>
                                    </p:animEffect>
                                  </p:childTnLst>
                                </p:cTn>
                              </p:par>
                              <p:par>
                                <p:cTn fill="hold" nodeType="withEffect" presetClass="entr" presetID="10" presetSubtype="0">
                                  <p:stCondLst>
                                    <p:cond delay="0"/>
                                  </p:stCondLst>
                                  <p:childTnLst>
                                    <p:set>
                                      <p:cBhvr>
                                        <p:cTn dur="1" fill="hold">
                                          <p:stCondLst>
                                            <p:cond delay="0"/>
                                          </p:stCondLst>
                                        </p:cTn>
                                        <p:tgtEl>
                                          <p:spTgt spid="667"/>
                                        </p:tgtEl>
                                        <p:attrNameLst>
                                          <p:attrName>style.visibility</p:attrName>
                                        </p:attrNameLst>
                                      </p:cBhvr>
                                      <p:to>
                                        <p:strVal val="visible"/>
                                      </p:to>
                                    </p:set>
                                    <p:animEffect filter="fade" transition="in">
                                      <p:cBhvr>
                                        <p:cTn dur="500"/>
                                        <p:tgtEl>
                                          <p:spTgt spid="667"/>
                                        </p:tgtEl>
                                      </p:cBhvr>
                                    </p:animEffect>
                                  </p:childTnLst>
                                </p:cTn>
                              </p:par>
                              <p:par>
                                <p:cTn fill="hold" nodeType="withEffect" presetClass="entr" presetID="10" presetSubtype="0">
                                  <p:stCondLst>
                                    <p:cond delay="0"/>
                                  </p:stCondLst>
                                  <p:childTnLst>
                                    <p:set>
                                      <p:cBhvr>
                                        <p:cTn dur="1" fill="hold">
                                          <p:stCondLst>
                                            <p:cond delay="0"/>
                                          </p:stCondLst>
                                        </p:cTn>
                                        <p:tgtEl>
                                          <p:spTgt spid="668"/>
                                        </p:tgtEl>
                                        <p:attrNameLst>
                                          <p:attrName>style.visibility</p:attrName>
                                        </p:attrNameLst>
                                      </p:cBhvr>
                                      <p:to>
                                        <p:strVal val="visible"/>
                                      </p:to>
                                    </p:set>
                                    <p:animEffect filter="fade" transition="in">
                                      <p:cBhvr>
                                        <p:cTn dur="500"/>
                                        <p:tgtEl>
                                          <p:spTgt spid="668"/>
                                        </p:tgtEl>
                                      </p:cBhvr>
                                    </p:animEffect>
                                  </p:childTnLst>
                                </p:cTn>
                              </p:par>
                              <p:par>
                                <p:cTn fill="hold" nodeType="withEffect" presetClass="entr" presetID="10" presetSubtype="0">
                                  <p:stCondLst>
                                    <p:cond delay="0"/>
                                  </p:stCondLst>
                                  <p:childTnLst>
                                    <p:set>
                                      <p:cBhvr>
                                        <p:cTn dur="1" fill="hold">
                                          <p:stCondLst>
                                            <p:cond delay="0"/>
                                          </p:stCondLst>
                                        </p:cTn>
                                        <p:tgtEl>
                                          <p:spTgt spid="669"/>
                                        </p:tgtEl>
                                        <p:attrNameLst>
                                          <p:attrName>style.visibility</p:attrName>
                                        </p:attrNameLst>
                                      </p:cBhvr>
                                      <p:to>
                                        <p:strVal val="visible"/>
                                      </p:to>
                                    </p:set>
                                    <p:animEffect filter="fade" transition="in">
                                      <p:cBhvr>
                                        <p:cTn dur="500"/>
                                        <p:tgtEl>
                                          <p:spTgt spid="669"/>
                                        </p:tgtEl>
                                      </p:cBhvr>
                                    </p:animEffect>
                                  </p:childTnLst>
                                </p:cTn>
                              </p:par>
                              <p:par>
                                <p:cTn fill="hold" nodeType="withEffect" presetClass="entr" presetID="10" presetSubtype="0">
                                  <p:stCondLst>
                                    <p:cond delay="0"/>
                                  </p:stCondLst>
                                  <p:childTnLst>
                                    <p:set>
                                      <p:cBhvr>
                                        <p:cTn dur="1" fill="hold">
                                          <p:stCondLst>
                                            <p:cond delay="0"/>
                                          </p:stCondLst>
                                        </p:cTn>
                                        <p:tgtEl>
                                          <p:spTgt spid="670"/>
                                        </p:tgtEl>
                                        <p:attrNameLst>
                                          <p:attrName>style.visibility</p:attrName>
                                        </p:attrNameLst>
                                      </p:cBhvr>
                                      <p:to>
                                        <p:strVal val="visible"/>
                                      </p:to>
                                    </p:set>
                                    <p:animEffect filter="fade" transition="in">
                                      <p:cBhvr>
                                        <p:cTn dur="500"/>
                                        <p:tgtEl>
                                          <p:spTgt spid="670"/>
                                        </p:tgtEl>
                                      </p:cBhvr>
                                    </p:animEffect>
                                  </p:childTnLst>
                                </p:cTn>
                              </p:par>
                              <p:par>
                                <p:cTn fill="hold" nodeType="withEffect" presetClass="entr" presetID="10" presetSubtype="0">
                                  <p:stCondLst>
                                    <p:cond delay="0"/>
                                  </p:stCondLst>
                                  <p:childTnLst>
                                    <p:set>
                                      <p:cBhvr>
                                        <p:cTn dur="1" fill="hold">
                                          <p:stCondLst>
                                            <p:cond delay="0"/>
                                          </p:stCondLst>
                                        </p:cTn>
                                        <p:tgtEl>
                                          <p:spTgt spid="674"/>
                                        </p:tgtEl>
                                        <p:attrNameLst>
                                          <p:attrName>style.visibility</p:attrName>
                                        </p:attrNameLst>
                                      </p:cBhvr>
                                      <p:to>
                                        <p:strVal val="visible"/>
                                      </p:to>
                                    </p:set>
                                    <p:animEffect filter="fade" transition="in">
                                      <p:cBhvr>
                                        <p:cTn dur="500"/>
                                        <p:tgtEl>
                                          <p:spTgt spid="674"/>
                                        </p:tgtEl>
                                      </p:cBhvr>
                                    </p:animEffect>
                                  </p:childTnLst>
                                </p:cTn>
                              </p:par>
                              <p:par>
                                <p:cTn fill="hold" nodeType="withEffect" presetClass="entr" presetID="10" presetSubtype="0">
                                  <p:stCondLst>
                                    <p:cond delay="0"/>
                                  </p:stCondLst>
                                  <p:childTnLst>
                                    <p:set>
                                      <p:cBhvr>
                                        <p:cTn dur="1" fill="hold">
                                          <p:stCondLst>
                                            <p:cond delay="0"/>
                                          </p:stCondLst>
                                        </p:cTn>
                                        <p:tgtEl>
                                          <p:spTgt spid="673"/>
                                        </p:tgtEl>
                                        <p:attrNameLst>
                                          <p:attrName>style.visibility</p:attrName>
                                        </p:attrNameLst>
                                      </p:cBhvr>
                                      <p:to>
                                        <p:strVal val="visible"/>
                                      </p:to>
                                    </p:set>
                                    <p:animEffect filter="fade" transition="in">
                                      <p:cBhvr>
                                        <p:cTn dur="500"/>
                                        <p:tgtEl>
                                          <p:spTgt spid="673"/>
                                        </p:tgtEl>
                                      </p:cBhvr>
                                    </p:animEffect>
                                  </p:childTnLst>
                                </p:cTn>
                              </p:par>
                              <p:par>
                                <p:cTn fill="hold" nodeType="withEffect" presetClass="entr" presetID="10" presetSubtype="0">
                                  <p:stCondLst>
                                    <p:cond delay="0"/>
                                  </p:stCondLst>
                                  <p:childTnLst>
                                    <p:set>
                                      <p:cBhvr>
                                        <p:cTn dur="1" fill="hold">
                                          <p:stCondLst>
                                            <p:cond delay="0"/>
                                          </p:stCondLst>
                                        </p:cTn>
                                        <p:tgtEl>
                                          <p:spTgt spid="672"/>
                                        </p:tgtEl>
                                        <p:attrNameLst>
                                          <p:attrName>style.visibility</p:attrName>
                                        </p:attrNameLst>
                                      </p:cBhvr>
                                      <p:to>
                                        <p:strVal val="visible"/>
                                      </p:to>
                                    </p:set>
                                    <p:animEffect filter="fade" transition="in">
                                      <p:cBhvr>
                                        <p:cTn dur="500"/>
                                        <p:tgtEl>
                                          <p:spTgt spid="672"/>
                                        </p:tgtEl>
                                      </p:cBhvr>
                                    </p:animEffect>
                                  </p:childTnLst>
                                </p:cTn>
                              </p:par>
                              <p:par>
                                <p:cTn fill="hold" nodeType="withEffect" presetClass="entr" presetID="10" presetSubtype="0">
                                  <p:stCondLst>
                                    <p:cond delay="0"/>
                                  </p:stCondLst>
                                  <p:childTnLst>
                                    <p:set>
                                      <p:cBhvr>
                                        <p:cTn dur="1" fill="hold">
                                          <p:stCondLst>
                                            <p:cond delay="0"/>
                                          </p:stCondLst>
                                        </p:cTn>
                                        <p:tgtEl>
                                          <p:spTgt spid="671"/>
                                        </p:tgtEl>
                                        <p:attrNameLst>
                                          <p:attrName>style.visibility</p:attrName>
                                        </p:attrNameLst>
                                      </p:cBhvr>
                                      <p:to>
                                        <p:strVal val="visible"/>
                                      </p:to>
                                    </p:set>
                                    <p:animEffect filter="fade" transition="in">
                                      <p:cBhvr>
                                        <p:cTn dur="500"/>
                                        <p:tgtEl>
                                          <p:spTgt spid="671"/>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675"/>
                                        </p:tgtEl>
                                        <p:attrNameLst>
                                          <p:attrName>style.visibility</p:attrName>
                                        </p:attrNameLst>
                                      </p:cBhvr>
                                      <p:to>
                                        <p:strVal val="visible"/>
                                      </p:to>
                                    </p:set>
                                    <p:animEffect filter="fade" transition="in">
                                      <p:cBhvr>
                                        <p:cTn dur="500"/>
                                        <p:tgtEl>
                                          <p:spTgt spid="675"/>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676"/>
                                        </p:tgtEl>
                                        <p:attrNameLst>
                                          <p:attrName>style.visibility</p:attrName>
                                        </p:attrNameLst>
                                      </p:cBhvr>
                                      <p:to>
                                        <p:strVal val="visible"/>
                                      </p:to>
                                    </p:set>
                                    <p:animEffect filter="fade" transition="in">
                                      <p:cBhvr>
                                        <p:cTn dur="500"/>
                                        <p:tgtEl>
                                          <p:spTgt spid="676"/>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678"/>
                                        </p:tgtEl>
                                        <p:attrNameLst>
                                          <p:attrName>style.visibility</p:attrName>
                                        </p:attrNameLst>
                                      </p:cBhvr>
                                      <p:to>
                                        <p:strVal val="visible"/>
                                      </p:to>
                                    </p:set>
                                    <p:animEffect filter="fade" transition="in">
                                      <p:cBhvr>
                                        <p:cTn dur="500"/>
                                        <p:tgtEl>
                                          <p:spTgt spid="67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2" name="Shape 682"/>
        <p:cNvGrpSpPr/>
        <p:nvPr/>
      </p:nvGrpSpPr>
      <p:grpSpPr>
        <a:xfrm>
          <a:off x="0" y="0"/>
          <a:ext cx="0" cy="0"/>
          <a:chOff x="0" y="0"/>
          <a:chExt cx="0" cy="0"/>
        </a:xfrm>
      </p:grpSpPr>
      <p:sp>
        <p:nvSpPr>
          <p:cNvPr id="683" name="Google Shape;683;p26"/>
          <p:cNvSpPr/>
          <p:nvPr/>
        </p:nvSpPr>
        <p:spPr>
          <a:xfrm flipH="1" rot="-5400000">
            <a:off x="6108267" y="2148560"/>
            <a:ext cx="2837196" cy="2889965"/>
          </a:xfrm>
          <a:custGeom>
            <a:rect b="b" l="l" r="r" t="t"/>
            <a:pathLst>
              <a:path extrusionOk="0" h="2959458" w="2893222">
                <a:moveTo>
                  <a:pt x="663159" y="2702644"/>
                </a:moveTo>
                <a:cubicBezTo>
                  <a:pt x="270694" y="2413616"/>
                  <a:pt x="297292" y="2480177"/>
                  <a:pt x="0" y="2032204"/>
                </a:cubicBezTo>
                <a:lnTo>
                  <a:pt x="1396998" y="0"/>
                </a:lnTo>
                <a:lnTo>
                  <a:pt x="2893222" y="2404291"/>
                </a:lnTo>
                <a:cubicBezTo>
                  <a:pt x="2180089" y="2991587"/>
                  <a:pt x="1930209" y="2931200"/>
                  <a:pt x="1559412" y="2959458"/>
                </a:cubicBezTo>
                <a:cubicBezTo>
                  <a:pt x="1254627" y="2941783"/>
                  <a:pt x="930144" y="2872952"/>
                  <a:pt x="663159" y="2702644"/>
                </a:cubicBezTo>
                <a:close/>
              </a:path>
            </a:pathLst>
          </a:custGeom>
          <a:solidFill>
            <a:srgbClr val="FFFFFF"/>
          </a:solidFill>
          <a:ln cap="rnd" cmpd="sng" w="9525">
            <a:solidFill>
              <a:srgbClr val="E6E6E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4" name="Google Shape;684;p26"/>
          <p:cNvSpPr txBox="1"/>
          <p:nvPr/>
        </p:nvSpPr>
        <p:spPr>
          <a:xfrm flipH="1">
            <a:off x="6081865" y="2174935"/>
            <a:ext cx="2889965" cy="2837196"/>
          </a:xfrm>
          <a:prstGeom prst="rect">
            <a:avLst/>
          </a:prstGeom>
          <a:noFill/>
          <a:ln>
            <a:noFill/>
          </a:ln>
        </p:spPr>
        <p:txBody>
          <a:bodyPr anchorCtr="0" anchor="ctr" bIns="44700" lIns="89425" spcFirstLastPara="1" rIns="89425" wrap="square" tIns="44700">
            <a:noAutofit/>
          </a:bodyPr>
          <a:lstStyle/>
          <a:p>
            <a:pPr indent="0" lvl="0" marL="0" marR="0" rtl="0" algn="l">
              <a:lnSpc>
                <a:spcPct val="100000"/>
              </a:lnSpc>
              <a:spcBef>
                <a:spcPts val="0"/>
              </a:spcBef>
              <a:spcAft>
                <a:spcPts val="0"/>
              </a:spcAft>
              <a:buClr>
                <a:schemeClr val="dk1"/>
              </a:buClr>
              <a:buSzPts val="1465"/>
              <a:buFont typeface="Cambria"/>
              <a:buNone/>
            </a:pPr>
            <a:r>
              <a:t/>
            </a:r>
            <a:endParaRPr b="0" i="0" sz="1465" u="none" cap="none" strike="noStrike">
              <a:solidFill>
                <a:srgbClr val="FFFFFF"/>
              </a:solidFill>
              <a:latin typeface="Cambria"/>
              <a:ea typeface="Cambria"/>
              <a:cs typeface="Cambria"/>
              <a:sym typeface="Cambria"/>
            </a:endParaRPr>
          </a:p>
        </p:txBody>
      </p:sp>
      <p:sp>
        <p:nvSpPr>
          <p:cNvPr id="685" name="Google Shape;685;p26"/>
          <p:cNvSpPr/>
          <p:nvPr/>
        </p:nvSpPr>
        <p:spPr>
          <a:xfrm rot="5400000">
            <a:off x="3309884" y="2148560"/>
            <a:ext cx="2837196" cy="2889965"/>
          </a:xfrm>
          <a:custGeom>
            <a:rect b="b" l="l" r="r" t="t"/>
            <a:pathLst>
              <a:path extrusionOk="0" h="2959458" w="2893222">
                <a:moveTo>
                  <a:pt x="663159" y="2702644"/>
                </a:moveTo>
                <a:cubicBezTo>
                  <a:pt x="270694" y="2413616"/>
                  <a:pt x="297292" y="2480177"/>
                  <a:pt x="0" y="2032204"/>
                </a:cubicBezTo>
                <a:lnTo>
                  <a:pt x="1396998" y="0"/>
                </a:lnTo>
                <a:lnTo>
                  <a:pt x="2893222" y="2404291"/>
                </a:lnTo>
                <a:cubicBezTo>
                  <a:pt x="2180089" y="2991587"/>
                  <a:pt x="1930209" y="2931200"/>
                  <a:pt x="1559412" y="2959458"/>
                </a:cubicBezTo>
                <a:cubicBezTo>
                  <a:pt x="1254627" y="2941783"/>
                  <a:pt x="930144" y="2872952"/>
                  <a:pt x="663159" y="2702644"/>
                </a:cubicBezTo>
                <a:close/>
              </a:path>
            </a:pathLst>
          </a:custGeom>
          <a:solidFill>
            <a:srgbClr val="FFFFFF"/>
          </a:solidFill>
          <a:ln cap="rnd" cmpd="sng" w="9525">
            <a:solidFill>
              <a:srgbClr val="E6E6E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6" name="Google Shape;686;p26"/>
          <p:cNvSpPr txBox="1"/>
          <p:nvPr/>
        </p:nvSpPr>
        <p:spPr>
          <a:xfrm rot="10800000">
            <a:off x="3283490" y="2174934"/>
            <a:ext cx="2889965" cy="2837196"/>
          </a:xfrm>
          <a:prstGeom prst="rect">
            <a:avLst/>
          </a:prstGeom>
          <a:noFill/>
          <a:ln>
            <a:noFill/>
          </a:ln>
        </p:spPr>
        <p:txBody>
          <a:bodyPr anchorCtr="0" anchor="ctr" bIns="44700" lIns="89425" spcFirstLastPara="1" rIns="89425" wrap="square" tIns="44700">
            <a:noAutofit/>
          </a:bodyPr>
          <a:lstStyle/>
          <a:p>
            <a:pPr indent="0" lvl="0" marL="0" marR="0" rtl="0" algn="l">
              <a:lnSpc>
                <a:spcPct val="100000"/>
              </a:lnSpc>
              <a:spcBef>
                <a:spcPts val="0"/>
              </a:spcBef>
              <a:spcAft>
                <a:spcPts val="0"/>
              </a:spcAft>
              <a:buClr>
                <a:schemeClr val="dk1"/>
              </a:buClr>
              <a:buSzPts val="1465"/>
              <a:buFont typeface="Cambria"/>
              <a:buNone/>
            </a:pPr>
            <a:r>
              <a:t/>
            </a:r>
            <a:endParaRPr b="0" i="0" sz="1465" u="none" cap="none" strike="noStrike">
              <a:solidFill>
                <a:srgbClr val="FFFFFF"/>
              </a:solidFill>
              <a:latin typeface="Cambria"/>
              <a:ea typeface="Cambria"/>
              <a:cs typeface="Cambria"/>
              <a:sym typeface="Cambria"/>
            </a:endParaRPr>
          </a:p>
        </p:txBody>
      </p:sp>
      <p:sp>
        <p:nvSpPr>
          <p:cNvPr id="687" name="Google Shape;687;p26"/>
          <p:cNvSpPr/>
          <p:nvPr/>
        </p:nvSpPr>
        <p:spPr>
          <a:xfrm>
            <a:off x="3285286" y="1938284"/>
            <a:ext cx="3562555" cy="3577923"/>
          </a:xfrm>
          <a:prstGeom prst="ellipse">
            <a:avLst/>
          </a:prstGeom>
          <a:noFill/>
          <a:ln cap="flat" cmpd="sng" w="25400">
            <a:solidFill>
              <a:srgbClr val="FFFFFF"/>
            </a:solidFill>
            <a:prstDash val="solid"/>
            <a:round/>
            <a:headEnd len="sm" w="sm" type="none"/>
            <a:tailEnd len="sm" w="sm" type="none"/>
          </a:ln>
        </p:spPr>
        <p:txBody>
          <a:bodyPr anchorCtr="0" anchor="ctr" bIns="44700" lIns="89425" spcFirstLastPara="1" rIns="89425" wrap="square" tIns="44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688" name="Google Shape;688;p26"/>
          <p:cNvSpPr/>
          <p:nvPr/>
        </p:nvSpPr>
        <p:spPr>
          <a:xfrm>
            <a:off x="5416929" y="1938284"/>
            <a:ext cx="3564105" cy="3577923"/>
          </a:xfrm>
          <a:prstGeom prst="ellipse">
            <a:avLst/>
          </a:prstGeom>
          <a:noFill/>
          <a:ln cap="flat" cmpd="sng" w="25400">
            <a:solidFill>
              <a:srgbClr val="FFFFFF"/>
            </a:solidFill>
            <a:prstDash val="solid"/>
            <a:round/>
            <a:headEnd len="sm" w="sm" type="none"/>
            <a:tailEnd len="sm" w="sm" type="none"/>
          </a:ln>
        </p:spPr>
        <p:txBody>
          <a:bodyPr anchorCtr="0" anchor="ctr" bIns="44700" lIns="89425" spcFirstLastPara="1" rIns="89425" wrap="square" tIns="44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cxnSp>
        <p:nvCxnSpPr>
          <p:cNvPr id="689" name="Google Shape;689;p26"/>
          <p:cNvCxnSpPr/>
          <p:nvPr/>
        </p:nvCxnSpPr>
        <p:spPr>
          <a:xfrm>
            <a:off x="4263515" y="2811747"/>
            <a:ext cx="558103" cy="263127"/>
          </a:xfrm>
          <a:prstGeom prst="straightConnector1">
            <a:avLst/>
          </a:prstGeom>
          <a:noFill/>
          <a:ln cap="flat" cmpd="sng" w="28575">
            <a:solidFill>
              <a:srgbClr val="FFFFFF"/>
            </a:solidFill>
            <a:prstDash val="solid"/>
            <a:round/>
            <a:headEnd len="sm" w="sm" type="none"/>
            <a:tailEnd len="med" w="med" type="stealth"/>
          </a:ln>
        </p:spPr>
      </p:cxnSp>
      <p:cxnSp>
        <p:nvCxnSpPr>
          <p:cNvPr id="690" name="Google Shape;690;p26"/>
          <p:cNvCxnSpPr/>
          <p:nvPr/>
        </p:nvCxnSpPr>
        <p:spPr>
          <a:xfrm>
            <a:off x="3965860" y="3619812"/>
            <a:ext cx="576704" cy="0"/>
          </a:xfrm>
          <a:prstGeom prst="straightConnector1">
            <a:avLst/>
          </a:prstGeom>
          <a:noFill/>
          <a:ln cap="flat" cmpd="sng" w="28575">
            <a:solidFill>
              <a:srgbClr val="FFFFFF"/>
            </a:solidFill>
            <a:prstDash val="solid"/>
            <a:round/>
            <a:headEnd len="sm" w="sm" type="none"/>
            <a:tailEnd len="med" w="med" type="stealth"/>
          </a:ln>
        </p:spPr>
      </p:cxnSp>
      <p:cxnSp>
        <p:nvCxnSpPr>
          <p:cNvPr id="691" name="Google Shape;691;p26"/>
          <p:cNvCxnSpPr/>
          <p:nvPr/>
        </p:nvCxnSpPr>
        <p:spPr>
          <a:xfrm flipH="1" rot="10800000">
            <a:off x="4263514" y="4142957"/>
            <a:ext cx="576704" cy="306724"/>
          </a:xfrm>
          <a:prstGeom prst="straightConnector1">
            <a:avLst/>
          </a:prstGeom>
          <a:noFill/>
          <a:ln cap="flat" cmpd="sng" w="28575">
            <a:solidFill>
              <a:srgbClr val="FFFFFF"/>
            </a:solidFill>
            <a:prstDash val="solid"/>
            <a:round/>
            <a:headEnd len="sm" w="sm" type="none"/>
            <a:tailEnd len="med" w="med" type="stealth"/>
          </a:ln>
        </p:spPr>
      </p:cxnSp>
      <p:cxnSp>
        <p:nvCxnSpPr>
          <p:cNvPr id="692" name="Google Shape;692;p26"/>
          <p:cNvCxnSpPr/>
          <p:nvPr/>
        </p:nvCxnSpPr>
        <p:spPr>
          <a:xfrm rot="10800000">
            <a:off x="7517563" y="4130501"/>
            <a:ext cx="576704" cy="306724"/>
          </a:xfrm>
          <a:prstGeom prst="straightConnector1">
            <a:avLst/>
          </a:prstGeom>
          <a:noFill/>
          <a:ln cap="flat" cmpd="sng" w="28575">
            <a:solidFill>
              <a:srgbClr val="FFFFFF"/>
            </a:solidFill>
            <a:prstDash val="solid"/>
            <a:round/>
            <a:headEnd len="sm" w="sm" type="none"/>
            <a:tailEnd len="med" w="med" type="stealth"/>
          </a:ln>
        </p:spPr>
      </p:cxnSp>
      <p:cxnSp>
        <p:nvCxnSpPr>
          <p:cNvPr id="693" name="Google Shape;693;p26"/>
          <p:cNvCxnSpPr/>
          <p:nvPr/>
        </p:nvCxnSpPr>
        <p:spPr>
          <a:xfrm rot="10800000">
            <a:off x="7805915" y="3616698"/>
            <a:ext cx="576704" cy="0"/>
          </a:xfrm>
          <a:prstGeom prst="straightConnector1">
            <a:avLst/>
          </a:prstGeom>
          <a:noFill/>
          <a:ln cap="flat" cmpd="sng" w="28575">
            <a:solidFill>
              <a:srgbClr val="FFFFFF"/>
            </a:solidFill>
            <a:prstDash val="solid"/>
            <a:round/>
            <a:headEnd len="sm" w="sm" type="none"/>
            <a:tailEnd len="med" w="med" type="stealth"/>
          </a:ln>
        </p:spPr>
      </p:cxnSp>
      <p:cxnSp>
        <p:nvCxnSpPr>
          <p:cNvPr id="694" name="Google Shape;694;p26"/>
          <p:cNvCxnSpPr/>
          <p:nvPr/>
        </p:nvCxnSpPr>
        <p:spPr>
          <a:xfrm flipH="1">
            <a:off x="7536166" y="2811747"/>
            <a:ext cx="558103" cy="263127"/>
          </a:xfrm>
          <a:prstGeom prst="straightConnector1">
            <a:avLst/>
          </a:prstGeom>
          <a:noFill/>
          <a:ln cap="flat" cmpd="sng" w="28575">
            <a:solidFill>
              <a:srgbClr val="FFFFFF"/>
            </a:solidFill>
            <a:prstDash val="solid"/>
            <a:round/>
            <a:headEnd len="sm" w="sm" type="none"/>
            <a:tailEnd len="med" w="med" type="stealth"/>
          </a:ln>
        </p:spPr>
      </p:cxnSp>
      <p:grpSp>
        <p:nvGrpSpPr>
          <p:cNvPr id="695" name="Google Shape;695;p26"/>
          <p:cNvGrpSpPr/>
          <p:nvPr/>
        </p:nvGrpSpPr>
        <p:grpSpPr>
          <a:xfrm>
            <a:off x="5106871" y="2593769"/>
            <a:ext cx="2055677" cy="2064545"/>
            <a:chOff x="5014912" y="2584450"/>
            <a:chExt cx="2105025" cy="2105025"/>
          </a:xfrm>
        </p:grpSpPr>
        <p:sp>
          <p:nvSpPr>
            <p:cNvPr id="696" name="Google Shape;696;p26"/>
            <p:cNvSpPr/>
            <p:nvPr/>
          </p:nvSpPr>
          <p:spPr>
            <a:xfrm>
              <a:off x="5014912" y="2584450"/>
              <a:ext cx="2105025" cy="2105025"/>
            </a:xfrm>
            <a:prstGeom prst="ellipse">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Clr>
                  <a:schemeClr val="dk1"/>
                </a:buClr>
                <a:buSzPts val="935"/>
                <a:buFont typeface="Cambria"/>
                <a:buNone/>
              </a:pPr>
              <a:r>
                <a:t/>
              </a:r>
              <a:endParaRPr b="1" i="0" sz="935" u="none" cap="none" strike="noStrike">
                <a:solidFill>
                  <a:srgbClr val="4D4D4D"/>
                </a:solidFill>
                <a:latin typeface="Cambria"/>
                <a:ea typeface="Cambria"/>
                <a:cs typeface="Cambria"/>
                <a:sym typeface="Cambria"/>
              </a:endParaRPr>
            </a:p>
          </p:txBody>
        </p:sp>
        <p:sp>
          <p:nvSpPr>
            <p:cNvPr id="697" name="Google Shape;697;p26"/>
            <p:cNvSpPr/>
            <p:nvPr/>
          </p:nvSpPr>
          <p:spPr>
            <a:xfrm>
              <a:off x="5497512" y="3066331"/>
              <a:ext cx="1139825" cy="1139825"/>
            </a:xfrm>
            <a:prstGeom prst="ellipse">
              <a:avLst/>
            </a:prstGeom>
            <a:solidFill>
              <a:srgbClr val="FFFFFF"/>
            </a:solidFill>
            <a:ln cap="flat" cmpd="sng" w="9525">
              <a:solidFill>
                <a:srgbClr val="D7D7D7"/>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2000">
                  <a:solidFill>
                    <a:srgbClr val="4D4D4D"/>
                  </a:solidFill>
                  <a:latin typeface="Cambria"/>
                  <a:ea typeface="Cambria"/>
                  <a:cs typeface="Cambria"/>
                  <a:sym typeface="Cambria"/>
                </a:rPr>
                <a:t>Tech Startup</a:t>
              </a:r>
              <a:endParaRPr b="1" i="0" sz="2000" u="none" cap="none" strike="noStrike">
                <a:solidFill>
                  <a:srgbClr val="4D4D4D"/>
                </a:solidFill>
                <a:latin typeface="Cambria"/>
                <a:ea typeface="Cambria"/>
                <a:cs typeface="Cambria"/>
                <a:sym typeface="Cambria"/>
              </a:endParaRPr>
            </a:p>
          </p:txBody>
        </p:sp>
      </p:grpSp>
      <p:sp>
        <p:nvSpPr>
          <p:cNvPr id="698" name="Google Shape;698;p26"/>
          <p:cNvSpPr/>
          <p:nvPr/>
        </p:nvSpPr>
        <p:spPr>
          <a:xfrm>
            <a:off x="3302338" y="2022362"/>
            <a:ext cx="968929" cy="973107"/>
          </a:xfrm>
          <a:prstGeom prst="ellipse">
            <a:avLst/>
          </a:prstGeom>
          <a:solidFill>
            <a:srgbClr val="78AF74"/>
          </a:solidFill>
          <a:ln>
            <a:noFill/>
          </a:ln>
        </p:spPr>
        <p:txBody>
          <a:bodyPr anchorCtr="0" anchor="ctr" bIns="44700" lIns="89425" spcFirstLastPara="1" rIns="89425" wrap="square" tIns="44700">
            <a:noAutofit/>
          </a:bodyPr>
          <a:lstStyle/>
          <a:p>
            <a:pPr indent="0" lvl="0" marL="0" marR="0" rtl="0" algn="ctr">
              <a:lnSpc>
                <a:spcPct val="120000"/>
              </a:lnSpc>
              <a:spcBef>
                <a:spcPts val="0"/>
              </a:spcBef>
              <a:spcAft>
                <a:spcPts val="0"/>
              </a:spcAft>
              <a:buNone/>
            </a:pPr>
            <a:r>
              <a:rPr b="1" lang="tr-TR" sz="1865">
                <a:solidFill>
                  <a:srgbClr val="FFFFFF"/>
                </a:solidFill>
                <a:latin typeface="Cambria"/>
                <a:ea typeface="Cambria"/>
                <a:cs typeface="Cambria"/>
                <a:sym typeface="Cambria"/>
              </a:rPr>
              <a:t>Lue</a:t>
            </a:r>
            <a:endParaRPr b="1" i="0" sz="1865" u="none" cap="none" strike="noStrike">
              <a:solidFill>
                <a:srgbClr val="FFFFFF"/>
              </a:solidFill>
              <a:latin typeface="Cambria"/>
              <a:ea typeface="Cambria"/>
              <a:cs typeface="Cambria"/>
              <a:sym typeface="Cambria"/>
            </a:endParaRPr>
          </a:p>
        </p:txBody>
      </p:sp>
      <p:sp>
        <p:nvSpPr>
          <p:cNvPr id="699" name="Google Shape;699;p26"/>
          <p:cNvSpPr/>
          <p:nvPr/>
        </p:nvSpPr>
        <p:spPr>
          <a:xfrm>
            <a:off x="8044660" y="2037929"/>
            <a:ext cx="968928" cy="974665"/>
          </a:xfrm>
          <a:prstGeom prst="ellipse">
            <a:avLst/>
          </a:prstGeom>
          <a:solidFill>
            <a:srgbClr val="92B5C2"/>
          </a:solidFill>
          <a:ln>
            <a:noFill/>
          </a:ln>
        </p:spPr>
        <p:txBody>
          <a:bodyPr anchorCtr="0" anchor="ctr" bIns="44700" lIns="89425" spcFirstLastPara="1" rIns="89425" wrap="square" tIns="44700">
            <a:noAutofit/>
          </a:bodyPr>
          <a:lstStyle/>
          <a:p>
            <a:pPr indent="0" lvl="0" marL="0" marR="0" rtl="0" algn="ctr">
              <a:lnSpc>
                <a:spcPct val="120000"/>
              </a:lnSpc>
              <a:spcBef>
                <a:spcPts val="0"/>
              </a:spcBef>
              <a:spcAft>
                <a:spcPts val="0"/>
              </a:spcAft>
              <a:buNone/>
            </a:pPr>
            <a:r>
              <a:rPr b="1" lang="tr-TR" sz="1400">
                <a:solidFill>
                  <a:srgbClr val="FFFFFF"/>
                </a:solidFill>
                <a:latin typeface="Cambria"/>
                <a:ea typeface="Cambria"/>
                <a:cs typeface="Cambria"/>
                <a:sym typeface="Cambria"/>
              </a:rPr>
              <a:t>Estate</a:t>
            </a:r>
            <a:endParaRPr b="1" i="0" sz="1400" u="none" cap="none" strike="noStrike">
              <a:solidFill>
                <a:srgbClr val="FFFFFF"/>
              </a:solidFill>
              <a:latin typeface="Cambria"/>
              <a:ea typeface="Cambria"/>
              <a:cs typeface="Cambria"/>
              <a:sym typeface="Cambria"/>
            </a:endParaRPr>
          </a:p>
        </p:txBody>
      </p:sp>
      <p:sp>
        <p:nvSpPr>
          <p:cNvPr id="700" name="Google Shape;700;p26"/>
          <p:cNvSpPr/>
          <p:nvPr/>
        </p:nvSpPr>
        <p:spPr>
          <a:xfrm>
            <a:off x="8484940" y="3168292"/>
            <a:ext cx="970478" cy="974665"/>
          </a:xfrm>
          <a:prstGeom prst="ellipse">
            <a:avLst/>
          </a:prstGeom>
          <a:solidFill>
            <a:srgbClr val="92B5C2"/>
          </a:solidFill>
          <a:ln>
            <a:noFill/>
          </a:ln>
        </p:spPr>
        <p:txBody>
          <a:bodyPr anchorCtr="0" anchor="ctr" bIns="44700" lIns="89425" spcFirstLastPara="1" rIns="89425" wrap="square" tIns="44700">
            <a:noAutofit/>
          </a:bodyPr>
          <a:lstStyle/>
          <a:p>
            <a:pPr indent="0" lvl="0" marL="0" marR="0" rtl="0" algn="ctr">
              <a:lnSpc>
                <a:spcPct val="120000"/>
              </a:lnSpc>
              <a:spcBef>
                <a:spcPts val="0"/>
              </a:spcBef>
              <a:spcAft>
                <a:spcPts val="0"/>
              </a:spcAft>
              <a:buNone/>
            </a:pPr>
            <a:r>
              <a:rPr b="1" lang="tr-TR" sz="1200">
                <a:solidFill>
                  <a:srgbClr val="FFFFFF"/>
                </a:solidFill>
                <a:latin typeface="Cambria"/>
                <a:ea typeface="Cambria"/>
                <a:cs typeface="Cambria"/>
                <a:sym typeface="Cambria"/>
              </a:rPr>
              <a:t>Energy</a:t>
            </a:r>
            <a:endParaRPr b="1" i="0" sz="1200" u="none" cap="none" strike="noStrike">
              <a:solidFill>
                <a:srgbClr val="FFFFFF"/>
              </a:solidFill>
              <a:latin typeface="Cambria"/>
              <a:ea typeface="Cambria"/>
              <a:cs typeface="Cambria"/>
              <a:sym typeface="Cambria"/>
            </a:endParaRPr>
          </a:p>
        </p:txBody>
      </p:sp>
      <p:sp>
        <p:nvSpPr>
          <p:cNvPr id="701" name="Google Shape;701;p26"/>
          <p:cNvSpPr/>
          <p:nvPr/>
        </p:nvSpPr>
        <p:spPr>
          <a:xfrm>
            <a:off x="8092716" y="4286198"/>
            <a:ext cx="970478" cy="974665"/>
          </a:xfrm>
          <a:prstGeom prst="ellipse">
            <a:avLst/>
          </a:prstGeom>
          <a:solidFill>
            <a:srgbClr val="92B5C2"/>
          </a:solidFill>
          <a:ln>
            <a:noFill/>
          </a:ln>
        </p:spPr>
        <p:txBody>
          <a:bodyPr anchorCtr="0" anchor="ctr" bIns="44700" lIns="89425" spcFirstLastPara="1" rIns="89425" wrap="square" tIns="44700">
            <a:noAutofit/>
          </a:bodyPr>
          <a:lstStyle/>
          <a:p>
            <a:pPr indent="0" lvl="0" marL="0" marR="0" rtl="0" algn="ctr">
              <a:lnSpc>
                <a:spcPct val="120000"/>
              </a:lnSpc>
              <a:spcBef>
                <a:spcPts val="0"/>
              </a:spcBef>
              <a:spcAft>
                <a:spcPts val="0"/>
              </a:spcAft>
              <a:buNone/>
            </a:pPr>
            <a:r>
              <a:rPr b="1" lang="tr-TR" sz="1865">
                <a:solidFill>
                  <a:srgbClr val="FFFFFF"/>
                </a:solidFill>
                <a:latin typeface="Cambria"/>
                <a:ea typeface="Cambria"/>
                <a:cs typeface="Cambria"/>
                <a:sym typeface="Cambria"/>
              </a:rPr>
              <a:t>Arts</a:t>
            </a:r>
            <a:endParaRPr b="1" i="0" sz="1865" u="none" cap="none" strike="noStrike">
              <a:solidFill>
                <a:srgbClr val="FFFFFF"/>
              </a:solidFill>
              <a:latin typeface="Cambria"/>
              <a:ea typeface="Cambria"/>
              <a:cs typeface="Cambria"/>
              <a:sym typeface="Cambria"/>
            </a:endParaRPr>
          </a:p>
        </p:txBody>
      </p:sp>
      <p:sp>
        <p:nvSpPr>
          <p:cNvPr id="702" name="Google Shape;702;p26"/>
          <p:cNvSpPr/>
          <p:nvPr/>
        </p:nvSpPr>
        <p:spPr>
          <a:xfrm>
            <a:off x="2868257" y="3130925"/>
            <a:ext cx="970478" cy="974665"/>
          </a:xfrm>
          <a:prstGeom prst="ellipse">
            <a:avLst/>
          </a:prstGeom>
          <a:solidFill>
            <a:srgbClr val="78AF74"/>
          </a:solidFill>
          <a:ln>
            <a:noFill/>
          </a:ln>
        </p:spPr>
        <p:txBody>
          <a:bodyPr anchorCtr="0" anchor="ctr" bIns="44700" lIns="89425" spcFirstLastPara="1" rIns="89425" wrap="square" tIns="44700">
            <a:noAutofit/>
          </a:bodyPr>
          <a:lstStyle/>
          <a:p>
            <a:pPr indent="0" lvl="0" marL="0" marR="0" rtl="0" algn="ctr">
              <a:lnSpc>
                <a:spcPct val="120000"/>
              </a:lnSpc>
              <a:spcBef>
                <a:spcPts val="0"/>
              </a:spcBef>
              <a:spcAft>
                <a:spcPts val="0"/>
              </a:spcAft>
              <a:buNone/>
            </a:pPr>
            <a:r>
              <a:rPr b="1" lang="tr-TR" sz="1600">
                <a:solidFill>
                  <a:srgbClr val="FFFFFF"/>
                </a:solidFill>
                <a:latin typeface="Cambria"/>
                <a:ea typeface="Cambria"/>
                <a:cs typeface="Cambria"/>
                <a:sym typeface="Cambria"/>
              </a:rPr>
              <a:t>Nury</a:t>
            </a:r>
            <a:endParaRPr b="1" i="0" sz="1600" u="none" cap="none" strike="noStrike">
              <a:solidFill>
                <a:srgbClr val="FFFFFF"/>
              </a:solidFill>
              <a:latin typeface="Cambria"/>
              <a:ea typeface="Cambria"/>
              <a:cs typeface="Cambria"/>
              <a:sym typeface="Cambria"/>
            </a:endParaRPr>
          </a:p>
        </p:txBody>
      </p:sp>
      <p:sp>
        <p:nvSpPr>
          <p:cNvPr id="703" name="Google Shape;703;p26"/>
          <p:cNvSpPr/>
          <p:nvPr/>
        </p:nvSpPr>
        <p:spPr>
          <a:xfrm>
            <a:off x="3265131" y="4279969"/>
            <a:ext cx="970478" cy="974665"/>
          </a:xfrm>
          <a:prstGeom prst="ellipse">
            <a:avLst/>
          </a:prstGeom>
          <a:solidFill>
            <a:srgbClr val="78AF74"/>
          </a:solidFill>
          <a:ln>
            <a:noFill/>
          </a:ln>
        </p:spPr>
        <p:txBody>
          <a:bodyPr anchorCtr="0" anchor="ctr" bIns="44700" lIns="89425" spcFirstLastPara="1" rIns="89425" wrap="square" tIns="44700">
            <a:noAutofit/>
          </a:bodyPr>
          <a:lstStyle/>
          <a:p>
            <a:pPr indent="0" lvl="0" marL="0" marR="0" rtl="0" algn="ctr">
              <a:lnSpc>
                <a:spcPct val="120000"/>
              </a:lnSpc>
              <a:spcBef>
                <a:spcPts val="0"/>
              </a:spcBef>
              <a:spcAft>
                <a:spcPts val="0"/>
              </a:spcAft>
              <a:buNone/>
            </a:pPr>
            <a:r>
              <a:rPr b="1" lang="tr-TR" sz="1865">
                <a:solidFill>
                  <a:srgbClr val="FFFFFF"/>
                </a:solidFill>
                <a:latin typeface="Cambria"/>
                <a:ea typeface="Cambria"/>
                <a:cs typeface="Cambria"/>
                <a:sym typeface="Cambria"/>
              </a:rPr>
              <a:t>Doe</a:t>
            </a:r>
            <a:endParaRPr b="1" i="0" sz="1865" u="none" cap="none" strike="noStrike">
              <a:solidFill>
                <a:srgbClr val="FFFFFF"/>
              </a:solidFill>
              <a:latin typeface="Cambria"/>
              <a:ea typeface="Cambria"/>
              <a:cs typeface="Cambria"/>
              <a:sym typeface="Cambria"/>
            </a:endParaRPr>
          </a:p>
        </p:txBody>
      </p:sp>
      <p:sp>
        <p:nvSpPr>
          <p:cNvPr id="704" name="Google Shape;704;p26"/>
          <p:cNvSpPr txBox="1"/>
          <p:nvPr/>
        </p:nvSpPr>
        <p:spPr>
          <a:xfrm>
            <a:off x="929419" y="1905397"/>
            <a:ext cx="2123856" cy="1050576"/>
          </a:xfrm>
          <a:prstGeom prst="rect">
            <a:avLst/>
          </a:prstGeom>
          <a:noFill/>
          <a:ln>
            <a:noFill/>
          </a:ln>
        </p:spPr>
        <p:txBody>
          <a:bodyPr anchorCtr="0" anchor="t" bIns="44700" lIns="89425" spcFirstLastPara="1" rIns="89425" wrap="square" tIns="44700">
            <a:noAutofit/>
          </a:bodyPr>
          <a:lstStyle/>
          <a:p>
            <a:pPr indent="0" lvl="0" marL="0" marR="0" rtl="0" algn="l">
              <a:lnSpc>
                <a:spcPct val="130000"/>
              </a:lnSpc>
              <a:spcBef>
                <a:spcPts val="0"/>
              </a:spcBef>
              <a:spcAft>
                <a:spcPts val="0"/>
              </a:spcAft>
              <a:buNone/>
            </a:pPr>
            <a:r>
              <a:rPr lang="tr-TR" sz="1600">
                <a:solidFill>
                  <a:srgbClr val="7F7F7F"/>
                </a:solidFill>
                <a:latin typeface="Cambria"/>
                <a:ea typeface="Cambria"/>
                <a:cs typeface="Cambria"/>
                <a:sym typeface="Cambria"/>
              </a:rPr>
              <a:t> We create a solid user-product relationship, </a:t>
            </a:r>
            <a:endParaRPr sz="1600">
              <a:solidFill>
                <a:srgbClr val="7F7F7F"/>
              </a:solidFill>
              <a:latin typeface="Cambria"/>
              <a:ea typeface="Cambria"/>
              <a:cs typeface="Cambria"/>
              <a:sym typeface="Cambria"/>
            </a:endParaRPr>
          </a:p>
        </p:txBody>
      </p:sp>
      <p:sp>
        <p:nvSpPr>
          <p:cNvPr id="705" name="Google Shape;705;p26"/>
          <p:cNvSpPr txBox="1"/>
          <p:nvPr/>
        </p:nvSpPr>
        <p:spPr>
          <a:xfrm>
            <a:off x="9228630" y="1905397"/>
            <a:ext cx="2095112" cy="730489"/>
          </a:xfrm>
          <a:prstGeom prst="rect">
            <a:avLst/>
          </a:prstGeom>
          <a:noFill/>
          <a:ln>
            <a:noFill/>
          </a:ln>
        </p:spPr>
        <p:txBody>
          <a:bodyPr anchorCtr="0" anchor="t" bIns="44700" lIns="89425" spcFirstLastPara="1" rIns="89425" wrap="square" tIns="44700">
            <a:noAutofit/>
          </a:bodyPr>
          <a:lstStyle/>
          <a:p>
            <a:pPr indent="0" lvl="0" marL="0" marR="0" rtl="0" algn="l">
              <a:lnSpc>
                <a:spcPct val="130000"/>
              </a:lnSpc>
              <a:spcBef>
                <a:spcPts val="0"/>
              </a:spcBef>
              <a:spcAft>
                <a:spcPts val="0"/>
              </a:spcAft>
              <a:buNone/>
            </a:pPr>
            <a:r>
              <a:rPr lang="tr-TR" sz="1600">
                <a:solidFill>
                  <a:srgbClr val="7F7F7F"/>
                </a:solidFill>
                <a:latin typeface="Cambria"/>
                <a:ea typeface="Cambria"/>
                <a:cs typeface="Cambria"/>
                <a:sym typeface="Cambria"/>
              </a:rPr>
              <a:t>We press play on your digital story. </a:t>
            </a:r>
            <a:endParaRPr sz="1600">
              <a:solidFill>
                <a:srgbClr val="7F7F7F"/>
              </a:solidFill>
              <a:latin typeface="Cambria"/>
              <a:ea typeface="Cambria"/>
              <a:cs typeface="Cambria"/>
              <a:sym typeface="Cambria"/>
            </a:endParaRPr>
          </a:p>
        </p:txBody>
      </p:sp>
      <p:sp>
        <p:nvSpPr>
          <p:cNvPr id="706" name="Google Shape;706;p26"/>
          <p:cNvSpPr txBox="1"/>
          <p:nvPr/>
        </p:nvSpPr>
        <p:spPr>
          <a:xfrm>
            <a:off x="536245" y="3189169"/>
            <a:ext cx="2095112" cy="730489"/>
          </a:xfrm>
          <a:prstGeom prst="rect">
            <a:avLst/>
          </a:prstGeom>
          <a:noFill/>
          <a:ln>
            <a:noFill/>
          </a:ln>
        </p:spPr>
        <p:txBody>
          <a:bodyPr anchorCtr="0" anchor="t" bIns="44700" lIns="89425" spcFirstLastPara="1" rIns="89425" wrap="square" tIns="44700">
            <a:noAutofit/>
          </a:bodyPr>
          <a:lstStyle/>
          <a:p>
            <a:pPr indent="0" lvl="0" marL="0" marR="0" rtl="0" algn="l">
              <a:lnSpc>
                <a:spcPct val="130000"/>
              </a:lnSpc>
              <a:spcBef>
                <a:spcPts val="0"/>
              </a:spcBef>
              <a:spcAft>
                <a:spcPts val="0"/>
              </a:spcAft>
              <a:buNone/>
            </a:pPr>
            <a:r>
              <a:rPr lang="tr-TR" sz="1600">
                <a:solidFill>
                  <a:srgbClr val="7F7F7F"/>
                </a:solidFill>
                <a:latin typeface="Cambria"/>
                <a:ea typeface="Cambria"/>
                <a:cs typeface="Cambria"/>
                <a:sym typeface="Cambria"/>
              </a:rPr>
              <a:t>Moving from creative ideas to solid strategy</a:t>
            </a:r>
            <a:endParaRPr sz="1600">
              <a:solidFill>
                <a:srgbClr val="7F7F7F"/>
              </a:solidFill>
              <a:latin typeface="Cambria"/>
              <a:ea typeface="Cambria"/>
              <a:cs typeface="Cambria"/>
              <a:sym typeface="Cambria"/>
            </a:endParaRPr>
          </a:p>
        </p:txBody>
      </p:sp>
      <p:sp>
        <p:nvSpPr>
          <p:cNvPr id="707" name="Google Shape;707;p26"/>
          <p:cNvSpPr txBox="1"/>
          <p:nvPr/>
        </p:nvSpPr>
        <p:spPr>
          <a:xfrm>
            <a:off x="9685080" y="3189169"/>
            <a:ext cx="2095112" cy="1050576"/>
          </a:xfrm>
          <a:prstGeom prst="rect">
            <a:avLst/>
          </a:prstGeom>
          <a:noFill/>
          <a:ln>
            <a:noFill/>
          </a:ln>
        </p:spPr>
        <p:txBody>
          <a:bodyPr anchorCtr="0" anchor="t" bIns="44700" lIns="89425" spcFirstLastPara="1" rIns="89425" wrap="square" tIns="44700">
            <a:noAutofit/>
          </a:bodyPr>
          <a:lstStyle/>
          <a:p>
            <a:pPr indent="0" lvl="0" marL="0" marR="0" rtl="0" algn="l">
              <a:lnSpc>
                <a:spcPct val="130000"/>
              </a:lnSpc>
              <a:spcBef>
                <a:spcPts val="0"/>
              </a:spcBef>
              <a:spcAft>
                <a:spcPts val="0"/>
              </a:spcAft>
              <a:buNone/>
            </a:pPr>
            <a:r>
              <a:rPr lang="tr-TR" sz="1600">
                <a:solidFill>
                  <a:srgbClr val="7F7F7F"/>
                </a:solidFill>
                <a:latin typeface="Cambria"/>
                <a:ea typeface="Cambria"/>
                <a:cs typeface="Cambria"/>
                <a:sym typeface="Cambria"/>
              </a:rPr>
              <a:t> We create a solid user-product relationship, </a:t>
            </a:r>
            <a:endParaRPr sz="1600">
              <a:solidFill>
                <a:srgbClr val="7F7F7F"/>
              </a:solidFill>
              <a:latin typeface="Cambria"/>
              <a:ea typeface="Cambria"/>
              <a:cs typeface="Cambria"/>
              <a:sym typeface="Cambria"/>
            </a:endParaRPr>
          </a:p>
        </p:txBody>
      </p:sp>
      <p:sp>
        <p:nvSpPr>
          <p:cNvPr id="708" name="Google Shape;708;p26"/>
          <p:cNvSpPr txBox="1"/>
          <p:nvPr/>
        </p:nvSpPr>
        <p:spPr>
          <a:xfrm>
            <a:off x="9253830" y="4307075"/>
            <a:ext cx="2095112" cy="730489"/>
          </a:xfrm>
          <a:prstGeom prst="rect">
            <a:avLst/>
          </a:prstGeom>
          <a:noFill/>
          <a:ln>
            <a:noFill/>
          </a:ln>
        </p:spPr>
        <p:txBody>
          <a:bodyPr anchorCtr="0" anchor="t" bIns="44700" lIns="89425" spcFirstLastPara="1" rIns="89425" wrap="square" tIns="44700">
            <a:noAutofit/>
          </a:bodyPr>
          <a:lstStyle/>
          <a:p>
            <a:pPr indent="0" lvl="0" marL="0" marR="0" rtl="0" algn="l">
              <a:lnSpc>
                <a:spcPct val="130000"/>
              </a:lnSpc>
              <a:spcBef>
                <a:spcPts val="0"/>
              </a:spcBef>
              <a:spcAft>
                <a:spcPts val="0"/>
              </a:spcAft>
              <a:buNone/>
            </a:pPr>
            <a:r>
              <a:rPr lang="tr-TR" sz="1600">
                <a:solidFill>
                  <a:srgbClr val="7F7F7F"/>
                </a:solidFill>
                <a:latin typeface="Cambria"/>
                <a:ea typeface="Cambria"/>
                <a:cs typeface="Cambria"/>
                <a:sym typeface="Cambria"/>
              </a:rPr>
              <a:t>Moving from creative ideas to solid strategy</a:t>
            </a:r>
            <a:endParaRPr sz="1600">
              <a:solidFill>
                <a:srgbClr val="7F7F7F"/>
              </a:solidFill>
              <a:latin typeface="Cambria"/>
              <a:ea typeface="Cambria"/>
              <a:cs typeface="Cambria"/>
              <a:sym typeface="Cambria"/>
            </a:endParaRPr>
          </a:p>
        </p:txBody>
      </p:sp>
      <p:sp>
        <p:nvSpPr>
          <p:cNvPr id="709" name="Google Shape;709;p26"/>
          <p:cNvSpPr txBox="1"/>
          <p:nvPr/>
        </p:nvSpPr>
        <p:spPr>
          <a:xfrm>
            <a:off x="929418" y="4307075"/>
            <a:ext cx="2095112" cy="730489"/>
          </a:xfrm>
          <a:prstGeom prst="rect">
            <a:avLst/>
          </a:prstGeom>
          <a:noFill/>
          <a:ln>
            <a:noFill/>
          </a:ln>
        </p:spPr>
        <p:txBody>
          <a:bodyPr anchorCtr="0" anchor="t" bIns="44700" lIns="89425" spcFirstLastPara="1" rIns="89425" wrap="square" tIns="44700">
            <a:noAutofit/>
          </a:bodyPr>
          <a:lstStyle/>
          <a:p>
            <a:pPr indent="0" lvl="0" marL="0" marR="0" rtl="0" algn="l">
              <a:lnSpc>
                <a:spcPct val="130000"/>
              </a:lnSpc>
              <a:spcBef>
                <a:spcPts val="0"/>
              </a:spcBef>
              <a:spcAft>
                <a:spcPts val="0"/>
              </a:spcAft>
              <a:buNone/>
            </a:pPr>
            <a:r>
              <a:rPr lang="tr-TR" sz="1600">
                <a:solidFill>
                  <a:srgbClr val="7F7F7F"/>
                </a:solidFill>
                <a:latin typeface="Cambria"/>
                <a:ea typeface="Cambria"/>
                <a:cs typeface="Cambria"/>
                <a:sym typeface="Cambria"/>
              </a:rPr>
              <a:t>We press play on your digital story. </a:t>
            </a:r>
            <a:endParaRPr sz="1600">
              <a:solidFill>
                <a:srgbClr val="7F7F7F"/>
              </a:solidFill>
              <a:latin typeface="Cambria"/>
              <a:ea typeface="Cambria"/>
              <a:cs typeface="Cambria"/>
              <a:sym typeface="Cambria"/>
            </a:endParaRPr>
          </a:p>
        </p:txBody>
      </p:sp>
      <p:sp>
        <p:nvSpPr>
          <p:cNvPr id="710" name="Google Shape;710;p26"/>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Dismiss</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95"/>
                                        </p:tgtEl>
                                        <p:attrNameLst>
                                          <p:attrName>style.visibility</p:attrName>
                                        </p:attrNameLst>
                                      </p:cBhvr>
                                      <p:to>
                                        <p:strVal val="visible"/>
                                      </p:to>
                                    </p:set>
                                    <p:animEffect filter="fade" transition="in">
                                      <p:cBhvr>
                                        <p:cTn dur="500"/>
                                        <p:tgtEl>
                                          <p:spTgt spid="695"/>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88"/>
                                        </p:tgtEl>
                                        <p:attrNameLst>
                                          <p:attrName>style.visibility</p:attrName>
                                        </p:attrNameLst>
                                      </p:cBhvr>
                                      <p:to>
                                        <p:strVal val="visible"/>
                                      </p:to>
                                    </p:set>
                                    <p:animEffect filter="fade" transition="in">
                                      <p:cBhvr>
                                        <p:cTn dur="500"/>
                                        <p:tgtEl>
                                          <p:spTgt spid="688"/>
                                        </p:tgtEl>
                                      </p:cBhvr>
                                    </p:animEffect>
                                  </p:childTnLst>
                                </p:cTn>
                              </p:par>
                              <p:par>
                                <p:cTn fill="hold" nodeType="withEffect" presetClass="entr" presetID="10" presetSubtype="0">
                                  <p:stCondLst>
                                    <p:cond delay="0"/>
                                  </p:stCondLst>
                                  <p:childTnLst>
                                    <p:set>
                                      <p:cBhvr>
                                        <p:cTn dur="1" fill="hold">
                                          <p:stCondLst>
                                            <p:cond delay="0"/>
                                          </p:stCondLst>
                                        </p:cTn>
                                        <p:tgtEl>
                                          <p:spTgt spid="687"/>
                                        </p:tgtEl>
                                        <p:attrNameLst>
                                          <p:attrName>style.visibility</p:attrName>
                                        </p:attrNameLst>
                                      </p:cBhvr>
                                      <p:to>
                                        <p:strVal val="visible"/>
                                      </p:to>
                                    </p:set>
                                    <p:animEffect filter="fade" transition="in">
                                      <p:cBhvr>
                                        <p:cTn dur="500"/>
                                        <p:tgtEl>
                                          <p:spTgt spid="687"/>
                                        </p:tgtEl>
                                      </p:cBhvr>
                                    </p:animEffect>
                                  </p:childTnLst>
                                </p:cTn>
                              </p:par>
                              <p:par>
                                <p:cTn fill="hold" nodeType="withEffect" presetClass="entr" presetID="10" presetSubtype="0">
                                  <p:stCondLst>
                                    <p:cond delay="0"/>
                                  </p:stCondLst>
                                  <p:childTnLst>
                                    <p:set>
                                      <p:cBhvr>
                                        <p:cTn dur="1" fill="hold">
                                          <p:stCondLst>
                                            <p:cond delay="0"/>
                                          </p:stCondLst>
                                        </p:cTn>
                                        <p:tgtEl>
                                          <p:spTgt spid="683"/>
                                        </p:tgtEl>
                                        <p:attrNameLst>
                                          <p:attrName>style.visibility</p:attrName>
                                        </p:attrNameLst>
                                      </p:cBhvr>
                                      <p:to>
                                        <p:strVal val="visible"/>
                                      </p:to>
                                    </p:set>
                                    <p:animEffect filter="fade" transition="in">
                                      <p:cBhvr>
                                        <p:cTn dur="500"/>
                                        <p:tgtEl>
                                          <p:spTgt spid="683"/>
                                        </p:tgtEl>
                                      </p:cBhvr>
                                    </p:animEffect>
                                  </p:childTnLst>
                                </p:cTn>
                              </p:par>
                              <p:par>
                                <p:cTn fill="hold" nodeType="withEffect" presetClass="entr" presetID="10" presetSubtype="0">
                                  <p:stCondLst>
                                    <p:cond delay="0"/>
                                  </p:stCondLst>
                                  <p:childTnLst>
                                    <p:set>
                                      <p:cBhvr>
                                        <p:cTn dur="1" fill="hold">
                                          <p:stCondLst>
                                            <p:cond delay="0"/>
                                          </p:stCondLst>
                                        </p:cTn>
                                        <p:tgtEl>
                                          <p:spTgt spid="685"/>
                                        </p:tgtEl>
                                        <p:attrNameLst>
                                          <p:attrName>style.visibility</p:attrName>
                                        </p:attrNameLst>
                                      </p:cBhvr>
                                      <p:to>
                                        <p:strVal val="visible"/>
                                      </p:to>
                                    </p:set>
                                    <p:animEffect filter="fade" transition="in">
                                      <p:cBhvr>
                                        <p:cTn dur="500"/>
                                        <p:tgtEl>
                                          <p:spTgt spid="685"/>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98"/>
                                        </p:tgtEl>
                                        <p:attrNameLst>
                                          <p:attrName>style.visibility</p:attrName>
                                        </p:attrNameLst>
                                      </p:cBhvr>
                                      <p:to>
                                        <p:strVal val="visible"/>
                                      </p:to>
                                    </p:set>
                                    <p:animEffect filter="fade" transition="in">
                                      <p:cBhvr>
                                        <p:cTn dur="1000"/>
                                        <p:tgtEl>
                                          <p:spTgt spid="698"/>
                                        </p:tgtEl>
                                      </p:cBhvr>
                                    </p:animEffect>
                                  </p:childTnLst>
                                </p:cTn>
                              </p:par>
                              <p:par>
                                <p:cTn fill="hold" nodeType="withEffect" presetClass="entr" presetID="10" presetSubtype="0">
                                  <p:stCondLst>
                                    <p:cond delay="200"/>
                                  </p:stCondLst>
                                  <p:childTnLst>
                                    <p:set>
                                      <p:cBhvr>
                                        <p:cTn dur="1" fill="hold">
                                          <p:stCondLst>
                                            <p:cond delay="0"/>
                                          </p:stCondLst>
                                        </p:cTn>
                                        <p:tgtEl>
                                          <p:spTgt spid="699"/>
                                        </p:tgtEl>
                                        <p:attrNameLst>
                                          <p:attrName>style.visibility</p:attrName>
                                        </p:attrNameLst>
                                      </p:cBhvr>
                                      <p:to>
                                        <p:strVal val="visible"/>
                                      </p:to>
                                    </p:set>
                                    <p:animEffect filter="fade" transition="in">
                                      <p:cBhvr>
                                        <p:cTn dur="1000"/>
                                        <p:tgtEl>
                                          <p:spTgt spid="699"/>
                                        </p:tgtEl>
                                      </p:cBhvr>
                                    </p:animEffect>
                                  </p:childTnLst>
                                </p:cTn>
                              </p:par>
                              <p:par>
                                <p:cTn fill="hold" nodeType="withEffect" presetClass="entr" presetID="10" presetSubtype="0">
                                  <p:stCondLst>
                                    <p:cond delay="400"/>
                                  </p:stCondLst>
                                  <p:childTnLst>
                                    <p:set>
                                      <p:cBhvr>
                                        <p:cTn dur="1" fill="hold">
                                          <p:stCondLst>
                                            <p:cond delay="0"/>
                                          </p:stCondLst>
                                        </p:cTn>
                                        <p:tgtEl>
                                          <p:spTgt spid="702"/>
                                        </p:tgtEl>
                                        <p:attrNameLst>
                                          <p:attrName>style.visibility</p:attrName>
                                        </p:attrNameLst>
                                      </p:cBhvr>
                                      <p:to>
                                        <p:strVal val="visible"/>
                                      </p:to>
                                    </p:set>
                                    <p:animEffect filter="fade" transition="in">
                                      <p:cBhvr>
                                        <p:cTn dur="1000"/>
                                        <p:tgtEl>
                                          <p:spTgt spid="702"/>
                                        </p:tgtEl>
                                      </p:cBhvr>
                                    </p:animEffect>
                                  </p:childTnLst>
                                </p:cTn>
                              </p:par>
                              <p:par>
                                <p:cTn fill="hold" nodeType="withEffect" presetClass="entr" presetID="10" presetSubtype="0">
                                  <p:stCondLst>
                                    <p:cond delay="600"/>
                                  </p:stCondLst>
                                  <p:childTnLst>
                                    <p:set>
                                      <p:cBhvr>
                                        <p:cTn dur="1" fill="hold">
                                          <p:stCondLst>
                                            <p:cond delay="0"/>
                                          </p:stCondLst>
                                        </p:cTn>
                                        <p:tgtEl>
                                          <p:spTgt spid="700"/>
                                        </p:tgtEl>
                                        <p:attrNameLst>
                                          <p:attrName>style.visibility</p:attrName>
                                        </p:attrNameLst>
                                      </p:cBhvr>
                                      <p:to>
                                        <p:strVal val="visible"/>
                                      </p:to>
                                    </p:set>
                                    <p:animEffect filter="fade" transition="in">
                                      <p:cBhvr>
                                        <p:cTn dur="1000"/>
                                        <p:tgtEl>
                                          <p:spTgt spid="700"/>
                                        </p:tgtEl>
                                      </p:cBhvr>
                                    </p:animEffect>
                                  </p:childTnLst>
                                </p:cTn>
                              </p:par>
                              <p:par>
                                <p:cTn fill="hold" nodeType="withEffect" presetClass="entr" presetID="10" presetSubtype="0">
                                  <p:stCondLst>
                                    <p:cond delay="800"/>
                                  </p:stCondLst>
                                  <p:childTnLst>
                                    <p:set>
                                      <p:cBhvr>
                                        <p:cTn dur="1" fill="hold">
                                          <p:stCondLst>
                                            <p:cond delay="0"/>
                                          </p:stCondLst>
                                        </p:cTn>
                                        <p:tgtEl>
                                          <p:spTgt spid="703"/>
                                        </p:tgtEl>
                                        <p:attrNameLst>
                                          <p:attrName>style.visibility</p:attrName>
                                        </p:attrNameLst>
                                      </p:cBhvr>
                                      <p:to>
                                        <p:strVal val="visible"/>
                                      </p:to>
                                    </p:set>
                                    <p:animEffect filter="fade" transition="in">
                                      <p:cBhvr>
                                        <p:cTn dur="1000"/>
                                        <p:tgtEl>
                                          <p:spTgt spid="703"/>
                                        </p:tgtEl>
                                      </p:cBhvr>
                                    </p:animEffect>
                                  </p:childTnLst>
                                </p:cTn>
                              </p:par>
                              <p:par>
                                <p:cTn fill="hold" nodeType="withEffect" presetClass="entr" presetID="10" presetSubtype="0">
                                  <p:stCondLst>
                                    <p:cond delay="1000"/>
                                  </p:stCondLst>
                                  <p:childTnLst>
                                    <p:set>
                                      <p:cBhvr>
                                        <p:cTn dur="1" fill="hold">
                                          <p:stCondLst>
                                            <p:cond delay="0"/>
                                          </p:stCondLst>
                                        </p:cTn>
                                        <p:tgtEl>
                                          <p:spTgt spid="701"/>
                                        </p:tgtEl>
                                        <p:attrNameLst>
                                          <p:attrName>style.visibility</p:attrName>
                                        </p:attrNameLst>
                                      </p:cBhvr>
                                      <p:to>
                                        <p:strVal val="visible"/>
                                      </p:to>
                                    </p:set>
                                    <p:animEffect filter="fade" transition="in">
                                      <p:cBhvr>
                                        <p:cTn dur="1000"/>
                                        <p:tgtEl>
                                          <p:spTgt spid="701"/>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689"/>
                                        </p:tgtEl>
                                        <p:attrNameLst>
                                          <p:attrName>style.visibility</p:attrName>
                                        </p:attrNameLst>
                                      </p:cBhvr>
                                      <p:to>
                                        <p:strVal val="visible"/>
                                      </p:to>
                                    </p:set>
                                    <p:animEffect filter="fade" transition="in">
                                      <p:cBhvr>
                                        <p:cTn dur="500"/>
                                        <p:tgtEl>
                                          <p:spTgt spid="689"/>
                                        </p:tgtEl>
                                      </p:cBhvr>
                                    </p:animEffect>
                                  </p:childTnLst>
                                </p:cTn>
                              </p:par>
                              <p:par>
                                <p:cTn fill="hold" nodeType="withEffect" presetClass="entr" presetID="10" presetSubtype="0">
                                  <p:stCondLst>
                                    <p:cond delay="0"/>
                                  </p:stCondLst>
                                  <p:childTnLst>
                                    <p:set>
                                      <p:cBhvr>
                                        <p:cTn dur="1" fill="hold">
                                          <p:stCondLst>
                                            <p:cond delay="0"/>
                                          </p:stCondLst>
                                        </p:cTn>
                                        <p:tgtEl>
                                          <p:spTgt spid="690"/>
                                        </p:tgtEl>
                                        <p:attrNameLst>
                                          <p:attrName>style.visibility</p:attrName>
                                        </p:attrNameLst>
                                      </p:cBhvr>
                                      <p:to>
                                        <p:strVal val="visible"/>
                                      </p:to>
                                    </p:set>
                                    <p:animEffect filter="fade" transition="in">
                                      <p:cBhvr>
                                        <p:cTn dur="500"/>
                                        <p:tgtEl>
                                          <p:spTgt spid="690"/>
                                        </p:tgtEl>
                                      </p:cBhvr>
                                    </p:animEffect>
                                  </p:childTnLst>
                                </p:cTn>
                              </p:par>
                              <p:par>
                                <p:cTn fill="hold" nodeType="withEffect" presetClass="entr" presetID="10" presetSubtype="0">
                                  <p:stCondLst>
                                    <p:cond delay="0"/>
                                  </p:stCondLst>
                                  <p:childTnLst>
                                    <p:set>
                                      <p:cBhvr>
                                        <p:cTn dur="1" fill="hold">
                                          <p:stCondLst>
                                            <p:cond delay="0"/>
                                          </p:stCondLst>
                                        </p:cTn>
                                        <p:tgtEl>
                                          <p:spTgt spid="691"/>
                                        </p:tgtEl>
                                        <p:attrNameLst>
                                          <p:attrName>style.visibility</p:attrName>
                                        </p:attrNameLst>
                                      </p:cBhvr>
                                      <p:to>
                                        <p:strVal val="visible"/>
                                      </p:to>
                                    </p:set>
                                    <p:animEffect filter="fade" transition="in">
                                      <p:cBhvr>
                                        <p:cTn dur="500"/>
                                        <p:tgtEl>
                                          <p:spTgt spid="691"/>
                                        </p:tgtEl>
                                      </p:cBhvr>
                                    </p:animEffect>
                                  </p:childTnLst>
                                </p:cTn>
                              </p:par>
                              <p:par>
                                <p:cTn fill="hold" nodeType="withEffect" presetClass="entr" presetID="10" presetSubtype="0">
                                  <p:stCondLst>
                                    <p:cond delay="0"/>
                                  </p:stCondLst>
                                  <p:childTnLst>
                                    <p:set>
                                      <p:cBhvr>
                                        <p:cTn dur="1" fill="hold">
                                          <p:stCondLst>
                                            <p:cond delay="0"/>
                                          </p:stCondLst>
                                        </p:cTn>
                                        <p:tgtEl>
                                          <p:spTgt spid="694"/>
                                        </p:tgtEl>
                                        <p:attrNameLst>
                                          <p:attrName>style.visibility</p:attrName>
                                        </p:attrNameLst>
                                      </p:cBhvr>
                                      <p:to>
                                        <p:strVal val="visible"/>
                                      </p:to>
                                    </p:set>
                                    <p:animEffect filter="fade" transition="in">
                                      <p:cBhvr>
                                        <p:cTn dur="500"/>
                                        <p:tgtEl>
                                          <p:spTgt spid="694"/>
                                        </p:tgtEl>
                                      </p:cBhvr>
                                    </p:animEffect>
                                  </p:childTnLst>
                                </p:cTn>
                              </p:par>
                              <p:par>
                                <p:cTn fill="hold" nodeType="withEffect" presetClass="entr" presetID="10" presetSubtype="0">
                                  <p:stCondLst>
                                    <p:cond delay="0"/>
                                  </p:stCondLst>
                                  <p:childTnLst>
                                    <p:set>
                                      <p:cBhvr>
                                        <p:cTn dur="1" fill="hold">
                                          <p:stCondLst>
                                            <p:cond delay="0"/>
                                          </p:stCondLst>
                                        </p:cTn>
                                        <p:tgtEl>
                                          <p:spTgt spid="693"/>
                                        </p:tgtEl>
                                        <p:attrNameLst>
                                          <p:attrName>style.visibility</p:attrName>
                                        </p:attrNameLst>
                                      </p:cBhvr>
                                      <p:to>
                                        <p:strVal val="visible"/>
                                      </p:to>
                                    </p:set>
                                    <p:animEffect filter="fade" transition="in">
                                      <p:cBhvr>
                                        <p:cTn dur="500"/>
                                        <p:tgtEl>
                                          <p:spTgt spid="693"/>
                                        </p:tgtEl>
                                      </p:cBhvr>
                                    </p:animEffect>
                                  </p:childTnLst>
                                </p:cTn>
                              </p:par>
                              <p:par>
                                <p:cTn fill="hold" nodeType="withEffect" presetClass="entr" presetID="10" presetSubtype="0">
                                  <p:stCondLst>
                                    <p:cond delay="0"/>
                                  </p:stCondLst>
                                  <p:childTnLst>
                                    <p:set>
                                      <p:cBhvr>
                                        <p:cTn dur="1" fill="hold">
                                          <p:stCondLst>
                                            <p:cond delay="0"/>
                                          </p:stCondLst>
                                        </p:cTn>
                                        <p:tgtEl>
                                          <p:spTgt spid="692"/>
                                        </p:tgtEl>
                                        <p:attrNameLst>
                                          <p:attrName>style.visibility</p:attrName>
                                        </p:attrNameLst>
                                      </p:cBhvr>
                                      <p:to>
                                        <p:strVal val="visible"/>
                                      </p:to>
                                    </p:set>
                                    <p:animEffect filter="fade" transition="in">
                                      <p:cBhvr>
                                        <p:cTn dur="500"/>
                                        <p:tgtEl>
                                          <p:spTgt spid="692"/>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704"/>
                                        </p:tgtEl>
                                        <p:attrNameLst>
                                          <p:attrName>style.visibility</p:attrName>
                                        </p:attrNameLst>
                                      </p:cBhvr>
                                      <p:to>
                                        <p:strVal val="visible"/>
                                      </p:to>
                                    </p:set>
                                    <p:animEffect filter="fade" transition="in">
                                      <p:cBhvr>
                                        <p:cTn dur="500"/>
                                        <p:tgtEl>
                                          <p:spTgt spid="704"/>
                                        </p:tgtEl>
                                      </p:cBhvr>
                                    </p:animEffect>
                                  </p:childTnLst>
                                </p:cTn>
                              </p:par>
                              <p:par>
                                <p:cTn fill="hold" nodeType="withEffect" presetClass="entr" presetID="10" presetSubtype="0">
                                  <p:stCondLst>
                                    <p:cond delay="0"/>
                                  </p:stCondLst>
                                  <p:childTnLst>
                                    <p:set>
                                      <p:cBhvr>
                                        <p:cTn dur="1" fill="hold">
                                          <p:stCondLst>
                                            <p:cond delay="0"/>
                                          </p:stCondLst>
                                        </p:cTn>
                                        <p:tgtEl>
                                          <p:spTgt spid="705"/>
                                        </p:tgtEl>
                                        <p:attrNameLst>
                                          <p:attrName>style.visibility</p:attrName>
                                        </p:attrNameLst>
                                      </p:cBhvr>
                                      <p:to>
                                        <p:strVal val="visible"/>
                                      </p:to>
                                    </p:set>
                                    <p:animEffect filter="fade" transition="in">
                                      <p:cBhvr>
                                        <p:cTn dur="500"/>
                                        <p:tgtEl>
                                          <p:spTgt spid="705"/>
                                        </p:tgtEl>
                                      </p:cBhvr>
                                    </p:animEffect>
                                  </p:childTnLst>
                                </p:cTn>
                              </p:par>
                              <p:par>
                                <p:cTn fill="hold" nodeType="withEffect" presetClass="entr" presetID="10" presetSubtype="0">
                                  <p:stCondLst>
                                    <p:cond delay="0"/>
                                  </p:stCondLst>
                                  <p:childTnLst>
                                    <p:set>
                                      <p:cBhvr>
                                        <p:cTn dur="1" fill="hold">
                                          <p:stCondLst>
                                            <p:cond delay="0"/>
                                          </p:stCondLst>
                                        </p:cTn>
                                        <p:tgtEl>
                                          <p:spTgt spid="706"/>
                                        </p:tgtEl>
                                        <p:attrNameLst>
                                          <p:attrName>style.visibility</p:attrName>
                                        </p:attrNameLst>
                                      </p:cBhvr>
                                      <p:to>
                                        <p:strVal val="visible"/>
                                      </p:to>
                                    </p:set>
                                    <p:animEffect filter="fade" transition="in">
                                      <p:cBhvr>
                                        <p:cTn dur="500"/>
                                        <p:tgtEl>
                                          <p:spTgt spid="706"/>
                                        </p:tgtEl>
                                      </p:cBhvr>
                                    </p:animEffect>
                                  </p:childTnLst>
                                </p:cTn>
                              </p:par>
                              <p:par>
                                <p:cTn fill="hold" nodeType="withEffect" presetClass="entr" presetID="10" presetSubtype="0">
                                  <p:stCondLst>
                                    <p:cond delay="0"/>
                                  </p:stCondLst>
                                  <p:childTnLst>
                                    <p:set>
                                      <p:cBhvr>
                                        <p:cTn dur="1" fill="hold">
                                          <p:stCondLst>
                                            <p:cond delay="0"/>
                                          </p:stCondLst>
                                        </p:cTn>
                                        <p:tgtEl>
                                          <p:spTgt spid="707"/>
                                        </p:tgtEl>
                                        <p:attrNameLst>
                                          <p:attrName>style.visibility</p:attrName>
                                        </p:attrNameLst>
                                      </p:cBhvr>
                                      <p:to>
                                        <p:strVal val="visible"/>
                                      </p:to>
                                    </p:set>
                                    <p:animEffect filter="fade" transition="in">
                                      <p:cBhvr>
                                        <p:cTn dur="500"/>
                                        <p:tgtEl>
                                          <p:spTgt spid="707"/>
                                        </p:tgtEl>
                                      </p:cBhvr>
                                    </p:animEffect>
                                  </p:childTnLst>
                                </p:cTn>
                              </p:par>
                              <p:par>
                                <p:cTn fill="hold" nodeType="withEffect" presetClass="entr" presetID="10" presetSubtype="0">
                                  <p:stCondLst>
                                    <p:cond delay="0"/>
                                  </p:stCondLst>
                                  <p:childTnLst>
                                    <p:set>
                                      <p:cBhvr>
                                        <p:cTn dur="1" fill="hold">
                                          <p:stCondLst>
                                            <p:cond delay="0"/>
                                          </p:stCondLst>
                                        </p:cTn>
                                        <p:tgtEl>
                                          <p:spTgt spid="708"/>
                                        </p:tgtEl>
                                        <p:attrNameLst>
                                          <p:attrName>style.visibility</p:attrName>
                                        </p:attrNameLst>
                                      </p:cBhvr>
                                      <p:to>
                                        <p:strVal val="visible"/>
                                      </p:to>
                                    </p:set>
                                    <p:animEffect filter="fade" transition="in">
                                      <p:cBhvr>
                                        <p:cTn dur="500"/>
                                        <p:tgtEl>
                                          <p:spTgt spid="708"/>
                                        </p:tgtEl>
                                      </p:cBhvr>
                                    </p:animEffect>
                                  </p:childTnLst>
                                </p:cTn>
                              </p:par>
                              <p:par>
                                <p:cTn fill="hold" nodeType="withEffect" presetClass="entr" presetID="10" presetSubtype="0">
                                  <p:stCondLst>
                                    <p:cond delay="0"/>
                                  </p:stCondLst>
                                  <p:childTnLst>
                                    <p:set>
                                      <p:cBhvr>
                                        <p:cTn dur="1" fill="hold">
                                          <p:stCondLst>
                                            <p:cond delay="0"/>
                                          </p:stCondLst>
                                        </p:cTn>
                                        <p:tgtEl>
                                          <p:spTgt spid="709"/>
                                        </p:tgtEl>
                                        <p:attrNameLst>
                                          <p:attrName>style.visibility</p:attrName>
                                        </p:attrNameLst>
                                      </p:cBhvr>
                                      <p:to>
                                        <p:strVal val="visible"/>
                                      </p:to>
                                    </p:set>
                                    <p:animEffect filter="fade" transition="in">
                                      <p:cBhvr>
                                        <p:cTn dur="500"/>
                                        <p:tgtEl>
                                          <p:spTgt spid="709"/>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710"/>
                                        </p:tgtEl>
                                        <p:attrNameLst>
                                          <p:attrName>style.visibility</p:attrName>
                                        </p:attrNameLst>
                                      </p:cBhvr>
                                      <p:to>
                                        <p:strVal val="visible"/>
                                      </p:to>
                                    </p:set>
                                    <p:animEffect filter="fade" transition="in">
                                      <p:cBhvr>
                                        <p:cTn dur="500"/>
                                        <p:tgtEl>
                                          <p:spTgt spid="71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4" name="Shape 714"/>
        <p:cNvGrpSpPr/>
        <p:nvPr/>
      </p:nvGrpSpPr>
      <p:grpSpPr>
        <a:xfrm>
          <a:off x="0" y="0"/>
          <a:ext cx="0" cy="0"/>
          <a:chOff x="0" y="0"/>
          <a:chExt cx="0" cy="0"/>
        </a:xfrm>
      </p:grpSpPr>
      <p:sp>
        <p:nvSpPr>
          <p:cNvPr id="715" name="Google Shape;715;p27"/>
          <p:cNvSpPr/>
          <p:nvPr/>
        </p:nvSpPr>
        <p:spPr>
          <a:xfrm>
            <a:off x="1602857" y="1458299"/>
            <a:ext cx="313102" cy="1928732"/>
          </a:xfrm>
          <a:custGeom>
            <a:rect b="b" l="l" r="r" t="t"/>
            <a:pathLst>
              <a:path extrusionOk="0"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rgbClr val="FFFFFF"/>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16" name="Google Shape;716;p27"/>
          <p:cNvSpPr/>
          <p:nvPr/>
        </p:nvSpPr>
        <p:spPr>
          <a:xfrm>
            <a:off x="1602857" y="2795262"/>
            <a:ext cx="313102" cy="591770"/>
          </a:xfrm>
          <a:custGeom>
            <a:rect b="b" l="l" r="r" t="t"/>
            <a:pathLst>
              <a:path extrusionOk="0" h="128" w="68">
                <a:moveTo>
                  <a:pt x="11" y="0"/>
                </a:moveTo>
                <a:cubicBezTo>
                  <a:pt x="57" y="0"/>
                  <a:pt x="57" y="0"/>
                  <a:pt x="57" y="0"/>
                </a:cubicBezTo>
                <a:cubicBezTo>
                  <a:pt x="63" y="0"/>
                  <a:pt x="68" y="5"/>
                  <a:pt x="68" y="11"/>
                </a:cubicBezTo>
                <a:cubicBezTo>
                  <a:pt x="68" y="128"/>
                  <a:pt x="68" y="128"/>
                  <a:pt x="68" y="128"/>
                </a:cubicBezTo>
                <a:cubicBezTo>
                  <a:pt x="0" y="128"/>
                  <a:pt x="0" y="128"/>
                  <a:pt x="0" y="128"/>
                </a:cubicBezTo>
                <a:cubicBezTo>
                  <a:pt x="0" y="11"/>
                  <a:pt x="0" y="11"/>
                  <a:pt x="0" y="11"/>
                </a:cubicBezTo>
                <a:cubicBezTo>
                  <a:pt x="0" y="5"/>
                  <a:pt x="5" y="0"/>
                  <a:pt x="11" y="0"/>
                </a:cubicBezTo>
                <a:close/>
              </a:path>
            </a:pathLst>
          </a:custGeom>
          <a:solidFill>
            <a:srgbClr val="92B5C2"/>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17" name="Google Shape;717;p27"/>
          <p:cNvSpPr/>
          <p:nvPr/>
        </p:nvSpPr>
        <p:spPr>
          <a:xfrm>
            <a:off x="2005175" y="1458299"/>
            <a:ext cx="313102" cy="1928732"/>
          </a:xfrm>
          <a:custGeom>
            <a:rect b="b" l="l" r="r" t="t"/>
            <a:pathLst>
              <a:path extrusionOk="0"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rgbClr val="FFFFFF"/>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18" name="Google Shape;718;p27"/>
          <p:cNvSpPr/>
          <p:nvPr/>
        </p:nvSpPr>
        <p:spPr>
          <a:xfrm>
            <a:off x="2405812" y="1458299"/>
            <a:ext cx="314783" cy="1928732"/>
          </a:xfrm>
          <a:custGeom>
            <a:rect b="b" l="l" r="r" t="t"/>
            <a:pathLst>
              <a:path extrusionOk="0"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rgbClr val="FFFFFF"/>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19" name="Google Shape;719;p27"/>
          <p:cNvSpPr/>
          <p:nvPr/>
        </p:nvSpPr>
        <p:spPr>
          <a:xfrm>
            <a:off x="2803081" y="1458299"/>
            <a:ext cx="314783" cy="1928732"/>
          </a:xfrm>
          <a:custGeom>
            <a:rect b="b" l="l" r="r" t="t"/>
            <a:pathLst>
              <a:path extrusionOk="0" h="417" w="68">
                <a:moveTo>
                  <a:pt x="12"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2" y="0"/>
                </a:cubicBezTo>
                <a:close/>
              </a:path>
            </a:pathLst>
          </a:custGeom>
          <a:solidFill>
            <a:srgbClr val="FFFFFF"/>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20" name="Google Shape;720;p27"/>
          <p:cNvSpPr/>
          <p:nvPr/>
        </p:nvSpPr>
        <p:spPr>
          <a:xfrm>
            <a:off x="2005175" y="2392320"/>
            <a:ext cx="313102" cy="994713"/>
          </a:xfrm>
          <a:custGeom>
            <a:rect b="b" l="l" r="r" t="t"/>
            <a:pathLst>
              <a:path extrusionOk="0" h="215" w="68">
                <a:moveTo>
                  <a:pt x="11" y="0"/>
                </a:moveTo>
                <a:cubicBezTo>
                  <a:pt x="57" y="0"/>
                  <a:pt x="57" y="0"/>
                  <a:pt x="57" y="0"/>
                </a:cubicBezTo>
                <a:cubicBezTo>
                  <a:pt x="63" y="0"/>
                  <a:pt x="68" y="5"/>
                  <a:pt x="68" y="11"/>
                </a:cubicBezTo>
                <a:cubicBezTo>
                  <a:pt x="68" y="215"/>
                  <a:pt x="68" y="215"/>
                  <a:pt x="68" y="215"/>
                </a:cubicBezTo>
                <a:cubicBezTo>
                  <a:pt x="0" y="215"/>
                  <a:pt x="0" y="215"/>
                  <a:pt x="0" y="215"/>
                </a:cubicBezTo>
                <a:cubicBezTo>
                  <a:pt x="0" y="11"/>
                  <a:pt x="0" y="11"/>
                  <a:pt x="0" y="11"/>
                </a:cubicBezTo>
                <a:cubicBezTo>
                  <a:pt x="0" y="5"/>
                  <a:pt x="5" y="0"/>
                  <a:pt x="11" y="0"/>
                </a:cubicBezTo>
                <a:close/>
              </a:path>
            </a:pathLst>
          </a:custGeom>
          <a:solidFill>
            <a:srgbClr val="92B5C2"/>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21" name="Google Shape;721;p27"/>
          <p:cNvSpPr/>
          <p:nvPr/>
        </p:nvSpPr>
        <p:spPr>
          <a:xfrm>
            <a:off x="2405812" y="1975885"/>
            <a:ext cx="314783" cy="1411144"/>
          </a:xfrm>
          <a:custGeom>
            <a:rect b="b" l="l" r="r" t="t"/>
            <a:pathLst>
              <a:path extrusionOk="0" h="305" w="68">
                <a:moveTo>
                  <a:pt x="11" y="0"/>
                </a:moveTo>
                <a:cubicBezTo>
                  <a:pt x="57" y="0"/>
                  <a:pt x="57" y="0"/>
                  <a:pt x="57" y="0"/>
                </a:cubicBezTo>
                <a:cubicBezTo>
                  <a:pt x="63" y="0"/>
                  <a:pt x="68" y="5"/>
                  <a:pt x="68" y="11"/>
                </a:cubicBezTo>
                <a:cubicBezTo>
                  <a:pt x="68" y="238"/>
                  <a:pt x="68" y="238"/>
                  <a:pt x="68" y="238"/>
                </a:cubicBezTo>
                <a:cubicBezTo>
                  <a:pt x="68" y="305"/>
                  <a:pt x="68" y="305"/>
                  <a:pt x="68" y="305"/>
                </a:cubicBezTo>
                <a:cubicBezTo>
                  <a:pt x="0" y="305"/>
                  <a:pt x="0" y="305"/>
                  <a:pt x="0" y="305"/>
                </a:cubicBezTo>
                <a:cubicBezTo>
                  <a:pt x="0" y="238"/>
                  <a:pt x="0" y="238"/>
                  <a:pt x="0" y="238"/>
                </a:cubicBezTo>
                <a:cubicBezTo>
                  <a:pt x="0" y="11"/>
                  <a:pt x="0" y="11"/>
                  <a:pt x="0" y="11"/>
                </a:cubicBezTo>
                <a:cubicBezTo>
                  <a:pt x="0" y="5"/>
                  <a:pt x="5" y="0"/>
                  <a:pt x="11" y="0"/>
                </a:cubicBezTo>
                <a:close/>
              </a:path>
            </a:pathLst>
          </a:custGeom>
          <a:solidFill>
            <a:srgbClr val="92B5C2"/>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22" name="Google Shape;722;p27"/>
          <p:cNvSpPr/>
          <p:nvPr/>
        </p:nvSpPr>
        <p:spPr>
          <a:xfrm>
            <a:off x="2803081" y="1702763"/>
            <a:ext cx="314783" cy="1684269"/>
          </a:xfrm>
          <a:custGeom>
            <a:rect b="b" l="l" r="r" t="t"/>
            <a:pathLst>
              <a:path extrusionOk="0" h="364" w="68">
                <a:moveTo>
                  <a:pt x="12" y="0"/>
                </a:moveTo>
                <a:cubicBezTo>
                  <a:pt x="57" y="0"/>
                  <a:pt x="57" y="0"/>
                  <a:pt x="57" y="0"/>
                </a:cubicBezTo>
                <a:cubicBezTo>
                  <a:pt x="63" y="0"/>
                  <a:pt x="68" y="5"/>
                  <a:pt x="68" y="11"/>
                </a:cubicBezTo>
                <a:cubicBezTo>
                  <a:pt x="68" y="238"/>
                  <a:pt x="68" y="238"/>
                  <a:pt x="68" y="238"/>
                </a:cubicBezTo>
                <a:cubicBezTo>
                  <a:pt x="68" y="364"/>
                  <a:pt x="68" y="364"/>
                  <a:pt x="68" y="364"/>
                </a:cubicBezTo>
                <a:cubicBezTo>
                  <a:pt x="0" y="364"/>
                  <a:pt x="0" y="364"/>
                  <a:pt x="0" y="364"/>
                </a:cubicBezTo>
                <a:cubicBezTo>
                  <a:pt x="0" y="238"/>
                  <a:pt x="0" y="238"/>
                  <a:pt x="0" y="238"/>
                </a:cubicBezTo>
                <a:cubicBezTo>
                  <a:pt x="0" y="11"/>
                  <a:pt x="0" y="11"/>
                  <a:pt x="0" y="11"/>
                </a:cubicBezTo>
                <a:cubicBezTo>
                  <a:pt x="0" y="5"/>
                  <a:pt x="5" y="0"/>
                  <a:pt x="12" y="0"/>
                </a:cubicBezTo>
                <a:close/>
              </a:path>
            </a:pathLst>
          </a:custGeom>
          <a:solidFill>
            <a:srgbClr val="92B5C2"/>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23" name="Google Shape;723;p27"/>
          <p:cNvSpPr/>
          <p:nvPr/>
        </p:nvSpPr>
        <p:spPr>
          <a:xfrm>
            <a:off x="4114144" y="1458299"/>
            <a:ext cx="313102" cy="1928732"/>
          </a:xfrm>
          <a:custGeom>
            <a:rect b="b" l="l" r="r" t="t"/>
            <a:pathLst>
              <a:path extrusionOk="0"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rgbClr val="FFFFFF"/>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24" name="Google Shape;724;p27"/>
          <p:cNvSpPr/>
          <p:nvPr/>
        </p:nvSpPr>
        <p:spPr>
          <a:xfrm>
            <a:off x="4514782" y="1458299"/>
            <a:ext cx="314783" cy="1928732"/>
          </a:xfrm>
          <a:custGeom>
            <a:rect b="b" l="l" r="r" t="t"/>
            <a:pathLst>
              <a:path extrusionOk="0"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rgbClr val="FFFFFF"/>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25" name="Google Shape;725;p27"/>
          <p:cNvSpPr/>
          <p:nvPr/>
        </p:nvSpPr>
        <p:spPr>
          <a:xfrm>
            <a:off x="4917101" y="1458299"/>
            <a:ext cx="314783" cy="1928732"/>
          </a:xfrm>
          <a:custGeom>
            <a:rect b="b" l="l" r="r" t="t"/>
            <a:pathLst>
              <a:path extrusionOk="0"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rgbClr val="FFFFFF"/>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26" name="Google Shape;726;p27"/>
          <p:cNvSpPr/>
          <p:nvPr/>
        </p:nvSpPr>
        <p:spPr>
          <a:xfrm>
            <a:off x="5319420" y="1458299"/>
            <a:ext cx="314783" cy="1928732"/>
          </a:xfrm>
          <a:custGeom>
            <a:rect b="b" l="l" r="r" t="t"/>
            <a:pathLst>
              <a:path extrusionOk="0"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rgbClr val="FFFFFF"/>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27" name="Google Shape;727;p27"/>
          <p:cNvSpPr/>
          <p:nvPr/>
        </p:nvSpPr>
        <p:spPr>
          <a:xfrm>
            <a:off x="4114144" y="3100420"/>
            <a:ext cx="313102" cy="286612"/>
          </a:xfrm>
          <a:custGeom>
            <a:rect b="b" l="l" r="r" t="t"/>
            <a:pathLst>
              <a:path extrusionOk="0" h="62" w="68">
                <a:moveTo>
                  <a:pt x="11" y="0"/>
                </a:moveTo>
                <a:cubicBezTo>
                  <a:pt x="57" y="0"/>
                  <a:pt x="57" y="0"/>
                  <a:pt x="57" y="0"/>
                </a:cubicBezTo>
                <a:cubicBezTo>
                  <a:pt x="63" y="0"/>
                  <a:pt x="68" y="5"/>
                  <a:pt x="68" y="11"/>
                </a:cubicBezTo>
                <a:cubicBezTo>
                  <a:pt x="68" y="62"/>
                  <a:pt x="68" y="62"/>
                  <a:pt x="68" y="62"/>
                </a:cubicBezTo>
                <a:cubicBezTo>
                  <a:pt x="0" y="62"/>
                  <a:pt x="0" y="62"/>
                  <a:pt x="0" y="62"/>
                </a:cubicBezTo>
                <a:cubicBezTo>
                  <a:pt x="0" y="11"/>
                  <a:pt x="0" y="11"/>
                  <a:pt x="0" y="11"/>
                </a:cubicBezTo>
                <a:cubicBezTo>
                  <a:pt x="0" y="5"/>
                  <a:pt x="5" y="0"/>
                  <a:pt x="11" y="0"/>
                </a:cubicBezTo>
                <a:close/>
              </a:path>
            </a:pathLst>
          </a:custGeom>
          <a:solidFill>
            <a:srgbClr val="78AF74"/>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28" name="Google Shape;728;p27"/>
          <p:cNvSpPr/>
          <p:nvPr/>
        </p:nvSpPr>
        <p:spPr>
          <a:xfrm>
            <a:off x="4514782" y="2400744"/>
            <a:ext cx="314783" cy="986284"/>
          </a:xfrm>
          <a:custGeom>
            <a:rect b="b" l="l" r="r" t="t"/>
            <a:pathLst>
              <a:path extrusionOk="0" h="213" w="68">
                <a:moveTo>
                  <a:pt x="11" y="0"/>
                </a:moveTo>
                <a:cubicBezTo>
                  <a:pt x="57" y="0"/>
                  <a:pt x="57" y="0"/>
                  <a:pt x="57" y="0"/>
                </a:cubicBezTo>
                <a:cubicBezTo>
                  <a:pt x="63" y="0"/>
                  <a:pt x="68" y="5"/>
                  <a:pt x="68" y="11"/>
                </a:cubicBezTo>
                <a:cubicBezTo>
                  <a:pt x="68" y="213"/>
                  <a:pt x="68" y="213"/>
                  <a:pt x="68" y="213"/>
                </a:cubicBezTo>
                <a:cubicBezTo>
                  <a:pt x="0" y="213"/>
                  <a:pt x="0" y="213"/>
                  <a:pt x="0" y="213"/>
                </a:cubicBezTo>
                <a:cubicBezTo>
                  <a:pt x="0" y="11"/>
                  <a:pt x="0" y="11"/>
                  <a:pt x="0" y="11"/>
                </a:cubicBezTo>
                <a:cubicBezTo>
                  <a:pt x="0" y="5"/>
                  <a:pt x="5" y="0"/>
                  <a:pt x="11" y="0"/>
                </a:cubicBezTo>
                <a:close/>
              </a:path>
            </a:pathLst>
          </a:custGeom>
          <a:solidFill>
            <a:srgbClr val="78AF74"/>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29" name="Google Shape;729;p27"/>
          <p:cNvSpPr/>
          <p:nvPr/>
        </p:nvSpPr>
        <p:spPr>
          <a:xfrm>
            <a:off x="4917101" y="1702763"/>
            <a:ext cx="314783" cy="1684269"/>
          </a:xfrm>
          <a:custGeom>
            <a:rect b="b" l="l" r="r" t="t"/>
            <a:pathLst>
              <a:path extrusionOk="0" h="364" w="68">
                <a:moveTo>
                  <a:pt x="11" y="0"/>
                </a:moveTo>
                <a:cubicBezTo>
                  <a:pt x="57" y="0"/>
                  <a:pt x="57" y="0"/>
                  <a:pt x="57" y="0"/>
                </a:cubicBezTo>
                <a:cubicBezTo>
                  <a:pt x="63" y="0"/>
                  <a:pt x="68" y="5"/>
                  <a:pt x="68" y="11"/>
                </a:cubicBezTo>
                <a:cubicBezTo>
                  <a:pt x="68" y="238"/>
                  <a:pt x="68" y="238"/>
                  <a:pt x="68" y="238"/>
                </a:cubicBezTo>
                <a:cubicBezTo>
                  <a:pt x="68" y="364"/>
                  <a:pt x="68" y="364"/>
                  <a:pt x="68" y="364"/>
                </a:cubicBezTo>
                <a:cubicBezTo>
                  <a:pt x="0" y="364"/>
                  <a:pt x="0" y="364"/>
                  <a:pt x="0" y="364"/>
                </a:cubicBezTo>
                <a:cubicBezTo>
                  <a:pt x="0" y="238"/>
                  <a:pt x="0" y="238"/>
                  <a:pt x="0" y="238"/>
                </a:cubicBezTo>
                <a:cubicBezTo>
                  <a:pt x="0" y="11"/>
                  <a:pt x="0" y="11"/>
                  <a:pt x="0" y="11"/>
                </a:cubicBezTo>
                <a:cubicBezTo>
                  <a:pt x="0" y="5"/>
                  <a:pt x="5" y="0"/>
                  <a:pt x="11" y="0"/>
                </a:cubicBezTo>
                <a:close/>
              </a:path>
            </a:pathLst>
          </a:custGeom>
          <a:solidFill>
            <a:srgbClr val="78AF74"/>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30" name="Google Shape;730;p27"/>
          <p:cNvSpPr/>
          <p:nvPr/>
        </p:nvSpPr>
        <p:spPr>
          <a:xfrm>
            <a:off x="5319420" y="2646898"/>
            <a:ext cx="314783" cy="740134"/>
          </a:xfrm>
          <a:custGeom>
            <a:rect b="b" l="l" r="r" t="t"/>
            <a:pathLst>
              <a:path extrusionOk="0" h="160" w="68">
                <a:moveTo>
                  <a:pt x="11" y="0"/>
                </a:moveTo>
                <a:cubicBezTo>
                  <a:pt x="57" y="0"/>
                  <a:pt x="57" y="0"/>
                  <a:pt x="57" y="0"/>
                </a:cubicBezTo>
                <a:cubicBezTo>
                  <a:pt x="63" y="0"/>
                  <a:pt x="68" y="5"/>
                  <a:pt x="68" y="11"/>
                </a:cubicBezTo>
                <a:cubicBezTo>
                  <a:pt x="68" y="160"/>
                  <a:pt x="68" y="160"/>
                  <a:pt x="68" y="160"/>
                </a:cubicBezTo>
                <a:cubicBezTo>
                  <a:pt x="0" y="160"/>
                  <a:pt x="0" y="160"/>
                  <a:pt x="0" y="160"/>
                </a:cubicBezTo>
                <a:cubicBezTo>
                  <a:pt x="0" y="11"/>
                  <a:pt x="0" y="11"/>
                  <a:pt x="0" y="11"/>
                </a:cubicBezTo>
                <a:cubicBezTo>
                  <a:pt x="0" y="5"/>
                  <a:pt x="5" y="0"/>
                  <a:pt x="11" y="0"/>
                </a:cubicBezTo>
                <a:close/>
              </a:path>
            </a:pathLst>
          </a:custGeom>
          <a:solidFill>
            <a:srgbClr val="78AF74"/>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31" name="Google Shape;731;p27"/>
          <p:cNvSpPr/>
          <p:nvPr/>
        </p:nvSpPr>
        <p:spPr>
          <a:xfrm>
            <a:off x="6566810" y="1458299"/>
            <a:ext cx="314783" cy="1928732"/>
          </a:xfrm>
          <a:custGeom>
            <a:rect b="b" l="l" r="r" t="t"/>
            <a:pathLst>
              <a:path extrusionOk="0"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rgbClr val="FFFFFF"/>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32" name="Google Shape;732;p27"/>
          <p:cNvSpPr/>
          <p:nvPr/>
        </p:nvSpPr>
        <p:spPr>
          <a:xfrm>
            <a:off x="6969127" y="1458299"/>
            <a:ext cx="313102" cy="1928732"/>
          </a:xfrm>
          <a:custGeom>
            <a:rect b="b" l="l" r="r" t="t"/>
            <a:pathLst>
              <a:path extrusionOk="0"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rgbClr val="FFFFFF"/>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33" name="Google Shape;733;p27"/>
          <p:cNvSpPr/>
          <p:nvPr/>
        </p:nvSpPr>
        <p:spPr>
          <a:xfrm>
            <a:off x="7371443" y="1458299"/>
            <a:ext cx="313102" cy="1928732"/>
          </a:xfrm>
          <a:custGeom>
            <a:rect b="b" l="l" r="r" t="t"/>
            <a:pathLst>
              <a:path extrusionOk="0"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rgbClr val="FFFFFF"/>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34" name="Google Shape;734;p27"/>
          <p:cNvSpPr/>
          <p:nvPr/>
        </p:nvSpPr>
        <p:spPr>
          <a:xfrm>
            <a:off x="7772083" y="1458299"/>
            <a:ext cx="314783" cy="1928732"/>
          </a:xfrm>
          <a:custGeom>
            <a:rect b="b" l="l" r="r" t="t"/>
            <a:pathLst>
              <a:path extrusionOk="0"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rgbClr val="FFFFFF"/>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35" name="Google Shape;735;p27"/>
          <p:cNvSpPr/>
          <p:nvPr/>
        </p:nvSpPr>
        <p:spPr>
          <a:xfrm>
            <a:off x="7772083" y="1694331"/>
            <a:ext cx="314783" cy="1692699"/>
          </a:xfrm>
          <a:custGeom>
            <a:rect b="b" l="l" r="r" t="t"/>
            <a:pathLst>
              <a:path extrusionOk="0" h="366" w="68">
                <a:moveTo>
                  <a:pt x="11" y="0"/>
                </a:moveTo>
                <a:cubicBezTo>
                  <a:pt x="57" y="0"/>
                  <a:pt x="57" y="0"/>
                  <a:pt x="57" y="0"/>
                </a:cubicBezTo>
                <a:cubicBezTo>
                  <a:pt x="63" y="0"/>
                  <a:pt x="68" y="5"/>
                  <a:pt x="68" y="11"/>
                </a:cubicBezTo>
                <a:cubicBezTo>
                  <a:pt x="68" y="238"/>
                  <a:pt x="68" y="238"/>
                  <a:pt x="68" y="238"/>
                </a:cubicBezTo>
                <a:cubicBezTo>
                  <a:pt x="68" y="366"/>
                  <a:pt x="68" y="366"/>
                  <a:pt x="68" y="366"/>
                </a:cubicBezTo>
                <a:cubicBezTo>
                  <a:pt x="0" y="366"/>
                  <a:pt x="0" y="366"/>
                  <a:pt x="0" y="366"/>
                </a:cubicBezTo>
                <a:cubicBezTo>
                  <a:pt x="0" y="238"/>
                  <a:pt x="0" y="238"/>
                  <a:pt x="0" y="238"/>
                </a:cubicBezTo>
                <a:cubicBezTo>
                  <a:pt x="0" y="11"/>
                  <a:pt x="0" y="11"/>
                  <a:pt x="0" y="11"/>
                </a:cubicBezTo>
                <a:cubicBezTo>
                  <a:pt x="0" y="5"/>
                  <a:pt x="5" y="0"/>
                  <a:pt x="11" y="0"/>
                </a:cubicBezTo>
                <a:close/>
              </a:path>
            </a:pathLst>
          </a:custGeom>
          <a:solidFill>
            <a:srgbClr val="92B5C2"/>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36" name="Google Shape;736;p27"/>
          <p:cNvSpPr/>
          <p:nvPr/>
        </p:nvSpPr>
        <p:spPr>
          <a:xfrm>
            <a:off x="7371443" y="2007923"/>
            <a:ext cx="313102" cy="1379111"/>
          </a:xfrm>
          <a:custGeom>
            <a:rect b="b" l="l" r="r" t="t"/>
            <a:pathLst>
              <a:path extrusionOk="0" h="298" w="68">
                <a:moveTo>
                  <a:pt x="11" y="0"/>
                </a:moveTo>
                <a:cubicBezTo>
                  <a:pt x="57" y="0"/>
                  <a:pt x="57" y="0"/>
                  <a:pt x="57" y="0"/>
                </a:cubicBezTo>
                <a:cubicBezTo>
                  <a:pt x="63" y="0"/>
                  <a:pt x="68" y="5"/>
                  <a:pt x="68" y="11"/>
                </a:cubicBezTo>
                <a:cubicBezTo>
                  <a:pt x="68" y="238"/>
                  <a:pt x="68" y="238"/>
                  <a:pt x="68" y="238"/>
                </a:cubicBezTo>
                <a:cubicBezTo>
                  <a:pt x="68" y="298"/>
                  <a:pt x="68" y="298"/>
                  <a:pt x="68" y="298"/>
                </a:cubicBezTo>
                <a:cubicBezTo>
                  <a:pt x="0" y="298"/>
                  <a:pt x="0" y="298"/>
                  <a:pt x="0" y="298"/>
                </a:cubicBezTo>
                <a:cubicBezTo>
                  <a:pt x="0" y="238"/>
                  <a:pt x="0" y="238"/>
                  <a:pt x="0" y="238"/>
                </a:cubicBezTo>
                <a:cubicBezTo>
                  <a:pt x="0" y="11"/>
                  <a:pt x="0" y="11"/>
                  <a:pt x="0" y="11"/>
                </a:cubicBezTo>
                <a:cubicBezTo>
                  <a:pt x="0" y="5"/>
                  <a:pt x="5" y="0"/>
                  <a:pt x="11" y="0"/>
                </a:cubicBezTo>
                <a:close/>
              </a:path>
            </a:pathLst>
          </a:custGeom>
          <a:solidFill>
            <a:srgbClr val="92B5C2"/>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37" name="Google Shape;737;p27"/>
          <p:cNvSpPr/>
          <p:nvPr/>
        </p:nvSpPr>
        <p:spPr>
          <a:xfrm>
            <a:off x="6969127" y="2400744"/>
            <a:ext cx="313102" cy="986284"/>
          </a:xfrm>
          <a:custGeom>
            <a:rect b="b" l="l" r="r" t="t"/>
            <a:pathLst>
              <a:path extrusionOk="0" h="213" w="68">
                <a:moveTo>
                  <a:pt x="11" y="0"/>
                </a:moveTo>
                <a:cubicBezTo>
                  <a:pt x="57" y="0"/>
                  <a:pt x="57" y="0"/>
                  <a:pt x="57" y="0"/>
                </a:cubicBezTo>
                <a:cubicBezTo>
                  <a:pt x="63" y="0"/>
                  <a:pt x="68" y="5"/>
                  <a:pt x="68" y="11"/>
                </a:cubicBezTo>
                <a:cubicBezTo>
                  <a:pt x="68" y="213"/>
                  <a:pt x="68" y="213"/>
                  <a:pt x="68" y="213"/>
                </a:cubicBezTo>
                <a:cubicBezTo>
                  <a:pt x="0" y="213"/>
                  <a:pt x="0" y="213"/>
                  <a:pt x="0" y="213"/>
                </a:cubicBezTo>
                <a:cubicBezTo>
                  <a:pt x="0" y="11"/>
                  <a:pt x="0" y="11"/>
                  <a:pt x="0" y="11"/>
                </a:cubicBezTo>
                <a:cubicBezTo>
                  <a:pt x="0" y="5"/>
                  <a:pt x="5" y="0"/>
                  <a:pt x="11" y="0"/>
                </a:cubicBezTo>
                <a:close/>
              </a:path>
            </a:pathLst>
          </a:custGeom>
          <a:solidFill>
            <a:srgbClr val="92B5C2"/>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38" name="Google Shape;738;p27"/>
          <p:cNvSpPr/>
          <p:nvPr/>
        </p:nvSpPr>
        <p:spPr>
          <a:xfrm>
            <a:off x="6566810" y="2808751"/>
            <a:ext cx="314783" cy="578283"/>
          </a:xfrm>
          <a:custGeom>
            <a:rect b="b" l="l" r="r" t="t"/>
            <a:pathLst>
              <a:path extrusionOk="0" h="125" w="68">
                <a:moveTo>
                  <a:pt x="11" y="0"/>
                </a:moveTo>
                <a:cubicBezTo>
                  <a:pt x="57" y="0"/>
                  <a:pt x="57" y="0"/>
                  <a:pt x="57" y="0"/>
                </a:cubicBezTo>
                <a:cubicBezTo>
                  <a:pt x="63" y="0"/>
                  <a:pt x="68" y="5"/>
                  <a:pt x="68" y="11"/>
                </a:cubicBezTo>
                <a:cubicBezTo>
                  <a:pt x="68" y="125"/>
                  <a:pt x="68" y="125"/>
                  <a:pt x="68" y="125"/>
                </a:cubicBezTo>
                <a:cubicBezTo>
                  <a:pt x="0" y="125"/>
                  <a:pt x="0" y="125"/>
                  <a:pt x="0" y="125"/>
                </a:cubicBezTo>
                <a:cubicBezTo>
                  <a:pt x="0" y="11"/>
                  <a:pt x="0" y="11"/>
                  <a:pt x="0" y="11"/>
                </a:cubicBezTo>
                <a:cubicBezTo>
                  <a:pt x="0" y="5"/>
                  <a:pt x="5" y="0"/>
                  <a:pt x="11" y="0"/>
                </a:cubicBezTo>
                <a:close/>
              </a:path>
            </a:pathLst>
          </a:custGeom>
          <a:solidFill>
            <a:srgbClr val="92B5C2"/>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39" name="Google Shape;739;p27"/>
          <p:cNvSpPr/>
          <p:nvPr/>
        </p:nvSpPr>
        <p:spPr>
          <a:xfrm>
            <a:off x="9093534" y="1458299"/>
            <a:ext cx="314783" cy="1928732"/>
          </a:xfrm>
          <a:custGeom>
            <a:rect b="b" l="l" r="r" t="t"/>
            <a:pathLst>
              <a:path extrusionOk="0" h="417" w="68">
                <a:moveTo>
                  <a:pt x="11" y="0"/>
                </a:moveTo>
                <a:cubicBezTo>
                  <a:pt x="56" y="0"/>
                  <a:pt x="56" y="0"/>
                  <a:pt x="56"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rgbClr val="FFFFFF"/>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40" name="Google Shape;740;p27"/>
          <p:cNvSpPr/>
          <p:nvPr/>
        </p:nvSpPr>
        <p:spPr>
          <a:xfrm>
            <a:off x="9490804" y="1458299"/>
            <a:ext cx="314783" cy="1928732"/>
          </a:xfrm>
          <a:custGeom>
            <a:rect b="b" l="l" r="r" t="t"/>
            <a:pathLst>
              <a:path extrusionOk="0"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rgbClr val="FFFFFF"/>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41" name="Google Shape;741;p27"/>
          <p:cNvSpPr/>
          <p:nvPr/>
        </p:nvSpPr>
        <p:spPr>
          <a:xfrm>
            <a:off x="9893119" y="1458299"/>
            <a:ext cx="313102" cy="1928732"/>
          </a:xfrm>
          <a:custGeom>
            <a:rect b="b" l="l" r="r" t="t"/>
            <a:pathLst>
              <a:path extrusionOk="0"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rgbClr val="FFFFFF"/>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42" name="Google Shape;742;p27"/>
          <p:cNvSpPr/>
          <p:nvPr/>
        </p:nvSpPr>
        <p:spPr>
          <a:xfrm>
            <a:off x="10295438" y="1458299"/>
            <a:ext cx="313102" cy="1928732"/>
          </a:xfrm>
          <a:custGeom>
            <a:rect b="b" l="l" r="r" t="t"/>
            <a:pathLst>
              <a:path extrusionOk="0"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rgbClr val="FFFFFF"/>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43" name="Google Shape;743;p27"/>
          <p:cNvSpPr/>
          <p:nvPr/>
        </p:nvSpPr>
        <p:spPr>
          <a:xfrm>
            <a:off x="10295438" y="1712878"/>
            <a:ext cx="313102" cy="1674155"/>
          </a:xfrm>
          <a:custGeom>
            <a:rect b="b" l="l" r="r" t="t"/>
            <a:pathLst>
              <a:path extrusionOk="0" h="362" w="68">
                <a:moveTo>
                  <a:pt x="11" y="0"/>
                </a:moveTo>
                <a:cubicBezTo>
                  <a:pt x="57" y="0"/>
                  <a:pt x="57" y="0"/>
                  <a:pt x="57" y="0"/>
                </a:cubicBezTo>
                <a:cubicBezTo>
                  <a:pt x="63" y="0"/>
                  <a:pt x="68" y="5"/>
                  <a:pt x="68" y="11"/>
                </a:cubicBezTo>
                <a:cubicBezTo>
                  <a:pt x="68" y="238"/>
                  <a:pt x="68" y="238"/>
                  <a:pt x="68" y="238"/>
                </a:cubicBezTo>
                <a:cubicBezTo>
                  <a:pt x="68" y="362"/>
                  <a:pt x="68" y="362"/>
                  <a:pt x="68" y="362"/>
                </a:cubicBezTo>
                <a:cubicBezTo>
                  <a:pt x="0" y="362"/>
                  <a:pt x="0" y="362"/>
                  <a:pt x="0" y="362"/>
                </a:cubicBezTo>
                <a:cubicBezTo>
                  <a:pt x="0" y="238"/>
                  <a:pt x="0" y="238"/>
                  <a:pt x="0" y="238"/>
                </a:cubicBezTo>
                <a:cubicBezTo>
                  <a:pt x="0" y="11"/>
                  <a:pt x="0" y="11"/>
                  <a:pt x="0" y="11"/>
                </a:cubicBezTo>
                <a:cubicBezTo>
                  <a:pt x="0" y="5"/>
                  <a:pt x="5" y="0"/>
                  <a:pt x="11" y="0"/>
                </a:cubicBezTo>
                <a:close/>
              </a:path>
            </a:pathLst>
          </a:custGeom>
          <a:solidFill>
            <a:srgbClr val="78AF74"/>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44" name="Google Shape;744;p27"/>
          <p:cNvSpPr/>
          <p:nvPr/>
        </p:nvSpPr>
        <p:spPr>
          <a:xfrm>
            <a:off x="9893119" y="1859554"/>
            <a:ext cx="313102" cy="1527474"/>
          </a:xfrm>
          <a:custGeom>
            <a:rect b="b" l="l" r="r" t="t"/>
            <a:pathLst>
              <a:path extrusionOk="0" h="330" w="68">
                <a:moveTo>
                  <a:pt x="11" y="0"/>
                </a:moveTo>
                <a:cubicBezTo>
                  <a:pt x="57" y="0"/>
                  <a:pt x="57" y="0"/>
                  <a:pt x="57" y="0"/>
                </a:cubicBezTo>
                <a:cubicBezTo>
                  <a:pt x="63" y="0"/>
                  <a:pt x="68" y="5"/>
                  <a:pt x="68" y="11"/>
                </a:cubicBezTo>
                <a:cubicBezTo>
                  <a:pt x="68" y="238"/>
                  <a:pt x="68" y="238"/>
                  <a:pt x="68" y="238"/>
                </a:cubicBezTo>
                <a:cubicBezTo>
                  <a:pt x="68" y="330"/>
                  <a:pt x="68" y="330"/>
                  <a:pt x="68" y="330"/>
                </a:cubicBezTo>
                <a:cubicBezTo>
                  <a:pt x="0" y="330"/>
                  <a:pt x="0" y="330"/>
                  <a:pt x="0" y="330"/>
                </a:cubicBezTo>
                <a:cubicBezTo>
                  <a:pt x="0" y="238"/>
                  <a:pt x="0" y="238"/>
                  <a:pt x="0" y="238"/>
                </a:cubicBezTo>
                <a:cubicBezTo>
                  <a:pt x="0" y="11"/>
                  <a:pt x="0" y="11"/>
                  <a:pt x="0" y="11"/>
                </a:cubicBezTo>
                <a:cubicBezTo>
                  <a:pt x="0" y="5"/>
                  <a:pt x="5" y="0"/>
                  <a:pt x="11" y="0"/>
                </a:cubicBezTo>
                <a:close/>
              </a:path>
            </a:pathLst>
          </a:custGeom>
          <a:solidFill>
            <a:srgbClr val="78AF74"/>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45" name="Google Shape;745;p27"/>
          <p:cNvSpPr/>
          <p:nvPr/>
        </p:nvSpPr>
        <p:spPr>
          <a:xfrm>
            <a:off x="9490804" y="2975658"/>
            <a:ext cx="314783" cy="411373"/>
          </a:xfrm>
          <a:custGeom>
            <a:rect b="b" l="l" r="r" t="t"/>
            <a:pathLst>
              <a:path extrusionOk="0" h="89" w="68">
                <a:moveTo>
                  <a:pt x="11" y="0"/>
                </a:moveTo>
                <a:cubicBezTo>
                  <a:pt x="57" y="0"/>
                  <a:pt x="57" y="0"/>
                  <a:pt x="57" y="0"/>
                </a:cubicBezTo>
                <a:cubicBezTo>
                  <a:pt x="63" y="0"/>
                  <a:pt x="68" y="5"/>
                  <a:pt x="68" y="11"/>
                </a:cubicBezTo>
                <a:cubicBezTo>
                  <a:pt x="68" y="89"/>
                  <a:pt x="68" y="89"/>
                  <a:pt x="68" y="89"/>
                </a:cubicBezTo>
                <a:cubicBezTo>
                  <a:pt x="0" y="89"/>
                  <a:pt x="0" y="89"/>
                  <a:pt x="0" y="89"/>
                </a:cubicBezTo>
                <a:cubicBezTo>
                  <a:pt x="0" y="11"/>
                  <a:pt x="0" y="11"/>
                  <a:pt x="0" y="11"/>
                </a:cubicBezTo>
                <a:cubicBezTo>
                  <a:pt x="0" y="5"/>
                  <a:pt x="5" y="0"/>
                  <a:pt x="11" y="0"/>
                </a:cubicBezTo>
                <a:close/>
              </a:path>
            </a:pathLst>
          </a:custGeom>
          <a:solidFill>
            <a:srgbClr val="78AF74"/>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46" name="Google Shape;746;p27"/>
          <p:cNvSpPr/>
          <p:nvPr/>
        </p:nvSpPr>
        <p:spPr>
          <a:xfrm>
            <a:off x="9093534" y="2211919"/>
            <a:ext cx="314783" cy="1175111"/>
          </a:xfrm>
          <a:custGeom>
            <a:rect b="b" l="l" r="r" t="t"/>
            <a:pathLst>
              <a:path extrusionOk="0" h="254" w="68">
                <a:moveTo>
                  <a:pt x="11" y="0"/>
                </a:moveTo>
                <a:cubicBezTo>
                  <a:pt x="56" y="0"/>
                  <a:pt x="56" y="0"/>
                  <a:pt x="56" y="0"/>
                </a:cubicBezTo>
                <a:cubicBezTo>
                  <a:pt x="63" y="0"/>
                  <a:pt x="68" y="5"/>
                  <a:pt x="68" y="11"/>
                </a:cubicBezTo>
                <a:cubicBezTo>
                  <a:pt x="68" y="238"/>
                  <a:pt x="68" y="238"/>
                  <a:pt x="68" y="238"/>
                </a:cubicBezTo>
                <a:cubicBezTo>
                  <a:pt x="68" y="254"/>
                  <a:pt x="68" y="254"/>
                  <a:pt x="68" y="254"/>
                </a:cubicBezTo>
                <a:cubicBezTo>
                  <a:pt x="0" y="254"/>
                  <a:pt x="0" y="254"/>
                  <a:pt x="0" y="254"/>
                </a:cubicBezTo>
                <a:cubicBezTo>
                  <a:pt x="0" y="238"/>
                  <a:pt x="0" y="238"/>
                  <a:pt x="0" y="238"/>
                </a:cubicBezTo>
                <a:cubicBezTo>
                  <a:pt x="0" y="11"/>
                  <a:pt x="0" y="11"/>
                  <a:pt x="0" y="11"/>
                </a:cubicBezTo>
                <a:cubicBezTo>
                  <a:pt x="0" y="5"/>
                  <a:pt x="5" y="0"/>
                  <a:pt x="11" y="0"/>
                </a:cubicBezTo>
                <a:close/>
              </a:path>
            </a:pathLst>
          </a:custGeom>
          <a:solidFill>
            <a:srgbClr val="78AF74"/>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47" name="Google Shape;747;p27"/>
          <p:cNvSpPr/>
          <p:nvPr/>
        </p:nvSpPr>
        <p:spPr>
          <a:xfrm>
            <a:off x="1952992" y="3708545"/>
            <a:ext cx="794537" cy="798459"/>
          </a:xfrm>
          <a:prstGeom prst="ellipse">
            <a:avLst/>
          </a:prstGeom>
          <a:solidFill>
            <a:srgbClr val="FFFFFF"/>
          </a:solidFill>
          <a:ln cap="flat" cmpd="sng" w="12700">
            <a:solidFill>
              <a:srgbClr val="92B5C2"/>
            </a:solidFill>
            <a:prstDash val="solid"/>
            <a:miter lim="800000"/>
            <a:headEnd len="sm" w="sm" type="none"/>
            <a:tailEnd len="sm" w="sm" type="none"/>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48" name="Google Shape;748;p27"/>
          <p:cNvSpPr/>
          <p:nvPr/>
        </p:nvSpPr>
        <p:spPr>
          <a:xfrm>
            <a:off x="2142072" y="3894048"/>
            <a:ext cx="421428" cy="427458"/>
          </a:xfrm>
          <a:custGeom>
            <a:rect b="b" l="l" r="r" t="t"/>
            <a:pathLst>
              <a:path extrusionOk="0" h="58" w="57">
                <a:moveTo>
                  <a:pt x="3" y="17"/>
                </a:moveTo>
                <a:cubicBezTo>
                  <a:pt x="3" y="17"/>
                  <a:pt x="3" y="17"/>
                  <a:pt x="3" y="17"/>
                </a:cubicBezTo>
                <a:cubicBezTo>
                  <a:pt x="3" y="17"/>
                  <a:pt x="2" y="17"/>
                  <a:pt x="2" y="17"/>
                </a:cubicBezTo>
                <a:cubicBezTo>
                  <a:pt x="3" y="17"/>
                  <a:pt x="3" y="17"/>
                  <a:pt x="3" y="17"/>
                </a:cubicBezTo>
                <a:cubicBezTo>
                  <a:pt x="3" y="17"/>
                  <a:pt x="3" y="17"/>
                  <a:pt x="3" y="17"/>
                </a:cubicBezTo>
                <a:cubicBezTo>
                  <a:pt x="3" y="17"/>
                  <a:pt x="3" y="17"/>
                  <a:pt x="3" y="17"/>
                </a:cubicBezTo>
                <a:close/>
                <a:moveTo>
                  <a:pt x="2" y="17"/>
                </a:moveTo>
                <a:cubicBezTo>
                  <a:pt x="2" y="17"/>
                  <a:pt x="2" y="17"/>
                  <a:pt x="2" y="17"/>
                </a:cubicBezTo>
                <a:cubicBezTo>
                  <a:pt x="2" y="17"/>
                  <a:pt x="2" y="17"/>
                  <a:pt x="2" y="17"/>
                </a:cubicBezTo>
                <a:cubicBezTo>
                  <a:pt x="2" y="17"/>
                  <a:pt x="2" y="17"/>
                  <a:pt x="2" y="17"/>
                </a:cubicBezTo>
                <a:cubicBezTo>
                  <a:pt x="2" y="17"/>
                  <a:pt x="2" y="17"/>
                  <a:pt x="2" y="17"/>
                </a:cubicBezTo>
                <a:cubicBezTo>
                  <a:pt x="2" y="17"/>
                  <a:pt x="2" y="17"/>
                  <a:pt x="2" y="17"/>
                </a:cubicBezTo>
                <a:close/>
                <a:moveTo>
                  <a:pt x="43" y="9"/>
                </a:moveTo>
                <a:cubicBezTo>
                  <a:pt x="43" y="9"/>
                  <a:pt x="43" y="9"/>
                  <a:pt x="43" y="9"/>
                </a:cubicBezTo>
                <a:cubicBezTo>
                  <a:pt x="43" y="9"/>
                  <a:pt x="43" y="9"/>
                  <a:pt x="43" y="9"/>
                </a:cubicBezTo>
                <a:cubicBezTo>
                  <a:pt x="43" y="9"/>
                  <a:pt x="43" y="9"/>
                  <a:pt x="43" y="9"/>
                </a:cubicBezTo>
                <a:cubicBezTo>
                  <a:pt x="43" y="9"/>
                  <a:pt x="43" y="9"/>
                  <a:pt x="43" y="9"/>
                </a:cubicBezTo>
                <a:cubicBezTo>
                  <a:pt x="43" y="9"/>
                  <a:pt x="43" y="9"/>
                  <a:pt x="43" y="9"/>
                </a:cubicBezTo>
                <a:cubicBezTo>
                  <a:pt x="43" y="9"/>
                  <a:pt x="43" y="9"/>
                  <a:pt x="43" y="9"/>
                </a:cubicBezTo>
                <a:cubicBezTo>
                  <a:pt x="43" y="9"/>
                  <a:pt x="43" y="9"/>
                  <a:pt x="43" y="9"/>
                </a:cubicBezTo>
                <a:cubicBezTo>
                  <a:pt x="43" y="9"/>
                  <a:pt x="43" y="9"/>
                  <a:pt x="43" y="9"/>
                </a:cubicBezTo>
                <a:cubicBezTo>
                  <a:pt x="42" y="9"/>
                  <a:pt x="42" y="9"/>
                  <a:pt x="42" y="9"/>
                </a:cubicBezTo>
                <a:cubicBezTo>
                  <a:pt x="42" y="8"/>
                  <a:pt x="42" y="8"/>
                  <a:pt x="42" y="8"/>
                </a:cubicBezTo>
                <a:cubicBezTo>
                  <a:pt x="42" y="8"/>
                  <a:pt x="42" y="8"/>
                  <a:pt x="42" y="8"/>
                </a:cubicBezTo>
                <a:cubicBezTo>
                  <a:pt x="42" y="8"/>
                  <a:pt x="42" y="8"/>
                  <a:pt x="42" y="8"/>
                </a:cubicBezTo>
                <a:cubicBezTo>
                  <a:pt x="42" y="8"/>
                  <a:pt x="42" y="8"/>
                  <a:pt x="42" y="8"/>
                </a:cubicBezTo>
                <a:cubicBezTo>
                  <a:pt x="42" y="8"/>
                  <a:pt x="42" y="8"/>
                  <a:pt x="42" y="8"/>
                </a:cubicBezTo>
                <a:cubicBezTo>
                  <a:pt x="42" y="9"/>
                  <a:pt x="42" y="9"/>
                  <a:pt x="43" y="9"/>
                </a:cubicBezTo>
                <a:cubicBezTo>
                  <a:pt x="43" y="9"/>
                  <a:pt x="43" y="9"/>
                  <a:pt x="43" y="9"/>
                </a:cubicBezTo>
                <a:cubicBezTo>
                  <a:pt x="43" y="9"/>
                  <a:pt x="43" y="9"/>
                  <a:pt x="43" y="9"/>
                </a:cubicBezTo>
                <a:cubicBezTo>
                  <a:pt x="43" y="9"/>
                  <a:pt x="43" y="9"/>
                  <a:pt x="43" y="9"/>
                </a:cubicBezTo>
                <a:cubicBezTo>
                  <a:pt x="43" y="9"/>
                  <a:pt x="43" y="9"/>
                  <a:pt x="43" y="9"/>
                </a:cubicBezTo>
                <a:cubicBezTo>
                  <a:pt x="43" y="9"/>
                  <a:pt x="43" y="9"/>
                  <a:pt x="43" y="9"/>
                </a:cubicBezTo>
                <a:cubicBezTo>
                  <a:pt x="43" y="9"/>
                  <a:pt x="43" y="9"/>
                  <a:pt x="43" y="9"/>
                </a:cubicBezTo>
                <a:cubicBezTo>
                  <a:pt x="43" y="9"/>
                  <a:pt x="43" y="9"/>
                  <a:pt x="43" y="9"/>
                </a:cubicBezTo>
                <a:cubicBezTo>
                  <a:pt x="43" y="9"/>
                  <a:pt x="43" y="9"/>
                  <a:pt x="43" y="9"/>
                </a:cubicBezTo>
                <a:cubicBezTo>
                  <a:pt x="43" y="9"/>
                  <a:pt x="43" y="9"/>
                  <a:pt x="43" y="9"/>
                </a:cubicBezTo>
                <a:close/>
                <a:moveTo>
                  <a:pt x="55" y="19"/>
                </a:moveTo>
                <a:cubicBezTo>
                  <a:pt x="56" y="22"/>
                  <a:pt x="57" y="25"/>
                  <a:pt x="57" y="29"/>
                </a:cubicBezTo>
                <a:cubicBezTo>
                  <a:pt x="57" y="45"/>
                  <a:pt x="44" y="58"/>
                  <a:pt x="28" y="58"/>
                </a:cubicBezTo>
                <a:cubicBezTo>
                  <a:pt x="13" y="58"/>
                  <a:pt x="0" y="45"/>
                  <a:pt x="0" y="29"/>
                </a:cubicBezTo>
                <a:cubicBezTo>
                  <a:pt x="0" y="25"/>
                  <a:pt x="1" y="21"/>
                  <a:pt x="2" y="18"/>
                </a:cubicBezTo>
                <a:cubicBezTo>
                  <a:pt x="2" y="21"/>
                  <a:pt x="2" y="21"/>
                  <a:pt x="2" y="21"/>
                </a:cubicBezTo>
                <a:cubicBezTo>
                  <a:pt x="2" y="21"/>
                  <a:pt x="2" y="21"/>
                  <a:pt x="2" y="21"/>
                </a:cubicBezTo>
                <a:cubicBezTo>
                  <a:pt x="2" y="21"/>
                  <a:pt x="2" y="21"/>
                  <a:pt x="2" y="21"/>
                </a:cubicBezTo>
                <a:cubicBezTo>
                  <a:pt x="2" y="21"/>
                  <a:pt x="2" y="21"/>
                  <a:pt x="2" y="21"/>
                </a:cubicBezTo>
                <a:cubicBezTo>
                  <a:pt x="2" y="21"/>
                  <a:pt x="2" y="21"/>
                  <a:pt x="3" y="21"/>
                </a:cubicBezTo>
                <a:cubicBezTo>
                  <a:pt x="3" y="21"/>
                  <a:pt x="3" y="21"/>
                  <a:pt x="3" y="21"/>
                </a:cubicBezTo>
                <a:cubicBezTo>
                  <a:pt x="3" y="21"/>
                  <a:pt x="3" y="21"/>
                  <a:pt x="3" y="21"/>
                </a:cubicBezTo>
                <a:cubicBezTo>
                  <a:pt x="3" y="21"/>
                  <a:pt x="3" y="21"/>
                  <a:pt x="3" y="21"/>
                </a:cubicBezTo>
                <a:cubicBezTo>
                  <a:pt x="3" y="22"/>
                  <a:pt x="3" y="22"/>
                  <a:pt x="3" y="22"/>
                </a:cubicBezTo>
                <a:cubicBezTo>
                  <a:pt x="3" y="22"/>
                  <a:pt x="3" y="22"/>
                  <a:pt x="3" y="22"/>
                </a:cubicBezTo>
                <a:cubicBezTo>
                  <a:pt x="3" y="22"/>
                  <a:pt x="3" y="22"/>
                  <a:pt x="3" y="22"/>
                </a:cubicBezTo>
                <a:cubicBezTo>
                  <a:pt x="3" y="22"/>
                  <a:pt x="3" y="22"/>
                  <a:pt x="3" y="22"/>
                </a:cubicBezTo>
                <a:cubicBezTo>
                  <a:pt x="3" y="22"/>
                  <a:pt x="4" y="22"/>
                  <a:pt x="4" y="22"/>
                </a:cubicBezTo>
                <a:cubicBezTo>
                  <a:pt x="4" y="22"/>
                  <a:pt x="4" y="22"/>
                  <a:pt x="4" y="22"/>
                </a:cubicBezTo>
                <a:cubicBezTo>
                  <a:pt x="4" y="22"/>
                  <a:pt x="4" y="22"/>
                  <a:pt x="4" y="22"/>
                </a:cubicBezTo>
                <a:cubicBezTo>
                  <a:pt x="4" y="22"/>
                  <a:pt x="4" y="22"/>
                  <a:pt x="4" y="22"/>
                </a:cubicBezTo>
                <a:cubicBezTo>
                  <a:pt x="4" y="22"/>
                  <a:pt x="4" y="22"/>
                  <a:pt x="4" y="22"/>
                </a:cubicBezTo>
                <a:cubicBezTo>
                  <a:pt x="4" y="22"/>
                  <a:pt x="4" y="22"/>
                  <a:pt x="4" y="22"/>
                </a:cubicBezTo>
                <a:cubicBezTo>
                  <a:pt x="4" y="22"/>
                  <a:pt x="4" y="22"/>
                  <a:pt x="4" y="22"/>
                </a:cubicBezTo>
                <a:cubicBezTo>
                  <a:pt x="4" y="23"/>
                  <a:pt x="4" y="23"/>
                  <a:pt x="4" y="23"/>
                </a:cubicBezTo>
                <a:cubicBezTo>
                  <a:pt x="4" y="23"/>
                  <a:pt x="4" y="23"/>
                  <a:pt x="4" y="23"/>
                </a:cubicBezTo>
                <a:cubicBezTo>
                  <a:pt x="4" y="23"/>
                  <a:pt x="4" y="23"/>
                  <a:pt x="4" y="23"/>
                </a:cubicBezTo>
                <a:cubicBezTo>
                  <a:pt x="4" y="23"/>
                  <a:pt x="4" y="23"/>
                  <a:pt x="4" y="23"/>
                </a:cubicBezTo>
                <a:cubicBezTo>
                  <a:pt x="4" y="23"/>
                  <a:pt x="4" y="23"/>
                  <a:pt x="4" y="23"/>
                </a:cubicBezTo>
                <a:cubicBezTo>
                  <a:pt x="5" y="23"/>
                  <a:pt x="5" y="23"/>
                  <a:pt x="5" y="23"/>
                </a:cubicBezTo>
                <a:cubicBezTo>
                  <a:pt x="5" y="23"/>
                  <a:pt x="5" y="23"/>
                  <a:pt x="5" y="23"/>
                </a:cubicBezTo>
                <a:cubicBezTo>
                  <a:pt x="5" y="23"/>
                  <a:pt x="5" y="23"/>
                  <a:pt x="5" y="23"/>
                </a:cubicBezTo>
                <a:cubicBezTo>
                  <a:pt x="5" y="23"/>
                  <a:pt x="5" y="23"/>
                  <a:pt x="5" y="23"/>
                </a:cubicBezTo>
                <a:cubicBezTo>
                  <a:pt x="5" y="23"/>
                  <a:pt x="5" y="23"/>
                  <a:pt x="5" y="23"/>
                </a:cubicBezTo>
                <a:cubicBezTo>
                  <a:pt x="5" y="23"/>
                  <a:pt x="5" y="24"/>
                  <a:pt x="5" y="24"/>
                </a:cubicBezTo>
                <a:cubicBezTo>
                  <a:pt x="5" y="24"/>
                  <a:pt x="5" y="24"/>
                  <a:pt x="5" y="24"/>
                </a:cubicBezTo>
                <a:cubicBezTo>
                  <a:pt x="5" y="24"/>
                  <a:pt x="5" y="24"/>
                  <a:pt x="5" y="24"/>
                </a:cubicBezTo>
                <a:cubicBezTo>
                  <a:pt x="5" y="24"/>
                  <a:pt x="5" y="24"/>
                  <a:pt x="5" y="24"/>
                </a:cubicBezTo>
                <a:cubicBezTo>
                  <a:pt x="5" y="24"/>
                  <a:pt x="5" y="24"/>
                  <a:pt x="5" y="24"/>
                </a:cubicBezTo>
                <a:cubicBezTo>
                  <a:pt x="5" y="24"/>
                  <a:pt x="5" y="24"/>
                  <a:pt x="5" y="24"/>
                </a:cubicBezTo>
                <a:cubicBezTo>
                  <a:pt x="5" y="24"/>
                  <a:pt x="5" y="24"/>
                  <a:pt x="5" y="25"/>
                </a:cubicBezTo>
                <a:cubicBezTo>
                  <a:pt x="5" y="25"/>
                  <a:pt x="5" y="25"/>
                  <a:pt x="5" y="25"/>
                </a:cubicBezTo>
                <a:cubicBezTo>
                  <a:pt x="5" y="25"/>
                  <a:pt x="5" y="25"/>
                  <a:pt x="5" y="25"/>
                </a:cubicBezTo>
                <a:cubicBezTo>
                  <a:pt x="5" y="25"/>
                  <a:pt x="5" y="25"/>
                  <a:pt x="5" y="25"/>
                </a:cubicBezTo>
                <a:cubicBezTo>
                  <a:pt x="5" y="25"/>
                  <a:pt x="5" y="25"/>
                  <a:pt x="5" y="25"/>
                </a:cubicBezTo>
                <a:cubicBezTo>
                  <a:pt x="5" y="25"/>
                  <a:pt x="5" y="25"/>
                  <a:pt x="5" y="25"/>
                </a:cubicBezTo>
                <a:cubicBezTo>
                  <a:pt x="5" y="25"/>
                  <a:pt x="5" y="25"/>
                  <a:pt x="5" y="25"/>
                </a:cubicBezTo>
                <a:cubicBezTo>
                  <a:pt x="5" y="25"/>
                  <a:pt x="5" y="25"/>
                  <a:pt x="5" y="25"/>
                </a:cubicBezTo>
                <a:cubicBezTo>
                  <a:pt x="6" y="25"/>
                  <a:pt x="6" y="25"/>
                  <a:pt x="6" y="25"/>
                </a:cubicBezTo>
                <a:cubicBezTo>
                  <a:pt x="6" y="25"/>
                  <a:pt x="6" y="25"/>
                  <a:pt x="6" y="25"/>
                </a:cubicBezTo>
                <a:cubicBezTo>
                  <a:pt x="6" y="25"/>
                  <a:pt x="6" y="25"/>
                  <a:pt x="6" y="25"/>
                </a:cubicBezTo>
                <a:cubicBezTo>
                  <a:pt x="6" y="25"/>
                  <a:pt x="6" y="25"/>
                  <a:pt x="6" y="25"/>
                </a:cubicBezTo>
                <a:cubicBezTo>
                  <a:pt x="6" y="25"/>
                  <a:pt x="6" y="25"/>
                  <a:pt x="6" y="25"/>
                </a:cubicBezTo>
                <a:cubicBezTo>
                  <a:pt x="6" y="26"/>
                  <a:pt x="7" y="26"/>
                  <a:pt x="7" y="26"/>
                </a:cubicBezTo>
                <a:cubicBezTo>
                  <a:pt x="7" y="26"/>
                  <a:pt x="7" y="26"/>
                  <a:pt x="7" y="26"/>
                </a:cubicBezTo>
                <a:cubicBezTo>
                  <a:pt x="7" y="26"/>
                  <a:pt x="7" y="26"/>
                  <a:pt x="7" y="26"/>
                </a:cubicBezTo>
                <a:cubicBezTo>
                  <a:pt x="7" y="26"/>
                  <a:pt x="7" y="26"/>
                  <a:pt x="7" y="26"/>
                </a:cubicBezTo>
                <a:cubicBezTo>
                  <a:pt x="7" y="27"/>
                  <a:pt x="7" y="27"/>
                  <a:pt x="7" y="27"/>
                </a:cubicBezTo>
                <a:cubicBezTo>
                  <a:pt x="7" y="26"/>
                  <a:pt x="7" y="26"/>
                  <a:pt x="7" y="26"/>
                </a:cubicBezTo>
                <a:cubicBezTo>
                  <a:pt x="7" y="26"/>
                  <a:pt x="7" y="27"/>
                  <a:pt x="7" y="27"/>
                </a:cubicBezTo>
                <a:cubicBezTo>
                  <a:pt x="7" y="27"/>
                  <a:pt x="7" y="27"/>
                  <a:pt x="7" y="27"/>
                </a:cubicBezTo>
                <a:cubicBezTo>
                  <a:pt x="7" y="27"/>
                  <a:pt x="7" y="27"/>
                  <a:pt x="7" y="27"/>
                </a:cubicBezTo>
                <a:cubicBezTo>
                  <a:pt x="7" y="28"/>
                  <a:pt x="7" y="28"/>
                  <a:pt x="7" y="28"/>
                </a:cubicBezTo>
                <a:cubicBezTo>
                  <a:pt x="7" y="28"/>
                  <a:pt x="7" y="28"/>
                  <a:pt x="7" y="28"/>
                </a:cubicBezTo>
                <a:cubicBezTo>
                  <a:pt x="7" y="28"/>
                  <a:pt x="7" y="28"/>
                  <a:pt x="7" y="28"/>
                </a:cubicBezTo>
                <a:cubicBezTo>
                  <a:pt x="6" y="28"/>
                  <a:pt x="6" y="28"/>
                  <a:pt x="6" y="28"/>
                </a:cubicBezTo>
                <a:cubicBezTo>
                  <a:pt x="6" y="28"/>
                  <a:pt x="6" y="28"/>
                  <a:pt x="6" y="28"/>
                </a:cubicBezTo>
                <a:cubicBezTo>
                  <a:pt x="6" y="28"/>
                  <a:pt x="6" y="28"/>
                  <a:pt x="6" y="29"/>
                </a:cubicBezTo>
                <a:cubicBezTo>
                  <a:pt x="6" y="29"/>
                  <a:pt x="6" y="29"/>
                  <a:pt x="6" y="29"/>
                </a:cubicBezTo>
                <a:cubicBezTo>
                  <a:pt x="6" y="29"/>
                  <a:pt x="6" y="29"/>
                  <a:pt x="6" y="29"/>
                </a:cubicBezTo>
                <a:cubicBezTo>
                  <a:pt x="6" y="29"/>
                  <a:pt x="6" y="29"/>
                  <a:pt x="6" y="29"/>
                </a:cubicBezTo>
                <a:cubicBezTo>
                  <a:pt x="6" y="29"/>
                  <a:pt x="6" y="29"/>
                  <a:pt x="6" y="29"/>
                </a:cubicBezTo>
                <a:cubicBezTo>
                  <a:pt x="6" y="29"/>
                  <a:pt x="6" y="29"/>
                  <a:pt x="6" y="29"/>
                </a:cubicBezTo>
                <a:cubicBezTo>
                  <a:pt x="6" y="30"/>
                  <a:pt x="6" y="30"/>
                  <a:pt x="6" y="30"/>
                </a:cubicBezTo>
                <a:cubicBezTo>
                  <a:pt x="6" y="30"/>
                  <a:pt x="6" y="30"/>
                  <a:pt x="6" y="30"/>
                </a:cubicBezTo>
                <a:cubicBezTo>
                  <a:pt x="6" y="30"/>
                  <a:pt x="6" y="30"/>
                  <a:pt x="6" y="30"/>
                </a:cubicBezTo>
                <a:cubicBezTo>
                  <a:pt x="6" y="30"/>
                  <a:pt x="6" y="30"/>
                  <a:pt x="6" y="30"/>
                </a:cubicBezTo>
                <a:cubicBezTo>
                  <a:pt x="6" y="30"/>
                  <a:pt x="6" y="30"/>
                  <a:pt x="6" y="30"/>
                </a:cubicBezTo>
                <a:cubicBezTo>
                  <a:pt x="6" y="30"/>
                  <a:pt x="6" y="30"/>
                  <a:pt x="6" y="30"/>
                </a:cubicBezTo>
                <a:cubicBezTo>
                  <a:pt x="6" y="30"/>
                  <a:pt x="6" y="30"/>
                  <a:pt x="6" y="31"/>
                </a:cubicBezTo>
                <a:cubicBezTo>
                  <a:pt x="6" y="31"/>
                  <a:pt x="6" y="31"/>
                  <a:pt x="6" y="31"/>
                </a:cubicBezTo>
                <a:cubicBezTo>
                  <a:pt x="6" y="31"/>
                  <a:pt x="6" y="31"/>
                  <a:pt x="6" y="31"/>
                </a:cubicBezTo>
                <a:cubicBezTo>
                  <a:pt x="6" y="31"/>
                  <a:pt x="6" y="31"/>
                  <a:pt x="6" y="31"/>
                </a:cubicBezTo>
                <a:cubicBezTo>
                  <a:pt x="6" y="31"/>
                  <a:pt x="6" y="31"/>
                  <a:pt x="6" y="31"/>
                </a:cubicBezTo>
                <a:cubicBezTo>
                  <a:pt x="6" y="32"/>
                  <a:pt x="6" y="32"/>
                  <a:pt x="6" y="32"/>
                </a:cubicBezTo>
                <a:cubicBezTo>
                  <a:pt x="6" y="32"/>
                  <a:pt x="6" y="32"/>
                  <a:pt x="6" y="32"/>
                </a:cubicBezTo>
                <a:cubicBezTo>
                  <a:pt x="6" y="32"/>
                  <a:pt x="6" y="32"/>
                  <a:pt x="6" y="32"/>
                </a:cubicBezTo>
                <a:cubicBezTo>
                  <a:pt x="6" y="32"/>
                  <a:pt x="6" y="32"/>
                  <a:pt x="6" y="32"/>
                </a:cubicBezTo>
                <a:cubicBezTo>
                  <a:pt x="6" y="32"/>
                  <a:pt x="6" y="33"/>
                  <a:pt x="6" y="33"/>
                </a:cubicBezTo>
                <a:cubicBezTo>
                  <a:pt x="7" y="33"/>
                  <a:pt x="7" y="33"/>
                  <a:pt x="7" y="33"/>
                </a:cubicBezTo>
                <a:cubicBezTo>
                  <a:pt x="7" y="33"/>
                  <a:pt x="7" y="33"/>
                  <a:pt x="7" y="33"/>
                </a:cubicBezTo>
                <a:cubicBezTo>
                  <a:pt x="7" y="33"/>
                  <a:pt x="7" y="34"/>
                  <a:pt x="7" y="34"/>
                </a:cubicBezTo>
                <a:cubicBezTo>
                  <a:pt x="7" y="34"/>
                  <a:pt x="7" y="34"/>
                  <a:pt x="7" y="34"/>
                </a:cubicBezTo>
                <a:cubicBezTo>
                  <a:pt x="7" y="34"/>
                  <a:pt x="7" y="34"/>
                  <a:pt x="7" y="34"/>
                </a:cubicBezTo>
                <a:cubicBezTo>
                  <a:pt x="7" y="34"/>
                  <a:pt x="7" y="34"/>
                  <a:pt x="7" y="34"/>
                </a:cubicBezTo>
                <a:cubicBezTo>
                  <a:pt x="7" y="34"/>
                  <a:pt x="7" y="34"/>
                  <a:pt x="7" y="34"/>
                </a:cubicBezTo>
                <a:cubicBezTo>
                  <a:pt x="7" y="34"/>
                  <a:pt x="7" y="34"/>
                  <a:pt x="7" y="34"/>
                </a:cubicBezTo>
                <a:cubicBezTo>
                  <a:pt x="7" y="34"/>
                  <a:pt x="7" y="34"/>
                  <a:pt x="7" y="34"/>
                </a:cubicBezTo>
                <a:cubicBezTo>
                  <a:pt x="7" y="34"/>
                  <a:pt x="7" y="34"/>
                  <a:pt x="7" y="34"/>
                </a:cubicBezTo>
                <a:cubicBezTo>
                  <a:pt x="7" y="34"/>
                  <a:pt x="7" y="34"/>
                  <a:pt x="7" y="34"/>
                </a:cubicBezTo>
                <a:cubicBezTo>
                  <a:pt x="7" y="34"/>
                  <a:pt x="7" y="34"/>
                  <a:pt x="7" y="34"/>
                </a:cubicBezTo>
                <a:cubicBezTo>
                  <a:pt x="7" y="34"/>
                  <a:pt x="7" y="34"/>
                  <a:pt x="7" y="34"/>
                </a:cubicBezTo>
                <a:cubicBezTo>
                  <a:pt x="7" y="35"/>
                  <a:pt x="7" y="35"/>
                  <a:pt x="7" y="35"/>
                </a:cubicBezTo>
                <a:cubicBezTo>
                  <a:pt x="7" y="35"/>
                  <a:pt x="7" y="35"/>
                  <a:pt x="7" y="35"/>
                </a:cubicBezTo>
                <a:cubicBezTo>
                  <a:pt x="7" y="35"/>
                  <a:pt x="7" y="35"/>
                  <a:pt x="7" y="35"/>
                </a:cubicBezTo>
                <a:cubicBezTo>
                  <a:pt x="8" y="35"/>
                  <a:pt x="8" y="35"/>
                  <a:pt x="8" y="35"/>
                </a:cubicBezTo>
                <a:cubicBezTo>
                  <a:pt x="8" y="35"/>
                  <a:pt x="8" y="35"/>
                  <a:pt x="8" y="35"/>
                </a:cubicBezTo>
                <a:cubicBezTo>
                  <a:pt x="8" y="35"/>
                  <a:pt x="8" y="35"/>
                  <a:pt x="8" y="35"/>
                </a:cubicBezTo>
                <a:cubicBezTo>
                  <a:pt x="8" y="35"/>
                  <a:pt x="8" y="35"/>
                  <a:pt x="8" y="36"/>
                </a:cubicBezTo>
                <a:cubicBezTo>
                  <a:pt x="8" y="36"/>
                  <a:pt x="8" y="36"/>
                  <a:pt x="8" y="36"/>
                </a:cubicBezTo>
                <a:cubicBezTo>
                  <a:pt x="8" y="36"/>
                  <a:pt x="8" y="36"/>
                  <a:pt x="8" y="36"/>
                </a:cubicBezTo>
                <a:cubicBezTo>
                  <a:pt x="8" y="36"/>
                  <a:pt x="8" y="36"/>
                  <a:pt x="8" y="36"/>
                </a:cubicBezTo>
                <a:cubicBezTo>
                  <a:pt x="8" y="36"/>
                  <a:pt x="8" y="36"/>
                  <a:pt x="8" y="36"/>
                </a:cubicBezTo>
                <a:cubicBezTo>
                  <a:pt x="8" y="37"/>
                  <a:pt x="8" y="37"/>
                  <a:pt x="8" y="37"/>
                </a:cubicBezTo>
                <a:cubicBezTo>
                  <a:pt x="8" y="37"/>
                  <a:pt x="8" y="37"/>
                  <a:pt x="8" y="37"/>
                </a:cubicBezTo>
                <a:cubicBezTo>
                  <a:pt x="8" y="37"/>
                  <a:pt x="8" y="37"/>
                  <a:pt x="8" y="37"/>
                </a:cubicBezTo>
                <a:cubicBezTo>
                  <a:pt x="8" y="37"/>
                  <a:pt x="8" y="37"/>
                  <a:pt x="8" y="37"/>
                </a:cubicBezTo>
                <a:cubicBezTo>
                  <a:pt x="8" y="37"/>
                  <a:pt x="8" y="37"/>
                  <a:pt x="8" y="37"/>
                </a:cubicBezTo>
                <a:cubicBezTo>
                  <a:pt x="8" y="37"/>
                  <a:pt x="8" y="37"/>
                  <a:pt x="8" y="37"/>
                </a:cubicBezTo>
                <a:cubicBezTo>
                  <a:pt x="8" y="37"/>
                  <a:pt x="8" y="37"/>
                  <a:pt x="8" y="37"/>
                </a:cubicBezTo>
                <a:cubicBezTo>
                  <a:pt x="9" y="37"/>
                  <a:pt x="9" y="38"/>
                  <a:pt x="9" y="38"/>
                </a:cubicBezTo>
                <a:cubicBezTo>
                  <a:pt x="8" y="38"/>
                  <a:pt x="8" y="38"/>
                  <a:pt x="8" y="38"/>
                </a:cubicBezTo>
                <a:cubicBezTo>
                  <a:pt x="9" y="38"/>
                  <a:pt x="9" y="38"/>
                  <a:pt x="9" y="38"/>
                </a:cubicBezTo>
                <a:cubicBezTo>
                  <a:pt x="9" y="38"/>
                  <a:pt x="10" y="38"/>
                  <a:pt x="10" y="38"/>
                </a:cubicBezTo>
                <a:cubicBezTo>
                  <a:pt x="10" y="38"/>
                  <a:pt x="10" y="38"/>
                  <a:pt x="10" y="38"/>
                </a:cubicBezTo>
                <a:cubicBezTo>
                  <a:pt x="10" y="38"/>
                  <a:pt x="10" y="38"/>
                  <a:pt x="10" y="38"/>
                </a:cubicBezTo>
                <a:cubicBezTo>
                  <a:pt x="10" y="38"/>
                  <a:pt x="10" y="38"/>
                  <a:pt x="10" y="38"/>
                </a:cubicBezTo>
                <a:cubicBezTo>
                  <a:pt x="10" y="39"/>
                  <a:pt x="10" y="39"/>
                  <a:pt x="10" y="39"/>
                </a:cubicBezTo>
                <a:cubicBezTo>
                  <a:pt x="10" y="39"/>
                  <a:pt x="10" y="39"/>
                  <a:pt x="10" y="39"/>
                </a:cubicBezTo>
                <a:cubicBezTo>
                  <a:pt x="10" y="39"/>
                  <a:pt x="10" y="39"/>
                  <a:pt x="10" y="39"/>
                </a:cubicBezTo>
                <a:cubicBezTo>
                  <a:pt x="10" y="39"/>
                  <a:pt x="10" y="39"/>
                  <a:pt x="10" y="39"/>
                </a:cubicBezTo>
                <a:cubicBezTo>
                  <a:pt x="10" y="39"/>
                  <a:pt x="10" y="39"/>
                  <a:pt x="10" y="39"/>
                </a:cubicBezTo>
                <a:cubicBezTo>
                  <a:pt x="10" y="39"/>
                  <a:pt x="10" y="39"/>
                  <a:pt x="10" y="39"/>
                </a:cubicBezTo>
                <a:cubicBezTo>
                  <a:pt x="10" y="39"/>
                  <a:pt x="10" y="39"/>
                  <a:pt x="10" y="39"/>
                </a:cubicBezTo>
                <a:cubicBezTo>
                  <a:pt x="10" y="39"/>
                  <a:pt x="10" y="39"/>
                  <a:pt x="11" y="39"/>
                </a:cubicBezTo>
                <a:cubicBezTo>
                  <a:pt x="11" y="39"/>
                  <a:pt x="11" y="39"/>
                  <a:pt x="11" y="39"/>
                </a:cubicBezTo>
                <a:cubicBezTo>
                  <a:pt x="11" y="39"/>
                  <a:pt x="11" y="39"/>
                  <a:pt x="11" y="39"/>
                </a:cubicBezTo>
                <a:cubicBezTo>
                  <a:pt x="11" y="39"/>
                  <a:pt x="11" y="39"/>
                  <a:pt x="11" y="39"/>
                </a:cubicBezTo>
                <a:cubicBezTo>
                  <a:pt x="11" y="39"/>
                  <a:pt x="11" y="39"/>
                  <a:pt x="11" y="39"/>
                </a:cubicBezTo>
                <a:cubicBezTo>
                  <a:pt x="11" y="39"/>
                  <a:pt x="11" y="39"/>
                  <a:pt x="11" y="39"/>
                </a:cubicBezTo>
                <a:cubicBezTo>
                  <a:pt x="11" y="39"/>
                  <a:pt x="11" y="39"/>
                  <a:pt x="11" y="39"/>
                </a:cubicBezTo>
                <a:cubicBezTo>
                  <a:pt x="11" y="39"/>
                  <a:pt x="11" y="39"/>
                  <a:pt x="11" y="39"/>
                </a:cubicBezTo>
                <a:cubicBezTo>
                  <a:pt x="11" y="39"/>
                  <a:pt x="11" y="40"/>
                  <a:pt x="11" y="40"/>
                </a:cubicBezTo>
                <a:cubicBezTo>
                  <a:pt x="11" y="40"/>
                  <a:pt x="11" y="40"/>
                  <a:pt x="11" y="40"/>
                </a:cubicBezTo>
                <a:cubicBezTo>
                  <a:pt x="11" y="40"/>
                  <a:pt x="11" y="40"/>
                  <a:pt x="11" y="40"/>
                </a:cubicBezTo>
                <a:cubicBezTo>
                  <a:pt x="11" y="40"/>
                  <a:pt x="11" y="40"/>
                  <a:pt x="11" y="40"/>
                </a:cubicBezTo>
                <a:cubicBezTo>
                  <a:pt x="11" y="40"/>
                  <a:pt x="11" y="40"/>
                  <a:pt x="11" y="40"/>
                </a:cubicBezTo>
                <a:cubicBezTo>
                  <a:pt x="11" y="40"/>
                  <a:pt x="11" y="40"/>
                  <a:pt x="11" y="41"/>
                </a:cubicBezTo>
                <a:cubicBezTo>
                  <a:pt x="11" y="41"/>
                  <a:pt x="11" y="41"/>
                  <a:pt x="11" y="41"/>
                </a:cubicBezTo>
                <a:cubicBezTo>
                  <a:pt x="11" y="41"/>
                  <a:pt x="11" y="41"/>
                  <a:pt x="11" y="41"/>
                </a:cubicBezTo>
                <a:cubicBezTo>
                  <a:pt x="11" y="41"/>
                  <a:pt x="11" y="41"/>
                  <a:pt x="11" y="41"/>
                </a:cubicBezTo>
                <a:cubicBezTo>
                  <a:pt x="11" y="41"/>
                  <a:pt x="11" y="41"/>
                  <a:pt x="11" y="41"/>
                </a:cubicBezTo>
                <a:cubicBezTo>
                  <a:pt x="11" y="41"/>
                  <a:pt x="11" y="41"/>
                  <a:pt x="11" y="41"/>
                </a:cubicBezTo>
                <a:cubicBezTo>
                  <a:pt x="11" y="41"/>
                  <a:pt x="11" y="41"/>
                  <a:pt x="11" y="41"/>
                </a:cubicBezTo>
                <a:cubicBezTo>
                  <a:pt x="11" y="41"/>
                  <a:pt x="11" y="41"/>
                  <a:pt x="11" y="41"/>
                </a:cubicBezTo>
                <a:cubicBezTo>
                  <a:pt x="11" y="41"/>
                  <a:pt x="11" y="41"/>
                  <a:pt x="11" y="41"/>
                </a:cubicBezTo>
                <a:cubicBezTo>
                  <a:pt x="11" y="41"/>
                  <a:pt x="11" y="41"/>
                  <a:pt x="11" y="41"/>
                </a:cubicBezTo>
                <a:cubicBezTo>
                  <a:pt x="11" y="41"/>
                  <a:pt x="11" y="41"/>
                  <a:pt x="11" y="41"/>
                </a:cubicBezTo>
                <a:cubicBezTo>
                  <a:pt x="12" y="41"/>
                  <a:pt x="12" y="41"/>
                  <a:pt x="12" y="41"/>
                </a:cubicBezTo>
                <a:cubicBezTo>
                  <a:pt x="12" y="41"/>
                  <a:pt x="12" y="42"/>
                  <a:pt x="12" y="42"/>
                </a:cubicBezTo>
                <a:cubicBezTo>
                  <a:pt x="12" y="42"/>
                  <a:pt x="12" y="42"/>
                  <a:pt x="12" y="42"/>
                </a:cubicBezTo>
                <a:cubicBezTo>
                  <a:pt x="12" y="42"/>
                  <a:pt x="12" y="42"/>
                  <a:pt x="12" y="42"/>
                </a:cubicBezTo>
                <a:cubicBezTo>
                  <a:pt x="12" y="44"/>
                  <a:pt x="12" y="44"/>
                  <a:pt x="12" y="44"/>
                </a:cubicBezTo>
                <a:cubicBezTo>
                  <a:pt x="12" y="44"/>
                  <a:pt x="12" y="44"/>
                  <a:pt x="12" y="44"/>
                </a:cubicBezTo>
                <a:cubicBezTo>
                  <a:pt x="12" y="44"/>
                  <a:pt x="12" y="44"/>
                  <a:pt x="12" y="44"/>
                </a:cubicBezTo>
                <a:cubicBezTo>
                  <a:pt x="12" y="44"/>
                  <a:pt x="12" y="44"/>
                  <a:pt x="12" y="44"/>
                </a:cubicBezTo>
                <a:cubicBezTo>
                  <a:pt x="12" y="44"/>
                  <a:pt x="12" y="45"/>
                  <a:pt x="12" y="45"/>
                </a:cubicBezTo>
                <a:cubicBezTo>
                  <a:pt x="12" y="45"/>
                  <a:pt x="12" y="45"/>
                  <a:pt x="12" y="45"/>
                </a:cubicBezTo>
                <a:cubicBezTo>
                  <a:pt x="12" y="45"/>
                  <a:pt x="12" y="45"/>
                  <a:pt x="12" y="45"/>
                </a:cubicBezTo>
                <a:cubicBezTo>
                  <a:pt x="12" y="45"/>
                  <a:pt x="12" y="45"/>
                  <a:pt x="12" y="45"/>
                </a:cubicBezTo>
                <a:cubicBezTo>
                  <a:pt x="12" y="45"/>
                  <a:pt x="12" y="45"/>
                  <a:pt x="12" y="45"/>
                </a:cubicBezTo>
                <a:cubicBezTo>
                  <a:pt x="12" y="45"/>
                  <a:pt x="12" y="45"/>
                  <a:pt x="12" y="45"/>
                </a:cubicBezTo>
                <a:cubicBezTo>
                  <a:pt x="12" y="45"/>
                  <a:pt x="12" y="46"/>
                  <a:pt x="12" y="46"/>
                </a:cubicBezTo>
                <a:cubicBezTo>
                  <a:pt x="12" y="46"/>
                  <a:pt x="12" y="46"/>
                  <a:pt x="12" y="46"/>
                </a:cubicBezTo>
                <a:cubicBezTo>
                  <a:pt x="12" y="46"/>
                  <a:pt x="12" y="46"/>
                  <a:pt x="12" y="46"/>
                </a:cubicBezTo>
                <a:cubicBezTo>
                  <a:pt x="12" y="46"/>
                  <a:pt x="12" y="46"/>
                  <a:pt x="12" y="46"/>
                </a:cubicBezTo>
                <a:cubicBezTo>
                  <a:pt x="12" y="46"/>
                  <a:pt x="12" y="46"/>
                  <a:pt x="12" y="46"/>
                </a:cubicBezTo>
                <a:cubicBezTo>
                  <a:pt x="12" y="46"/>
                  <a:pt x="12" y="46"/>
                  <a:pt x="12" y="46"/>
                </a:cubicBezTo>
                <a:cubicBezTo>
                  <a:pt x="12" y="46"/>
                  <a:pt x="12" y="46"/>
                  <a:pt x="12" y="47"/>
                </a:cubicBezTo>
                <a:cubicBezTo>
                  <a:pt x="12" y="47"/>
                  <a:pt x="12" y="47"/>
                  <a:pt x="12" y="47"/>
                </a:cubicBezTo>
                <a:cubicBezTo>
                  <a:pt x="12" y="47"/>
                  <a:pt x="12" y="47"/>
                  <a:pt x="12" y="47"/>
                </a:cubicBezTo>
                <a:cubicBezTo>
                  <a:pt x="12" y="47"/>
                  <a:pt x="12" y="47"/>
                  <a:pt x="12" y="47"/>
                </a:cubicBezTo>
                <a:cubicBezTo>
                  <a:pt x="12" y="47"/>
                  <a:pt x="12" y="47"/>
                  <a:pt x="12" y="47"/>
                </a:cubicBezTo>
                <a:cubicBezTo>
                  <a:pt x="12" y="48"/>
                  <a:pt x="12" y="48"/>
                  <a:pt x="13" y="48"/>
                </a:cubicBezTo>
                <a:cubicBezTo>
                  <a:pt x="13" y="48"/>
                  <a:pt x="13" y="48"/>
                  <a:pt x="13" y="48"/>
                </a:cubicBezTo>
                <a:cubicBezTo>
                  <a:pt x="13" y="48"/>
                  <a:pt x="13" y="49"/>
                  <a:pt x="13" y="49"/>
                </a:cubicBezTo>
                <a:cubicBezTo>
                  <a:pt x="13" y="49"/>
                  <a:pt x="13" y="49"/>
                  <a:pt x="13" y="49"/>
                </a:cubicBezTo>
                <a:cubicBezTo>
                  <a:pt x="13" y="49"/>
                  <a:pt x="13" y="49"/>
                  <a:pt x="13" y="49"/>
                </a:cubicBezTo>
                <a:cubicBezTo>
                  <a:pt x="13" y="49"/>
                  <a:pt x="13" y="49"/>
                  <a:pt x="13" y="49"/>
                </a:cubicBezTo>
                <a:cubicBezTo>
                  <a:pt x="13" y="49"/>
                  <a:pt x="13" y="49"/>
                  <a:pt x="13" y="49"/>
                </a:cubicBezTo>
                <a:cubicBezTo>
                  <a:pt x="13" y="49"/>
                  <a:pt x="13" y="49"/>
                  <a:pt x="13" y="49"/>
                </a:cubicBezTo>
                <a:cubicBezTo>
                  <a:pt x="13" y="49"/>
                  <a:pt x="13" y="49"/>
                  <a:pt x="13" y="49"/>
                </a:cubicBezTo>
                <a:cubicBezTo>
                  <a:pt x="13" y="49"/>
                  <a:pt x="13" y="49"/>
                  <a:pt x="13" y="49"/>
                </a:cubicBezTo>
                <a:cubicBezTo>
                  <a:pt x="13" y="49"/>
                  <a:pt x="13" y="49"/>
                  <a:pt x="14" y="49"/>
                </a:cubicBezTo>
                <a:cubicBezTo>
                  <a:pt x="14" y="49"/>
                  <a:pt x="14" y="49"/>
                  <a:pt x="14" y="49"/>
                </a:cubicBezTo>
                <a:cubicBezTo>
                  <a:pt x="14" y="50"/>
                  <a:pt x="14" y="50"/>
                  <a:pt x="14" y="50"/>
                </a:cubicBezTo>
                <a:cubicBezTo>
                  <a:pt x="14" y="50"/>
                  <a:pt x="14" y="50"/>
                  <a:pt x="14" y="50"/>
                </a:cubicBezTo>
                <a:cubicBezTo>
                  <a:pt x="14" y="50"/>
                  <a:pt x="14" y="50"/>
                  <a:pt x="14" y="50"/>
                </a:cubicBezTo>
                <a:cubicBezTo>
                  <a:pt x="14" y="50"/>
                  <a:pt x="14" y="50"/>
                  <a:pt x="14" y="50"/>
                </a:cubicBezTo>
                <a:cubicBezTo>
                  <a:pt x="14" y="50"/>
                  <a:pt x="14" y="50"/>
                  <a:pt x="14" y="50"/>
                </a:cubicBezTo>
                <a:cubicBezTo>
                  <a:pt x="15" y="50"/>
                  <a:pt x="15" y="51"/>
                  <a:pt x="15" y="51"/>
                </a:cubicBezTo>
                <a:cubicBezTo>
                  <a:pt x="15" y="51"/>
                  <a:pt x="15" y="51"/>
                  <a:pt x="15" y="51"/>
                </a:cubicBezTo>
                <a:cubicBezTo>
                  <a:pt x="15" y="51"/>
                  <a:pt x="15" y="51"/>
                  <a:pt x="15" y="51"/>
                </a:cubicBezTo>
                <a:cubicBezTo>
                  <a:pt x="15" y="51"/>
                  <a:pt x="15" y="51"/>
                  <a:pt x="15" y="51"/>
                </a:cubicBezTo>
                <a:cubicBezTo>
                  <a:pt x="15" y="51"/>
                  <a:pt x="15" y="51"/>
                  <a:pt x="15" y="51"/>
                </a:cubicBezTo>
                <a:cubicBezTo>
                  <a:pt x="15" y="51"/>
                  <a:pt x="15" y="51"/>
                  <a:pt x="15" y="51"/>
                </a:cubicBezTo>
                <a:cubicBezTo>
                  <a:pt x="15" y="51"/>
                  <a:pt x="15" y="51"/>
                  <a:pt x="15" y="51"/>
                </a:cubicBezTo>
                <a:cubicBezTo>
                  <a:pt x="15" y="51"/>
                  <a:pt x="15" y="51"/>
                  <a:pt x="15" y="51"/>
                </a:cubicBezTo>
                <a:cubicBezTo>
                  <a:pt x="15" y="52"/>
                  <a:pt x="15" y="52"/>
                  <a:pt x="15" y="52"/>
                </a:cubicBezTo>
                <a:cubicBezTo>
                  <a:pt x="15" y="52"/>
                  <a:pt x="15" y="52"/>
                  <a:pt x="15" y="52"/>
                </a:cubicBezTo>
                <a:cubicBezTo>
                  <a:pt x="15" y="52"/>
                  <a:pt x="15" y="52"/>
                  <a:pt x="15" y="52"/>
                </a:cubicBezTo>
                <a:cubicBezTo>
                  <a:pt x="15" y="52"/>
                  <a:pt x="15" y="52"/>
                  <a:pt x="15" y="52"/>
                </a:cubicBezTo>
                <a:cubicBezTo>
                  <a:pt x="16" y="52"/>
                  <a:pt x="16" y="52"/>
                  <a:pt x="16" y="52"/>
                </a:cubicBezTo>
                <a:cubicBezTo>
                  <a:pt x="16" y="52"/>
                  <a:pt x="16" y="52"/>
                  <a:pt x="16" y="52"/>
                </a:cubicBezTo>
                <a:cubicBezTo>
                  <a:pt x="16" y="52"/>
                  <a:pt x="16" y="52"/>
                  <a:pt x="16" y="52"/>
                </a:cubicBezTo>
                <a:cubicBezTo>
                  <a:pt x="16" y="52"/>
                  <a:pt x="16" y="52"/>
                  <a:pt x="16" y="52"/>
                </a:cubicBezTo>
                <a:cubicBezTo>
                  <a:pt x="16" y="52"/>
                  <a:pt x="16" y="52"/>
                  <a:pt x="16" y="52"/>
                </a:cubicBezTo>
                <a:cubicBezTo>
                  <a:pt x="16" y="52"/>
                  <a:pt x="16" y="52"/>
                  <a:pt x="16" y="52"/>
                </a:cubicBezTo>
                <a:cubicBezTo>
                  <a:pt x="16" y="52"/>
                  <a:pt x="16" y="52"/>
                  <a:pt x="16" y="52"/>
                </a:cubicBezTo>
                <a:cubicBezTo>
                  <a:pt x="16" y="52"/>
                  <a:pt x="16" y="52"/>
                  <a:pt x="16" y="52"/>
                </a:cubicBezTo>
                <a:cubicBezTo>
                  <a:pt x="16" y="52"/>
                  <a:pt x="16" y="52"/>
                  <a:pt x="16" y="52"/>
                </a:cubicBezTo>
                <a:cubicBezTo>
                  <a:pt x="16" y="52"/>
                  <a:pt x="16" y="52"/>
                  <a:pt x="16" y="52"/>
                </a:cubicBezTo>
                <a:cubicBezTo>
                  <a:pt x="16" y="53"/>
                  <a:pt x="16" y="53"/>
                  <a:pt x="16" y="53"/>
                </a:cubicBezTo>
                <a:cubicBezTo>
                  <a:pt x="17" y="53"/>
                  <a:pt x="17" y="53"/>
                  <a:pt x="17" y="53"/>
                </a:cubicBezTo>
                <a:cubicBezTo>
                  <a:pt x="17" y="53"/>
                  <a:pt x="17" y="53"/>
                  <a:pt x="17" y="53"/>
                </a:cubicBezTo>
                <a:cubicBezTo>
                  <a:pt x="17" y="53"/>
                  <a:pt x="17" y="53"/>
                  <a:pt x="17" y="53"/>
                </a:cubicBezTo>
                <a:cubicBezTo>
                  <a:pt x="17" y="53"/>
                  <a:pt x="17" y="53"/>
                  <a:pt x="17" y="53"/>
                </a:cubicBezTo>
                <a:cubicBezTo>
                  <a:pt x="17" y="52"/>
                  <a:pt x="17" y="52"/>
                  <a:pt x="17" y="52"/>
                </a:cubicBezTo>
                <a:cubicBezTo>
                  <a:pt x="17" y="52"/>
                  <a:pt x="17" y="52"/>
                  <a:pt x="17" y="52"/>
                </a:cubicBezTo>
                <a:cubicBezTo>
                  <a:pt x="17" y="52"/>
                  <a:pt x="17" y="52"/>
                  <a:pt x="17" y="52"/>
                </a:cubicBezTo>
                <a:cubicBezTo>
                  <a:pt x="17" y="52"/>
                  <a:pt x="17" y="52"/>
                  <a:pt x="17" y="52"/>
                </a:cubicBezTo>
                <a:cubicBezTo>
                  <a:pt x="17" y="52"/>
                  <a:pt x="17" y="52"/>
                  <a:pt x="17" y="52"/>
                </a:cubicBezTo>
                <a:cubicBezTo>
                  <a:pt x="17" y="52"/>
                  <a:pt x="17" y="52"/>
                  <a:pt x="17" y="52"/>
                </a:cubicBezTo>
                <a:cubicBezTo>
                  <a:pt x="17" y="52"/>
                  <a:pt x="17" y="52"/>
                  <a:pt x="17" y="52"/>
                </a:cubicBezTo>
                <a:cubicBezTo>
                  <a:pt x="17" y="52"/>
                  <a:pt x="17" y="52"/>
                  <a:pt x="17" y="52"/>
                </a:cubicBezTo>
                <a:cubicBezTo>
                  <a:pt x="17" y="52"/>
                  <a:pt x="17" y="52"/>
                  <a:pt x="17" y="52"/>
                </a:cubicBezTo>
                <a:cubicBezTo>
                  <a:pt x="17" y="51"/>
                  <a:pt x="17" y="51"/>
                  <a:pt x="17" y="51"/>
                </a:cubicBezTo>
                <a:cubicBezTo>
                  <a:pt x="17" y="51"/>
                  <a:pt x="17" y="51"/>
                  <a:pt x="17" y="51"/>
                </a:cubicBezTo>
                <a:cubicBezTo>
                  <a:pt x="17" y="51"/>
                  <a:pt x="17" y="51"/>
                  <a:pt x="17" y="51"/>
                </a:cubicBezTo>
                <a:cubicBezTo>
                  <a:pt x="17" y="51"/>
                  <a:pt x="17" y="51"/>
                  <a:pt x="17" y="51"/>
                </a:cubicBezTo>
                <a:cubicBezTo>
                  <a:pt x="17" y="51"/>
                  <a:pt x="17" y="51"/>
                  <a:pt x="17" y="51"/>
                </a:cubicBezTo>
                <a:cubicBezTo>
                  <a:pt x="17" y="51"/>
                  <a:pt x="17" y="51"/>
                  <a:pt x="17" y="51"/>
                </a:cubicBezTo>
                <a:cubicBezTo>
                  <a:pt x="17" y="51"/>
                  <a:pt x="17" y="51"/>
                  <a:pt x="17" y="51"/>
                </a:cubicBezTo>
                <a:cubicBezTo>
                  <a:pt x="17" y="51"/>
                  <a:pt x="17" y="50"/>
                  <a:pt x="17" y="50"/>
                </a:cubicBezTo>
                <a:cubicBezTo>
                  <a:pt x="17" y="50"/>
                  <a:pt x="17" y="50"/>
                  <a:pt x="17" y="50"/>
                </a:cubicBezTo>
                <a:cubicBezTo>
                  <a:pt x="17" y="50"/>
                  <a:pt x="17" y="50"/>
                  <a:pt x="17" y="50"/>
                </a:cubicBezTo>
                <a:cubicBezTo>
                  <a:pt x="17" y="50"/>
                  <a:pt x="17" y="50"/>
                  <a:pt x="17" y="50"/>
                </a:cubicBezTo>
                <a:cubicBezTo>
                  <a:pt x="17" y="50"/>
                  <a:pt x="17" y="50"/>
                  <a:pt x="17" y="49"/>
                </a:cubicBezTo>
                <a:cubicBezTo>
                  <a:pt x="17" y="49"/>
                  <a:pt x="16" y="49"/>
                  <a:pt x="16" y="49"/>
                </a:cubicBezTo>
                <a:cubicBezTo>
                  <a:pt x="16" y="49"/>
                  <a:pt x="16" y="49"/>
                  <a:pt x="16" y="49"/>
                </a:cubicBezTo>
                <a:cubicBezTo>
                  <a:pt x="16" y="49"/>
                  <a:pt x="16" y="49"/>
                  <a:pt x="16" y="49"/>
                </a:cubicBezTo>
                <a:cubicBezTo>
                  <a:pt x="16" y="49"/>
                  <a:pt x="16" y="49"/>
                  <a:pt x="16" y="49"/>
                </a:cubicBezTo>
                <a:cubicBezTo>
                  <a:pt x="16" y="49"/>
                  <a:pt x="16" y="49"/>
                  <a:pt x="16" y="49"/>
                </a:cubicBezTo>
                <a:cubicBezTo>
                  <a:pt x="16" y="49"/>
                  <a:pt x="16" y="49"/>
                  <a:pt x="16" y="49"/>
                </a:cubicBezTo>
                <a:cubicBezTo>
                  <a:pt x="16" y="49"/>
                  <a:pt x="16" y="49"/>
                  <a:pt x="16" y="49"/>
                </a:cubicBezTo>
                <a:cubicBezTo>
                  <a:pt x="16" y="49"/>
                  <a:pt x="16" y="49"/>
                  <a:pt x="16" y="49"/>
                </a:cubicBezTo>
                <a:cubicBezTo>
                  <a:pt x="16" y="49"/>
                  <a:pt x="16" y="49"/>
                  <a:pt x="16" y="49"/>
                </a:cubicBezTo>
                <a:cubicBezTo>
                  <a:pt x="16" y="49"/>
                  <a:pt x="16" y="49"/>
                  <a:pt x="16" y="49"/>
                </a:cubicBezTo>
                <a:cubicBezTo>
                  <a:pt x="16" y="48"/>
                  <a:pt x="17" y="48"/>
                  <a:pt x="17" y="48"/>
                </a:cubicBezTo>
                <a:cubicBezTo>
                  <a:pt x="17" y="48"/>
                  <a:pt x="17" y="48"/>
                  <a:pt x="17" y="48"/>
                </a:cubicBezTo>
                <a:cubicBezTo>
                  <a:pt x="17" y="48"/>
                  <a:pt x="17" y="48"/>
                  <a:pt x="17" y="48"/>
                </a:cubicBezTo>
                <a:cubicBezTo>
                  <a:pt x="17" y="48"/>
                  <a:pt x="17" y="48"/>
                  <a:pt x="17" y="48"/>
                </a:cubicBezTo>
                <a:cubicBezTo>
                  <a:pt x="17" y="48"/>
                  <a:pt x="17" y="48"/>
                  <a:pt x="17" y="48"/>
                </a:cubicBezTo>
                <a:cubicBezTo>
                  <a:pt x="17" y="48"/>
                  <a:pt x="17" y="48"/>
                  <a:pt x="17" y="48"/>
                </a:cubicBezTo>
                <a:cubicBezTo>
                  <a:pt x="17" y="48"/>
                  <a:pt x="17" y="48"/>
                  <a:pt x="17" y="48"/>
                </a:cubicBezTo>
                <a:cubicBezTo>
                  <a:pt x="17" y="48"/>
                  <a:pt x="17" y="48"/>
                  <a:pt x="17" y="48"/>
                </a:cubicBezTo>
                <a:cubicBezTo>
                  <a:pt x="17" y="48"/>
                  <a:pt x="17" y="48"/>
                  <a:pt x="17" y="48"/>
                </a:cubicBezTo>
                <a:cubicBezTo>
                  <a:pt x="17" y="48"/>
                  <a:pt x="17" y="48"/>
                  <a:pt x="17" y="48"/>
                </a:cubicBezTo>
                <a:cubicBezTo>
                  <a:pt x="17" y="48"/>
                  <a:pt x="17" y="48"/>
                  <a:pt x="18" y="48"/>
                </a:cubicBezTo>
                <a:cubicBezTo>
                  <a:pt x="18" y="48"/>
                  <a:pt x="18" y="47"/>
                  <a:pt x="18" y="47"/>
                </a:cubicBezTo>
                <a:cubicBezTo>
                  <a:pt x="18" y="47"/>
                  <a:pt x="18" y="47"/>
                  <a:pt x="18" y="47"/>
                </a:cubicBezTo>
                <a:cubicBezTo>
                  <a:pt x="18" y="47"/>
                  <a:pt x="18" y="46"/>
                  <a:pt x="18" y="46"/>
                </a:cubicBezTo>
                <a:cubicBezTo>
                  <a:pt x="18" y="46"/>
                  <a:pt x="18" y="46"/>
                  <a:pt x="18" y="46"/>
                </a:cubicBezTo>
                <a:cubicBezTo>
                  <a:pt x="18" y="46"/>
                  <a:pt x="18" y="46"/>
                  <a:pt x="18" y="46"/>
                </a:cubicBezTo>
                <a:cubicBezTo>
                  <a:pt x="18" y="46"/>
                  <a:pt x="18" y="46"/>
                  <a:pt x="18" y="46"/>
                </a:cubicBezTo>
                <a:cubicBezTo>
                  <a:pt x="17" y="46"/>
                  <a:pt x="17" y="46"/>
                  <a:pt x="17" y="46"/>
                </a:cubicBezTo>
                <a:cubicBezTo>
                  <a:pt x="17" y="46"/>
                  <a:pt x="17" y="46"/>
                  <a:pt x="17" y="46"/>
                </a:cubicBezTo>
                <a:cubicBezTo>
                  <a:pt x="18" y="46"/>
                  <a:pt x="18" y="46"/>
                  <a:pt x="18" y="46"/>
                </a:cubicBezTo>
                <a:cubicBezTo>
                  <a:pt x="18" y="46"/>
                  <a:pt x="18" y="46"/>
                  <a:pt x="18" y="46"/>
                </a:cubicBezTo>
                <a:cubicBezTo>
                  <a:pt x="18" y="46"/>
                  <a:pt x="18" y="46"/>
                  <a:pt x="18" y="46"/>
                </a:cubicBezTo>
                <a:cubicBezTo>
                  <a:pt x="18" y="46"/>
                  <a:pt x="18" y="46"/>
                  <a:pt x="18" y="46"/>
                </a:cubicBezTo>
                <a:cubicBezTo>
                  <a:pt x="19" y="46"/>
                  <a:pt x="19" y="46"/>
                  <a:pt x="19" y="46"/>
                </a:cubicBezTo>
                <a:cubicBezTo>
                  <a:pt x="19" y="46"/>
                  <a:pt x="19" y="46"/>
                  <a:pt x="19" y="46"/>
                </a:cubicBezTo>
                <a:cubicBezTo>
                  <a:pt x="19" y="46"/>
                  <a:pt x="19" y="45"/>
                  <a:pt x="19" y="45"/>
                </a:cubicBezTo>
                <a:cubicBezTo>
                  <a:pt x="19" y="45"/>
                  <a:pt x="19" y="45"/>
                  <a:pt x="19" y="45"/>
                </a:cubicBezTo>
                <a:cubicBezTo>
                  <a:pt x="19" y="45"/>
                  <a:pt x="19" y="45"/>
                  <a:pt x="19" y="45"/>
                </a:cubicBezTo>
                <a:cubicBezTo>
                  <a:pt x="19" y="45"/>
                  <a:pt x="19" y="45"/>
                  <a:pt x="19" y="45"/>
                </a:cubicBezTo>
                <a:cubicBezTo>
                  <a:pt x="19" y="45"/>
                  <a:pt x="19" y="45"/>
                  <a:pt x="19" y="45"/>
                </a:cubicBezTo>
                <a:cubicBezTo>
                  <a:pt x="19" y="45"/>
                  <a:pt x="19" y="45"/>
                  <a:pt x="19" y="45"/>
                </a:cubicBezTo>
                <a:cubicBezTo>
                  <a:pt x="19" y="45"/>
                  <a:pt x="19" y="45"/>
                  <a:pt x="20" y="44"/>
                </a:cubicBezTo>
                <a:cubicBezTo>
                  <a:pt x="20" y="44"/>
                  <a:pt x="20" y="44"/>
                  <a:pt x="20" y="44"/>
                </a:cubicBezTo>
                <a:cubicBezTo>
                  <a:pt x="20" y="42"/>
                  <a:pt x="20" y="42"/>
                  <a:pt x="20" y="42"/>
                </a:cubicBezTo>
                <a:cubicBezTo>
                  <a:pt x="20" y="42"/>
                  <a:pt x="20" y="42"/>
                  <a:pt x="20" y="42"/>
                </a:cubicBezTo>
                <a:cubicBezTo>
                  <a:pt x="20" y="42"/>
                  <a:pt x="20" y="42"/>
                  <a:pt x="20" y="42"/>
                </a:cubicBezTo>
                <a:cubicBezTo>
                  <a:pt x="20" y="42"/>
                  <a:pt x="20" y="42"/>
                  <a:pt x="20" y="42"/>
                </a:cubicBezTo>
                <a:cubicBezTo>
                  <a:pt x="20" y="42"/>
                  <a:pt x="20" y="42"/>
                  <a:pt x="20" y="42"/>
                </a:cubicBezTo>
                <a:cubicBezTo>
                  <a:pt x="20" y="42"/>
                  <a:pt x="20" y="42"/>
                  <a:pt x="20" y="42"/>
                </a:cubicBezTo>
                <a:cubicBezTo>
                  <a:pt x="20" y="42"/>
                  <a:pt x="20" y="42"/>
                  <a:pt x="20" y="41"/>
                </a:cubicBezTo>
                <a:cubicBezTo>
                  <a:pt x="20" y="41"/>
                  <a:pt x="20" y="41"/>
                  <a:pt x="20" y="41"/>
                </a:cubicBezTo>
                <a:cubicBezTo>
                  <a:pt x="20" y="41"/>
                  <a:pt x="20" y="41"/>
                  <a:pt x="20" y="41"/>
                </a:cubicBezTo>
                <a:cubicBezTo>
                  <a:pt x="21" y="41"/>
                  <a:pt x="21" y="41"/>
                  <a:pt x="21" y="41"/>
                </a:cubicBezTo>
                <a:cubicBezTo>
                  <a:pt x="21" y="41"/>
                  <a:pt x="21" y="41"/>
                  <a:pt x="21" y="41"/>
                </a:cubicBezTo>
                <a:cubicBezTo>
                  <a:pt x="21" y="41"/>
                  <a:pt x="21" y="41"/>
                  <a:pt x="21" y="41"/>
                </a:cubicBezTo>
                <a:cubicBezTo>
                  <a:pt x="22" y="41"/>
                  <a:pt x="22" y="41"/>
                  <a:pt x="22" y="41"/>
                </a:cubicBezTo>
                <a:cubicBezTo>
                  <a:pt x="22" y="41"/>
                  <a:pt x="22" y="41"/>
                  <a:pt x="22" y="41"/>
                </a:cubicBezTo>
                <a:cubicBezTo>
                  <a:pt x="22" y="41"/>
                  <a:pt x="22" y="41"/>
                  <a:pt x="22" y="41"/>
                </a:cubicBezTo>
                <a:cubicBezTo>
                  <a:pt x="22" y="41"/>
                  <a:pt x="22" y="41"/>
                  <a:pt x="22" y="41"/>
                </a:cubicBezTo>
                <a:cubicBezTo>
                  <a:pt x="22" y="41"/>
                  <a:pt x="22" y="41"/>
                  <a:pt x="22" y="41"/>
                </a:cubicBezTo>
                <a:cubicBezTo>
                  <a:pt x="22" y="41"/>
                  <a:pt x="22" y="41"/>
                  <a:pt x="22" y="41"/>
                </a:cubicBezTo>
                <a:cubicBezTo>
                  <a:pt x="22" y="41"/>
                  <a:pt x="22" y="41"/>
                  <a:pt x="22" y="41"/>
                </a:cubicBezTo>
                <a:cubicBezTo>
                  <a:pt x="22" y="41"/>
                  <a:pt x="22" y="41"/>
                  <a:pt x="22" y="41"/>
                </a:cubicBezTo>
                <a:cubicBezTo>
                  <a:pt x="22" y="41"/>
                  <a:pt x="22" y="41"/>
                  <a:pt x="22" y="41"/>
                </a:cubicBezTo>
                <a:cubicBezTo>
                  <a:pt x="22" y="41"/>
                  <a:pt x="22" y="40"/>
                  <a:pt x="22" y="40"/>
                </a:cubicBezTo>
                <a:cubicBezTo>
                  <a:pt x="22" y="40"/>
                  <a:pt x="22" y="40"/>
                  <a:pt x="22" y="40"/>
                </a:cubicBezTo>
                <a:cubicBezTo>
                  <a:pt x="22" y="40"/>
                  <a:pt x="22" y="40"/>
                  <a:pt x="23" y="40"/>
                </a:cubicBezTo>
                <a:cubicBezTo>
                  <a:pt x="23" y="40"/>
                  <a:pt x="23" y="40"/>
                  <a:pt x="23" y="40"/>
                </a:cubicBezTo>
                <a:cubicBezTo>
                  <a:pt x="23" y="40"/>
                  <a:pt x="23" y="40"/>
                  <a:pt x="23" y="40"/>
                </a:cubicBezTo>
                <a:cubicBezTo>
                  <a:pt x="23" y="40"/>
                  <a:pt x="23" y="40"/>
                  <a:pt x="23" y="40"/>
                </a:cubicBezTo>
                <a:cubicBezTo>
                  <a:pt x="23" y="40"/>
                  <a:pt x="23" y="40"/>
                  <a:pt x="23" y="40"/>
                </a:cubicBezTo>
                <a:cubicBezTo>
                  <a:pt x="23" y="40"/>
                  <a:pt x="23" y="40"/>
                  <a:pt x="23" y="40"/>
                </a:cubicBezTo>
                <a:cubicBezTo>
                  <a:pt x="23" y="40"/>
                  <a:pt x="23" y="40"/>
                  <a:pt x="23" y="40"/>
                </a:cubicBezTo>
                <a:cubicBezTo>
                  <a:pt x="23" y="39"/>
                  <a:pt x="24" y="39"/>
                  <a:pt x="24" y="39"/>
                </a:cubicBezTo>
                <a:cubicBezTo>
                  <a:pt x="24" y="39"/>
                  <a:pt x="24" y="39"/>
                  <a:pt x="24" y="39"/>
                </a:cubicBezTo>
                <a:cubicBezTo>
                  <a:pt x="24" y="39"/>
                  <a:pt x="24" y="39"/>
                  <a:pt x="24" y="39"/>
                </a:cubicBezTo>
                <a:cubicBezTo>
                  <a:pt x="24" y="38"/>
                  <a:pt x="24" y="38"/>
                  <a:pt x="24" y="38"/>
                </a:cubicBezTo>
                <a:cubicBezTo>
                  <a:pt x="24" y="38"/>
                  <a:pt x="24" y="38"/>
                  <a:pt x="24" y="37"/>
                </a:cubicBezTo>
                <a:cubicBezTo>
                  <a:pt x="24" y="36"/>
                  <a:pt x="24" y="36"/>
                  <a:pt x="24" y="36"/>
                </a:cubicBezTo>
                <a:cubicBezTo>
                  <a:pt x="24" y="36"/>
                  <a:pt x="24" y="36"/>
                  <a:pt x="24" y="36"/>
                </a:cubicBezTo>
                <a:cubicBezTo>
                  <a:pt x="24" y="36"/>
                  <a:pt x="24" y="36"/>
                  <a:pt x="24" y="36"/>
                </a:cubicBezTo>
                <a:cubicBezTo>
                  <a:pt x="24" y="36"/>
                  <a:pt x="24" y="36"/>
                  <a:pt x="24" y="36"/>
                </a:cubicBezTo>
                <a:cubicBezTo>
                  <a:pt x="24" y="36"/>
                  <a:pt x="24" y="36"/>
                  <a:pt x="24" y="36"/>
                </a:cubicBezTo>
                <a:cubicBezTo>
                  <a:pt x="24" y="36"/>
                  <a:pt x="24" y="36"/>
                  <a:pt x="24" y="36"/>
                </a:cubicBezTo>
                <a:cubicBezTo>
                  <a:pt x="24" y="36"/>
                  <a:pt x="24" y="36"/>
                  <a:pt x="24" y="36"/>
                </a:cubicBezTo>
                <a:cubicBezTo>
                  <a:pt x="24" y="36"/>
                  <a:pt x="24" y="36"/>
                  <a:pt x="24" y="36"/>
                </a:cubicBezTo>
                <a:cubicBezTo>
                  <a:pt x="24" y="36"/>
                  <a:pt x="24" y="36"/>
                  <a:pt x="24" y="36"/>
                </a:cubicBezTo>
                <a:cubicBezTo>
                  <a:pt x="24" y="36"/>
                  <a:pt x="24" y="36"/>
                  <a:pt x="24" y="36"/>
                </a:cubicBezTo>
                <a:cubicBezTo>
                  <a:pt x="25" y="36"/>
                  <a:pt x="25" y="36"/>
                  <a:pt x="25" y="36"/>
                </a:cubicBezTo>
                <a:cubicBezTo>
                  <a:pt x="25" y="36"/>
                  <a:pt x="25" y="35"/>
                  <a:pt x="25" y="35"/>
                </a:cubicBezTo>
                <a:cubicBezTo>
                  <a:pt x="25" y="35"/>
                  <a:pt x="25" y="35"/>
                  <a:pt x="25" y="35"/>
                </a:cubicBezTo>
                <a:cubicBezTo>
                  <a:pt x="25" y="35"/>
                  <a:pt x="25" y="35"/>
                  <a:pt x="25" y="35"/>
                </a:cubicBezTo>
                <a:cubicBezTo>
                  <a:pt x="25" y="35"/>
                  <a:pt x="25" y="35"/>
                  <a:pt x="25" y="35"/>
                </a:cubicBezTo>
                <a:cubicBezTo>
                  <a:pt x="25" y="35"/>
                  <a:pt x="25" y="35"/>
                  <a:pt x="25" y="35"/>
                </a:cubicBezTo>
                <a:cubicBezTo>
                  <a:pt x="25" y="35"/>
                  <a:pt x="25" y="35"/>
                  <a:pt x="25" y="35"/>
                </a:cubicBezTo>
                <a:cubicBezTo>
                  <a:pt x="25" y="35"/>
                  <a:pt x="25" y="35"/>
                  <a:pt x="25" y="35"/>
                </a:cubicBezTo>
                <a:cubicBezTo>
                  <a:pt x="25" y="35"/>
                  <a:pt x="25" y="35"/>
                  <a:pt x="25" y="35"/>
                </a:cubicBezTo>
                <a:cubicBezTo>
                  <a:pt x="25" y="35"/>
                  <a:pt x="25" y="35"/>
                  <a:pt x="25" y="35"/>
                </a:cubicBezTo>
                <a:cubicBezTo>
                  <a:pt x="25" y="35"/>
                  <a:pt x="25" y="35"/>
                  <a:pt x="25" y="35"/>
                </a:cubicBezTo>
                <a:cubicBezTo>
                  <a:pt x="26" y="34"/>
                  <a:pt x="26" y="34"/>
                  <a:pt x="26" y="34"/>
                </a:cubicBezTo>
                <a:cubicBezTo>
                  <a:pt x="26" y="34"/>
                  <a:pt x="26" y="34"/>
                  <a:pt x="26" y="34"/>
                </a:cubicBezTo>
                <a:cubicBezTo>
                  <a:pt x="26" y="34"/>
                  <a:pt x="26" y="34"/>
                  <a:pt x="26" y="34"/>
                </a:cubicBezTo>
                <a:cubicBezTo>
                  <a:pt x="26" y="34"/>
                  <a:pt x="26" y="34"/>
                  <a:pt x="26" y="34"/>
                </a:cubicBezTo>
                <a:cubicBezTo>
                  <a:pt x="26" y="33"/>
                  <a:pt x="26" y="33"/>
                  <a:pt x="26" y="33"/>
                </a:cubicBezTo>
                <a:cubicBezTo>
                  <a:pt x="26" y="33"/>
                  <a:pt x="26" y="33"/>
                  <a:pt x="26" y="33"/>
                </a:cubicBezTo>
                <a:cubicBezTo>
                  <a:pt x="26" y="33"/>
                  <a:pt x="26" y="33"/>
                  <a:pt x="26" y="33"/>
                </a:cubicBezTo>
                <a:cubicBezTo>
                  <a:pt x="26" y="33"/>
                  <a:pt x="26" y="33"/>
                  <a:pt x="26" y="33"/>
                </a:cubicBezTo>
                <a:cubicBezTo>
                  <a:pt x="26" y="33"/>
                  <a:pt x="26" y="33"/>
                  <a:pt x="26" y="33"/>
                </a:cubicBezTo>
                <a:cubicBezTo>
                  <a:pt x="26" y="33"/>
                  <a:pt x="26" y="33"/>
                  <a:pt x="26" y="33"/>
                </a:cubicBezTo>
                <a:cubicBezTo>
                  <a:pt x="26" y="33"/>
                  <a:pt x="26" y="33"/>
                  <a:pt x="26" y="33"/>
                </a:cubicBezTo>
                <a:cubicBezTo>
                  <a:pt x="26" y="32"/>
                  <a:pt x="26" y="32"/>
                  <a:pt x="26" y="32"/>
                </a:cubicBezTo>
                <a:cubicBezTo>
                  <a:pt x="26" y="32"/>
                  <a:pt x="26" y="32"/>
                  <a:pt x="26" y="32"/>
                </a:cubicBezTo>
                <a:cubicBezTo>
                  <a:pt x="26" y="32"/>
                  <a:pt x="26" y="32"/>
                  <a:pt x="26" y="32"/>
                </a:cubicBezTo>
                <a:cubicBezTo>
                  <a:pt x="26" y="32"/>
                  <a:pt x="26" y="32"/>
                  <a:pt x="26" y="32"/>
                </a:cubicBezTo>
                <a:cubicBezTo>
                  <a:pt x="26" y="32"/>
                  <a:pt x="26" y="32"/>
                  <a:pt x="26" y="32"/>
                </a:cubicBezTo>
                <a:cubicBezTo>
                  <a:pt x="26" y="32"/>
                  <a:pt x="26" y="32"/>
                  <a:pt x="26" y="32"/>
                </a:cubicBezTo>
                <a:cubicBezTo>
                  <a:pt x="26" y="32"/>
                  <a:pt x="26" y="32"/>
                  <a:pt x="26" y="32"/>
                </a:cubicBezTo>
                <a:cubicBezTo>
                  <a:pt x="26" y="32"/>
                  <a:pt x="26" y="32"/>
                  <a:pt x="25" y="32"/>
                </a:cubicBezTo>
                <a:cubicBezTo>
                  <a:pt x="25" y="32"/>
                  <a:pt x="25" y="32"/>
                  <a:pt x="25" y="31"/>
                </a:cubicBezTo>
                <a:cubicBezTo>
                  <a:pt x="25" y="31"/>
                  <a:pt x="25" y="31"/>
                  <a:pt x="25" y="31"/>
                </a:cubicBezTo>
                <a:cubicBezTo>
                  <a:pt x="25" y="31"/>
                  <a:pt x="25" y="31"/>
                  <a:pt x="25" y="31"/>
                </a:cubicBezTo>
                <a:cubicBezTo>
                  <a:pt x="25" y="31"/>
                  <a:pt x="25" y="31"/>
                  <a:pt x="25" y="31"/>
                </a:cubicBezTo>
                <a:cubicBezTo>
                  <a:pt x="24" y="31"/>
                  <a:pt x="24" y="31"/>
                  <a:pt x="24" y="31"/>
                </a:cubicBezTo>
                <a:cubicBezTo>
                  <a:pt x="24" y="31"/>
                  <a:pt x="24" y="31"/>
                  <a:pt x="24" y="31"/>
                </a:cubicBezTo>
                <a:cubicBezTo>
                  <a:pt x="24" y="31"/>
                  <a:pt x="24" y="31"/>
                  <a:pt x="24" y="31"/>
                </a:cubicBezTo>
                <a:cubicBezTo>
                  <a:pt x="24" y="31"/>
                  <a:pt x="24" y="31"/>
                  <a:pt x="24" y="31"/>
                </a:cubicBezTo>
                <a:cubicBezTo>
                  <a:pt x="24" y="31"/>
                  <a:pt x="24" y="31"/>
                  <a:pt x="24" y="31"/>
                </a:cubicBezTo>
                <a:cubicBezTo>
                  <a:pt x="24" y="31"/>
                  <a:pt x="24" y="31"/>
                  <a:pt x="24" y="31"/>
                </a:cubicBezTo>
                <a:cubicBezTo>
                  <a:pt x="24" y="31"/>
                  <a:pt x="24" y="31"/>
                  <a:pt x="24" y="31"/>
                </a:cubicBezTo>
                <a:cubicBezTo>
                  <a:pt x="23" y="31"/>
                  <a:pt x="23" y="31"/>
                  <a:pt x="23" y="31"/>
                </a:cubicBezTo>
                <a:cubicBezTo>
                  <a:pt x="23" y="31"/>
                  <a:pt x="23" y="31"/>
                  <a:pt x="23" y="31"/>
                </a:cubicBezTo>
                <a:cubicBezTo>
                  <a:pt x="23" y="31"/>
                  <a:pt x="23" y="31"/>
                  <a:pt x="23" y="31"/>
                </a:cubicBezTo>
                <a:cubicBezTo>
                  <a:pt x="23" y="31"/>
                  <a:pt x="23" y="31"/>
                  <a:pt x="23" y="31"/>
                </a:cubicBezTo>
                <a:cubicBezTo>
                  <a:pt x="23" y="30"/>
                  <a:pt x="23" y="30"/>
                  <a:pt x="23" y="30"/>
                </a:cubicBezTo>
                <a:cubicBezTo>
                  <a:pt x="23" y="30"/>
                  <a:pt x="22" y="30"/>
                  <a:pt x="22" y="30"/>
                </a:cubicBezTo>
                <a:cubicBezTo>
                  <a:pt x="22" y="30"/>
                  <a:pt x="22" y="30"/>
                  <a:pt x="22" y="30"/>
                </a:cubicBezTo>
                <a:cubicBezTo>
                  <a:pt x="22" y="30"/>
                  <a:pt x="22" y="30"/>
                  <a:pt x="22" y="30"/>
                </a:cubicBezTo>
                <a:cubicBezTo>
                  <a:pt x="22" y="30"/>
                  <a:pt x="22" y="30"/>
                  <a:pt x="22" y="30"/>
                </a:cubicBezTo>
                <a:cubicBezTo>
                  <a:pt x="21" y="30"/>
                  <a:pt x="21" y="30"/>
                  <a:pt x="21" y="30"/>
                </a:cubicBezTo>
                <a:cubicBezTo>
                  <a:pt x="21" y="30"/>
                  <a:pt x="21" y="30"/>
                  <a:pt x="21" y="30"/>
                </a:cubicBezTo>
                <a:cubicBezTo>
                  <a:pt x="21" y="30"/>
                  <a:pt x="21" y="30"/>
                  <a:pt x="21" y="30"/>
                </a:cubicBezTo>
                <a:cubicBezTo>
                  <a:pt x="21" y="30"/>
                  <a:pt x="21" y="30"/>
                  <a:pt x="21" y="30"/>
                </a:cubicBezTo>
                <a:cubicBezTo>
                  <a:pt x="21" y="30"/>
                  <a:pt x="21" y="30"/>
                  <a:pt x="21" y="30"/>
                </a:cubicBezTo>
                <a:cubicBezTo>
                  <a:pt x="21" y="30"/>
                  <a:pt x="21" y="30"/>
                  <a:pt x="21" y="30"/>
                </a:cubicBezTo>
                <a:cubicBezTo>
                  <a:pt x="21" y="30"/>
                  <a:pt x="21" y="30"/>
                  <a:pt x="20" y="30"/>
                </a:cubicBezTo>
                <a:cubicBezTo>
                  <a:pt x="20" y="30"/>
                  <a:pt x="20" y="30"/>
                  <a:pt x="20" y="30"/>
                </a:cubicBezTo>
                <a:cubicBezTo>
                  <a:pt x="20" y="30"/>
                  <a:pt x="20" y="30"/>
                  <a:pt x="20" y="30"/>
                </a:cubicBezTo>
                <a:cubicBezTo>
                  <a:pt x="20" y="30"/>
                  <a:pt x="20" y="30"/>
                  <a:pt x="20" y="30"/>
                </a:cubicBezTo>
                <a:cubicBezTo>
                  <a:pt x="20" y="30"/>
                  <a:pt x="20" y="29"/>
                  <a:pt x="20" y="29"/>
                </a:cubicBezTo>
                <a:cubicBezTo>
                  <a:pt x="20" y="29"/>
                  <a:pt x="20" y="29"/>
                  <a:pt x="20" y="29"/>
                </a:cubicBezTo>
                <a:cubicBezTo>
                  <a:pt x="20" y="29"/>
                  <a:pt x="20" y="29"/>
                  <a:pt x="20" y="29"/>
                </a:cubicBezTo>
                <a:cubicBezTo>
                  <a:pt x="19" y="29"/>
                  <a:pt x="19" y="29"/>
                  <a:pt x="19" y="29"/>
                </a:cubicBezTo>
                <a:cubicBezTo>
                  <a:pt x="19" y="29"/>
                  <a:pt x="19" y="29"/>
                  <a:pt x="19" y="29"/>
                </a:cubicBezTo>
                <a:cubicBezTo>
                  <a:pt x="19" y="29"/>
                  <a:pt x="19" y="29"/>
                  <a:pt x="19" y="30"/>
                </a:cubicBezTo>
                <a:cubicBezTo>
                  <a:pt x="19" y="30"/>
                  <a:pt x="19" y="30"/>
                  <a:pt x="19" y="30"/>
                </a:cubicBezTo>
                <a:cubicBezTo>
                  <a:pt x="19" y="30"/>
                  <a:pt x="18" y="30"/>
                  <a:pt x="18" y="30"/>
                </a:cubicBezTo>
                <a:cubicBezTo>
                  <a:pt x="18" y="30"/>
                  <a:pt x="18" y="30"/>
                  <a:pt x="18" y="29"/>
                </a:cubicBezTo>
                <a:cubicBezTo>
                  <a:pt x="18" y="29"/>
                  <a:pt x="18" y="29"/>
                  <a:pt x="18" y="29"/>
                </a:cubicBezTo>
                <a:cubicBezTo>
                  <a:pt x="18" y="29"/>
                  <a:pt x="18" y="29"/>
                  <a:pt x="18" y="29"/>
                </a:cubicBezTo>
                <a:cubicBezTo>
                  <a:pt x="18" y="29"/>
                  <a:pt x="18" y="29"/>
                  <a:pt x="18" y="29"/>
                </a:cubicBezTo>
                <a:cubicBezTo>
                  <a:pt x="18" y="29"/>
                  <a:pt x="18" y="29"/>
                  <a:pt x="18" y="29"/>
                </a:cubicBezTo>
                <a:cubicBezTo>
                  <a:pt x="18" y="29"/>
                  <a:pt x="18" y="29"/>
                  <a:pt x="18" y="29"/>
                </a:cubicBezTo>
                <a:cubicBezTo>
                  <a:pt x="18" y="29"/>
                  <a:pt x="18" y="29"/>
                  <a:pt x="19" y="29"/>
                </a:cubicBezTo>
                <a:cubicBezTo>
                  <a:pt x="19" y="29"/>
                  <a:pt x="19" y="29"/>
                  <a:pt x="19" y="29"/>
                </a:cubicBezTo>
                <a:cubicBezTo>
                  <a:pt x="19" y="29"/>
                  <a:pt x="19" y="29"/>
                  <a:pt x="19" y="29"/>
                </a:cubicBezTo>
                <a:cubicBezTo>
                  <a:pt x="19" y="29"/>
                  <a:pt x="19" y="29"/>
                  <a:pt x="19" y="29"/>
                </a:cubicBezTo>
                <a:cubicBezTo>
                  <a:pt x="19" y="29"/>
                  <a:pt x="19" y="29"/>
                  <a:pt x="19" y="29"/>
                </a:cubicBezTo>
                <a:cubicBezTo>
                  <a:pt x="19" y="29"/>
                  <a:pt x="19" y="29"/>
                  <a:pt x="19" y="29"/>
                </a:cubicBezTo>
                <a:cubicBezTo>
                  <a:pt x="19" y="29"/>
                  <a:pt x="19" y="29"/>
                  <a:pt x="19" y="29"/>
                </a:cubicBezTo>
                <a:cubicBezTo>
                  <a:pt x="19" y="29"/>
                  <a:pt x="19" y="28"/>
                  <a:pt x="19" y="28"/>
                </a:cubicBezTo>
                <a:cubicBezTo>
                  <a:pt x="19" y="28"/>
                  <a:pt x="19" y="28"/>
                  <a:pt x="19" y="28"/>
                </a:cubicBezTo>
                <a:cubicBezTo>
                  <a:pt x="19" y="28"/>
                  <a:pt x="19" y="28"/>
                  <a:pt x="19" y="28"/>
                </a:cubicBezTo>
                <a:cubicBezTo>
                  <a:pt x="18" y="28"/>
                  <a:pt x="18" y="28"/>
                  <a:pt x="18" y="28"/>
                </a:cubicBezTo>
                <a:cubicBezTo>
                  <a:pt x="18" y="28"/>
                  <a:pt x="18" y="28"/>
                  <a:pt x="18" y="28"/>
                </a:cubicBezTo>
                <a:cubicBezTo>
                  <a:pt x="18" y="28"/>
                  <a:pt x="18" y="28"/>
                  <a:pt x="18" y="28"/>
                </a:cubicBezTo>
                <a:cubicBezTo>
                  <a:pt x="18" y="28"/>
                  <a:pt x="18" y="28"/>
                  <a:pt x="18" y="28"/>
                </a:cubicBezTo>
                <a:cubicBezTo>
                  <a:pt x="18" y="28"/>
                  <a:pt x="18" y="28"/>
                  <a:pt x="18" y="28"/>
                </a:cubicBezTo>
                <a:cubicBezTo>
                  <a:pt x="18" y="27"/>
                  <a:pt x="18" y="27"/>
                  <a:pt x="18" y="27"/>
                </a:cubicBezTo>
                <a:cubicBezTo>
                  <a:pt x="18" y="27"/>
                  <a:pt x="18" y="27"/>
                  <a:pt x="18" y="27"/>
                </a:cubicBezTo>
                <a:cubicBezTo>
                  <a:pt x="18" y="27"/>
                  <a:pt x="18" y="27"/>
                  <a:pt x="18" y="27"/>
                </a:cubicBezTo>
                <a:cubicBezTo>
                  <a:pt x="18" y="27"/>
                  <a:pt x="18" y="27"/>
                  <a:pt x="18" y="27"/>
                </a:cubicBezTo>
                <a:cubicBezTo>
                  <a:pt x="18" y="27"/>
                  <a:pt x="18" y="27"/>
                  <a:pt x="18" y="27"/>
                </a:cubicBezTo>
                <a:cubicBezTo>
                  <a:pt x="18" y="27"/>
                  <a:pt x="18" y="27"/>
                  <a:pt x="18" y="27"/>
                </a:cubicBezTo>
                <a:cubicBezTo>
                  <a:pt x="18" y="27"/>
                  <a:pt x="17" y="27"/>
                  <a:pt x="17" y="26"/>
                </a:cubicBezTo>
                <a:cubicBezTo>
                  <a:pt x="17" y="26"/>
                  <a:pt x="17" y="26"/>
                  <a:pt x="17" y="26"/>
                </a:cubicBezTo>
                <a:cubicBezTo>
                  <a:pt x="17" y="26"/>
                  <a:pt x="17" y="26"/>
                  <a:pt x="17" y="26"/>
                </a:cubicBezTo>
                <a:cubicBezTo>
                  <a:pt x="17" y="26"/>
                  <a:pt x="17" y="26"/>
                  <a:pt x="17" y="26"/>
                </a:cubicBezTo>
                <a:cubicBezTo>
                  <a:pt x="17" y="26"/>
                  <a:pt x="17" y="26"/>
                  <a:pt x="17" y="26"/>
                </a:cubicBezTo>
                <a:cubicBezTo>
                  <a:pt x="16" y="26"/>
                  <a:pt x="16" y="26"/>
                  <a:pt x="16" y="26"/>
                </a:cubicBezTo>
                <a:cubicBezTo>
                  <a:pt x="16" y="26"/>
                  <a:pt x="16" y="26"/>
                  <a:pt x="16" y="26"/>
                </a:cubicBezTo>
                <a:cubicBezTo>
                  <a:pt x="16" y="26"/>
                  <a:pt x="16" y="26"/>
                  <a:pt x="16" y="26"/>
                </a:cubicBezTo>
                <a:cubicBezTo>
                  <a:pt x="16" y="26"/>
                  <a:pt x="16" y="26"/>
                  <a:pt x="16" y="26"/>
                </a:cubicBezTo>
                <a:cubicBezTo>
                  <a:pt x="16" y="26"/>
                  <a:pt x="16" y="26"/>
                  <a:pt x="16" y="26"/>
                </a:cubicBezTo>
                <a:cubicBezTo>
                  <a:pt x="15" y="26"/>
                  <a:pt x="15" y="26"/>
                  <a:pt x="15" y="26"/>
                </a:cubicBezTo>
                <a:cubicBezTo>
                  <a:pt x="15" y="26"/>
                  <a:pt x="15" y="26"/>
                  <a:pt x="15" y="25"/>
                </a:cubicBezTo>
                <a:cubicBezTo>
                  <a:pt x="15" y="25"/>
                  <a:pt x="15" y="25"/>
                  <a:pt x="15" y="25"/>
                </a:cubicBezTo>
                <a:cubicBezTo>
                  <a:pt x="15" y="25"/>
                  <a:pt x="15" y="25"/>
                  <a:pt x="15" y="25"/>
                </a:cubicBezTo>
                <a:cubicBezTo>
                  <a:pt x="15" y="25"/>
                  <a:pt x="15" y="25"/>
                  <a:pt x="15" y="25"/>
                </a:cubicBezTo>
                <a:cubicBezTo>
                  <a:pt x="15" y="25"/>
                  <a:pt x="15" y="25"/>
                  <a:pt x="15" y="25"/>
                </a:cubicBezTo>
                <a:cubicBezTo>
                  <a:pt x="15" y="25"/>
                  <a:pt x="15" y="25"/>
                  <a:pt x="15" y="25"/>
                </a:cubicBezTo>
                <a:cubicBezTo>
                  <a:pt x="15" y="25"/>
                  <a:pt x="14" y="25"/>
                  <a:pt x="14" y="25"/>
                </a:cubicBezTo>
                <a:cubicBezTo>
                  <a:pt x="14" y="25"/>
                  <a:pt x="14" y="25"/>
                  <a:pt x="14" y="25"/>
                </a:cubicBezTo>
                <a:cubicBezTo>
                  <a:pt x="14" y="25"/>
                  <a:pt x="14" y="25"/>
                  <a:pt x="14" y="25"/>
                </a:cubicBezTo>
                <a:cubicBezTo>
                  <a:pt x="14" y="25"/>
                  <a:pt x="14" y="25"/>
                  <a:pt x="13" y="25"/>
                </a:cubicBezTo>
                <a:cubicBezTo>
                  <a:pt x="14" y="25"/>
                  <a:pt x="14" y="24"/>
                  <a:pt x="14" y="24"/>
                </a:cubicBezTo>
                <a:cubicBezTo>
                  <a:pt x="14" y="24"/>
                  <a:pt x="14" y="24"/>
                  <a:pt x="14" y="24"/>
                </a:cubicBezTo>
                <a:cubicBezTo>
                  <a:pt x="14" y="24"/>
                  <a:pt x="14" y="24"/>
                  <a:pt x="14" y="24"/>
                </a:cubicBezTo>
                <a:cubicBezTo>
                  <a:pt x="13" y="24"/>
                  <a:pt x="13" y="24"/>
                  <a:pt x="13" y="24"/>
                </a:cubicBezTo>
                <a:cubicBezTo>
                  <a:pt x="13" y="24"/>
                  <a:pt x="13" y="24"/>
                  <a:pt x="13" y="24"/>
                </a:cubicBezTo>
                <a:cubicBezTo>
                  <a:pt x="13" y="24"/>
                  <a:pt x="13" y="24"/>
                  <a:pt x="13" y="24"/>
                </a:cubicBezTo>
                <a:cubicBezTo>
                  <a:pt x="13" y="24"/>
                  <a:pt x="13" y="24"/>
                  <a:pt x="13" y="24"/>
                </a:cubicBezTo>
                <a:cubicBezTo>
                  <a:pt x="13" y="24"/>
                  <a:pt x="13" y="24"/>
                  <a:pt x="13" y="24"/>
                </a:cubicBezTo>
                <a:cubicBezTo>
                  <a:pt x="13" y="24"/>
                  <a:pt x="13" y="24"/>
                  <a:pt x="13" y="24"/>
                </a:cubicBezTo>
                <a:cubicBezTo>
                  <a:pt x="13" y="24"/>
                  <a:pt x="13" y="24"/>
                  <a:pt x="13" y="24"/>
                </a:cubicBezTo>
                <a:cubicBezTo>
                  <a:pt x="13" y="24"/>
                  <a:pt x="13" y="24"/>
                  <a:pt x="13" y="24"/>
                </a:cubicBezTo>
                <a:cubicBezTo>
                  <a:pt x="13" y="24"/>
                  <a:pt x="13" y="24"/>
                  <a:pt x="13" y="24"/>
                </a:cubicBezTo>
                <a:cubicBezTo>
                  <a:pt x="13" y="24"/>
                  <a:pt x="12" y="24"/>
                  <a:pt x="12" y="24"/>
                </a:cubicBezTo>
                <a:cubicBezTo>
                  <a:pt x="12" y="24"/>
                  <a:pt x="12" y="24"/>
                  <a:pt x="12" y="24"/>
                </a:cubicBezTo>
                <a:cubicBezTo>
                  <a:pt x="12" y="24"/>
                  <a:pt x="12" y="24"/>
                  <a:pt x="12" y="24"/>
                </a:cubicBezTo>
                <a:cubicBezTo>
                  <a:pt x="12" y="24"/>
                  <a:pt x="12" y="24"/>
                  <a:pt x="12" y="24"/>
                </a:cubicBezTo>
                <a:cubicBezTo>
                  <a:pt x="12" y="24"/>
                  <a:pt x="11" y="24"/>
                  <a:pt x="11" y="24"/>
                </a:cubicBezTo>
                <a:cubicBezTo>
                  <a:pt x="11" y="24"/>
                  <a:pt x="11" y="23"/>
                  <a:pt x="11" y="23"/>
                </a:cubicBezTo>
                <a:cubicBezTo>
                  <a:pt x="11" y="23"/>
                  <a:pt x="11" y="23"/>
                  <a:pt x="11" y="23"/>
                </a:cubicBezTo>
                <a:cubicBezTo>
                  <a:pt x="11" y="23"/>
                  <a:pt x="10" y="23"/>
                  <a:pt x="10" y="23"/>
                </a:cubicBezTo>
                <a:cubicBezTo>
                  <a:pt x="10" y="23"/>
                  <a:pt x="10" y="23"/>
                  <a:pt x="10" y="23"/>
                </a:cubicBezTo>
                <a:cubicBezTo>
                  <a:pt x="10" y="23"/>
                  <a:pt x="10" y="23"/>
                  <a:pt x="10" y="23"/>
                </a:cubicBezTo>
                <a:cubicBezTo>
                  <a:pt x="10" y="23"/>
                  <a:pt x="10" y="23"/>
                  <a:pt x="10" y="23"/>
                </a:cubicBezTo>
                <a:cubicBezTo>
                  <a:pt x="10" y="23"/>
                  <a:pt x="10" y="23"/>
                  <a:pt x="10" y="23"/>
                </a:cubicBezTo>
                <a:cubicBezTo>
                  <a:pt x="10" y="23"/>
                  <a:pt x="10" y="23"/>
                  <a:pt x="10" y="23"/>
                </a:cubicBezTo>
                <a:cubicBezTo>
                  <a:pt x="10" y="23"/>
                  <a:pt x="9" y="23"/>
                  <a:pt x="9" y="23"/>
                </a:cubicBezTo>
                <a:cubicBezTo>
                  <a:pt x="9" y="23"/>
                  <a:pt x="9" y="23"/>
                  <a:pt x="9" y="23"/>
                </a:cubicBezTo>
                <a:cubicBezTo>
                  <a:pt x="9" y="23"/>
                  <a:pt x="9" y="23"/>
                  <a:pt x="9" y="23"/>
                </a:cubicBezTo>
                <a:cubicBezTo>
                  <a:pt x="9" y="23"/>
                  <a:pt x="9" y="23"/>
                  <a:pt x="9" y="23"/>
                </a:cubicBezTo>
                <a:cubicBezTo>
                  <a:pt x="9" y="23"/>
                  <a:pt x="9" y="23"/>
                  <a:pt x="9" y="23"/>
                </a:cubicBezTo>
                <a:cubicBezTo>
                  <a:pt x="9" y="23"/>
                  <a:pt x="9" y="23"/>
                  <a:pt x="9" y="23"/>
                </a:cubicBezTo>
                <a:cubicBezTo>
                  <a:pt x="9" y="23"/>
                  <a:pt x="9" y="23"/>
                  <a:pt x="9" y="23"/>
                </a:cubicBezTo>
                <a:cubicBezTo>
                  <a:pt x="9" y="23"/>
                  <a:pt x="9" y="23"/>
                  <a:pt x="8" y="24"/>
                </a:cubicBezTo>
                <a:cubicBezTo>
                  <a:pt x="8" y="24"/>
                  <a:pt x="8" y="24"/>
                  <a:pt x="8" y="24"/>
                </a:cubicBezTo>
                <a:cubicBezTo>
                  <a:pt x="8" y="24"/>
                  <a:pt x="8" y="24"/>
                  <a:pt x="8" y="24"/>
                </a:cubicBezTo>
                <a:cubicBezTo>
                  <a:pt x="8" y="24"/>
                  <a:pt x="8" y="24"/>
                  <a:pt x="8" y="24"/>
                </a:cubicBezTo>
                <a:cubicBezTo>
                  <a:pt x="8" y="24"/>
                  <a:pt x="8" y="24"/>
                  <a:pt x="8" y="24"/>
                </a:cubicBezTo>
                <a:cubicBezTo>
                  <a:pt x="8" y="24"/>
                  <a:pt x="8" y="24"/>
                  <a:pt x="8" y="24"/>
                </a:cubicBezTo>
                <a:cubicBezTo>
                  <a:pt x="8" y="24"/>
                  <a:pt x="8" y="24"/>
                  <a:pt x="8" y="24"/>
                </a:cubicBezTo>
                <a:cubicBezTo>
                  <a:pt x="8" y="24"/>
                  <a:pt x="8" y="24"/>
                  <a:pt x="8" y="24"/>
                </a:cubicBezTo>
                <a:cubicBezTo>
                  <a:pt x="8" y="24"/>
                  <a:pt x="8" y="24"/>
                  <a:pt x="8" y="24"/>
                </a:cubicBezTo>
                <a:cubicBezTo>
                  <a:pt x="8" y="24"/>
                  <a:pt x="8" y="24"/>
                  <a:pt x="8" y="24"/>
                </a:cubicBezTo>
                <a:cubicBezTo>
                  <a:pt x="8" y="24"/>
                  <a:pt x="8" y="24"/>
                  <a:pt x="8" y="24"/>
                </a:cubicBezTo>
                <a:cubicBezTo>
                  <a:pt x="8" y="25"/>
                  <a:pt x="8" y="25"/>
                  <a:pt x="8" y="25"/>
                </a:cubicBezTo>
                <a:cubicBezTo>
                  <a:pt x="8" y="25"/>
                  <a:pt x="8" y="25"/>
                  <a:pt x="8" y="25"/>
                </a:cubicBezTo>
                <a:cubicBezTo>
                  <a:pt x="8" y="25"/>
                  <a:pt x="8" y="25"/>
                  <a:pt x="8" y="25"/>
                </a:cubicBezTo>
                <a:cubicBezTo>
                  <a:pt x="8" y="25"/>
                  <a:pt x="8" y="25"/>
                  <a:pt x="8" y="25"/>
                </a:cubicBezTo>
                <a:cubicBezTo>
                  <a:pt x="8" y="25"/>
                  <a:pt x="8" y="25"/>
                  <a:pt x="8" y="25"/>
                </a:cubicBezTo>
                <a:cubicBezTo>
                  <a:pt x="8" y="25"/>
                  <a:pt x="8" y="25"/>
                  <a:pt x="7" y="25"/>
                </a:cubicBezTo>
                <a:cubicBezTo>
                  <a:pt x="7" y="24"/>
                  <a:pt x="7" y="24"/>
                  <a:pt x="7" y="24"/>
                </a:cubicBezTo>
                <a:cubicBezTo>
                  <a:pt x="7" y="24"/>
                  <a:pt x="7" y="24"/>
                  <a:pt x="7" y="24"/>
                </a:cubicBezTo>
                <a:cubicBezTo>
                  <a:pt x="7" y="24"/>
                  <a:pt x="7" y="24"/>
                  <a:pt x="7" y="24"/>
                </a:cubicBezTo>
                <a:cubicBezTo>
                  <a:pt x="7" y="24"/>
                  <a:pt x="7" y="24"/>
                  <a:pt x="7" y="24"/>
                </a:cubicBezTo>
                <a:cubicBezTo>
                  <a:pt x="7" y="24"/>
                  <a:pt x="7" y="24"/>
                  <a:pt x="7" y="24"/>
                </a:cubicBezTo>
                <a:cubicBezTo>
                  <a:pt x="7" y="24"/>
                  <a:pt x="7" y="24"/>
                  <a:pt x="7" y="24"/>
                </a:cubicBezTo>
                <a:cubicBezTo>
                  <a:pt x="7" y="24"/>
                  <a:pt x="7" y="24"/>
                  <a:pt x="7" y="24"/>
                </a:cubicBezTo>
                <a:cubicBezTo>
                  <a:pt x="6" y="24"/>
                  <a:pt x="6" y="24"/>
                  <a:pt x="6" y="24"/>
                </a:cubicBezTo>
                <a:cubicBezTo>
                  <a:pt x="6" y="24"/>
                  <a:pt x="6" y="24"/>
                  <a:pt x="6" y="24"/>
                </a:cubicBezTo>
                <a:cubicBezTo>
                  <a:pt x="6" y="24"/>
                  <a:pt x="6" y="24"/>
                  <a:pt x="6" y="24"/>
                </a:cubicBezTo>
                <a:cubicBezTo>
                  <a:pt x="6" y="24"/>
                  <a:pt x="6" y="24"/>
                  <a:pt x="6" y="24"/>
                </a:cubicBezTo>
                <a:cubicBezTo>
                  <a:pt x="6" y="24"/>
                  <a:pt x="6" y="24"/>
                  <a:pt x="6" y="24"/>
                </a:cubicBezTo>
                <a:cubicBezTo>
                  <a:pt x="6" y="24"/>
                  <a:pt x="6" y="24"/>
                  <a:pt x="6" y="24"/>
                </a:cubicBezTo>
                <a:cubicBezTo>
                  <a:pt x="6" y="24"/>
                  <a:pt x="6" y="24"/>
                  <a:pt x="6" y="24"/>
                </a:cubicBezTo>
                <a:cubicBezTo>
                  <a:pt x="6" y="24"/>
                  <a:pt x="6" y="24"/>
                  <a:pt x="6" y="23"/>
                </a:cubicBezTo>
                <a:cubicBezTo>
                  <a:pt x="6" y="23"/>
                  <a:pt x="6" y="23"/>
                  <a:pt x="6" y="23"/>
                </a:cubicBezTo>
                <a:cubicBezTo>
                  <a:pt x="6" y="23"/>
                  <a:pt x="6" y="23"/>
                  <a:pt x="5" y="23"/>
                </a:cubicBezTo>
                <a:cubicBezTo>
                  <a:pt x="6" y="23"/>
                  <a:pt x="6" y="23"/>
                  <a:pt x="6" y="23"/>
                </a:cubicBezTo>
                <a:cubicBezTo>
                  <a:pt x="6" y="23"/>
                  <a:pt x="6" y="23"/>
                  <a:pt x="6" y="23"/>
                </a:cubicBezTo>
                <a:cubicBezTo>
                  <a:pt x="6" y="23"/>
                  <a:pt x="6" y="23"/>
                  <a:pt x="6" y="23"/>
                </a:cubicBezTo>
                <a:cubicBezTo>
                  <a:pt x="6" y="23"/>
                  <a:pt x="6" y="22"/>
                  <a:pt x="6" y="22"/>
                </a:cubicBezTo>
                <a:cubicBezTo>
                  <a:pt x="6" y="22"/>
                  <a:pt x="6" y="22"/>
                  <a:pt x="6" y="22"/>
                </a:cubicBezTo>
                <a:cubicBezTo>
                  <a:pt x="6" y="22"/>
                  <a:pt x="6" y="22"/>
                  <a:pt x="6" y="22"/>
                </a:cubicBezTo>
                <a:cubicBezTo>
                  <a:pt x="6" y="22"/>
                  <a:pt x="6" y="22"/>
                  <a:pt x="6" y="22"/>
                </a:cubicBezTo>
                <a:cubicBezTo>
                  <a:pt x="6" y="22"/>
                  <a:pt x="6" y="22"/>
                  <a:pt x="6" y="22"/>
                </a:cubicBezTo>
                <a:cubicBezTo>
                  <a:pt x="6" y="21"/>
                  <a:pt x="6" y="21"/>
                  <a:pt x="6" y="21"/>
                </a:cubicBezTo>
                <a:cubicBezTo>
                  <a:pt x="6" y="21"/>
                  <a:pt x="6" y="21"/>
                  <a:pt x="6" y="21"/>
                </a:cubicBezTo>
                <a:cubicBezTo>
                  <a:pt x="6" y="21"/>
                  <a:pt x="6" y="21"/>
                  <a:pt x="6" y="21"/>
                </a:cubicBezTo>
                <a:cubicBezTo>
                  <a:pt x="6" y="21"/>
                  <a:pt x="6" y="21"/>
                  <a:pt x="6" y="21"/>
                </a:cubicBezTo>
                <a:cubicBezTo>
                  <a:pt x="6" y="21"/>
                  <a:pt x="6" y="21"/>
                  <a:pt x="6" y="21"/>
                </a:cubicBezTo>
                <a:cubicBezTo>
                  <a:pt x="5" y="21"/>
                  <a:pt x="5" y="21"/>
                  <a:pt x="5" y="21"/>
                </a:cubicBezTo>
                <a:cubicBezTo>
                  <a:pt x="5" y="21"/>
                  <a:pt x="5" y="21"/>
                  <a:pt x="5" y="21"/>
                </a:cubicBezTo>
                <a:cubicBezTo>
                  <a:pt x="5" y="21"/>
                  <a:pt x="5" y="21"/>
                  <a:pt x="5" y="21"/>
                </a:cubicBezTo>
                <a:cubicBezTo>
                  <a:pt x="5" y="21"/>
                  <a:pt x="5" y="21"/>
                  <a:pt x="5" y="21"/>
                </a:cubicBezTo>
                <a:cubicBezTo>
                  <a:pt x="5" y="21"/>
                  <a:pt x="5" y="21"/>
                  <a:pt x="5" y="21"/>
                </a:cubicBezTo>
                <a:cubicBezTo>
                  <a:pt x="5" y="21"/>
                  <a:pt x="5" y="21"/>
                  <a:pt x="5" y="21"/>
                </a:cubicBezTo>
                <a:cubicBezTo>
                  <a:pt x="5" y="21"/>
                  <a:pt x="5" y="21"/>
                  <a:pt x="5" y="21"/>
                </a:cubicBezTo>
                <a:cubicBezTo>
                  <a:pt x="5" y="20"/>
                  <a:pt x="5" y="20"/>
                  <a:pt x="5" y="20"/>
                </a:cubicBezTo>
                <a:cubicBezTo>
                  <a:pt x="5" y="20"/>
                  <a:pt x="5" y="20"/>
                  <a:pt x="5" y="20"/>
                </a:cubicBezTo>
                <a:cubicBezTo>
                  <a:pt x="5" y="20"/>
                  <a:pt x="5" y="20"/>
                  <a:pt x="5" y="20"/>
                </a:cubicBezTo>
                <a:cubicBezTo>
                  <a:pt x="5" y="20"/>
                  <a:pt x="5" y="20"/>
                  <a:pt x="5" y="20"/>
                </a:cubicBezTo>
                <a:cubicBezTo>
                  <a:pt x="5" y="20"/>
                  <a:pt x="5" y="20"/>
                  <a:pt x="5" y="20"/>
                </a:cubicBezTo>
                <a:cubicBezTo>
                  <a:pt x="5" y="20"/>
                  <a:pt x="5" y="20"/>
                  <a:pt x="5" y="20"/>
                </a:cubicBezTo>
                <a:cubicBezTo>
                  <a:pt x="5" y="20"/>
                  <a:pt x="5" y="20"/>
                  <a:pt x="5" y="20"/>
                </a:cubicBezTo>
                <a:cubicBezTo>
                  <a:pt x="6" y="20"/>
                  <a:pt x="6" y="20"/>
                  <a:pt x="6" y="19"/>
                </a:cubicBezTo>
                <a:cubicBezTo>
                  <a:pt x="6" y="19"/>
                  <a:pt x="6" y="19"/>
                  <a:pt x="6" y="19"/>
                </a:cubicBezTo>
                <a:cubicBezTo>
                  <a:pt x="6" y="19"/>
                  <a:pt x="6" y="19"/>
                  <a:pt x="6" y="19"/>
                </a:cubicBezTo>
                <a:cubicBezTo>
                  <a:pt x="6" y="18"/>
                  <a:pt x="6" y="18"/>
                  <a:pt x="6" y="18"/>
                </a:cubicBezTo>
                <a:cubicBezTo>
                  <a:pt x="6" y="18"/>
                  <a:pt x="6" y="18"/>
                  <a:pt x="6" y="18"/>
                </a:cubicBezTo>
                <a:cubicBezTo>
                  <a:pt x="6" y="18"/>
                  <a:pt x="6" y="18"/>
                  <a:pt x="6" y="18"/>
                </a:cubicBezTo>
                <a:cubicBezTo>
                  <a:pt x="5" y="18"/>
                  <a:pt x="5" y="18"/>
                  <a:pt x="5" y="18"/>
                </a:cubicBezTo>
                <a:cubicBezTo>
                  <a:pt x="5" y="19"/>
                  <a:pt x="5" y="19"/>
                  <a:pt x="5" y="19"/>
                </a:cubicBezTo>
                <a:cubicBezTo>
                  <a:pt x="5" y="19"/>
                  <a:pt x="5" y="19"/>
                  <a:pt x="5" y="19"/>
                </a:cubicBezTo>
                <a:cubicBezTo>
                  <a:pt x="5" y="19"/>
                  <a:pt x="5" y="19"/>
                  <a:pt x="5" y="19"/>
                </a:cubicBezTo>
                <a:cubicBezTo>
                  <a:pt x="5" y="19"/>
                  <a:pt x="5" y="19"/>
                  <a:pt x="5" y="19"/>
                </a:cubicBezTo>
                <a:cubicBezTo>
                  <a:pt x="5" y="19"/>
                  <a:pt x="5" y="19"/>
                  <a:pt x="5" y="19"/>
                </a:cubicBezTo>
                <a:cubicBezTo>
                  <a:pt x="5" y="19"/>
                  <a:pt x="5" y="19"/>
                  <a:pt x="5" y="19"/>
                </a:cubicBezTo>
                <a:cubicBezTo>
                  <a:pt x="5" y="19"/>
                  <a:pt x="5" y="19"/>
                  <a:pt x="5" y="19"/>
                </a:cubicBezTo>
                <a:cubicBezTo>
                  <a:pt x="5" y="19"/>
                  <a:pt x="5" y="19"/>
                  <a:pt x="5" y="19"/>
                </a:cubicBezTo>
                <a:cubicBezTo>
                  <a:pt x="5" y="19"/>
                  <a:pt x="5" y="19"/>
                  <a:pt x="5" y="19"/>
                </a:cubicBezTo>
                <a:cubicBezTo>
                  <a:pt x="4" y="19"/>
                  <a:pt x="4" y="19"/>
                  <a:pt x="4" y="19"/>
                </a:cubicBezTo>
                <a:cubicBezTo>
                  <a:pt x="4" y="19"/>
                  <a:pt x="4" y="19"/>
                  <a:pt x="4" y="19"/>
                </a:cubicBezTo>
                <a:cubicBezTo>
                  <a:pt x="4" y="19"/>
                  <a:pt x="4" y="19"/>
                  <a:pt x="4" y="19"/>
                </a:cubicBezTo>
                <a:cubicBezTo>
                  <a:pt x="4" y="20"/>
                  <a:pt x="4" y="20"/>
                  <a:pt x="4" y="20"/>
                </a:cubicBezTo>
                <a:cubicBezTo>
                  <a:pt x="4" y="20"/>
                  <a:pt x="4" y="20"/>
                  <a:pt x="4" y="20"/>
                </a:cubicBezTo>
                <a:cubicBezTo>
                  <a:pt x="4" y="20"/>
                  <a:pt x="4" y="20"/>
                  <a:pt x="4" y="20"/>
                </a:cubicBezTo>
                <a:cubicBezTo>
                  <a:pt x="4" y="20"/>
                  <a:pt x="4" y="20"/>
                  <a:pt x="4" y="20"/>
                </a:cubicBezTo>
                <a:cubicBezTo>
                  <a:pt x="4" y="19"/>
                  <a:pt x="4" y="19"/>
                  <a:pt x="4" y="19"/>
                </a:cubicBezTo>
                <a:cubicBezTo>
                  <a:pt x="4" y="19"/>
                  <a:pt x="4" y="19"/>
                  <a:pt x="3" y="19"/>
                </a:cubicBezTo>
                <a:cubicBezTo>
                  <a:pt x="3" y="19"/>
                  <a:pt x="3" y="19"/>
                  <a:pt x="3" y="19"/>
                </a:cubicBezTo>
                <a:cubicBezTo>
                  <a:pt x="3" y="19"/>
                  <a:pt x="3" y="19"/>
                  <a:pt x="3" y="19"/>
                </a:cubicBezTo>
                <a:cubicBezTo>
                  <a:pt x="3" y="19"/>
                  <a:pt x="3" y="19"/>
                  <a:pt x="3" y="19"/>
                </a:cubicBezTo>
                <a:cubicBezTo>
                  <a:pt x="3" y="19"/>
                  <a:pt x="3" y="19"/>
                  <a:pt x="3" y="19"/>
                </a:cubicBezTo>
                <a:cubicBezTo>
                  <a:pt x="3" y="19"/>
                  <a:pt x="3" y="19"/>
                  <a:pt x="3" y="19"/>
                </a:cubicBezTo>
                <a:cubicBezTo>
                  <a:pt x="3" y="19"/>
                  <a:pt x="3" y="19"/>
                  <a:pt x="4" y="19"/>
                </a:cubicBezTo>
                <a:cubicBezTo>
                  <a:pt x="4" y="19"/>
                  <a:pt x="4" y="19"/>
                  <a:pt x="4" y="19"/>
                </a:cubicBezTo>
                <a:cubicBezTo>
                  <a:pt x="4" y="19"/>
                  <a:pt x="4" y="19"/>
                  <a:pt x="4" y="19"/>
                </a:cubicBezTo>
                <a:cubicBezTo>
                  <a:pt x="4" y="19"/>
                  <a:pt x="4" y="19"/>
                  <a:pt x="4" y="19"/>
                </a:cubicBezTo>
                <a:cubicBezTo>
                  <a:pt x="4" y="19"/>
                  <a:pt x="4" y="19"/>
                  <a:pt x="4" y="19"/>
                </a:cubicBezTo>
                <a:cubicBezTo>
                  <a:pt x="4" y="19"/>
                  <a:pt x="4" y="19"/>
                  <a:pt x="4" y="19"/>
                </a:cubicBezTo>
                <a:cubicBezTo>
                  <a:pt x="4" y="18"/>
                  <a:pt x="4" y="18"/>
                  <a:pt x="4" y="18"/>
                </a:cubicBezTo>
                <a:cubicBezTo>
                  <a:pt x="4" y="18"/>
                  <a:pt x="4" y="18"/>
                  <a:pt x="4" y="18"/>
                </a:cubicBezTo>
                <a:cubicBezTo>
                  <a:pt x="4" y="18"/>
                  <a:pt x="4" y="18"/>
                  <a:pt x="4" y="18"/>
                </a:cubicBezTo>
                <a:cubicBezTo>
                  <a:pt x="4" y="18"/>
                  <a:pt x="4" y="18"/>
                  <a:pt x="4" y="18"/>
                </a:cubicBezTo>
                <a:cubicBezTo>
                  <a:pt x="4" y="18"/>
                  <a:pt x="4" y="18"/>
                  <a:pt x="4" y="18"/>
                </a:cubicBezTo>
                <a:cubicBezTo>
                  <a:pt x="4" y="18"/>
                  <a:pt x="4" y="18"/>
                  <a:pt x="4" y="18"/>
                </a:cubicBezTo>
                <a:cubicBezTo>
                  <a:pt x="4" y="18"/>
                  <a:pt x="4" y="18"/>
                  <a:pt x="4" y="18"/>
                </a:cubicBezTo>
                <a:cubicBezTo>
                  <a:pt x="4" y="17"/>
                  <a:pt x="4" y="17"/>
                  <a:pt x="4" y="17"/>
                </a:cubicBezTo>
                <a:cubicBezTo>
                  <a:pt x="4" y="17"/>
                  <a:pt x="4" y="17"/>
                  <a:pt x="4" y="17"/>
                </a:cubicBezTo>
                <a:cubicBezTo>
                  <a:pt x="4" y="17"/>
                  <a:pt x="4" y="17"/>
                  <a:pt x="4" y="17"/>
                </a:cubicBezTo>
                <a:cubicBezTo>
                  <a:pt x="4" y="17"/>
                  <a:pt x="4" y="17"/>
                  <a:pt x="4" y="17"/>
                </a:cubicBezTo>
                <a:cubicBezTo>
                  <a:pt x="4" y="17"/>
                  <a:pt x="4" y="17"/>
                  <a:pt x="4" y="17"/>
                </a:cubicBezTo>
                <a:cubicBezTo>
                  <a:pt x="4" y="17"/>
                  <a:pt x="4" y="17"/>
                  <a:pt x="4" y="17"/>
                </a:cubicBezTo>
                <a:cubicBezTo>
                  <a:pt x="4" y="17"/>
                  <a:pt x="5" y="17"/>
                  <a:pt x="5" y="17"/>
                </a:cubicBezTo>
                <a:cubicBezTo>
                  <a:pt x="5" y="17"/>
                  <a:pt x="5" y="17"/>
                  <a:pt x="5" y="17"/>
                </a:cubicBezTo>
                <a:cubicBezTo>
                  <a:pt x="5" y="17"/>
                  <a:pt x="5" y="17"/>
                  <a:pt x="5" y="17"/>
                </a:cubicBezTo>
                <a:cubicBezTo>
                  <a:pt x="5" y="17"/>
                  <a:pt x="5" y="17"/>
                  <a:pt x="5" y="16"/>
                </a:cubicBezTo>
                <a:cubicBezTo>
                  <a:pt x="5" y="16"/>
                  <a:pt x="5" y="16"/>
                  <a:pt x="5" y="16"/>
                </a:cubicBezTo>
                <a:cubicBezTo>
                  <a:pt x="5" y="16"/>
                  <a:pt x="5" y="16"/>
                  <a:pt x="5" y="16"/>
                </a:cubicBezTo>
                <a:cubicBezTo>
                  <a:pt x="5" y="16"/>
                  <a:pt x="5" y="16"/>
                  <a:pt x="5" y="16"/>
                </a:cubicBezTo>
                <a:cubicBezTo>
                  <a:pt x="5" y="16"/>
                  <a:pt x="5" y="16"/>
                  <a:pt x="5" y="16"/>
                </a:cubicBezTo>
                <a:cubicBezTo>
                  <a:pt x="5" y="16"/>
                  <a:pt x="5" y="16"/>
                  <a:pt x="5" y="16"/>
                </a:cubicBezTo>
                <a:cubicBezTo>
                  <a:pt x="5" y="16"/>
                  <a:pt x="5" y="16"/>
                  <a:pt x="5" y="16"/>
                </a:cubicBezTo>
                <a:cubicBezTo>
                  <a:pt x="5" y="16"/>
                  <a:pt x="6" y="15"/>
                  <a:pt x="6" y="15"/>
                </a:cubicBezTo>
                <a:cubicBezTo>
                  <a:pt x="6" y="15"/>
                  <a:pt x="6" y="15"/>
                  <a:pt x="6" y="15"/>
                </a:cubicBezTo>
                <a:cubicBezTo>
                  <a:pt x="6" y="15"/>
                  <a:pt x="6" y="15"/>
                  <a:pt x="6" y="15"/>
                </a:cubicBezTo>
                <a:cubicBezTo>
                  <a:pt x="6" y="15"/>
                  <a:pt x="6" y="15"/>
                  <a:pt x="6" y="15"/>
                </a:cubicBezTo>
                <a:cubicBezTo>
                  <a:pt x="6" y="15"/>
                  <a:pt x="6" y="15"/>
                  <a:pt x="6" y="15"/>
                </a:cubicBezTo>
                <a:cubicBezTo>
                  <a:pt x="6" y="15"/>
                  <a:pt x="6" y="15"/>
                  <a:pt x="6" y="15"/>
                </a:cubicBezTo>
                <a:cubicBezTo>
                  <a:pt x="6" y="15"/>
                  <a:pt x="6" y="15"/>
                  <a:pt x="6" y="15"/>
                </a:cubicBezTo>
                <a:cubicBezTo>
                  <a:pt x="7" y="15"/>
                  <a:pt x="7" y="15"/>
                  <a:pt x="7" y="15"/>
                </a:cubicBezTo>
                <a:cubicBezTo>
                  <a:pt x="7" y="15"/>
                  <a:pt x="7" y="15"/>
                  <a:pt x="7" y="15"/>
                </a:cubicBezTo>
                <a:cubicBezTo>
                  <a:pt x="7" y="15"/>
                  <a:pt x="7" y="15"/>
                  <a:pt x="7" y="15"/>
                </a:cubicBezTo>
                <a:cubicBezTo>
                  <a:pt x="7" y="15"/>
                  <a:pt x="8" y="15"/>
                  <a:pt x="8" y="15"/>
                </a:cubicBezTo>
                <a:cubicBezTo>
                  <a:pt x="8" y="15"/>
                  <a:pt x="8" y="15"/>
                  <a:pt x="8" y="15"/>
                </a:cubicBezTo>
                <a:cubicBezTo>
                  <a:pt x="8" y="15"/>
                  <a:pt x="8" y="15"/>
                  <a:pt x="8" y="15"/>
                </a:cubicBezTo>
                <a:cubicBezTo>
                  <a:pt x="8" y="15"/>
                  <a:pt x="8" y="15"/>
                  <a:pt x="8" y="15"/>
                </a:cubicBezTo>
                <a:cubicBezTo>
                  <a:pt x="8" y="15"/>
                  <a:pt x="8" y="16"/>
                  <a:pt x="8" y="16"/>
                </a:cubicBezTo>
                <a:cubicBezTo>
                  <a:pt x="8" y="16"/>
                  <a:pt x="8" y="16"/>
                  <a:pt x="8" y="16"/>
                </a:cubicBezTo>
                <a:cubicBezTo>
                  <a:pt x="8" y="16"/>
                  <a:pt x="8" y="16"/>
                  <a:pt x="8" y="16"/>
                </a:cubicBezTo>
                <a:cubicBezTo>
                  <a:pt x="8" y="16"/>
                  <a:pt x="8" y="16"/>
                  <a:pt x="8" y="16"/>
                </a:cubicBezTo>
                <a:cubicBezTo>
                  <a:pt x="8" y="16"/>
                  <a:pt x="8" y="16"/>
                  <a:pt x="8" y="16"/>
                </a:cubicBezTo>
                <a:cubicBezTo>
                  <a:pt x="8" y="16"/>
                  <a:pt x="8" y="16"/>
                  <a:pt x="8" y="16"/>
                </a:cubicBezTo>
                <a:cubicBezTo>
                  <a:pt x="8" y="16"/>
                  <a:pt x="8" y="17"/>
                  <a:pt x="8" y="17"/>
                </a:cubicBezTo>
                <a:cubicBezTo>
                  <a:pt x="8" y="17"/>
                  <a:pt x="8" y="17"/>
                  <a:pt x="8" y="17"/>
                </a:cubicBezTo>
                <a:cubicBezTo>
                  <a:pt x="8" y="17"/>
                  <a:pt x="8" y="17"/>
                  <a:pt x="8" y="17"/>
                </a:cubicBezTo>
                <a:cubicBezTo>
                  <a:pt x="8" y="17"/>
                  <a:pt x="8" y="17"/>
                  <a:pt x="8" y="17"/>
                </a:cubicBezTo>
                <a:cubicBezTo>
                  <a:pt x="9" y="17"/>
                  <a:pt x="9" y="16"/>
                  <a:pt x="9" y="16"/>
                </a:cubicBezTo>
                <a:cubicBezTo>
                  <a:pt x="9" y="16"/>
                  <a:pt x="9" y="16"/>
                  <a:pt x="9" y="16"/>
                </a:cubicBezTo>
                <a:cubicBezTo>
                  <a:pt x="9" y="16"/>
                  <a:pt x="9" y="16"/>
                  <a:pt x="9" y="16"/>
                </a:cubicBezTo>
                <a:cubicBezTo>
                  <a:pt x="9" y="16"/>
                  <a:pt x="9" y="16"/>
                  <a:pt x="9" y="16"/>
                </a:cubicBezTo>
                <a:cubicBezTo>
                  <a:pt x="9" y="16"/>
                  <a:pt x="9" y="16"/>
                  <a:pt x="9" y="16"/>
                </a:cubicBezTo>
                <a:cubicBezTo>
                  <a:pt x="9" y="16"/>
                  <a:pt x="9" y="16"/>
                  <a:pt x="9" y="15"/>
                </a:cubicBezTo>
                <a:cubicBezTo>
                  <a:pt x="9" y="15"/>
                  <a:pt x="9" y="15"/>
                  <a:pt x="9" y="15"/>
                </a:cubicBezTo>
                <a:cubicBezTo>
                  <a:pt x="9" y="15"/>
                  <a:pt x="9" y="15"/>
                  <a:pt x="9" y="15"/>
                </a:cubicBezTo>
                <a:cubicBezTo>
                  <a:pt x="9" y="15"/>
                  <a:pt x="9" y="15"/>
                  <a:pt x="9" y="15"/>
                </a:cubicBezTo>
                <a:cubicBezTo>
                  <a:pt x="9" y="15"/>
                  <a:pt x="9" y="15"/>
                  <a:pt x="9" y="15"/>
                </a:cubicBezTo>
                <a:cubicBezTo>
                  <a:pt x="9" y="15"/>
                  <a:pt x="9" y="15"/>
                  <a:pt x="9" y="15"/>
                </a:cubicBezTo>
                <a:cubicBezTo>
                  <a:pt x="9" y="15"/>
                  <a:pt x="9" y="14"/>
                  <a:pt x="9" y="14"/>
                </a:cubicBezTo>
                <a:cubicBezTo>
                  <a:pt x="9" y="14"/>
                  <a:pt x="9" y="14"/>
                  <a:pt x="9" y="14"/>
                </a:cubicBezTo>
                <a:cubicBezTo>
                  <a:pt x="9" y="14"/>
                  <a:pt x="9" y="14"/>
                  <a:pt x="9" y="14"/>
                </a:cubicBezTo>
                <a:cubicBezTo>
                  <a:pt x="9" y="14"/>
                  <a:pt x="9" y="14"/>
                  <a:pt x="9" y="14"/>
                </a:cubicBezTo>
                <a:cubicBezTo>
                  <a:pt x="9" y="14"/>
                  <a:pt x="9" y="14"/>
                  <a:pt x="9" y="14"/>
                </a:cubicBezTo>
                <a:cubicBezTo>
                  <a:pt x="9" y="14"/>
                  <a:pt x="9" y="14"/>
                  <a:pt x="9" y="14"/>
                </a:cubicBezTo>
                <a:cubicBezTo>
                  <a:pt x="10" y="14"/>
                  <a:pt x="10" y="14"/>
                  <a:pt x="10" y="14"/>
                </a:cubicBezTo>
                <a:cubicBezTo>
                  <a:pt x="10" y="14"/>
                  <a:pt x="10" y="14"/>
                  <a:pt x="10" y="14"/>
                </a:cubicBezTo>
                <a:cubicBezTo>
                  <a:pt x="10" y="14"/>
                  <a:pt x="10" y="14"/>
                  <a:pt x="10" y="14"/>
                </a:cubicBezTo>
                <a:cubicBezTo>
                  <a:pt x="10" y="14"/>
                  <a:pt x="10" y="14"/>
                  <a:pt x="10" y="14"/>
                </a:cubicBezTo>
                <a:cubicBezTo>
                  <a:pt x="10" y="14"/>
                  <a:pt x="10" y="14"/>
                  <a:pt x="10" y="14"/>
                </a:cubicBezTo>
                <a:cubicBezTo>
                  <a:pt x="10" y="14"/>
                  <a:pt x="10" y="14"/>
                  <a:pt x="10" y="14"/>
                </a:cubicBezTo>
                <a:cubicBezTo>
                  <a:pt x="10" y="14"/>
                  <a:pt x="10" y="14"/>
                  <a:pt x="10" y="14"/>
                </a:cubicBezTo>
                <a:cubicBezTo>
                  <a:pt x="10" y="14"/>
                  <a:pt x="10" y="14"/>
                  <a:pt x="10" y="14"/>
                </a:cubicBezTo>
                <a:cubicBezTo>
                  <a:pt x="10" y="14"/>
                  <a:pt x="10" y="14"/>
                  <a:pt x="10" y="14"/>
                </a:cubicBezTo>
                <a:cubicBezTo>
                  <a:pt x="10" y="13"/>
                  <a:pt x="10" y="13"/>
                  <a:pt x="10" y="13"/>
                </a:cubicBezTo>
                <a:cubicBezTo>
                  <a:pt x="10" y="13"/>
                  <a:pt x="10" y="13"/>
                  <a:pt x="10" y="13"/>
                </a:cubicBezTo>
                <a:cubicBezTo>
                  <a:pt x="10" y="13"/>
                  <a:pt x="10" y="13"/>
                  <a:pt x="10" y="13"/>
                </a:cubicBezTo>
                <a:cubicBezTo>
                  <a:pt x="10" y="13"/>
                  <a:pt x="10" y="13"/>
                  <a:pt x="10" y="13"/>
                </a:cubicBezTo>
                <a:cubicBezTo>
                  <a:pt x="10" y="13"/>
                  <a:pt x="10" y="13"/>
                  <a:pt x="10" y="13"/>
                </a:cubicBezTo>
                <a:cubicBezTo>
                  <a:pt x="10" y="13"/>
                  <a:pt x="11" y="13"/>
                  <a:pt x="11" y="13"/>
                </a:cubicBezTo>
                <a:cubicBezTo>
                  <a:pt x="11" y="13"/>
                  <a:pt x="11" y="13"/>
                  <a:pt x="11" y="13"/>
                </a:cubicBezTo>
                <a:cubicBezTo>
                  <a:pt x="11" y="13"/>
                  <a:pt x="11" y="13"/>
                  <a:pt x="11" y="13"/>
                </a:cubicBezTo>
                <a:cubicBezTo>
                  <a:pt x="11" y="13"/>
                  <a:pt x="11" y="13"/>
                  <a:pt x="11" y="13"/>
                </a:cubicBezTo>
                <a:cubicBezTo>
                  <a:pt x="12" y="13"/>
                  <a:pt x="12" y="13"/>
                  <a:pt x="12" y="12"/>
                </a:cubicBezTo>
                <a:cubicBezTo>
                  <a:pt x="12" y="12"/>
                  <a:pt x="12" y="12"/>
                  <a:pt x="12" y="12"/>
                </a:cubicBezTo>
                <a:cubicBezTo>
                  <a:pt x="12" y="12"/>
                  <a:pt x="12" y="12"/>
                  <a:pt x="12" y="12"/>
                </a:cubicBezTo>
                <a:cubicBezTo>
                  <a:pt x="12" y="12"/>
                  <a:pt x="12" y="12"/>
                  <a:pt x="12" y="12"/>
                </a:cubicBezTo>
                <a:cubicBezTo>
                  <a:pt x="12" y="12"/>
                  <a:pt x="12" y="12"/>
                  <a:pt x="12" y="12"/>
                </a:cubicBezTo>
                <a:cubicBezTo>
                  <a:pt x="12" y="12"/>
                  <a:pt x="12" y="12"/>
                  <a:pt x="12" y="12"/>
                </a:cubicBezTo>
                <a:cubicBezTo>
                  <a:pt x="12" y="12"/>
                  <a:pt x="12" y="12"/>
                  <a:pt x="12" y="12"/>
                </a:cubicBezTo>
                <a:cubicBezTo>
                  <a:pt x="12" y="11"/>
                  <a:pt x="12" y="11"/>
                  <a:pt x="12" y="11"/>
                </a:cubicBezTo>
                <a:cubicBezTo>
                  <a:pt x="12" y="11"/>
                  <a:pt x="12" y="11"/>
                  <a:pt x="12" y="11"/>
                </a:cubicBezTo>
                <a:cubicBezTo>
                  <a:pt x="12" y="11"/>
                  <a:pt x="13" y="11"/>
                  <a:pt x="13" y="11"/>
                </a:cubicBezTo>
                <a:cubicBezTo>
                  <a:pt x="13" y="11"/>
                  <a:pt x="13" y="11"/>
                  <a:pt x="13" y="11"/>
                </a:cubicBezTo>
                <a:cubicBezTo>
                  <a:pt x="13" y="11"/>
                  <a:pt x="13" y="10"/>
                  <a:pt x="13" y="10"/>
                </a:cubicBezTo>
                <a:cubicBezTo>
                  <a:pt x="13" y="10"/>
                  <a:pt x="13" y="10"/>
                  <a:pt x="13" y="10"/>
                </a:cubicBezTo>
                <a:cubicBezTo>
                  <a:pt x="13" y="10"/>
                  <a:pt x="14" y="10"/>
                  <a:pt x="14" y="10"/>
                </a:cubicBezTo>
                <a:cubicBezTo>
                  <a:pt x="14" y="10"/>
                  <a:pt x="14" y="10"/>
                  <a:pt x="14" y="10"/>
                </a:cubicBezTo>
                <a:cubicBezTo>
                  <a:pt x="14" y="10"/>
                  <a:pt x="14" y="10"/>
                  <a:pt x="14" y="10"/>
                </a:cubicBezTo>
                <a:cubicBezTo>
                  <a:pt x="14" y="10"/>
                  <a:pt x="14" y="10"/>
                  <a:pt x="14" y="10"/>
                </a:cubicBezTo>
                <a:cubicBezTo>
                  <a:pt x="14" y="10"/>
                  <a:pt x="14" y="10"/>
                  <a:pt x="14" y="10"/>
                </a:cubicBezTo>
                <a:cubicBezTo>
                  <a:pt x="14" y="10"/>
                  <a:pt x="14" y="10"/>
                  <a:pt x="14" y="10"/>
                </a:cubicBezTo>
                <a:cubicBezTo>
                  <a:pt x="14" y="10"/>
                  <a:pt x="14" y="10"/>
                  <a:pt x="14" y="10"/>
                </a:cubicBezTo>
                <a:cubicBezTo>
                  <a:pt x="14" y="10"/>
                  <a:pt x="15" y="10"/>
                  <a:pt x="15" y="10"/>
                </a:cubicBezTo>
                <a:cubicBezTo>
                  <a:pt x="15" y="9"/>
                  <a:pt x="15" y="9"/>
                  <a:pt x="15" y="9"/>
                </a:cubicBezTo>
                <a:cubicBezTo>
                  <a:pt x="15" y="9"/>
                  <a:pt x="15" y="9"/>
                  <a:pt x="15" y="9"/>
                </a:cubicBezTo>
                <a:cubicBezTo>
                  <a:pt x="15" y="9"/>
                  <a:pt x="15" y="9"/>
                  <a:pt x="15" y="9"/>
                </a:cubicBezTo>
                <a:cubicBezTo>
                  <a:pt x="15" y="9"/>
                  <a:pt x="15" y="9"/>
                  <a:pt x="15" y="9"/>
                </a:cubicBezTo>
                <a:cubicBezTo>
                  <a:pt x="15" y="9"/>
                  <a:pt x="15" y="9"/>
                  <a:pt x="15" y="9"/>
                </a:cubicBezTo>
                <a:cubicBezTo>
                  <a:pt x="15" y="9"/>
                  <a:pt x="15" y="9"/>
                  <a:pt x="15" y="9"/>
                </a:cubicBezTo>
                <a:cubicBezTo>
                  <a:pt x="15" y="9"/>
                  <a:pt x="15" y="9"/>
                  <a:pt x="15" y="9"/>
                </a:cubicBezTo>
                <a:cubicBezTo>
                  <a:pt x="15" y="9"/>
                  <a:pt x="15" y="9"/>
                  <a:pt x="15" y="9"/>
                </a:cubicBezTo>
                <a:cubicBezTo>
                  <a:pt x="15" y="9"/>
                  <a:pt x="15" y="9"/>
                  <a:pt x="15" y="9"/>
                </a:cubicBezTo>
                <a:cubicBezTo>
                  <a:pt x="15" y="9"/>
                  <a:pt x="15" y="9"/>
                  <a:pt x="15" y="9"/>
                </a:cubicBezTo>
                <a:cubicBezTo>
                  <a:pt x="15" y="9"/>
                  <a:pt x="15" y="9"/>
                  <a:pt x="15" y="9"/>
                </a:cubicBezTo>
                <a:cubicBezTo>
                  <a:pt x="15" y="9"/>
                  <a:pt x="15" y="9"/>
                  <a:pt x="15" y="9"/>
                </a:cubicBezTo>
                <a:cubicBezTo>
                  <a:pt x="16" y="9"/>
                  <a:pt x="16" y="9"/>
                  <a:pt x="16" y="9"/>
                </a:cubicBezTo>
                <a:cubicBezTo>
                  <a:pt x="16" y="9"/>
                  <a:pt x="16" y="9"/>
                  <a:pt x="16" y="9"/>
                </a:cubicBezTo>
                <a:cubicBezTo>
                  <a:pt x="16" y="9"/>
                  <a:pt x="16" y="9"/>
                  <a:pt x="16" y="9"/>
                </a:cubicBezTo>
                <a:cubicBezTo>
                  <a:pt x="16" y="9"/>
                  <a:pt x="16" y="9"/>
                  <a:pt x="16" y="9"/>
                </a:cubicBezTo>
                <a:cubicBezTo>
                  <a:pt x="16" y="9"/>
                  <a:pt x="16" y="9"/>
                  <a:pt x="16" y="9"/>
                </a:cubicBezTo>
                <a:cubicBezTo>
                  <a:pt x="16" y="9"/>
                  <a:pt x="16" y="8"/>
                  <a:pt x="16" y="8"/>
                </a:cubicBezTo>
                <a:cubicBezTo>
                  <a:pt x="16" y="8"/>
                  <a:pt x="16" y="8"/>
                  <a:pt x="16" y="8"/>
                </a:cubicBezTo>
                <a:cubicBezTo>
                  <a:pt x="16" y="8"/>
                  <a:pt x="16" y="8"/>
                  <a:pt x="16" y="8"/>
                </a:cubicBezTo>
                <a:cubicBezTo>
                  <a:pt x="16" y="8"/>
                  <a:pt x="16" y="8"/>
                  <a:pt x="16" y="8"/>
                </a:cubicBezTo>
                <a:cubicBezTo>
                  <a:pt x="16" y="8"/>
                  <a:pt x="16" y="8"/>
                  <a:pt x="16" y="8"/>
                </a:cubicBezTo>
                <a:cubicBezTo>
                  <a:pt x="17" y="8"/>
                  <a:pt x="17" y="8"/>
                  <a:pt x="17" y="8"/>
                </a:cubicBezTo>
                <a:cubicBezTo>
                  <a:pt x="17" y="8"/>
                  <a:pt x="17" y="8"/>
                  <a:pt x="17" y="8"/>
                </a:cubicBezTo>
                <a:cubicBezTo>
                  <a:pt x="17" y="8"/>
                  <a:pt x="17" y="8"/>
                  <a:pt x="17" y="8"/>
                </a:cubicBezTo>
                <a:cubicBezTo>
                  <a:pt x="17" y="8"/>
                  <a:pt x="17" y="8"/>
                  <a:pt x="17" y="8"/>
                </a:cubicBezTo>
                <a:cubicBezTo>
                  <a:pt x="17" y="7"/>
                  <a:pt x="17" y="7"/>
                  <a:pt x="17" y="7"/>
                </a:cubicBezTo>
                <a:cubicBezTo>
                  <a:pt x="16" y="7"/>
                  <a:pt x="16" y="7"/>
                  <a:pt x="16" y="7"/>
                </a:cubicBezTo>
                <a:cubicBezTo>
                  <a:pt x="16" y="7"/>
                  <a:pt x="16" y="7"/>
                  <a:pt x="16" y="8"/>
                </a:cubicBezTo>
                <a:cubicBezTo>
                  <a:pt x="16" y="8"/>
                  <a:pt x="16" y="8"/>
                  <a:pt x="16" y="8"/>
                </a:cubicBezTo>
                <a:cubicBezTo>
                  <a:pt x="16" y="8"/>
                  <a:pt x="16" y="8"/>
                  <a:pt x="16" y="8"/>
                </a:cubicBezTo>
                <a:cubicBezTo>
                  <a:pt x="16" y="8"/>
                  <a:pt x="16" y="8"/>
                  <a:pt x="16" y="8"/>
                </a:cubicBezTo>
                <a:cubicBezTo>
                  <a:pt x="16" y="8"/>
                  <a:pt x="16" y="8"/>
                  <a:pt x="16" y="8"/>
                </a:cubicBezTo>
                <a:cubicBezTo>
                  <a:pt x="16" y="8"/>
                  <a:pt x="16" y="8"/>
                  <a:pt x="16" y="8"/>
                </a:cubicBezTo>
                <a:cubicBezTo>
                  <a:pt x="16" y="8"/>
                  <a:pt x="16" y="8"/>
                  <a:pt x="16" y="8"/>
                </a:cubicBezTo>
                <a:cubicBezTo>
                  <a:pt x="16" y="7"/>
                  <a:pt x="16" y="7"/>
                  <a:pt x="16" y="7"/>
                </a:cubicBezTo>
                <a:cubicBezTo>
                  <a:pt x="16" y="7"/>
                  <a:pt x="16" y="7"/>
                  <a:pt x="16" y="7"/>
                </a:cubicBezTo>
                <a:cubicBezTo>
                  <a:pt x="16" y="7"/>
                  <a:pt x="16" y="7"/>
                  <a:pt x="16" y="7"/>
                </a:cubicBezTo>
                <a:cubicBezTo>
                  <a:pt x="16" y="7"/>
                  <a:pt x="16" y="7"/>
                  <a:pt x="16" y="7"/>
                </a:cubicBezTo>
                <a:cubicBezTo>
                  <a:pt x="16" y="7"/>
                  <a:pt x="16" y="7"/>
                  <a:pt x="16" y="7"/>
                </a:cubicBezTo>
                <a:cubicBezTo>
                  <a:pt x="17" y="7"/>
                  <a:pt x="17" y="7"/>
                  <a:pt x="17" y="7"/>
                </a:cubicBezTo>
                <a:cubicBezTo>
                  <a:pt x="17" y="7"/>
                  <a:pt x="17" y="7"/>
                  <a:pt x="17" y="7"/>
                </a:cubicBezTo>
                <a:cubicBezTo>
                  <a:pt x="17" y="7"/>
                  <a:pt x="17" y="7"/>
                  <a:pt x="17" y="7"/>
                </a:cubicBezTo>
                <a:cubicBezTo>
                  <a:pt x="17" y="7"/>
                  <a:pt x="17" y="7"/>
                  <a:pt x="17" y="7"/>
                </a:cubicBezTo>
                <a:cubicBezTo>
                  <a:pt x="17" y="7"/>
                  <a:pt x="17" y="7"/>
                  <a:pt x="17" y="7"/>
                </a:cubicBezTo>
                <a:cubicBezTo>
                  <a:pt x="19" y="7"/>
                  <a:pt x="19" y="7"/>
                  <a:pt x="19" y="7"/>
                </a:cubicBezTo>
                <a:cubicBezTo>
                  <a:pt x="19" y="7"/>
                  <a:pt x="19" y="7"/>
                  <a:pt x="19" y="7"/>
                </a:cubicBezTo>
                <a:cubicBezTo>
                  <a:pt x="19" y="7"/>
                  <a:pt x="19" y="7"/>
                  <a:pt x="19" y="7"/>
                </a:cubicBezTo>
                <a:cubicBezTo>
                  <a:pt x="19" y="7"/>
                  <a:pt x="19" y="7"/>
                  <a:pt x="19" y="7"/>
                </a:cubicBezTo>
                <a:cubicBezTo>
                  <a:pt x="19" y="7"/>
                  <a:pt x="19" y="7"/>
                  <a:pt x="19" y="7"/>
                </a:cubicBezTo>
                <a:cubicBezTo>
                  <a:pt x="19" y="7"/>
                  <a:pt x="19" y="7"/>
                  <a:pt x="19" y="7"/>
                </a:cubicBezTo>
                <a:cubicBezTo>
                  <a:pt x="19" y="7"/>
                  <a:pt x="19" y="6"/>
                  <a:pt x="19" y="6"/>
                </a:cubicBezTo>
                <a:cubicBezTo>
                  <a:pt x="19" y="6"/>
                  <a:pt x="19" y="6"/>
                  <a:pt x="19" y="6"/>
                </a:cubicBezTo>
                <a:cubicBezTo>
                  <a:pt x="19" y="6"/>
                  <a:pt x="19" y="6"/>
                  <a:pt x="19" y="6"/>
                </a:cubicBezTo>
                <a:cubicBezTo>
                  <a:pt x="19" y="6"/>
                  <a:pt x="19" y="6"/>
                  <a:pt x="19" y="6"/>
                </a:cubicBezTo>
                <a:cubicBezTo>
                  <a:pt x="19" y="6"/>
                  <a:pt x="19" y="6"/>
                  <a:pt x="19" y="6"/>
                </a:cubicBezTo>
                <a:cubicBezTo>
                  <a:pt x="19"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1" y="6"/>
                  <a:pt x="21" y="6"/>
                  <a:pt x="21" y="6"/>
                </a:cubicBezTo>
                <a:cubicBezTo>
                  <a:pt x="21" y="6"/>
                  <a:pt x="21" y="6"/>
                  <a:pt x="21" y="6"/>
                </a:cubicBezTo>
                <a:cubicBezTo>
                  <a:pt x="21" y="6"/>
                  <a:pt x="21" y="5"/>
                  <a:pt x="21" y="5"/>
                </a:cubicBezTo>
                <a:cubicBezTo>
                  <a:pt x="20" y="5"/>
                  <a:pt x="20" y="5"/>
                  <a:pt x="20" y="5"/>
                </a:cubicBezTo>
                <a:cubicBezTo>
                  <a:pt x="20" y="5"/>
                  <a:pt x="20" y="5"/>
                  <a:pt x="20" y="5"/>
                </a:cubicBezTo>
                <a:cubicBezTo>
                  <a:pt x="20" y="4"/>
                  <a:pt x="20" y="4"/>
                  <a:pt x="20" y="4"/>
                </a:cubicBezTo>
                <a:cubicBezTo>
                  <a:pt x="20" y="4"/>
                  <a:pt x="20" y="4"/>
                  <a:pt x="20" y="4"/>
                </a:cubicBezTo>
                <a:cubicBezTo>
                  <a:pt x="20" y="4"/>
                  <a:pt x="20" y="4"/>
                  <a:pt x="20" y="4"/>
                </a:cubicBezTo>
                <a:cubicBezTo>
                  <a:pt x="20" y="4"/>
                  <a:pt x="20" y="4"/>
                  <a:pt x="20" y="4"/>
                </a:cubicBezTo>
                <a:cubicBezTo>
                  <a:pt x="20" y="4"/>
                  <a:pt x="20" y="4"/>
                  <a:pt x="20" y="4"/>
                </a:cubicBezTo>
                <a:cubicBezTo>
                  <a:pt x="20" y="4"/>
                  <a:pt x="20" y="4"/>
                  <a:pt x="20" y="4"/>
                </a:cubicBezTo>
                <a:cubicBezTo>
                  <a:pt x="20" y="4"/>
                  <a:pt x="19" y="4"/>
                  <a:pt x="19" y="4"/>
                </a:cubicBezTo>
                <a:cubicBezTo>
                  <a:pt x="19" y="4"/>
                  <a:pt x="19" y="4"/>
                  <a:pt x="19" y="4"/>
                </a:cubicBezTo>
                <a:cubicBezTo>
                  <a:pt x="19" y="4"/>
                  <a:pt x="19" y="4"/>
                  <a:pt x="19" y="4"/>
                </a:cubicBezTo>
                <a:cubicBezTo>
                  <a:pt x="19" y="4"/>
                  <a:pt x="19" y="4"/>
                  <a:pt x="19" y="4"/>
                </a:cubicBezTo>
                <a:cubicBezTo>
                  <a:pt x="20" y="4"/>
                  <a:pt x="20" y="4"/>
                  <a:pt x="20" y="4"/>
                </a:cubicBezTo>
                <a:cubicBezTo>
                  <a:pt x="20" y="4"/>
                  <a:pt x="20" y="4"/>
                  <a:pt x="20" y="4"/>
                </a:cubicBezTo>
                <a:cubicBezTo>
                  <a:pt x="20" y="4"/>
                  <a:pt x="19" y="4"/>
                  <a:pt x="19" y="4"/>
                </a:cubicBezTo>
                <a:cubicBezTo>
                  <a:pt x="19" y="4"/>
                  <a:pt x="19" y="4"/>
                  <a:pt x="19" y="4"/>
                </a:cubicBezTo>
                <a:cubicBezTo>
                  <a:pt x="19" y="4"/>
                  <a:pt x="19" y="4"/>
                  <a:pt x="19" y="4"/>
                </a:cubicBezTo>
                <a:cubicBezTo>
                  <a:pt x="18" y="4"/>
                  <a:pt x="18" y="4"/>
                  <a:pt x="18" y="4"/>
                </a:cubicBezTo>
                <a:cubicBezTo>
                  <a:pt x="18" y="4"/>
                  <a:pt x="18" y="4"/>
                  <a:pt x="18" y="4"/>
                </a:cubicBezTo>
                <a:cubicBezTo>
                  <a:pt x="18" y="4"/>
                  <a:pt x="18" y="4"/>
                  <a:pt x="18" y="4"/>
                </a:cubicBezTo>
                <a:cubicBezTo>
                  <a:pt x="18" y="4"/>
                  <a:pt x="18" y="4"/>
                  <a:pt x="18"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5"/>
                  <a:pt x="17" y="5"/>
                  <a:pt x="17" y="5"/>
                </a:cubicBezTo>
                <a:cubicBezTo>
                  <a:pt x="17" y="5"/>
                  <a:pt x="17" y="5"/>
                  <a:pt x="17" y="5"/>
                </a:cubicBezTo>
                <a:cubicBezTo>
                  <a:pt x="16" y="5"/>
                  <a:pt x="16" y="5"/>
                  <a:pt x="16" y="5"/>
                </a:cubicBezTo>
                <a:cubicBezTo>
                  <a:pt x="16" y="5"/>
                  <a:pt x="16" y="5"/>
                  <a:pt x="16" y="5"/>
                </a:cubicBezTo>
                <a:cubicBezTo>
                  <a:pt x="16" y="5"/>
                  <a:pt x="16" y="5"/>
                  <a:pt x="16" y="5"/>
                </a:cubicBezTo>
                <a:cubicBezTo>
                  <a:pt x="16" y="5"/>
                  <a:pt x="16" y="5"/>
                  <a:pt x="16" y="5"/>
                </a:cubicBezTo>
                <a:cubicBezTo>
                  <a:pt x="16" y="5"/>
                  <a:pt x="16" y="5"/>
                  <a:pt x="16" y="5"/>
                </a:cubicBezTo>
                <a:cubicBezTo>
                  <a:pt x="16" y="5"/>
                  <a:pt x="16" y="5"/>
                  <a:pt x="16" y="6"/>
                </a:cubicBezTo>
                <a:cubicBezTo>
                  <a:pt x="16" y="6"/>
                  <a:pt x="16" y="6"/>
                  <a:pt x="16" y="6"/>
                </a:cubicBezTo>
                <a:cubicBezTo>
                  <a:pt x="16" y="6"/>
                  <a:pt x="15" y="6"/>
                  <a:pt x="15" y="6"/>
                </a:cubicBezTo>
                <a:cubicBezTo>
                  <a:pt x="15" y="6"/>
                  <a:pt x="15" y="6"/>
                  <a:pt x="15" y="6"/>
                </a:cubicBezTo>
                <a:cubicBezTo>
                  <a:pt x="15" y="6"/>
                  <a:pt x="15" y="6"/>
                  <a:pt x="15" y="6"/>
                </a:cubicBezTo>
                <a:cubicBezTo>
                  <a:pt x="15" y="6"/>
                  <a:pt x="15" y="6"/>
                  <a:pt x="15" y="6"/>
                </a:cubicBezTo>
                <a:cubicBezTo>
                  <a:pt x="15" y="6"/>
                  <a:pt x="15" y="6"/>
                  <a:pt x="15" y="6"/>
                </a:cubicBezTo>
                <a:cubicBezTo>
                  <a:pt x="15" y="6"/>
                  <a:pt x="15" y="6"/>
                  <a:pt x="15" y="6"/>
                </a:cubicBezTo>
                <a:cubicBezTo>
                  <a:pt x="15" y="6"/>
                  <a:pt x="15" y="6"/>
                  <a:pt x="15" y="6"/>
                </a:cubicBezTo>
                <a:cubicBezTo>
                  <a:pt x="15" y="6"/>
                  <a:pt x="15" y="6"/>
                  <a:pt x="15" y="6"/>
                </a:cubicBezTo>
                <a:cubicBezTo>
                  <a:pt x="15" y="6"/>
                  <a:pt x="15" y="6"/>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6" y="5"/>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7" y="4"/>
                  <a:pt x="17" y="4"/>
                </a:cubicBezTo>
                <a:cubicBezTo>
                  <a:pt x="17" y="4"/>
                  <a:pt x="17" y="4"/>
                  <a:pt x="17" y="3"/>
                </a:cubicBezTo>
                <a:cubicBezTo>
                  <a:pt x="17" y="3"/>
                  <a:pt x="17" y="3"/>
                  <a:pt x="17" y="3"/>
                </a:cubicBezTo>
                <a:cubicBezTo>
                  <a:pt x="17" y="3"/>
                  <a:pt x="17" y="3"/>
                  <a:pt x="17" y="3"/>
                </a:cubicBezTo>
                <a:cubicBezTo>
                  <a:pt x="17" y="3"/>
                  <a:pt x="17" y="3"/>
                  <a:pt x="17" y="3"/>
                </a:cubicBezTo>
                <a:cubicBezTo>
                  <a:pt x="17" y="3"/>
                  <a:pt x="18" y="3"/>
                  <a:pt x="18" y="3"/>
                </a:cubicBezTo>
                <a:cubicBezTo>
                  <a:pt x="18" y="3"/>
                  <a:pt x="18" y="3"/>
                  <a:pt x="18" y="3"/>
                </a:cubicBezTo>
                <a:cubicBezTo>
                  <a:pt x="18" y="3"/>
                  <a:pt x="18" y="3"/>
                  <a:pt x="18" y="3"/>
                </a:cubicBezTo>
                <a:cubicBezTo>
                  <a:pt x="18" y="3"/>
                  <a:pt x="18" y="3"/>
                  <a:pt x="18" y="3"/>
                </a:cubicBezTo>
                <a:cubicBezTo>
                  <a:pt x="18" y="3"/>
                  <a:pt x="18" y="3"/>
                  <a:pt x="18" y="3"/>
                </a:cubicBezTo>
                <a:cubicBezTo>
                  <a:pt x="18" y="3"/>
                  <a:pt x="18" y="3"/>
                  <a:pt x="18" y="3"/>
                </a:cubicBezTo>
                <a:cubicBezTo>
                  <a:pt x="18" y="3"/>
                  <a:pt x="18" y="3"/>
                  <a:pt x="18" y="3"/>
                </a:cubicBezTo>
                <a:cubicBezTo>
                  <a:pt x="18" y="3"/>
                  <a:pt x="18" y="3"/>
                  <a:pt x="18" y="2"/>
                </a:cubicBezTo>
                <a:cubicBezTo>
                  <a:pt x="18" y="2"/>
                  <a:pt x="18" y="2"/>
                  <a:pt x="18" y="2"/>
                </a:cubicBezTo>
                <a:cubicBezTo>
                  <a:pt x="20" y="2"/>
                  <a:pt x="22" y="1"/>
                  <a:pt x="24" y="1"/>
                </a:cubicBezTo>
                <a:cubicBezTo>
                  <a:pt x="24" y="1"/>
                  <a:pt x="24" y="1"/>
                  <a:pt x="24" y="1"/>
                </a:cubicBezTo>
                <a:cubicBezTo>
                  <a:pt x="24" y="1"/>
                  <a:pt x="24" y="1"/>
                  <a:pt x="24" y="1"/>
                </a:cubicBezTo>
                <a:cubicBezTo>
                  <a:pt x="24" y="1"/>
                  <a:pt x="24" y="1"/>
                  <a:pt x="24" y="1"/>
                </a:cubicBezTo>
                <a:cubicBezTo>
                  <a:pt x="24" y="1"/>
                  <a:pt x="24" y="1"/>
                  <a:pt x="24" y="1"/>
                </a:cubicBezTo>
                <a:cubicBezTo>
                  <a:pt x="24" y="1"/>
                  <a:pt x="24" y="2"/>
                  <a:pt x="24" y="2"/>
                </a:cubicBezTo>
                <a:cubicBezTo>
                  <a:pt x="24" y="2"/>
                  <a:pt x="24" y="2"/>
                  <a:pt x="24" y="2"/>
                </a:cubicBezTo>
                <a:cubicBezTo>
                  <a:pt x="24" y="2"/>
                  <a:pt x="24" y="2"/>
                  <a:pt x="24" y="2"/>
                </a:cubicBezTo>
                <a:cubicBezTo>
                  <a:pt x="24" y="2"/>
                  <a:pt x="24" y="2"/>
                  <a:pt x="24" y="2"/>
                </a:cubicBezTo>
                <a:cubicBezTo>
                  <a:pt x="24" y="2"/>
                  <a:pt x="24" y="2"/>
                  <a:pt x="24" y="2"/>
                </a:cubicBezTo>
                <a:cubicBezTo>
                  <a:pt x="24" y="2"/>
                  <a:pt x="24" y="3"/>
                  <a:pt x="24" y="3"/>
                </a:cubicBezTo>
                <a:cubicBezTo>
                  <a:pt x="24" y="3"/>
                  <a:pt x="24" y="3"/>
                  <a:pt x="24" y="3"/>
                </a:cubicBezTo>
                <a:cubicBezTo>
                  <a:pt x="24" y="3"/>
                  <a:pt x="24" y="3"/>
                  <a:pt x="24" y="3"/>
                </a:cubicBezTo>
                <a:cubicBezTo>
                  <a:pt x="24" y="3"/>
                  <a:pt x="24" y="3"/>
                  <a:pt x="24" y="3"/>
                </a:cubicBezTo>
                <a:cubicBezTo>
                  <a:pt x="24" y="3"/>
                  <a:pt x="24" y="3"/>
                  <a:pt x="24" y="3"/>
                </a:cubicBezTo>
                <a:cubicBezTo>
                  <a:pt x="24" y="3"/>
                  <a:pt x="24" y="4"/>
                  <a:pt x="24" y="4"/>
                </a:cubicBezTo>
                <a:cubicBezTo>
                  <a:pt x="24" y="4"/>
                  <a:pt x="24" y="4"/>
                  <a:pt x="24" y="4"/>
                </a:cubicBezTo>
                <a:cubicBezTo>
                  <a:pt x="25" y="4"/>
                  <a:pt x="25" y="4"/>
                  <a:pt x="25" y="4"/>
                </a:cubicBezTo>
                <a:cubicBezTo>
                  <a:pt x="25" y="4"/>
                  <a:pt x="25" y="4"/>
                  <a:pt x="25" y="4"/>
                </a:cubicBezTo>
                <a:cubicBezTo>
                  <a:pt x="25" y="4"/>
                  <a:pt x="25" y="4"/>
                  <a:pt x="26" y="4"/>
                </a:cubicBezTo>
                <a:cubicBezTo>
                  <a:pt x="26" y="4"/>
                  <a:pt x="26" y="4"/>
                  <a:pt x="26" y="4"/>
                </a:cubicBezTo>
                <a:cubicBezTo>
                  <a:pt x="26" y="4"/>
                  <a:pt x="26" y="4"/>
                  <a:pt x="26" y="4"/>
                </a:cubicBezTo>
                <a:cubicBezTo>
                  <a:pt x="26" y="4"/>
                  <a:pt x="26" y="4"/>
                  <a:pt x="26" y="4"/>
                </a:cubicBezTo>
                <a:cubicBezTo>
                  <a:pt x="26" y="4"/>
                  <a:pt x="26" y="4"/>
                  <a:pt x="26" y="3"/>
                </a:cubicBezTo>
                <a:cubicBezTo>
                  <a:pt x="26" y="3"/>
                  <a:pt x="26" y="3"/>
                  <a:pt x="26" y="3"/>
                </a:cubicBezTo>
                <a:cubicBezTo>
                  <a:pt x="26" y="3"/>
                  <a:pt x="26" y="3"/>
                  <a:pt x="26" y="3"/>
                </a:cubicBezTo>
                <a:cubicBezTo>
                  <a:pt x="26" y="3"/>
                  <a:pt x="26" y="3"/>
                  <a:pt x="26" y="3"/>
                </a:cubicBezTo>
                <a:cubicBezTo>
                  <a:pt x="26" y="3"/>
                  <a:pt x="26" y="3"/>
                  <a:pt x="26" y="3"/>
                </a:cubicBezTo>
                <a:cubicBezTo>
                  <a:pt x="26" y="3"/>
                  <a:pt x="27" y="3"/>
                  <a:pt x="27" y="3"/>
                </a:cubicBezTo>
                <a:cubicBezTo>
                  <a:pt x="27" y="3"/>
                  <a:pt x="27" y="3"/>
                  <a:pt x="27" y="3"/>
                </a:cubicBezTo>
                <a:cubicBezTo>
                  <a:pt x="27" y="3"/>
                  <a:pt x="27" y="3"/>
                  <a:pt x="27" y="3"/>
                </a:cubicBezTo>
                <a:cubicBezTo>
                  <a:pt x="27" y="3"/>
                  <a:pt x="27" y="3"/>
                  <a:pt x="27" y="3"/>
                </a:cubicBezTo>
                <a:cubicBezTo>
                  <a:pt x="27" y="3"/>
                  <a:pt x="27" y="3"/>
                  <a:pt x="27" y="3"/>
                </a:cubicBezTo>
                <a:cubicBezTo>
                  <a:pt x="27" y="3"/>
                  <a:pt x="27" y="3"/>
                  <a:pt x="28" y="3"/>
                </a:cubicBezTo>
                <a:cubicBezTo>
                  <a:pt x="28" y="3"/>
                  <a:pt x="28" y="3"/>
                  <a:pt x="28" y="3"/>
                </a:cubicBezTo>
                <a:cubicBezTo>
                  <a:pt x="28" y="3"/>
                  <a:pt x="28" y="3"/>
                  <a:pt x="28" y="3"/>
                </a:cubicBezTo>
                <a:cubicBezTo>
                  <a:pt x="28" y="3"/>
                  <a:pt x="28" y="2"/>
                  <a:pt x="28" y="2"/>
                </a:cubicBezTo>
                <a:cubicBezTo>
                  <a:pt x="28" y="2"/>
                  <a:pt x="28" y="2"/>
                  <a:pt x="28" y="2"/>
                </a:cubicBezTo>
                <a:cubicBezTo>
                  <a:pt x="29" y="2"/>
                  <a:pt x="29" y="2"/>
                  <a:pt x="29" y="2"/>
                </a:cubicBezTo>
                <a:cubicBezTo>
                  <a:pt x="29" y="2"/>
                  <a:pt x="29" y="2"/>
                  <a:pt x="29" y="2"/>
                </a:cubicBezTo>
                <a:cubicBezTo>
                  <a:pt x="29" y="2"/>
                  <a:pt x="29" y="2"/>
                  <a:pt x="29" y="2"/>
                </a:cubicBezTo>
                <a:cubicBezTo>
                  <a:pt x="29" y="2"/>
                  <a:pt x="29" y="2"/>
                  <a:pt x="29" y="2"/>
                </a:cubicBezTo>
                <a:cubicBezTo>
                  <a:pt x="29" y="2"/>
                  <a:pt x="29" y="2"/>
                  <a:pt x="29" y="2"/>
                </a:cubicBezTo>
                <a:cubicBezTo>
                  <a:pt x="29" y="2"/>
                  <a:pt x="29" y="2"/>
                  <a:pt x="29" y="2"/>
                </a:cubicBezTo>
                <a:cubicBezTo>
                  <a:pt x="29" y="2"/>
                  <a:pt x="29" y="2"/>
                  <a:pt x="29" y="2"/>
                </a:cubicBezTo>
                <a:cubicBezTo>
                  <a:pt x="29" y="2"/>
                  <a:pt x="29" y="2"/>
                  <a:pt x="29" y="2"/>
                </a:cubicBezTo>
                <a:cubicBezTo>
                  <a:pt x="29" y="2"/>
                  <a:pt x="29" y="2"/>
                  <a:pt x="29" y="2"/>
                </a:cubicBezTo>
                <a:cubicBezTo>
                  <a:pt x="29" y="2"/>
                  <a:pt x="29" y="2"/>
                  <a:pt x="29" y="2"/>
                </a:cubicBezTo>
                <a:cubicBezTo>
                  <a:pt x="29" y="1"/>
                  <a:pt x="29" y="1"/>
                  <a:pt x="29" y="1"/>
                </a:cubicBezTo>
                <a:cubicBezTo>
                  <a:pt x="29" y="1"/>
                  <a:pt x="29" y="1"/>
                  <a:pt x="29" y="1"/>
                </a:cubicBezTo>
                <a:cubicBezTo>
                  <a:pt x="29" y="1"/>
                  <a:pt x="29" y="1"/>
                  <a:pt x="29" y="1"/>
                </a:cubicBezTo>
                <a:cubicBezTo>
                  <a:pt x="30" y="1"/>
                  <a:pt x="30" y="1"/>
                  <a:pt x="30" y="0"/>
                </a:cubicBezTo>
                <a:cubicBezTo>
                  <a:pt x="30" y="0"/>
                  <a:pt x="30" y="0"/>
                  <a:pt x="30" y="0"/>
                </a:cubicBezTo>
                <a:cubicBezTo>
                  <a:pt x="33" y="1"/>
                  <a:pt x="37" y="1"/>
                  <a:pt x="40" y="3"/>
                </a:cubicBezTo>
                <a:cubicBezTo>
                  <a:pt x="40" y="3"/>
                  <a:pt x="40" y="3"/>
                  <a:pt x="40" y="3"/>
                </a:cubicBezTo>
                <a:cubicBezTo>
                  <a:pt x="40" y="3"/>
                  <a:pt x="40" y="3"/>
                  <a:pt x="40" y="3"/>
                </a:cubicBezTo>
                <a:cubicBezTo>
                  <a:pt x="40" y="3"/>
                  <a:pt x="40" y="3"/>
                  <a:pt x="40" y="3"/>
                </a:cubicBezTo>
                <a:cubicBezTo>
                  <a:pt x="40" y="3"/>
                  <a:pt x="40" y="3"/>
                  <a:pt x="40" y="3"/>
                </a:cubicBezTo>
                <a:cubicBezTo>
                  <a:pt x="40" y="3"/>
                  <a:pt x="40" y="3"/>
                  <a:pt x="41" y="3"/>
                </a:cubicBezTo>
                <a:cubicBezTo>
                  <a:pt x="41" y="3"/>
                  <a:pt x="41" y="3"/>
                  <a:pt x="41" y="3"/>
                </a:cubicBezTo>
                <a:cubicBezTo>
                  <a:pt x="41" y="3"/>
                  <a:pt x="41" y="4"/>
                  <a:pt x="41" y="4"/>
                </a:cubicBezTo>
                <a:cubicBezTo>
                  <a:pt x="41" y="4"/>
                  <a:pt x="41" y="4"/>
                  <a:pt x="41" y="4"/>
                </a:cubicBezTo>
                <a:cubicBezTo>
                  <a:pt x="41" y="4"/>
                  <a:pt x="41" y="4"/>
                  <a:pt x="41" y="4"/>
                </a:cubicBezTo>
                <a:cubicBezTo>
                  <a:pt x="41" y="4"/>
                  <a:pt x="41" y="4"/>
                  <a:pt x="41" y="4"/>
                </a:cubicBezTo>
                <a:cubicBezTo>
                  <a:pt x="40" y="4"/>
                  <a:pt x="40" y="4"/>
                  <a:pt x="40" y="4"/>
                </a:cubicBezTo>
                <a:cubicBezTo>
                  <a:pt x="40" y="4"/>
                  <a:pt x="40" y="4"/>
                  <a:pt x="40" y="4"/>
                </a:cubicBezTo>
                <a:cubicBezTo>
                  <a:pt x="40" y="4"/>
                  <a:pt x="40" y="4"/>
                  <a:pt x="40" y="4"/>
                </a:cubicBezTo>
                <a:cubicBezTo>
                  <a:pt x="40" y="4"/>
                  <a:pt x="40" y="5"/>
                  <a:pt x="41" y="5"/>
                </a:cubicBezTo>
                <a:cubicBezTo>
                  <a:pt x="41" y="5"/>
                  <a:pt x="41" y="5"/>
                  <a:pt x="41" y="5"/>
                </a:cubicBezTo>
                <a:cubicBezTo>
                  <a:pt x="41" y="5"/>
                  <a:pt x="41" y="5"/>
                  <a:pt x="41" y="5"/>
                </a:cubicBezTo>
                <a:cubicBezTo>
                  <a:pt x="41" y="5"/>
                  <a:pt x="41" y="5"/>
                  <a:pt x="41" y="5"/>
                </a:cubicBezTo>
                <a:cubicBezTo>
                  <a:pt x="41" y="5"/>
                  <a:pt x="41" y="5"/>
                  <a:pt x="41" y="5"/>
                </a:cubicBezTo>
                <a:cubicBezTo>
                  <a:pt x="41" y="5"/>
                  <a:pt x="41" y="5"/>
                  <a:pt x="41" y="5"/>
                </a:cubicBezTo>
                <a:cubicBezTo>
                  <a:pt x="41" y="5"/>
                  <a:pt x="41" y="5"/>
                  <a:pt x="41" y="5"/>
                </a:cubicBezTo>
                <a:cubicBezTo>
                  <a:pt x="41" y="5"/>
                  <a:pt x="41" y="5"/>
                  <a:pt x="41" y="5"/>
                </a:cubicBezTo>
                <a:cubicBezTo>
                  <a:pt x="41" y="5"/>
                  <a:pt x="41" y="5"/>
                  <a:pt x="41" y="5"/>
                </a:cubicBezTo>
                <a:cubicBezTo>
                  <a:pt x="40" y="5"/>
                  <a:pt x="40" y="5"/>
                  <a:pt x="40" y="5"/>
                </a:cubicBezTo>
                <a:cubicBezTo>
                  <a:pt x="40" y="5"/>
                  <a:pt x="40" y="5"/>
                  <a:pt x="40" y="5"/>
                </a:cubicBezTo>
                <a:cubicBezTo>
                  <a:pt x="40" y="5"/>
                  <a:pt x="40" y="5"/>
                  <a:pt x="40" y="5"/>
                </a:cubicBezTo>
                <a:cubicBezTo>
                  <a:pt x="40" y="5"/>
                  <a:pt x="40" y="5"/>
                  <a:pt x="40" y="6"/>
                </a:cubicBezTo>
                <a:cubicBezTo>
                  <a:pt x="40" y="6"/>
                  <a:pt x="40" y="6"/>
                  <a:pt x="40" y="6"/>
                </a:cubicBezTo>
                <a:cubicBezTo>
                  <a:pt x="40" y="6"/>
                  <a:pt x="40" y="6"/>
                  <a:pt x="40" y="6"/>
                </a:cubicBezTo>
                <a:cubicBezTo>
                  <a:pt x="40" y="6"/>
                  <a:pt x="40" y="6"/>
                  <a:pt x="40" y="6"/>
                </a:cubicBezTo>
                <a:cubicBezTo>
                  <a:pt x="40" y="6"/>
                  <a:pt x="40" y="6"/>
                  <a:pt x="40" y="6"/>
                </a:cubicBezTo>
                <a:cubicBezTo>
                  <a:pt x="39" y="6"/>
                  <a:pt x="39" y="6"/>
                  <a:pt x="39" y="6"/>
                </a:cubicBezTo>
                <a:cubicBezTo>
                  <a:pt x="39" y="6"/>
                  <a:pt x="39" y="6"/>
                  <a:pt x="39" y="6"/>
                </a:cubicBezTo>
                <a:cubicBezTo>
                  <a:pt x="39" y="6"/>
                  <a:pt x="39" y="6"/>
                  <a:pt x="39" y="6"/>
                </a:cubicBezTo>
                <a:cubicBezTo>
                  <a:pt x="39" y="6"/>
                  <a:pt x="39" y="6"/>
                  <a:pt x="39" y="6"/>
                </a:cubicBezTo>
                <a:cubicBezTo>
                  <a:pt x="39" y="6"/>
                  <a:pt x="39" y="6"/>
                  <a:pt x="39" y="6"/>
                </a:cubicBezTo>
                <a:cubicBezTo>
                  <a:pt x="39" y="6"/>
                  <a:pt x="39" y="6"/>
                  <a:pt x="38" y="6"/>
                </a:cubicBezTo>
                <a:cubicBezTo>
                  <a:pt x="38" y="6"/>
                  <a:pt x="38" y="6"/>
                  <a:pt x="38" y="6"/>
                </a:cubicBezTo>
                <a:cubicBezTo>
                  <a:pt x="38" y="6"/>
                  <a:pt x="38" y="7"/>
                  <a:pt x="38" y="7"/>
                </a:cubicBezTo>
                <a:cubicBezTo>
                  <a:pt x="38" y="7"/>
                  <a:pt x="38" y="7"/>
                  <a:pt x="38" y="7"/>
                </a:cubicBezTo>
                <a:cubicBezTo>
                  <a:pt x="38" y="7"/>
                  <a:pt x="38" y="7"/>
                  <a:pt x="38" y="7"/>
                </a:cubicBezTo>
                <a:cubicBezTo>
                  <a:pt x="37" y="7"/>
                  <a:pt x="37" y="7"/>
                  <a:pt x="37" y="7"/>
                </a:cubicBezTo>
                <a:cubicBezTo>
                  <a:pt x="38" y="7"/>
                  <a:pt x="38" y="7"/>
                  <a:pt x="38" y="7"/>
                </a:cubicBezTo>
                <a:cubicBezTo>
                  <a:pt x="38" y="8"/>
                  <a:pt x="38" y="8"/>
                  <a:pt x="38" y="8"/>
                </a:cubicBezTo>
                <a:cubicBezTo>
                  <a:pt x="39" y="8"/>
                  <a:pt x="39" y="8"/>
                  <a:pt x="39" y="9"/>
                </a:cubicBezTo>
                <a:cubicBezTo>
                  <a:pt x="39" y="9"/>
                  <a:pt x="39" y="10"/>
                  <a:pt x="40" y="10"/>
                </a:cubicBezTo>
                <a:cubicBezTo>
                  <a:pt x="40" y="10"/>
                  <a:pt x="40" y="10"/>
                  <a:pt x="40" y="10"/>
                </a:cubicBezTo>
                <a:cubicBezTo>
                  <a:pt x="40" y="10"/>
                  <a:pt x="40" y="10"/>
                  <a:pt x="40" y="10"/>
                </a:cubicBezTo>
                <a:cubicBezTo>
                  <a:pt x="40" y="10"/>
                  <a:pt x="40" y="10"/>
                  <a:pt x="40" y="10"/>
                </a:cubicBezTo>
                <a:cubicBezTo>
                  <a:pt x="40" y="10"/>
                  <a:pt x="40" y="10"/>
                  <a:pt x="40" y="10"/>
                </a:cubicBezTo>
                <a:cubicBezTo>
                  <a:pt x="40" y="10"/>
                  <a:pt x="40" y="10"/>
                  <a:pt x="40" y="10"/>
                </a:cubicBezTo>
                <a:cubicBezTo>
                  <a:pt x="40" y="10"/>
                  <a:pt x="40" y="10"/>
                  <a:pt x="40" y="10"/>
                </a:cubicBezTo>
                <a:cubicBezTo>
                  <a:pt x="41" y="10"/>
                  <a:pt x="41" y="10"/>
                  <a:pt x="41" y="10"/>
                </a:cubicBezTo>
                <a:cubicBezTo>
                  <a:pt x="41" y="10"/>
                  <a:pt x="41" y="10"/>
                  <a:pt x="41" y="10"/>
                </a:cubicBezTo>
                <a:cubicBezTo>
                  <a:pt x="41" y="10"/>
                  <a:pt x="41" y="10"/>
                  <a:pt x="41" y="10"/>
                </a:cubicBezTo>
                <a:cubicBezTo>
                  <a:pt x="41" y="10"/>
                  <a:pt x="41" y="10"/>
                  <a:pt x="41" y="9"/>
                </a:cubicBezTo>
                <a:cubicBezTo>
                  <a:pt x="41" y="9"/>
                  <a:pt x="41" y="9"/>
                  <a:pt x="41" y="9"/>
                </a:cubicBezTo>
                <a:cubicBezTo>
                  <a:pt x="41" y="9"/>
                  <a:pt x="41" y="9"/>
                  <a:pt x="41" y="9"/>
                </a:cubicBezTo>
                <a:cubicBezTo>
                  <a:pt x="41" y="9"/>
                  <a:pt x="42" y="9"/>
                  <a:pt x="42" y="9"/>
                </a:cubicBezTo>
                <a:cubicBezTo>
                  <a:pt x="42" y="9"/>
                  <a:pt x="42" y="9"/>
                  <a:pt x="42" y="9"/>
                </a:cubicBezTo>
                <a:cubicBezTo>
                  <a:pt x="42" y="10"/>
                  <a:pt x="42" y="10"/>
                  <a:pt x="42" y="10"/>
                </a:cubicBezTo>
                <a:cubicBezTo>
                  <a:pt x="42" y="10"/>
                  <a:pt x="42" y="10"/>
                  <a:pt x="42" y="10"/>
                </a:cubicBezTo>
                <a:cubicBezTo>
                  <a:pt x="42" y="10"/>
                  <a:pt x="42" y="10"/>
                  <a:pt x="42" y="10"/>
                </a:cubicBezTo>
                <a:cubicBezTo>
                  <a:pt x="42" y="10"/>
                  <a:pt x="42" y="10"/>
                  <a:pt x="42" y="10"/>
                </a:cubicBezTo>
                <a:cubicBezTo>
                  <a:pt x="42" y="10"/>
                  <a:pt x="42" y="10"/>
                  <a:pt x="42" y="10"/>
                </a:cubicBezTo>
                <a:cubicBezTo>
                  <a:pt x="42" y="10"/>
                  <a:pt x="42" y="10"/>
                  <a:pt x="42" y="10"/>
                </a:cubicBezTo>
                <a:cubicBezTo>
                  <a:pt x="42" y="10"/>
                  <a:pt x="42" y="10"/>
                  <a:pt x="43" y="10"/>
                </a:cubicBezTo>
                <a:cubicBezTo>
                  <a:pt x="43" y="10"/>
                  <a:pt x="43" y="10"/>
                  <a:pt x="43" y="10"/>
                </a:cubicBezTo>
                <a:cubicBezTo>
                  <a:pt x="43" y="10"/>
                  <a:pt x="43" y="10"/>
                  <a:pt x="43" y="10"/>
                </a:cubicBezTo>
                <a:cubicBezTo>
                  <a:pt x="43" y="10"/>
                  <a:pt x="43" y="10"/>
                  <a:pt x="43" y="10"/>
                </a:cubicBezTo>
                <a:cubicBezTo>
                  <a:pt x="43" y="10"/>
                  <a:pt x="43" y="10"/>
                  <a:pt x="43" y="10"/>
                </a:cubicBezTo>
                <a:cubicBezTo>
                  <a:pt x="43" y="10"/>
                  <a:pt x="43" y="10"/>
                  <a:pt x="43" y="10"/>
                </a:cubicBezTo>
                <a:cubicBezTo>
                  <a:pt x="43" y="10"/>
                  <a:pt x="43" y="10"/>
                  <a:pt x="43" y="10"/>
                </a:cubicBezTo>
                <a:cubicBezTo>
                  <a:pt x="44" y="11"/>
                  <a:pt x="44" y="11"/>
                  <a:pt x="44" y="11"/>
                </a:cubicBezTo>
                <a:cubicBezTo>
                  <a:pt x="44" y="12"/>
                  <a:pt x="44" y="12"/>
                  <a:pt x="44" y="12"/>
                </a:cubicBezTo>
                <a:cubicBezTo>
                  <a:pt x="44" y="12"/>
                  <a:pt x="44" y="12"/>
                  <a:pt x="44" y="12"/>
                </a:cubicBezTo>
                <a:cubicBezTo>
                  <a:pt x="44" y="12"/>
                  <a:pt x="44" y="12"/>
                  <a:pt x="44" y="12"/>
                </a:cubicBezTo>
                <a:cubicBezTo>
                  <a:pt x="44" y="12"/>
                  <a:pt x="44" y="12"/>
                  <a:pt x="44" y="12"/>
                </a:cubicBezTo>
                <a:cubicBezTo>
                  <a:pt x="44" y="12"/>
                  <a:pt x="44" y="12"/>
                  <a:pt x="44" y="12"/>
                </a:cubicBezTo>
                <a:cubicBezTo>
                  <a:pt x="44" y="12"/>
                  <a:pt x="44" y="12"/>
                  <a:pt x="44" y="12"/>
                </a:cubicBezTo>
                <a:cubicBezTo>
                  <a:pt x="45" y="12"/>
                  <a:pt x="45" y="12"/>
                  <a:pt x="45" y="12"/>
                </a:cubicBezTo>
                <a:cubicBezTo>
                  <a:pt x="45" y="12"/>
                  <a:pt x="45" y="12"/>
                  <a:pt x="45" y="12"/>
                </a:cubicBezTo>
                <a:cubicBezTo>
                  <a:pt x="45" y="12"/>
                  <a:pt x="45" y="12"/>
                  <a:pt x="45" y="12"/>
                </a:cubicBezTo>
                <a:cubicBezTo>
                  <a:pt x="45" y="12"/>
                  <a:pt x="45" y="12"/>
                  <a:pt x="45" y="11"/>
                </a:cubicBezTo>
                <a:cubicBezTo>
                  <a:pt x="45" y="11"/>
                  <a:pt x="45" y="11"/>
                  <a:pt x="45" y="11"/>
                </a:cubicBezTo>
                <a:cubicBezTo>
                  <a:pt x="45" y="11"/>
                  <a:pt x="45" y="11"/>
                  <a:pt x="45" y="11"/>
                </a:cubicBezTo>
                <a:cubicBezTo>
                  <a:pt x="45" y="10"/>
                  <a:pt x="45" y="10"/>
                  <a:pt x="45" y="10"/>
                </a:cubicBezTo>
                <a:cubicBezTo>
                  <a:pt x="45" y="10"/>
                  <a:pt x="45" y="10"/>
                  <a:pt x="45" y="10"/>
                </a:cubicBezTo>
                <a:cubicBezTo>
                  <a:pt x="45" y="10"/>
                  <a:pt x="45" y="10"/>
                  <a:pt x="45" y="10"/>
                </a:cubicBezTo>
                <a:cubicBezTo>
                  <a:pt x="44" y="10"/>
                  <a:pt x="44" y="10"/>
                  <a:pt x="44" y="10"/>
                </a:cubicBezTo>
                <a:cubicBezTo>
                  <a:pt x="44" y="10"/>
                  <a:pt x="44" y="10"/>
                  <a:pt x="44" y="10"/>
                </a:cubicBezTo>
                <a:cubicBezTo>
                  <a:pt x="44" y="10"/>
                  <a:pt x="44" y="10"/>
                  <a:pt x="44" y="10"/>
                </a:cubicBezTo>
                <a:cubicBezTo>
                  <a:pt x="44" y="10"/>
                  <a:pt x="44" y="10"/>
                  <a:pt x="44" y="10"/>
                </a:cubicBezTo>
                <a:cubicBezTo>
                  <a:pt x="44" y="10"/>
                  <a:pt x="44" y="10"/>
                  <a:pt x="44" y="10"/>
                </a:cubicBezTo>
                <a:cubicBezTo>
                  <a:pt x="44" y="10"/>
                  <a:pt x="44" y="10"/>
                  <a:pt x="44" y="10"/>
                </a:cubicBezTo>
                <a:cubicBezTo>
                  <a:pt x="44" y="10"/>
                  <a:pt x="44" y="10"/>
                  <a:pt x="44" y="10"/>
                </a:cubicBezTo>
                <a:cubicBezTo>
                  <a:pt x="45" y="10"/>
                  <a:pt x="45" y="10"/>
                  <a:pt x="45" y="10"/>
                </a:cubicBezTo>
                <a:cubicBezTo>
                  <a:pt x="45" y="10"/>
                  <a:pt x="45" y="10"/>
                  <a:pt x="45" y="10"/>
                </a:cubicBezTo>
                <a:cubicBezTo>
                  <a:pt x="45" y="10"/>
                  <a:pt x="45" y="10"/>
                  <a:pt x="45" y="10"/>
                </a:cubicBezTo>
                <a:cubicBezTo>
                  <a:pt x="45" y="10"/>
                  <a:pt x="45" y="10"/>
                  <a:pt x="45" y="10"/>
                </a:cubicBezTo>
                <a:cubicBezTo>
                  <a:pt x="45" y="10"/>
                  <a:pt x="45" y="10"/>
                  <a:pt x="45" y="10"/>
                </a:cubicBezTo>
                <a:cubicBezTo>
                  <a:pt x="45" y="10"/>
                  <a:pt x="45" y="10"/>
                  <a:pt x="45" y="10"/>
                </a:cubicBezTo>
                <a:cubicBezTo>
                  <a:pt x="45" y="10"/>
                  <a:pt x="45" y="10"/>
                  <a:pt x="45" y="10"/>
                </a:cubicBezTo>
                <a:cubicBezTo>
                  <a:pt x="45" y="10"/>
                  <a:pt x="45" y="10"/>
                  <a:pt x="45" y="10"/>
                </a:cubicBezTo>
                <a:cubicBezTo>
                  <a:pt x="45" y="11"/>
                  <a:pt x="45" y="11"/>
                  <a:pt x="45" y="11"/>
                </a:cubicBezTo>
                <a:cubicBezTo>
                  <a:pt x="45" y="11"/>
                  <a:pt x="45" y="11"/>
                  <a:pt x="45" y="11"/>
                </a:cubicBezTo>
                <a:cubicBezTo>
                  <a:pt x="45" y="11"/>
                  <a:pt x="45" y="11"/>
                  <a:pt x="46" y="11"/>
                </a:cubicBezTo>
                <a:cubicBezTo>
                  <a:pt x="46" y="11"/>
                  <a:pt x="46" y="11"/>
                  <a:pt x="46" y="11"/>
                </a:cubicBezTo>
                <a:cubicBezTo>
                  <a:pt x="46" y="11"/>
                  <a:pt x="46" y="11"/>
                  <a:pt x="46" y="11"/>
                </a:cubicBezTo>
                <a:cubicBezTo>
                  <a:pt x="46" y="11"/>
                  <a:pt x="46" y="11"/>
                  <a:pt x="46" y="11"/>
                </a:cubicBezTo>
                <a:cubicBezTo>
                  <a:pt x="46" y="11"/>
                  <a:pt x="46" y="11"/>
                  <a:pt x="46" y="11"/>
                </a:cubicBezTo>
                <a:cubicBezTo>
                  <a:pt x="46" y="11"/>
                  <a:pt x="46" y="11"/>
                  <a:pt x="46" y="11"/>
                </a:cubicBezTo>
                <a:cubicBezTo>
                  <a:pt x="46" y="11"/>
                  <a:pt x="46" y="11"/>
                  <a:pt x="46" y="11"/>
                </a:cubicBezTo>
                <a:cubicBezTo>
                  <a:pt x="46" y="11"/>
                  <a:pt x="46" y="11"/>
                  <a:pt x="46" y="11"/>
                </a:cubicBezTo>
                <a:cubicBezTo>
                  <a:pt x="46" y="11"/>
                  <a:pt x="46" y="11"/>
                  <a:pt x="46" y="11"/>
                </a:cubicBezTo>
                <a:cubicBezTo>
                  <a:pt x="46" y="10"/>
                  <a:pt x="47" y="10"/>
                  <a:pt x="47" y="10"/>
                </a:cubicBezTo>
                <a:cubicBezTo>
                  <a:pt x="47" y="10"/>
                  <a:pt x="46" y="9"/>
                  <a:pt x="46" y="9"/>
                </a:cubicBezTo>
                <a:cubicBezTo>
                  <a:pt x="46" y="9"/>
                  <a:pt x="46" y="9"/>
                  <a:pt x="46" y="9"/>
                </a:cubicBezTo>
                <a:cubicBezTo>
                  <a:pt x="46" y="9"/>
                  <a:pt x="46" y="9"/>
                  <a:pt x="46" y="9"/>
                </a:cubicBezTo>
                <a:cubicBezTo>
                  <a:pt x="46" y="9"/>
                  <a:pt x="46" y="9"/>
                  <a:pt x="46" y="9"/>
                </a:cubicBezTo>
                <a:cubicBezTo>
                  <a:pt x="46" y="8"/>
                  <a:pt x="46" y="8"/>
                  <a:pt x="46" y="8"/>
                </a:cubicBezTo>
                <a:cubicBezTo>
                  <a:pt x="46" y="8"/>
                  <a:pt x="46" y="8"/>
                  <a:pt x="46" y="8"/>
                </a:cubicBezTo>
                <a:cubicBezTo>
                  <a:pt x="46" y="8"/>
                  <a:pt x="46" y="8"/>
                  <a:pt x="46" y="8"/>
                </a:cubicBezTo>
                <a:cubicBezTo>
                  <a:pt x="46" y="8"/>
                  <a:pt x="46" y="8"/>
                  <a:pt x="47" y="8"/>
                </a:cubicBezTo>
                <a:cubicBezTo>
                  <a:pt x="47" y="8"/>
                  <a:pt x="47" y="9"/>
                  <a:pt x="47" y="9"/>
                </a:cubicBezTo>
                <a:cubicBezTo>
                  <a:pt x="47" y="9"/>
                  <a:pt x="47" y="9"/>
                  <a:pt x="47" y="9"/>
                </a:cubicBezTo>
                <a:cubicBezTo>
                  <a:pt x="47" y="9"/>
                  <a:pt x="47" y="9"/>
                  <a:pt x="47" y="9"/>
                </a:cubicBezTo>
                <a:cubicBezTo>
                  <a:pt x="47" y="9"/>
                  <a:pt x="47" y="9"/>
                  <a:pt x="47" y="9"/>
                </a:cubicBezTo>
                <a:cubicBezTo>
                  <a:pt x="47" y="9"/>
                  <a:pt x="47" y="9"/>
                  <a:pt x="47" y="9"/>
                </a:cubicBezTo>
                <a:cubicBezTo>
                  <a:pt x="47" y="9"/>
                  <a:pt x="47" y="9"/>
                  <a:pt x="48" y="9"/>
                </a:cubicBezTo>
                <a:cubicBezTo>
                  <a:pt x="48" y="9"/>
                  <a:pt x="48" y="9"/>
                  <a:pt x="48" y="9"/>
                </a:cubicBezTo>
                <a:cubicBezTo>
                  <a:pt x="48" y="9"/>
                  <a:pt x="48" y="9"/>
                  <a:pt x="48" y="10"/>
                </a:cubicBezTo>
                <a:cubicBezTo>
                  <a:pt x="48" y="10"/>
                  <a:pt x="48" y="10"/>
                  <a:pt x="48" y="10"/>
                </a:cubicBezTo>
                <a:cubicBezTo>
                  <a:pt x="48" y="10"/>
                  <a:pt x="48" y="10"/>
                  <a:pt x="48" y="10"/>
                </a:cubicBezTo>
                <a:cubicBezTo>
                  <a:pt x="47" y="10"/>
                  <a:pt x="47" y="10"/>
                  <a:pt x="47" y="10"/>
                </a:cubicBezTo>
                <a:cubicBezTo>
                  <a:pt x="47" y="10"/>
                  <a:pt x="47" y="10"/>
                  <a:pt x="47" y="10"/>
                </a:cubicBezTo>
                <a:cubicBezTo>
                  <a:pt x="47" y="10"/>
                  <a:pt x="47" y="10"/>
                  <a:pt x="47" y="10"/>
                </a:cubicBezTo>
                <a:cubicBezTo>
                  <a:pt x="47" y="10"/>
                  <a:pt x="47" y="10"/>
                  <a:pt x="47" y="10"/>
                </a:cubicBezTo>
                <a:cubicBezTo>
                  <a:pt x="47" y="10"/>
                  <a:pt x="47" y="10"/>
                  <a:pt x="47" y="10"/>
                </a:cubicBezTo>
                <a:cubicBezTo>
                  <a:pt x="47" y="10"/>
                  <a:pt x="47" y="10"/>
                  <a:pt x="47" y="10"/>
                </a:cubicBezTo>
                <a:cubicBezTo>
                  <a:pt x="47" y="10"/>
                  <a:pt x="47" y="11"/>
                  <a:pt x="47" y="11"/>
                </a:cubicBezTo>
                <a:cubicBezTo>
                  <a:pt x="47" y="11"/>
                  <a:pt x="47" y="11"/>
                  <a:pt x="47" y="11"/>
                </a:cubicBezTo>
                <a:cubicBezTo>
                  <a:pt x="47" y="11"/>
                  <a:pt x="47" y="11"/>
                  <a:pt x="47" y="11"/>
                </a:cubicBezTo>
                <a:cubicBezTo>
                  <a:pt x="48" y="11"/>
                  <a:pt x="48" y="11"/>
                  <a:pt x="48" y="11"/>
                </a:cubicBezTo>
                <a:cubicBezTo>
                  <a:pt x="48" y="11"/>
                  <a:pt x="48" y="11"/>
                  <a:pt x="48" y="11"/>
                </a:cubicBezTo>
                <a:cubicBezTo>
                  <a:pt x="48" y="11"/>
                  <a:pt x="48" y="12"/>
                  <a:pt x="48" y="12"/>
                </a:cubicBezTo>
                <a:cubicBezTo>
                  <a:pt x="48" y="12"/>
                  <a:pt x="48" y="12"/>
                  <a:pt x="48" y="12"/>
                </a:cubicBezTo>
                <a:cubicBezTo>
                  <a:pt x="48" y="12"/>
                  <a:pt x="48" y="12"/>
                  <a:pt x="48" y="12"/>
                </a:cubicBezTo>
                <a:cubicBezTo>
                  <a:pt x="48" y="12"/>
                  <a:pt x="48" y="12"/>
                  <a:pt x="48" y="12"/>
                </a:cubicBezTo>
                <a:cubicBezTo>
                  <a:pt x="48" y="12"/>
                  <a:pt x="48" y="12"/>
                  <a:pt x="48" y="12"/>
                </a:cubicBezTo>
                <a:cubicBezTo>
                  <a:pt x="48" y="12"/>
                  <a:pt x="48" y="12"/>
                  <a:pt x="48" y="12"/>
                </a:cubicBezTo>
                <a:cubicBezTo>
                  <a:pt x="48" y="12"/>
                  <a:pt x="48" y="12"/>
                  <a:pt x="48" y="12"/>
                </a:cubicBezTo>
                <a:cubicBezTo>
                  <a:pt x="49" y="12"/>
                  <a:pt x="49" y="12"/>
                  <a:pt x="49" y="12"/>
                </a:cubicBezTo>
                <a:cubicBezTo>
                  <a:pt x="49" y="12"/>
                  <a:pt x="49" y="12"/>
                  <a:pt x="49" y="12"/>
                </a:cubicBezTo>
                <a:cubicBezTo>
                  <a:pt x="49" y="12"/>
                  <a:pt x="49" y="12"/>
                  <a:pt x="49" y="12"/>
                </a:cubicBezTo>
                <a:cubicBezTo>
                  <a:pt x="49" y="12"/>
                  <a:pt x="49" y="12"/>
                  <a:pt x="49" y="12"/>
                </a:cubicBezTo>
                <a:cubicBezTo>
                  <a:pt x="49" y="12"/>
                  <a:pt x="49" y="12"/>
                  <a:pt x="49" y="12"/>
                </a:cubicBezTo>
                <a:cubicBezTo>
                  <a:pt x="49" y="12"/>
                  <a:pt x="49" y="12"/>
                  <a:pt x="49" y="12"/>
                </a:cubicBezTo>
                <a:cubicBezTo>
                  <a:pt x="49" y="12"/>
                  <a:pt x="49" y="12"/>
                  <a:pt x="49" y="12"/>
                </a:cubicBezTo>
                <a:cubicBezTo>
                  <a:pt x="49" y="12"/>
                  <a:pt x="49" y="12"/>
                  <a:pt x="49" y="12"/>
                </a:cubicBezTo>
                <a:cubicBezTo>
                  <a:pt x="49" y="12"/>
                  <a:pt x="49" y="12"/>
                  <a:pt x="49" y="12"/>
                </a:cubicBezTo>
                <a:cubicBezTo>
                  <a:pt x="49" y="12"/>
                  <a:pt x="49" y="12"/>
                  <a:pt x="49" y="12"/>
                </a:cubicBezTo>
                <a:cubicBezTo>
                  <a:pt x="49" y="12"/>
                  <a:pt x="49" y="12"/>
                  <a:pt x="49" y="12"/>
                </a:cubicBezTo>
                <a:cubicBezTo>
                  <a:pt x="49" y="12"/>
                  <a:pt x="49" y="12"/>
                  <a:pt x="49" y="12"/>
                </a:cubicBezTo>
                <a:cubicBezTo>
                  <a:pt x="49" y="12"/>
                  <a:pt x="50" y="12"/>
                  <a:pt x="50" y="12"/>
                </a:cubicBezTo>
                <a:cubicBezTo>
                  <a:pt x="50" y="12"/>
                  <a:pt x="50" y="12"/>
                  <a:pt x="50" y="12"/>
                </a:cubicBezTo>
                <a:cubicBezTo>
                  <a:pt x="50" y="12"/>
                  <a:pt x="50" y="12"/>
                  <a:pt x="50" y="12"/>
                </a:cubicBezTo>
                <a:cubicBezTo>
                  <a:pt x="50" y="13"/>
                  <a:pt x="50" y="13"/>
                  <a:pt x="50" y="13"/>
                </a:cubicBezTo>
                <a:cubicBezTo>
                  <a:pt x="50" y="13"/>
                  <a:pt x="50" y="13"/>
                  <a:pt x="50" y="13"/>
                </a:cubicBezTo>
                <a:cubicBezTo>
                  <a:pt x="50" y="13"/>
                  <a:pt x="50" y="13"/>
                  <a:pt x="50" y="13"/>
                </a:cubicBezTo>
                <a:cubicBezTo>
                  <a:pt x="50" y="13"/>
                  <a:pt x="50" y="13"/>
                  <a:pt x="50" y="13"/>
                </a:cubicBezTo>
                <a:cubicBezTo>
                  <a:pt x="50" y="13"/>
                  <a:pt x="50" y="13"/>
                  <a:pt x="50" y="13"/>
                </a:cubicBezTo>
                <a:cubicBezTo>
                  <a:pt x="50" y="13"/>
                  <a:pt x="50" y="13"/>
                  <a:pt x="50" y="13"/>
                </a:cubicBezTo>
                <a:cubicBezTo>
                  <a:pt x="50" y="13"/>
                  <a:pt x="50" y="13"/>
                  <a:pt x="50" y="13"/>
                </a:cubicBezTo>
                <a:cubicBezTo>
                  <a:pt x="50" y="13"/>
                  <a:pt x="50" y="13"/>
                  <a:pt x="50" y="13"/>
                </a:cubicBezTo>
                <a:cubicBezTo>
                  <a:pt x="50" y="13"/>
                  <a:pt x="50" y="13"/>
                  <a:pt x="50" y="13"/>
                </a:cubicBezTo>
                <a:cubicBezTo>
                  <a:pt x="50" y="13"/>
                  <a:pt x="50" y="14"/>
                  <a:pt x="50" y="14"/>
                </a:cubicBezTo>
                <a:cubicBezTo>
                  <a:pt x="50" y="14"/>
                  <a:pt x="50" y="14"/>
                  <a:pt x="50" y="14"/>
                </a:cubicBezTo>
                <a:cubicBezTo>
                  <a:pt x="50" y="14"/>
                  <a:pt x="50" y="14"/>
                  <a:pt x="50" y="14"/>
                </a:cubicBezTo>
                <a:cubicBezTo>
                  <a:pt x="50" y="14"/>
                  <a:pt x="50" y="14"/>
                  <a:pt x="50" y="14"/>
                </a:cubicBezTo>
                <a:cubicBezTo>
                  <a:pt x="50" y="14"/>
                  <a:pt x="50" y="14"/>
                  <a:pt x="50" y="14"/>
                </a:cubicBezTo>
                <a:cubicBezTo>
                  <a:pt x="50" y="14"/>
                  <a:pt x="50" y="14"/>
                  <a:pt x="50" y="14"/>
                </a:cubicBezTo>
                <a:cubicBezTo>
                  <a:pt x="50" y="14"/>
                  <a:pt x="49" y="14"/>
                  <a:pt x="49" y="14"/>
                </a:cubicBezTo>
                <a:cubicBezTo>
                  <a:pt x="49" y="14"/>
                  <a:pt x="49" y="14"/>
                  <a:pt x="49" y="14"/>
                </a:cubicBezTo>
                <a:cubicBezTo>
                  <a:pt x="49" y="14"/>
                  <a:pt x="49" y="14"/>
                  <a:pt x="49" y="14"/>
                </a:cubicBezTo>
                <a:cubicBezTo>
                  <a:pt x="49" y="14"/>
                  <a:pt x="49" y="14"/>
                  <a:pt x="49" y="14"/>
                </a:cubicBezTo>
                <a:cubicBezTo>
                  <a:pt x="49" y="14"/>
                  <a:pt x="49" y="14"/>
                  <a:pt x="49" y="14"/>
                </a:cubicBezTo>
                <a:cubicBezTo>
                  <a:pt x="49" y="14"/>
                  <a:pt x="49" y="14"/>
                  <a:pt x="49" y="14"/>
                </a:cubicBezTo>
                <a:cubicBezTo>
                  <a:pt x="49" y="14"/>
                  <a:pt x="48" y="14"/>
                  <a:pt x="48" y="14"/>
                </a:cubicBezTo>
                <a:cubicBezTo>
                  <a:pt x="48" y="14"/>
                  <a:pt x="48" y="14"/>
                  <a:pt x="48" y="14"/>
                </a:cubicBezTo>
                <a:cubicBezTo>
                  <a:pt x="48" y="14"/>
                  <a:pt x="48" y="14"/>
                  <a:pt x="48" y="14"/>
                </a:cubicBezTo>
                <a:cubicBezTo>
                  <a:pt x="48" y="14"/>
                  <a:pt x="48" y="14"/>
                  <a:pt x="48" y="14"/>
                </a:cubicBezTo>
                <a:cubicBezTo>
                  <a:pt x="48" y="14"/>
                  <a:pt x="48" y="14"/>
                  <a:pt x="48" y="13"/>
                </a:cubicBezTo>
                <a:cubicBezTo>
                  <a:pt x="48" y="13"/>
                  <a:pt x="48" y="13"/>
                  <a:pt x="48" y="13"/>
                </a:cubicBezTo>
                <a:cubicBezTo>
                  <a:pt x="48" y="13"/>
                  <a:pt x="48" y="13"/>
                  <a:pt x="48" y="13"/>
                </a:cubicBezTo>
                <a:cubicBezTo>
                  <a:pt x="48" y="14"/>
                  <a:pt x="48" y="14"/>
                  <a:pt x="48" y="14"/>
                </a:cubicBezTo>
                <a:cubicBezTo>
                  <a:pt x="48" y="14"/>
                  <a:pt x="48" y="14"/>
                  <a:pt x="47" y="14"/>
                </a:cubicBezTo>
                <a:cubicBezTo>
                  <a:pt x="47" y="14"/>
                  <a:pt x="47" y="14"/>
                  <a:pt x="47" y="14"/>
                </a:cubicBezTo>
                <a:cubicBezTo>
                  <a:pt x="47" y="14"/>
                  <a:pt x="47" y="14"/>
                  <a:pt x="47" y="14"/>
                </a:cubicBezTo>
                <a:cubicBezTo>
                  <a:pt x="47" y="14"/>
                  <a:pt x="47" y="14"/>
                  <a:pt x="47" y="14"/>
                </a:cubicBezTo>
                <a:cubicBezTo>
                  <a:pt x="47" y="14"/>
                  <a:pt x="47" y="14"/>
                  <a:pt x="47" y="14"/>
                </a:cubicBezTo>
                <a:cubicBezTo>
                  <a:pt x="47" y="14"/>
                  <a:pt x="47" y="14"/>
                  <a:pt x="47" y="14"/>
                </a:cubicBezTo>
                <a:cubicBezTo>
                  <a:pt x="47" y="14"/>
                  <a:pt x="47" y="14"/>
                  <a:pt x="47" y="14"/>
                </a:cubicBezTo>
                <a:cubicBezTo>
                  <a:pt x="47" y="14"/>
                  <a:pt x="47" y="14"/>
                  <a:pt x="47" y="14"/>
                </a:cubicBezTo>
                <a:cubicBezTo>
                  <a:pt x="47" y="14"/>
                  <a:pt x="47" y="14"/>
                  <a:pt x="47" y="14"/>
                </a:cubicBezTo>
                <a:cubicBezTo>
                  <a:pt x="47" y="14"/>
                  <a:pt x="47" y="14"/>
                  <a:pt x="46" y="14"/>
                </a:cubicBezTo>
                <a:cubicBezTo>
                  <a:pt x="46" y="14"/>
                  <a:pt x="46" y="14"/>
                  <a:pt x="46" y="14"/>
                </a:cubicBezTo>
                <a:cubicBezTo>
                  <a:pt x="46" y="14"/>
                  <a:pt x="46" y="14"/>
                  <a:pt x="46" y="14"/>
                </a:cubicBezTo>
                <a:cubicBezTo>
                  <a:pt x="46" y="14"/>
                  <a:pt x="46" y="14"/>
                  <a:pt x="46" y="14"/>
                </a:cubicBezTo>
                <a:cubicBezTo>
                  <a:pt x="46" y="14"/>
                  <a:pt x="46" y="14"/>
                  <a:pt x="46" y="14"/>
                </a:cubicBezTo>
                <a:cubicBezTo>
                  <a:pt x="46" y="14"/>
                  <a:pt x="46" y="14"/>
                  <a:pt x="46" y="14"/>
                </a:cubicBezTo>
                <a:cubicBezTo>
                  <a:pt x="46" y="14"/>
                  <a:pt x="46" y="14"/>
                  <a:pt x="46" y="14"/>
                </a:cubicBezTo>
                <a:cubicBezTo>
                  <a:pt x="46" y="14"/>
                  <a:pt x="46" y="14"/>
                  <a:pt x="46" y="14"/>
                </a:cubicBezTo>
                <a:cubicBezTo>
                  <a:pt x="46" y="13"/>
                  <a:pt x="46" y="13"/>
                  <a:pt x="46" y="13"/>
                </a:cubicBezTo>
                <a:cubicBezTo>
                  <a:pt x="46" y="13"/>
                  <a:pt x="46" y="13"/>
                  <a:pt x="46" y="13"/>
                </a:cubicBezTo>
                <a:cubicBezTo>
                  <a:pt x="46" y="13"/>
                  <a:pt x="46" y="13"/>
                  <a:pt x="46" y="13"/>
                </a:cubicBezTo>
                <a:cubicBezTo>
                  <a:pt x="46" y="13"/>
                  <a:pt x="46" y="13"/>
                  <a:pt x="46" y="13"/>
                </a:cubicBezTo>
                <a:cubicBezTo>
                  <a:pt x="45" y="13"/>
                  <a:pt x="45" y="13"/>
                  <a:pt x="45" y="13"/>
                </a:cubicBezTo>
                <a:cubicBezTo>
                  <a:pt x="45" y="13"/>
                  <a:pt x="45" y="13"/>
                  <a:pt x="45" y="13"/>
                </a:cubicBezTo>
                <a:cubicBezTo>
                  <a:pt x="45" y="13"/>
                  <a:pt x="45" y="13"/>
                  <a:pt x="45" y="13"/>
                </a:cubicBezTo>
                <a:cubicBezTo>
                  <a:pt x="45" y="13"/>
                  <a:pt x="45" y="13"/>
                  <a:pt x="45" y="13"/>
                </a:cubicBezTo>
                <a:cubicBezTo>
                  <a:pt x="45" y="13"/>
                  <a:pt x="45" y="13"/>
                  <a:pt x="45" y="13"/>
                </a:cubicBezTo>
                <a:cubicBezTo>
                  <a:pt x="45" y="13"/>
                  <a:pt x="45" y="13"/>
                  <a:pt x="45" y="13"/>
                </a:cubicBezTo>
                <a:cubicBezTo>
                  <a:pt x="45" y="13"/>
                  <a:pt x="45" y="13"/>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2"/>
                </a:cubicBezTo>
                <a:cubicBezTo>
                  <a:pt x="44" y="12"/>
                  <a:pt x="44" y="12"/>
                  <a:pt x="44" y="12"/>
                </a:cubicBezTo>
                <a:cubicBezTo>
                  <a:pt x="44" y="12"/>
                  <a:pt x="44" y="12"/>
                  <a:pt x="44" y="12"/>
                </a:cubicBezTo>
                <a:cubicBezTo>
                  <a:pt x="44" y="12"/>
                  <a:pt x="44" y="12"/>
                  <a:pt x="44" y="12"/>
                </a:cubicBezTo>
                <a:cubicBezTo>
                  <a:pt x="44" y="12"/>
                  <a:pt x="44" y="12"/>
                  <a:pt x="44" y="12"/>
                </a:cubicBezTo>
                <a:cubicBezTo>
                  <a:pt x="44" y="12"/>
                  <a:pt x="44" y="12"/>
                  <a:pt x="44" y="12"/>
                </a:cubicBezTo>
                <a:cubicBezTo>
                  <a:pt x="44" y="12"/>
                  <a:pt x="44" y="12"/>
                  <a:pt x="44" y="12"/>
                </a:cubicBezTo>
                <a:cubicBezTo>
                  <a:pt x="44" y="12"/>
                  <a:pt x="44" y="12"/>
                  <a:pt x="44" y="12"/>
                </a:cubicBezTo>
                <a:cubicBezTo>
                  <a:pt x="44" y="12"/>
                  <a:pt x="43" y="12"/>
                  <a:pt x="43" y="12"/>
                </a:cubicBezTo>
                <a:cubicBezTo>
                  <a:pt x="43" y="12"/>
                  <a:pt x="43" y="12"/>
                  <a:pt x="43" y="12"/>
                </a:cubicBezTo>
                <a:cubicBezTo>
                  <a:pt x="43" y="12"/>
                  <a:pt x="43" y="12"/>
                  <a:pt x="43" y="11"/>
                </a:cubicBezTo>
                <a:cubicBezTo>
                  <a:pt x="43" y="11"/>
                  <a:pt x="43" y="11"/>
                  <a:pt x="43" y="11"/>
                </a:cubicBezTo>
                <a:cubicBezTo>
                  <a:pt x="43" y="11"/>
                  <a:pt x="43" y="11"/>
                  <a:pt x="43" y="11"/>
                </a:cubicBezTo>
                <a:cubicBezTo>
                  <a:pt x="43" y="11"/>
                  <a:pt x="43" y="11"/>
                  <a:pt x="43" y="12"/>
                </a:cubicBezTo>
                <a:cubicBezTo>
                  <a:pt x="42" y="12"/>
                  <a:pt x="42" y="12"/>
                  <a:pt x="42" y="12"/>
                </a:cubicBezTo>
                <a:cubicBezTo>
                  <a:pt x="42" y="12"/>
                  <a:pt x="42" y="12"/>
                  <a:pt x="42" y="12"/>
                </a:cubicBezTo>
                <a:cubicBezTo>
                  <a:pt x="42" y="12"/>
                  <a:pt x="42" y="12"/>
                  <a:pt x="42" y="12"/>
                </a:cubicBezTo>
                <a:cubicBezTo>
                  <a:pt x="42" y="12"/>
                  <a:pt x="42" y="12"/>
                  <a:pt x="42" y="12"/>
                </a:cubicBezTo>
                <a:cubicBezTo>
                  <a:pt x="41" y="12"/>
                  <a:pt x="41" y="12"/>
                  <a:pt x="41" y="12"/>
                </a:cubicBezTo>
                <a:cubicBezTo>
                  <a:pt x="41" y="12"/>
                  <a:pt x="41" y="12"/>
                  <a:pt x="41" y="12"/>
                </a:cubicBezTo>
                <a:cubicBezTo>
                  <a:pt x="41" y="12"/>
                  <a:pt x="41" y="12"/>
                  <a:pt x="40" y="12"/>
                </a:cubicBezTo>
                <a:cubicBezTo>
                  <a:pt x="40" y="12"/>
                  <a:pt x="40" y="12"/>
                  <a:pt x="40" y="12"/>
                </a:cubicBezTo>
                <a:cubicBezTo>
                  <a:pt x="40" y="12"/>
                  <a:pt x="40" y="12"/>
                  <a:pt x="40" y="12"/>
                </a:cubicBezTo>
                <a:cubicBezTo>
                  <a:pt x="40" y="12"/>
                  <a:pt x="40" y="12"/>
                  <a:pt x="40" y="12"/>
                </a:cubicBezTo>
                <a:cubicBezTo>
                  <a:pt x="40" y="12"/>
                  <a:pt x="40" y="12"/>
                  <a:pt x="40" y="12"/>
                </a:cubicBezTo>
                <a:cubicBezTo>
                  <a:pt x="40" y="12"/>
                  <a:pt x="40" y="12"/>
                  <a:pt x="40" y="12"/>
                </a:cubicBezTo>
                <a:cubicBezTo>
                  <a:pt x="40" y="12"/>
                  <a:pt x="40" y="12"/>
                  <a:pt x="40" y="12"/>
                </a:cubicBezTo>
                <a:cubicBezTo>
                  <a:pt x="40" y="12"/>
                  <a:pt x="40" y="12"/>
                  <a:pt x="40" y="12"/>
                </a:cubicBezTo>
                <a:cubicBezTo>
                  <a:pt x="40" y="12"/>
                  <a:pt x="40" y="12"/>
                  <a:pt x="40" y="12"/>
                </a:cubicBezTo>
                <a:cubicBezTo>
                  <a:pt x="40" y="12"/>
                  <a:pt x="40" y="12"/>
                  <a:pt x="40" y="12"/>
                </a:cubicBezTo>
                <a:cubicBezTo>
                  <a:pt x="40" y="12"/>
                  <a:pt x="40" y="12"/>
                  <a:pt x="40" y="12"/>
                </a:cubicBezTo>
                <a:cubicBezTo>
                  <a:pt x="40" y="12"/>
                  <a:pt x="39" y="12"/>
                  <a:pt x="39" y="12"/>
                </a:cubicBezTo>
                <a:cubicBezTo>
                  <a:pt x="39" y="12"/>
                  <a:pt x="39" y="12"/>
                  <a:pt x="39" y="12"/>
                </a:cubicBezTo>
                <a:cubicBezTo>
                  <a:pt x="39" y="12"/>
                  <a:pt x="39" y="12"/>
                  <a:pt x="39" y="12"/>
                </a:cubicBezTo>
                <a:cubicBezTo>
                  <a:pt x="39" y="12"/>
                  <a:pt x="39" y="12"/>
                  <a:pt x="39" y="12"/>
                </a:cubicBezTo>
                <a:cubicBezTo>
                  <a:pt x="39" y="12"/>
                  <a:pt x="39" y="12"/>
                  <a:pt x="39" y="12"/>
                </a:cubicBezTo>
                <a:cubicBezTo>
                  <a:pt x="39" y="12"/>
                  <a:pt x="39" y="12"/>
                  <a:pt x="39" y="12"/>
                </a:cubicBezTo>
                <a:cubicBezTo>
                  <a:pt x="39" y="12"/>
                  <a:pt x="39" y="12"/>
                  <a:pt x="39" y="12"/>
                </a:cubicBezTo>
                <a:cubicBezTo>
                  <a:pt x="39" y="12"/>
                  <a:pt x="38" y="12"/>
                  <a:pt x="38" y="12"/>
                </a:cubicBezTo>
                <a:cubicBezTo>
                  <a:pt x="38" y="12"/>
                  <a:pt x="38" y="12"/>
                  <a:pt x="38" y="12"/>
                </a:cubicBezTo>
                <a:cubicBezTo>
                  <a:pt x="38" y="12"/>
                  <a:pt x="38" y="12"/>
                  <a:pt x="38" y="13"/>
                </a:cubicBezTo>
                <a:cubicBezTo>
                  <a:pt x="38" y="13"/>
                  <a:pt x="38" y="13"/>
                  <a:pt x="38" y="13"/>
                </a:cubicBezTo>
                <a:cubicBezTo>
                  <a:pt x="38" y="13"/>
                  <a:pt x="38" y="13"/>
                  <a:pt x="38" y="13"/>
                </a:cubicBezTo>
                <a:cubicBezTo>
                  <a:pt x="38" y="13"/>
                  <a:pt x="38" y="13"/>
                  <a:pt x="37" y="13"/>
                </a:cubicBezTo>
                <a:cubicBezTo>
                  <a:pt x="37" y="13"/>
                  <a:pt x="37" y="13"/>
                  <a:pt x="37" y="13"/>
                </a:cubicBezTo>
                <a:cubicBezTo>
                  <a:pt x="37" y="13"/>
                  <a:pt x="37" y="13"/>
                  <a:pt x="37" y="13"/>
                </a:cubicBezTo>
                <a:cubicBezTo>
                  <a:pt x="37" y="13"/>
                  <a:pt x="37" y="13"/>
                  <a:pt x="37" y="13"/>
                </a:cubicBezTo>
                <a:cubicBezTo>
                  <a:pt x="37" y="13"/>
                  <a:pt x="37" y="13"/>
                  <a:pt x="37" y="13"/>
                </a:cubicBezTo>
                <a:cubicBezTo>
                  <a:pt x="37" y="13"/>
                  <a:pt x="37" y="13"/>
                  <a:pt x="37" y="13"/>
                </a:cubicBezTo>
                <a:cubicBezTo>
                  <a:pt x="37" y="13"/>
                  <a:pt x="37" y="14"/>
                  <a:pt x="37" y="14"/>
                </a:cubicBezTo>
                <a:cubicBezTo>
                  <a:pt x="37" y="14"/>
                  <a:pt x="37" y="14"/>
                  <a:pt x="37" y="14"/>
                </a:cubicBezTo>
                <a:cubicBezTo>
                  <a:pt x="37" y="14"/>
                  <a:pt x="37" y="14"/>
                  <a:pt x="37" y="14"/>
                </a:cubicBezTo>
                <a:cubicBezTo>
                  <a:pt x="37" y="14"/>
                  <a:pt x="37" y="14"/>
                  <a:pt x="37" y="14"/>
                </a:cubicBezTo>
                <a:cubicBezTo>
                  <a:pt x="37" y="14"/>
                  <a:pt x="37" y="14"/>
                  <a:pt x="37" y="14"/>
                </a:cubicBezTo>
                <a:cubicBezTo>
                  <a:pt x="37" y="15"/>
                  <a:pt x="37" y="15"/>
                  <a:pt x="37" y="15"/>
                </a:cubicBezTo>
                <a:cubicBezTo>
                  <a:pt x="37" y="15"/>
                  <a:pt x="37" y="15"/>
                  <a:pt x="36" y="15"/>
                </a:cubicBezTo>
                <a:cubicBezTo>
                  <a:pt x="36" y="15"/>
                  <a:pt x="36" y="15"/>
                  <a:pt x="36" y="15"/>
                </a:cubicBezTo>
                <a:cubicBezTo>
                  <a:pt x="36" y="15"/>
                  <a:pt x="36" y="15"/>
                  <a:pt x="36" y="15"/>
                </a:cubicBezTo>
                <a:cubicBezTo>
                  <a:pt x="36" y="15"/>
                  <a:pt x="36" y="15"/>
                  <a:pt x="36" y="15"/>
                </a:cubicBezTo>
                <a:cubicBezTo>
                  <a:pt x="36" y="15"/>
                  <a:pt x="36" y="15"/>
                  <a:pt x="36" y="15"/>
                </a:cubicBezTo>
                <a:cubicBezTo>
                  <a:pt x="36" y="15"/>
                  <a:pt x="36" y="15"/>
                  <a:pt x="36" y="15"/>
                </a:cubicBezTo>
                <a:cubicBezTo>
                  <a:pt x="36" y="15"/>
                  <a:pt x="36" y="15"/>
                  <a:pt x="36" y="15"/>
                </a:cubicBezTo>
                <a:cubicBezTo>
                  <a:pt x="36" y="15"/>
                  <a:pt x="36" y="15"/>
                  <a:pt x="36" y="15"/>
                </a:cubicBezTo>
                <a:cubicBezTo>
                  <a:pt x="36" y="15"/>
                  <a:pt x="36" y="15"/>
                  <a:pt x="36" y="15"/>
                </a:cubicBezTo>
                <a:cubicBezTo>
                  <a:pt x="36" y="15"/>
                  <a:pt x="36" y="15"/>
                  <a:pt x="35" y="15"/>
                </a:cubicBezTo>
                <a:cubicBezTo>
                  <a:pt x="35" y="15"/>
                  <a:pt x="35" y="15"/>
                  <a:pt x="35" y="15"/>
                </a:cubicBezTo>
                <a:cubicBezTo>
                  <a:pt x="35" y="16"/>
                  <a:pt x="35" y="16"/>
                  <a:pt x="35" y="16"/>
                </a:cubicBezTo>
                <a:cubicBezTo>
                  <a:pt x="35" y="16"/>
                  <a:pt x="35" y="16"/>
                  <a:pt x="35" y="16"/>
                </a:cubicBezTo>
                <a:cubicBezTo>
                  <a:pt x="35" y="16"/>
                  <a:pt x="35" y="16"/>
                  <a:pt x="35" y="16"/>
                </a:cubicBezTo>
                <a:cubicBezTo>
                  <a:pt x="35" y="16"/>
                  <a:pt x="35" y="16"/>
                  <a:pt x="35" y="16"/>
                </a:cubicBezTo>
                <a:cubicBezTo>
                  <a:pt x="35" y="16"/>
                  <a:pt x="35" y="16"/>
                  <a:pt x="35" y="16"/>
                </a:cubicBezTo>
                <a:cubicBezTo>
                  <a:pt x="35" y="17"/>
                  <a:pt x="35" y="17"/>
                  <a:pt x="35" y="17"/>
                </a:cubicBezTo>
                <a:cubicBezTo>
                  <a:pt x="35" y="17"/>
                  <a:pt x="35" y="17"/>
                  <a:pt x="35" y="17"/>
                </a:cubicBezTo>
                <a:cubicBezTo>
                  <a:pt x="35" y="17"/>
                  <a:pt x="35" y="17"/>
                  <a:pt x="35" y="17"/>
                </a:cubicBezTo>
                <a:cubicBezTo>
                  <a:pt x="34" y="17"/>
                  <a:pt x="34" y="17"/>
                  <a:pt x="34" y="17"/>
                </a:cubicBezTo>
                <a:cubicBezTo>
                  <a:pt x="34" y="18"/>
                  <a:pt x="34" y="18"/>
                  <a:pt x="34" y="18"/>
                </a:cubicBezTo>
                <a:cubicBezTo>
                  <a:pt x="34" y="18"/>
                  <a:pt x="34" y="18"/>
                  <a:pt x="34" y="18"/>
                </a:cubicBezTo>
                <a:cubicBezTo>
                  <a:pt x="34" y="18"/>
                  <a:pt x="34" y="18"/>
                  <a:pt x="34" y="18"/>
                </a:cubicBezTo>
                <a:cubicBezTo>
                  <a:pt x="34" y="18"/>
                  <a:pt x="34" y="18"/>
                  <a:pt x="34" y="18"/>
                </a:cubicBezTo>
                <a:cubicBezTo>
                  <a:pt x="34" y="18"/>
                  <a:pt x="34" y="18"/>
                  <a:pt x="34" y="18"/>
                </a:cubicBezTo>
                <a:cubicBezTo>
                  <a:pt x="34" y="19"/>
                  <a:pt x="34" y="19"/>
                  <a:pt x="34" y="19"/>
                </a:cubicBezTo>
                <a:cubicBezTo>
                  <a:pt x="34" y="19"/>
                  <a:pt x="34" y="19"/>
                  <a:pt x="34" y="19"/>
                </a:cubicBezTo>
                <a:cubicBezTo>
                  <a:pt x="34" y="19"/>
                  <a:pt x="34" y="19"/>
                  <a:pt x="34" y="19"/>
                </a:cubicBezTo>
                <a:cubicBezTo>
                  <a:pt x="34" y="19"/>
                  <a:pt x="34" y="19"/>
                  <a:pt x="34" y="19"/>
                </a:cubicBezTo>
                <a:cubicBezTo>
                  <a:pt x="34" y="19"/>
                  <a:pt x="34" y="20"/>
                  <a:pt x="34" y="20"/>
                </a:cubicBezTo>
                <a:cubicBezTo>
                  <a:pt x="34" y="20"/>
                  <a:pt x="34" y="20"/>
                  <a:pt x="34" y="20"/>
                </a:cubicBezTo>
                <a:cubicBezTo>
                  <a:pt x="34" y="20"/>
                  <a:pt x="34" y="20"/>
                  <a:pt x="34" y="20"/>
                </a:cubicBezTo>
                <a:cubicBezTo>
                  <a:pt x="34" y="20"/>
                  <a:pt x="34" y="20"/>
                  <a:pt x="34" y="20"/>
                </a:cubicBezTo>
                <a:cubicBezTo>
                  <a:pt x="34" y="20"/>
                  <a:pt x="34" y="20"/>
                  <a:pt x="34" y="20"/>
                </a:cubicBezTo>
                <a:cubicBezTo>
                  <a:pt x="34" y="20"/>
                  <a:pt x="34" y="20"/>
                  <a:pt x="35" y="20"/>
                </a:cubicBezTo>
                <a:cubicBezTo>
                  <a:pt x="35" y="20"/>
                  <a:pt x="35" y="20"/>
                  <a:pt x="35" y="20"/>
                </a:cubicBezTo>
                <a:cubicBezTo>
                  <a:pt x="35" y="20"/>
                  <a:pt x="35" y="20"/>
                  <a:pt x="35" y="20"/>
                </a:cubicBezTo>
                <a:cubicBezTo>
                  <a:pt x="35" y="20"/>
                  <a:pt x="35" y="20"/>
                  <a:pt x="35" y="20"/>
                </a:cubicBezTo>
                <a:cubicBezTo>
                  <a:pt x="35" y="21"/>
                  <a:pt x="35" y="21"/>
                  <a:pt x="35" y="21"/>
                </a:cubicBezTo>
                <a:cubicBezTo>
                  <a:pt x="35" y="21"/>
                  <a:pt x="34" y="21"/>
                  <a:pt x="34" y="21"/>
                </a:cubicBezTo>
                <a:cubicBezTo>
                  <a:pt x="34" y="21"/>
                  <a:pt x="34" y="21"/>
                  <a:pt x="34" y="22"/>
                </a:cubicBezTo>
                <a:cubicBezTo>
                  <a:pt x="34" y="22"/>
                  <a:pt x="34" y="22"/>
                  <a:pt x="34" y="22"/>
                </a:cubicBezTo>
                <a:cubicBezTo>
                  <a:pt x="34" y="22"/>
                  <a:pt x="34" y="22"/>
                  <a:pt x="34" y="22"/>
                </a:cubicBezTo>
                <a:cubicBezTo>
                  <a:pt x="34" y="22"/>
                  <a:pt x="34" y="22"/>
                  <a:pt x="34" y="22"/>
                </a:cubicBezTo>
                <a:cubicBezTo>
                  <a:pt x="34" y="22"/>
                  <a:pt x="34" y="22"/>
                  <a:pt x="34" y="22"/>
                </a:cubicBezTo>
                <a:cubicBezTo>
                  <a:pt x="34" y="22"/>
                  <a:pt x="34" y="22"/>
                  <a:pt x="34" y="22"/>
                </a:cubicBezTo>
                <a:cubicBezTo>
                  <a:pt x="34" y="22"/>
                  <a:pt x="34" y="22"/>
                  <a:pt x="34" y="22"/>
                </a:cubicBezTo>
                <a:cubicBezTo>
                  <a:pt x="34" y="22"/>
                  <a:pt x="34" y="22"/>
                  <a:pt x="35" y="22"/>
                </a:cubicBezTo>
                <a:cubicBezTo>
                  <a:pt x="35" y="22"/>
                  <a:pt x="35" y="22"/>
                  <a:pt x="35" y="23"/>
                </a:cubicBezTo>
                <a:cubicBezTo>
                  <a:pt x="35" y="23"/>
                  <a:pt x="35" y="23"/>
                  <a:pt x="35" y="23"/>
                </a:cubicBezTo>
                <a:cubicBezTo>
                  <a:pt x="35" y="23"/>
                  <a:pt x="35" y="23"/>
                  <a:pt x="35" y="23"/>
                </a:cubicBezTo>
                <a:cubicBezTo>
                  <a:pt x="35" y="23"/>
                  <a:pt x="35" y="23"/>
                  <a:pt x="35" y="23"/>
                </a:cubicBezTo>
                <a:cubicBezTo>
                  <a:pt x="35" y="23"/>
                  <a:pt x="35" y="23"/>
                  <a:pt x="35" y="23"/>
                </a:cubicBezTo>
                <a:cubicBezTo>
                  <a:pt x="35" y="23"/>
                  <a:pt x="35" y="23"/>
                  <a:pt x="35" y="23"/>
                </a:cubicBezTo>
                <a:cubicBezTo>
                  <a:pt x="35" y="23"/>
                  <a:pt x="36" y="23"/>
                  <a:pt x="36" y="24"/>
                </a:cubicBezTo>
                <a:cubicBezTo>
                  <a:pt x="36" y="24"/>
                  <a:pt x="36" y="24"/>
                  <a:pt x="36" y="24"/>
                </a:cubicBezTo>
                <a:cubicBezTo>
                  <a:pt x="36" y="24"/>
                  <a:pt x="36" y="25"/>
                  <a:pt x="36" y="25"/>
                </a:cubicBezTo>
                <a:cubicBezTo>
                  <a:pt x="36" y="25"/>
                  <a:pt x="36" y="25"/>
                  <a:pt x="36" y="25"/>
                </a:cubicBezTo>
                <a:cubicBezTo>
                  <a:pt x="36" y="25"/>
                  <a:pt x="36" y="25"/>
                  <a:pt x="36" y="25"/>
                </a:cubicBezTo>
                <a:cubicBezTo>
                  <a:pt x="36" y="25"/>
                  <a:pt x="36" y="25"/>
                  <a:pt x="36" y="25"/>
                </a:cubicBezTo>
                <a:cubicBezTo>
                  <a:pt x="36" y="25"/>
                  <a:pt x="36" y="25"/>
                  <a:pt x="36" y="25"/>
                </a:cubicBezTo>
                <a:cubicBezTo>
                  <a:pt x="36" y="25"/>
                  <a:pt x="36" y="25"/>
                  <a:pt x="36" y="25"/>
                </a:cubicBezTo>
                <a:cubicBezTo>
                  <a:pt x="37" y="25"/>
                  <a:pt x="37" y="25"/>
                  <a:pt x="37" y="25"/>
                </a:cubicBezTo>
                <a:cubicBezTo>
                  <a:pt x="37" y="25"/>
                  <a:pt x="37" y="25"/>
                  <a:pt x="37" y="25"/>
                </a:cubicBezTo>
                <a:cubicBezTo>
                  <a:pt x="37" y="25"/>
                  <a:pt x="37" y="26"/>
                  <a:pt x="37" y="26"/>
                </a:cubicBezTo>
                <a:cubicBezTo>
                  <a:pt x="37" y="26"/>
                  <a:pt x="37" y="26"/>
                  <a:pt x="38" y="26"/>
                </a:cubicBezTo>
                <a:cubicBezTo>
                  <a:pt x="38" y="26"/>
                  <a:pt x="38" y="26"/>
                  <a:pt x="38" y="26"/>
                </a:cubicBezTo>
                <a:cubicBezTo>
                  <a:pt x="38" y="26"/>
                  <a:pt x="38" y="26"/>
                  <a:pt x="38" y="26"/>
                </a:cubicBezTo>
                <a:cubicBezTo>
                  <a:pt x="38" y="26"/>
                  <a:pt x="38" y="26"/>
                  <a:pt x="38" y="26"/>
                </a:cubicBezTo>
                <a:cubicBezTo>
                  <a:pt x="38" y="26"/>
                  <a:pt x="38" y="26"/>
                  <a:pt x="38" y="26"/>
                </a:cubicBezTo>
                <a:cubicBezTo>
                  <a:pt x="38" y="26"/>
                  <a:pt x="38" y="26"/>
                  <a:pt x="38" y="26"/>
                </a:cubicBezTo>
                <a:cubicBezTo>
                  <a:pt x="38" y="26"/>
                  <a:pt x="38" y="26"/>
                  <a:pt x="38" y="26"/>
                </a:cubicBezTo>
                <a:cubicBezTo>
                  <a:pt x="38" y="26"/>
                  <a:pt x="38" y="26"/>
                  <a:pt x="38" y="26"/>
                </a:cubicBezTo>
                <a:cubicBezTo>
                  <a:pt x="38" y="27"/>
                  <a:pt x="39" y="27"/>
                  <a:pt x="39" y="27"/>
                </a:cubicBezTo>
                <a:cubicBezTo>
                  <a:pt x="39" y="27"/>
                  <a:pt x="39" y="27"/>
                  <a:pt x="39" y="27"/>
                </a:cubicBezTo>
                <a:cubicBezTo>
                  <a:pt x="39" y="27"/>
                  <a:pt x="39" y="27"/>
                  <a:pt x="39" y="27"/>
                </a:cubicBezTo>
                <a:cubicBezTo>
                  <a:pt x="39" y="27"/>
                  <a:pt x="39" y="27"/>
                  <a:pt x="39" y="27"/>
                </a:cubicBezTo>
                <a:cubicBezTo>
                  <a:pt x="39" y="27"/>
                  <a:pt x="39" y="27"/>
                  <a:pt x="39" y="27"/>
                </a:cubicBezTo>
                <a:cubicBezTo>
                  <a:pt x="39" y="27"/>
                  <a:pt x="39" y="27"/>
                  <a:pt x="39" y="27"/>
                </a:cubicBezTo>
                <a:cubicBezTo>
                  <a:pt x="39" y="27"/>
                  <a:pt x="39" y="27"/>
                  <a:pt x="39" y="27"/>
                </a:cubicBezTo>
                <a:cubicBezTo>
                  <a:pt x="39" y="27"/>
                  <a:pt x="40" y="27"/>
                  <a:pt x="40" y="27"/>
                </a:cubicBezTo>
                <a:cubicBezTo>
                  <a:pt x="40" y="27"/>
                  <a:pt x="40" y="27"/>
                  <a:pt x="40" y="27"/>
                </a:cubicBezTo>
                <a:cubicBezTo>
                  <a:pt x="40" y="27"/>
                  <a:pt x="40" y="27"/>
                  <a:pt x="40" y="27"/>
                </a:cubicBezTo>
                <a:cubicBezTo>
                  <a:pt x="40" y="27"/>
                  <a:pt x="40" y="27"/>
                  <a:pt x="40" y="27"/>
                </a:cubicBezTo>
                <a:cubicBezTo>
                  <a:pt x="40" y="27"/>
                  <a:pt x="40" y="27"/>
                  <a:pt x="40" y="27"/>
                </a:cubicBezTo>
                <a:cubicBezTo>
                  <a:pt x="40" y="27"/>
                  <a:pt x="40" y="27"/>
                  <a:pt x="40" y="27"/>
                </a:cubicBezTo>
                <a:cubicBezTo>
                  <a:pt x="40" y="27"/>
                  <a:pt x="40" y="27"/>
                  <a:pt x="40" y="27"/>
                </a:cubicBezTo>
                <a:cubicBezTo>
                  <a:pt x="40" y="27"/>
                  <a:pt x="40" y="27"/>
                  <a:pt x="41" y="27"/>
                </a:cubicBezTo>
                <a:cubicBezTo>
                  <a:pt x="41" y="27"/>
                  <a:pt x="41" y="27"/>
                  <a:pt x="41" y="27"/>
                </a:cubicBezTo>
                <a:cubicBezTo>
                  <a:pt x="41" y="27"/>
                  <a:pt x="41" y="27"/>
                  <a:pt x="41" y="27"/>
                </a:cubicBezTo>
                <a:cubicBezTo>
                  <a:pt x="41" y="27"/>
                  <a:pt x="41" y="27"/>
                  <a:pt x="41" y="27"/>
                </a:cubicBezTo>
                <a:cubicBezTo>
                  <a:pt x="41" y="27"/>
                  <a:pt x="41" y="27"/>
                  <a:pt x="41" y="27"/>
                </a:cubicBezTo>
                <a:cubicBezTo>
                  <a:pt x="41" y="27"/>
                  <a:pt x="41" y="27"/>
                  <a:pt x="41" y="27"/>
                </a:cubicBezTo>
                <a:cubicBezTo>
                  <a:pt x="42" y="27"/>
                  <a:pt x="42" y="27"/>
                  <a:pt x="42" y="27"/>
                </a:cubicBezTo>
                <a:cubicBezTo>
                  <a:pt x="42" y="27"/>
                  <a:pt x="42" y="27"/>
                  <a:pt x="42" y="27"/>
                </a:cubicBezTo>
                <a:cubicBezTo>
                  <a:pt x="42" y="27"/>
                  <a:pt x="42" y="27"/>
                  <a:pt x="42" y="27"/>
                </a:cubicBezTo>
                <a:cubicBezTo>
                  <a:pt x="42" y="27"/>
                  <a:pt x="42" y="27"/>
                  <a:pt x="42" y="27"/>
                </a:cubicBezTo>
                <a:cubicBezTo>
                  <a:pt x="42" y="27"/>
                  <a:pt x="42" y="27"/>
                  <a:pt x="42" y="27"/>
                </a:cubicBezTo>
                <a:cubicBezTo>
                  <a:pt x="42" y="27"/>
                  <a:pt x="42" y="27"/>
                  <a:pt x="42" y="27"/>
                </a:cubicBezTo>
                <a:cubicBezTo>
                  <a:pt x="42" y="27"/>
                  <a:pt x="42" y="27"/>
                  <a:pt x="42" y="27"/>
                </a:cubicBezTo>
                <a:cubicBezTo>
                  <a:pt x="42" y="27"/>
                  <a:pt x="42" y="27"/>
                  <a:pt x="42" y="27"/>
                </a:cubicBezTo>
                <a:cubicBezTo>
                  <a:pt x="42" y="27"/>
                  <a:pt x="42" y="27"/>
                  <a:pt x="42" y="27"/>
                </a:cubicBezTo>
                <a:cubicBezTo>
                  <a:pt x="42" y="26"/>
                  <a:pt x="42" y="26"/>
                  <a:pt x="43" y="26"/>
                </a:cubicBezTo>
                <a:cubicBezTo>
                  <a:pt x="43" y="26"/>
                  <a:pt x="43" y="26"/>
                  <a:pt x="43" y="26"/>
                </a:cubicBezTo>
                <a:cubicBezTo>
                  <a:pt x="43" y="26"/>
                  <a:pt x="43" y="26"/>
                  <a:pt x="43" y="26"/>
                </a:cubicBezTo>
                <a:cubicBezTo>
                  <a:pt x="43" y="26"/>
                  <a:pt x="43" y="26"/>
                  <a:pt x="43" y="26"/>
                </a:cubicBezTo>
                <a:cubicBezTo>
                  <a:pt x="43" y="26"/>
                  <a:pt x="43" y="26"/>
                  <a:pt x="43" y="26"/>
                </a:cubicBezTo>
                <a:cubicBezTo>
                  <a:pt x="44" y="26"/>
                  <a:pt x="44" y="26"/>
                  <a:pt x="44" y="26"/>
                </a:cubicBezTo>
                <a:cubicBezTo>
                  <a:pt x="44" y="26"/>
                  <a:pt x="44" y="26"/>
                  <a:pt x="44" y="26"/>
                </a:cubicBezTo>
                <a:cubicBezTo>
                  <a:pt x="44" y="26"/>
                  <a:pt x="44" y="26"/>
                  <a:pt x="44" y="26"/>
                </a:cubicBezTo>
                <a:cubicBezTo>
                  <a:pt x="45" y="26"/>
                  <a:pt x="45" y="26"/>
                  <a:pt x="45" y="26"/>
                </a:cubicBezTo>
                <a:cubicBezTo>
                  <a:pt x="45" y="26"/>
                  <a:pt x="45" y="26"/>
                  <a:pt x="45" y="27"/>
                </a:cubicBezTo>
                <a:cubicBezTo>
                  <a:pt x="45" y="27"/>
                  <a:pt x="45" y="27"/>
                  <a:pt x="45" y="27"/>
                </a:cubicBezTo>
                <a:cubicBezTo>
                  <a:pt x="45" y="27"/>
                  <a:pt x="45" y="27"/>
                  <a:pt x="45" y="27"/>
                </a:cubicBezTo>
                <a:cubicBezTo>
                  <a:pt x="45" y="27"/>
                  <a:pt x="45" y="27"/>
                  <a:pt x="45" y="27"/>
                </a:cubicBezTo>
                <a:cubicBezTo>
                  <a:pt x="45" y="27"/>
                  <a:pt x="45" y="27"/>
                  <a:pt x="45" y="27"/>
                </a:cubicBezTo>
                <a:cubicBezTo>
                  <a:pt x="45" y="27"/>
                  <a:pt x="45" y="27"/>
                  <a:pt x="45" y="27"/>
                </a:cubicBezTo>
                <a:cubicBezTo>
                  <a:pt x="45" y="27"/>
                  <a:pt x="45" y="27"/>
                  <a:pt x="45" y="27"/>
                </a:cubicBezTo>
                <a:cubicBezTo>
                  <a:pt x="45" y="27"/>
                  <a:pt x="45" y="27"/>
                  <a:pt x="45" y="27"/>
                </a:cubicBezTo>
                <a:cubicBezTo>
                  <a:pt x="45" y="27"/>
                  <a:pt x="45" y="27"/>
                  <a:pt x="45" y="27"/>
                </a:cubicBezTo>
                <a:cubicBezTo>
                  <a:pt x="45" y="27"/>
                  <a:pt x="45" y="27"/>
                  <a:pt x="45" y="27"/>
                </a:cubicBezTo>
                <a:cubicBezTo>
                  <a:pt x="46" y="27"/>
                  <a:pt x="46" y="27"/>
                  <a:pt x="46" y="27"/>
                </a:cubicBezTo>
                <a:cubicBezTo>
                  <a:pt x="46" y="27"/>
                  <a:pt x="46" y="27"/>
                  <a:pt x="46" y="27"/>
                </a:cubicBezTo>
                <a:cubicBezTo>
                  <a:pt x="46" y="27"/>
                  <a:pt x="46" y="27"/>
                  <a:pt x="46" y="27"/>
                </a:cubicBezTo>
                <a:cubicBezTo>
                  <a:pt x="46" y="27"/>
                  <a:pt x="47" y="28"/>
                  <a:pt x="47" y="28"/>
                </a:cubicBezTo>
                <a:cubicBezTo>
                  <a:pt x="47" y="28"/>
                  <a:pt x="46" y="28"/>
                  <a:pt x="46" y="28"/>
                </a:cubicBezTo>
                <a:cubicBezTo>
                  <a:pt x="46" y="28"/>
                  <a:pt x="46" y="28"/>
                  <a:pt x="46" y="28"/>
                </a:cubicBezTo>
                <a:cubicBezTo>
                  <a:pt x="46" y="28"/>
                  <a:pt x="46" y="29"/>
                  <a:pt x="46" y="29"/>
                </a:cubicBezTo>
                <a:cubicBezTo>
                  <a:pt x="46" y="29"/>
                  <a:pt x="46" y="29"/>
                  <a:pt x="46" y="29"/>
                </a:cubicBezTo>
                <a:cubicBezTo>
                  <a:pt x="46" y="29"/>
                  <a:pt x="46" y="29"/>
                  <a:pt x="46" y="29"/>
                </a:cubicBezTo>
                <a:cubicBezTo>
                  <a:pt x="46" y="29"/>
                  <a:pt x="46" y="29"/>
                  <a:pt x="46" y="29"/>
                </a:cubicBezTo>
                <a:cubicBezTo>
                  <a:pt x="46" y="29"/>
                  <a:pt x="46" y="29"/>
                  <a:pt x="46" y="29"/>
                </a:cubicBezTo>
                <a:cubicBezTo>
                  <a:pt x="46" y="29"/>
                  <a:pt x="46" y="29"/>
                  <a:pt x="46" y="29"/>
                </a:cubicBezTo>
                <a:cubicBezTo>
                  <a:pt x="46" y="29"/>
                  <a:pt x="46" y="29"/>
                  <a:pt x="46" y="29"/>
                </a:cubicBezTo>
                <a:cubicBezTo>
                  <a:pt x="46" y="29"/>
                  <a:pt x="46" y="29"/>
                  <a:pt x="46" y="29"/>
                </a:cubicBezTo>
                <a:cubicBezTo>
                  <a:pt x="46" y="29"/>
                  <a:pt x="46" y="29"/>
                  <a:pt x="46" y="29"/>
                </a:cubicBezTo>
                <a:cubicBezTo>
                  <a:pt x="46" y="29"/>
                  <a:pt x="46" y="30"/>
                  <a:pt x="46" y="30"/>
                </a:cubicBezTo>
                <a:cubicBezTo>
                  <a:pt x="46" y="30"/>
                  <a:pt x="46" y="30"/>
                  <a:pt x="46" y="30"/>
                </a:cubicBezTo>
                <a:cubicBezTo>
                  <a:pt x="46" y="30"/>
                  <a:pt x="46" y="30"/>
                  <a:pt x="46" y="30"/>
                </a:cubicBezTo>
                <a:cubicBezTo>
                  <a:pt x="46" y="30"/>
                  <a:pt x="47" y="30"/>
                  <a:pt x="47" y="30"/>
                </a:cubicBezTo>
                <a:cubicBezTo>
                  <a:pt x="47" y="30"/>
                  <a:pt x="47" y="30"/>
                  <a:pt x="47" y="30"/>
                </a:cubicBezTo>
                <a:cubicBezTo>
                  <a:pt x="47" y="30"/>
                  <a:pt x="47" y="30"/>
                  <a:pt x="47" y="30"/>
                </a:cubicBezTo>
                <a:cubicBezTo>
                  <a:pt x="47" y="30"/>
                  <a:pt x="47" y="31"/>
                  <a:pt x="47" y="31"/>
                </a:cubicBezTo>
                <a:cubicBezTo>
                  <a:pt x="47" y="31"/>
                  <a:pt x="47" y="31"/>
                  <a:pt x="47" y="31"/>
                </a:cubicBezTo>
                <a:cubicBezTo>
                  <a:pt x="47" y="31"/>
                  <a:pt x="47" y="31"/>
                  <a:pt x="47" y="31"/>
                </a:cubicBezTo>
                <a:cubicBezTo>
                  <a:pt x="47" y="31"/>
                  <a:pt x="47" y="31"/>
                  <a:pt x="47" y="31"/>
                </a:cubicBezTo>
                <a:cubicBezTo>
                  <a:pt x="47" y="31"/>
                  <a:pt x="47" y="31"/>
                  <a:pt x="47" y="31"/>
                </a:cubicBezTo>
                <a:cubicBezTo>
                  <a:pt x="47" y="32"/>
                  <a:pt x="47" y="32"/>
                  <a:pt x="48" y="32"/>
                </a:cubicBezTo>
                <a:cubicBezTo>
                  <a:pt x="48" y="32"/>
                  <a:pt x="48" y="32"/>
                  <a:pt x="48" y="32"/>
                </a:cubicBezTo>
                <a:cubicBezTo>
                  <a:pt x="48" y="32"/>
                  <a:pt x="48" y="32"/>
                  <a:pt x="48" y="32"/>
                </a:cubicBezTo>
                <a:cubicBezTo>
                  <a:pt x="48" y="32"/>
                  <a:pt x="48" y="32"/>
                  <a:pt x="48" y="32"/>
                </a:cubicBezTo>
                <a:cubicBezTo>
                  <a:pt x="48" y="32"/>
                  <a:pt x="48" y="32"/>
                  <a:pt x="48" y="32"/>
                </a:cubicBezTo>
                <a:cubicBezTo>
                  <a:pt x="48" y="32"/>
                  <a:pt x="48" y="32"/>
                  <a:pt x="48" y="32"/>
                </a:cubicBezTo>
                <a:cubicBezTo>
                  <a:pt x="48" y="32"/>
                  <a:pt x="48" y="32"/>
                  <a:pt x="48" y="32"/>
                </a:cubicBezTo>
                <a:cubicBezTo>
                  <a:pt x="48" y="32"/>
                  <a:pt x="48" y="32"/>
                  <a:pt x="48" y="32"/>
                </a:cubicBezTo>
                <a:cubicBezTo>
                  <a:pt x="48" y="32"/>
                  <a:pt x="48" y="32"/>
                  <a:pt x="48" y="32"/>
                </a:cubicBezTo>
                <a:cubicBezTo>
                  <a:pt x="48" y="32"/>
                  <a:pt x="48" y="32"/>
                  <a:pt x="48" y="32"/>
                </a:cubicBezTo>
                <a:cubicBezTo>
                  <a:pt x="48" y="33"/>
                  <a:pt x="48" y="33"/>
                  <a:pt x="48" y="33"/>
                </a:cubicBezTo>
                <a:cubicBezTo>
                  <a:pt x="48" y="33"/>
                  <a:pt x="48" y="33"/>
                  <a:pt x="48" y="33"/>
                </a:cubicBezTo>
                <a:cubicBezTo>
                  <a:pt x="48" y="33"/>
                  <a:pt x="48" y="34"/>
                  <a:pt x="48" y="34"/>
                </a:cubicBezTo>
                <a:cubicBezTo>
                  <a:pt x="48" y="34"/>
                  <a:pt x="48" y="34"/>
                  <a:pt x="48" y="34"/>
                </a:cubicBezTo>
                <a:cubicBezTo>
                  <a:pt x="48" y="34"/>
                  <a:pt x="48" y="34"/>
                  <a:pt x="48" y="34"/>
                </a:cubicBezTo>
                <a:cubicBezTo>
                  <a:pt x="48" y="34"/>
                  <a:pt x="48" y="34"/>
                  <a:pt x="48" y="34"/>
                </a:cubicBezTo>
                <a:cubicBezTo>
                  <a:pt x="48" y="34"/>
                  <a:pt x="48" y="34"/>
                  <a:pt x="48" y="34"/>
                </a:cubicBezTo>
                <a:cubicBezTo>
                  <a:pt x="48" y="34"/>
                  <a:pt x="48" y="35"/>
                  <a:pt x="48" y="35"/>
                </a:cubicBezTo>
                <a:cubicBezTo>
                  <a:pt x="48" y="35"/>
                  <a:pt x="48" y="35"/>
                  <a:pt x="48" y="35"/>
                </a:cubicBezTo>
                <a:cubicBezTo>
                  <a:pt x="48" y="35"/>
                  <a:pt x="48" y="35"/>
                  <a:pt x="48" y="35"/>
                </a:cubicBezTo>
                <a:cubicBezTo>
                  <a:pt x="48" y="35"/>
                  <a:pt x="48" y="35"/>
                  <a:pt x="48" y="35"/>
                </a:cubicBezTo>
                <a:cubicBezTo>
                  <a:pt x="48" y="35"/>
                  <a:pt x="48" y="35"/>
                  <a:pt x="48" y="35"/>
                </a:cubicBezTo>
                <a:cubicBezTo>
                  <a:pt x="47" y="35"/>
                  <a:pt x="47" y="35"/>
                  <a:pt x="47" y="35"/>
                </a:cubicBezTo>
                <a:cubicBezTo>
                  <a:pt x="47" y="35"/>
                  <a:pt x="47" y="35"/>
                  <a:pt x="47" y="36"/>
                </a:cubicBezTo>
                <a:cubicBezTo>
                  <a:pt x="47" y="36"/>
                  <a:pt x="47" y="36"/>
                  <a:pt x="47" y="36"/>
                </a:cubicBezTo>
                <a:cubicBezTo>
                  <a:pt x="47" y="36"/>
                  <a:pt x="47" y="36"/>
                  <a:pt x="47" y="36"/>
                </a:cubicBezTo>
                <a:cubicBezTo>
                  <a:pt x="47" y="36"/>
                  <a:pt x="47" y="36"/>
                  <a:pt x="47" y="36"/>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6" y="37"/>
                  <a:pt x="46" y="37"/>
                  <a:pt x="46" y="37"/>
                </a:cubicBezTo>
                <a:cubicBezTo>
                  <a:pt x="46" y="37"/>
                  <a:pt x="46" y="37"/>
                  <a:pt x="46" y="37"/>
                </a:cubicBezTo>
                <a:cubicBezTo>
                  <a:pt x="46" y="37"/>
                  <a:pt x="46" y="37"/>
                  <a:pt x="46" y="37"/>
                </a:cubicBezTo>
                <a:cubicBezTo>
                  <a:pt x="46" y="37"/>
                  <a:pt x="46" y="37"/>
                  <a:pt x="46" y="37"/>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7" y="40"/>
                  <a:pt x="47" y="40"/>
                </a:cubicBezTo>
                <a:cubicBezTo>
                  <a:pt x="47" y="40"/>
                  <a:pt x="47" y="40"/>
                  <a:pt x="47" y="40"/>
                </a:cubicBezTo>
                <a:cubicBezTo>
                  <a:pt x="47" y="40"/>
                  <a:pt x="47" y="40"/>
                  <a:pt x="47" y="40"/>
                </a:cubicBezTo>
                <a:cubicBezTo>
                  <a:pt x="47" y="40"/>
                  <a:pt x="47" y="40"/>
                  <a:pt x="47" y="40"/>
                </a:cubicBezTo>
                <a:cubicBezTo>
                  <a:pt x="47" y="40"/>
                  <a:pt x="47" y="40"/>
                  <a:pt x="47" y="40"/>
                </a:cubicBezTo>
                <a:cubicBezTo>
                  <a:pt x="47" y="40"/>
                  <a:pt x="47" y="40"/>
                  <a:pt x="47" y="40"/>
                </a:cubicBezTo>
                <a:cubicBezTo>
                  <a:pt x="47" y="40"/>
                  <a:pt x="47" y="41"/>
                  <a:pt x="47" y="41"/>
                </a:cubicBezTo>
                <a:cubicBezTo>
                  <a:pt x="47" y="41"/>
                  <a:pt x="47" y="41"/>
                  <a:pt x="47" y="41"/>
                </a:cubicBezTo>
                <a:cubicBezTo>
                  <a:pt x="47" y="41"/>
                  <a:pt x="47" y="41"/>
                  <a:pt x="47" y="41"/>
                </a:cubicBezTo>
                <a:cubicBezTo>
                  <a:pt x="46" y="41"/>
                  <a:pt x="46" y="41"/>
                  <a:pt x="46" y="41"/>
                </a:cubicBezTo>
                <a:cubicBezTo>
                  <a:pt x="46" y="43"/>
                  <a:pt x="46" y="43"/>
                  <a:pt x="46" y="43"/>
                </a:cubicBezTo>
                <a:cubicBezTo>
                  <a:pt x="47" y="43"/>
                  <a:pt x="47" y="43"/>
                  <a:pt x="47" y="43"/>
                </a:cubicBezTo>
                <a:cubicBezTo>
                  <a:pt x="47" y="43"/>
                  <a:pt x="47" y="43"/>
                  <a:pt x="47" y="44"/>
                </a:cubicBezTo>
                <a:cubicBezTo>
                  <a:pt x="47" y="44"/>
                  <a:pt x="47" y="44"/>
                  <a:pt x="47" y="44"/>
                </a:cubicBezTo>
                <a:cubicBezTo>
                  <a:pt x="47" y="44"/>
                  <a:pt x="47" y="44"/>
                  <a:pt x="47" y="44"/>
                </a:cubicBezTo>
                <a:cubicBezTo>
                  <a:pt x="47" y="44"/>
                  <a:pt x="47" y="45"/>
                  <a:pt x="47" y="45"/>
                </a:cubicBezTo>
                <a:cubicBezTo>
                  <a:pt x="47" y="45"/>
                  <a:pt x="47" y="45"/>
                  <a:pt x="46" y="45"/>
                </a:cubicBezTo>
                <a:cubicBezTo>
                  <a:pt x="46" y="45"/>
                  <a:pt x="46" y="45"/>
                  <a:pt x="46" y="45"/>
                </a:cubicBezTo>
                <a:cubicBezTo>
                  <a:pt x="46" y="45"/>
                  <a:pt x="46" y="45"/>
                  <a:pt x="46" y="45"/>
                </a:cubicBezTo>
                <a:cubicBezTo>
                  <a:pt x="46" y="45"/>
                  <a:pt x="46" y="45"/>
                  <a:pt x="46" y="45"/>
                </a:cubicBezTo>
                <a:cubicBezTo>
                  <a:pt x="46" y="45"/>
                  <a:pt x="46" y="45"/>
                  <a:pt x="46" y="46"/>
                </a:cubicBezTo>
                <a:cubicBezTo>
                  <a:pt x="46" y="46"/>
                  <a:pt x="46" y="46"/>
                  <a:pt x="46" y="46"/>
                </a:cubicBezTo>
                <a:cubicBezTo>
                  <a:pt x="46" y="46"/>
                  <a:pt x="46" y="46"/>
                  <a:pt x="46" y="46"/>
                </a:cubicBezTo>
                <a:cubicBezTo>
                  <a:pt x="46" y="46"/>
                  <a:pt x="47" y="46"/>
                  <a:pt x="47" y="46"/>
                </a:cubicBezTo>
                <a:cubicBezTo>
                  <a:pt x="47" y="46"/>
                  <a:pt x="47" y="46"/>
                  <a:pt x="47" y="46"/>
                </a:cubicBezTo>
                <a:cubicBezTo>
                  <a:pt x="47" y="46"/>
                  <a:pt x="47" y="46"/>
                  <a:pt x="47" y="46"/>
                </a:cubicBezTo>
                <a:cubicBezTo>
                  <a:pt x="47" y="46"/>
                  <a:pt x="48" y="46"/>
                  <a:pt x="48" y="46"/>
                </a:cubicBezTo>
                <a:cubicBezTo>
                  <a:pt x="48" y="46"/>
                  <a:pt x="48" y="46"/>
                  <a:pt x="49" y="45"/>
                </a:cubicBezTo>
                <a:cubicBezTo>
                  <a:pt x="49" y="45"/>
                  <a:pt x="49" y="45"/>
                  <a:pt x="49" y="45"/>
                </a:cubicBezTo>
                <a:cubicBezTo>
                  <a:pt x="49" y="45"/>
                  <a:pt x="49" y="45"/>
                  <a:pt x="49" y="45"/>
                </a:cubicBezTo>
                <a:cubicBezTo>
                  <a:pt x="49" y="45"/>
                  <a:pt x="49" y="45"/>
                  <a:pt x="49" y="45"/>
                </a:cubicBezTo>
                <a:cubicBezTo>
                  <a:pt x="49" y="45"/>
                  <a:pt x="49" y="45"/>
                  <a:pt x="49" y="45"/>
                </a:cubicBezTo>
                <a:cubicBezTo>
                  <a:pt x="49" y="45"/>
                  <a:pt x="49" y="45"/>
                  <a:pt x="49" y="45"/>
                </a:cubicBezTo>
                <a:cubicBezTo>
                  <a:pt x="49" y="45"/>
                  <a:pt x="49" y="45"/>
                  <a:pt x="50" y="45"/>
                </a:cubicBezTo>
                <a:cubicBezTo>
                  <a:pt x="50" y="45"/>
                  <a:pt x="50" y="45"/>
                  <a:pt x="50" y="45"/>
                </a:cubicBezTo>
                <a:cubicBezTo>
                  <a:pt x="50" y="45"/>
                  <a:pt x="50" y="45"/>
                  <a:pt x="50" y="45"/>
                </a:cubicBezTo>
                <a:cubicBezTo>
                  <a:pt x="50" y="44"/>
                  <a:pt x="50" y="44"/>
                  <a:pt x="50" y="44"/>
                </a:cubicBezTo>
                <a:cubicBezTo>
                  <a:pt x="50" y="44"/>
                  <a:pt x="50" y="44"/>
                  <a:pt x="51" y="44"/>
                </a:cubicBezTo>
                <a:cubicBezTo>
                  <a:pt x="51" y="44"/>
                  <a:pt x="51" y="44"/>
                  <a:pt x="51" y="44"/>
                </a:cubicBezTo>
                <a:cubicBezTo>
                  <a:pt x="51" y="44"/>
                  <a:pt x="51" y="44"/>
                  <a:pt x="51" y="44"/>
                </a:cubicBezTo>
                <a:cubicBezTo>
                  <a:pt x="51" y="44"/>
                  <a:pt x="51" y="44"/>
                  <a:pt x="51" y="44"/>
                </a:cubicBezTo>
                <a:cubicBezTo>
                  <a:pt x="51" y="44"/>
                  <a:pt x="51" y="44"/>
                  <a:pt x="51" y="44"/>
                </a:cubicBezTo>
                <a:cubicBezTo>
                  <a:pt x="52" y="44"/>
                  <a:pt x="52" y="43"/>
                  <a:pt x="52" y="43"/>
                </a:cubicBezTo>
                <a:cubicBezTo>
                  <a:pt x="52" y="43"/>
                  <a:pt x="52" y="43"/>
                  <a:pt x="52" y="43"/>
                </a:cubicBezTo>
                <a:cubicBezTo>
                  <a:pt x="52" y="43"/>
                  <a:pt x="52" y="43"/>
                  <a:pt x="52" y="43"/>
                </a:cubicBezTo>
                <a:cubicBezTo>
                  <a:pt x="52" y="43"/>
                  <a:pt x="52" y="43"/>
                  <a:pt x="52" y="43"/>
                </a:cubicBezTo>
                <a:cubicBezTo>
                  <a:pt x="52" y="42"/>
                  <a:pt x="52" y="42"/>
                  <a:pt x="52" y="42"/>
                </a:cubicBezTo>
                <a:cubicBezTo>
                  <a:pt x="52" y="42"/>
                  <a:pt x="51" y="42"/>
                  <a:pt x="51" y="42"/>
                </a:cubicBezTo>
                <a:cubicBezTo>
                  <a:pt x="51" y="42"/>
                  <a:pt x="51" y="42"/>
                  <a:pt x="52" y="42"/>
                </a:cubicBezTo>
                <a:cubicBezTo>
                  <a:pt x="52" y="42"/>
                  <a:pt x="52" y="42"/>
                  <a:pt x="52" y="42"/>
                </a:cubicBezTo>
                <a:cubicBezTo>
                  <a:pt x="52" y="42"/>
                  <a:pt x="52" y="42"/>
                  <a:pt x="52" y="42"/>
                </a:cubicBezTo>
                <a:cubicBezTo>
                  <a:pt x="52" y="42"/>
                  <a:pt x="52" y="42"/>
                  <a:pt x="52" y="42"/>
                </a:cubicBezTo>
                <a:cubicBezTo>
                  <a:pt x="52" y="42"/>
                  <a:pt x="52" y="42"/>
                  <a:pt x="52" y="42"/>
                </a:cubicBezTo>
                <a:cubicBezTo>
                  <a:pt x="52" y="42"/>
                  <a:pt x="52" y="42"/>
                  <a:pt x="52" y="42"/>
                </a:cubicBezTo>
                <a:cubicBezTo>
                  <a:pt x="52" y="42"/>
                  <a:pt x="52" y="42"/>
                  <a:pt x="52" y="42"/>
                </a:cubicBezTo>
                <a:cubicBezTo>
                  <a:pt x="52" y="42"/>
                  <a:pt x="52" y="42"/>
                  <a:pt x="52" y="42"/>
                </a:cubicBezTo>
                <a:cubicBezTo>
                  <a:pt x="52" y="41"/>
                  <a:pt x="52" y="41"/>
                  <a:pt x="52" y="41"/>
                </a:cubicBezTo>
                <a:cubicBezTo>
                  <a:pt x="52" y="41"/>
                  <a:pt x="52" y="41"/>
                  <a:pt x="52" y="41"/>
                </a:cubicBezTo>
                <a:cubicBezTo>
                  <a:pt x="52" y="41"/>
                  <a:pt x="52" y="41"/>
                  <a:pt x="52" y="41"/>
                </a:cubicBezTo>
                <a:cubicBezTo>
                  <a:pt x="52" y="41"/>
                  <a:pt x="52" y="41"/>
                  <a:pt x="52" y="41"/>
                </a:cubicBezTo>
                <a:cubicBezTo>
                  <a:pt x="52" y="41"/>
                  <a:pt x="52" y="41"/>
                  <a:pt x="52" y="41"/>
                </a:cubicBezTo>
                <a:cubicBezTo>
                  <a:pt x="52" y="41"/>
                  <a:pt x="53" y="41"/>
                  <a:pt x="53" y="41"/>
                </a:cubicBezTo>
                <a:cubicBezTo>
                  <a:pt x="53" y="41"/>
                  <a:pt x="53" y="40"/>
                  <a:pt x="53" y="40"/>
                </a:cubicBezTo>
                <a:cubicBezTo>
                  <a:pt x="53" y="40"/>
                  <a:pt x="53" y="40"/>
                  <a:pt x="53" y="40"/>
                </a:cubicBezTo>
                <a:cubicBezTo>
                  <a:pt x="53" y="40"/>
                  <a:pt x="53" y="40"/>
                  <a:pt x="53" y="40"/>
                </a:cubicBezTo>
                <a:cubicBezTo>
                  <a:pt x="53" y="40"/>
                  <a:pt x="53" y="40"/>
                  <a:pt x="53" y="40"/>
                </a:cubicBezTo>
                <a:cubicBezTo>
                  <a:pt x="53" y="40"/>
                  <a:pt x="53" y="40"/>
                  <a:pt x="53" y="40"/>
                </a:cubicBezTo>
                <a:cubicBezTo>
                  <a:pt x="53" y="39"/>
                  <a:pt x="53" y="39"/>
                  <a:pt x="53" y="39"/>
                </a:cubicBezTo>
                <a:cubicBezTo>
                  <a:pt x="53" y="39"/>
                  <a:pt x="53" y="39"/>
                  <a:pt x="53" y="39"/>
                </a:cubicBezTo>
                <a:cubicBezTo>
                  <a:pt x="53" y="39"/>
                  <a:pt x="53" y="39"/>
                  <a:pt x="53" y="39"/>
                </a:cubicBezTo>
                <a:cubicBezTo>
                  <a:pt x="53" y="39"/>
                  <a:pt x="53" y="39"/>
                  <a:pt x="53" y="39"/>
                </a:cubicBezTo>
                <a:cubicBezTo>
                  <a:pt x="53" y="39"/>
                  <a:pt x="54" y="39"/>
                  <a:pt x="54" y="39"/>
                </a:cubicBezTo>
                <a:cubicBezTo>
                  <a:pt x="54" y="39"/>
                  <a:pt x="54" y="38"/>
                  <a:pt x="54" y="38"/>
                </a:cubicBezTo>
                <a:cubicBezTo>
                  <a:pt x="54" y="38"/>
                  <a:pt x="54" y="38"/>
                  <a:pt x="54" y="38"/>
                </a:cubicBezTo>
                <a:cubicBezTo>
                  <a:pt x="54" y="38"/>
                  <a:pt x="54" y="38"/>
                  <a:pt x="54" y="38"/>
                </a:cubicBezTo>
                <a:cubicBezTo>
                  <a:pt x="54" y="38"/>
                  <a:pt x="54" y="38"/>
                  <a:pt x="54" y="38"/>
                </a:cubicBezTo>
                <a:cubicBezTo>
                  <a:pt x="54" y="37"/>
                  <a:pt x="54" y="37"/>
                  <a:pt x="55" y="37"/>
                </a:cubicBezTo>
                <a:cubicBezTo>
                  <a:pt x="55" y="37"/>
                  <a:pt x="55" y="37"/>
                  <a:pt x="55" y="37"/>
                </a:cubicBezTo>
                <a:cubicBezTo>
                  <a:pt x="55" y="37"/>
                  <a:pt x="55" y="37"/>
                  <a:pt x="55" y="37"/>
                </a:cubicBezTo>
                <a:cubicBezTo>
                  <a:pt x="55" y="36"/>
                  <a:pt x="55" y="36"/>
                  <a:pt x="55" y="36"/>
                </a:cubicBezTo>
                <a:cubicBezTo>
                  <a:pt x="55" y="36"/>
                  <a:pt x="55" y="36"/>
                  <a:pt x="55" y="36"/>
                </a:cubicBezTo>
                <a:cubicBezTo>
                  <a:pt x="55" y="36"/>
                  <a:pt x="55" y="35"/>
                  <a:pt x="55" y="35"/>
                </a:cubicBezTo>
                <a:cubicBezTo>
                  <a:pt x="55" y="35"/>
                  <a:pt x="55" y="35"/>
                  <a:pt x="55" y="35"/>
                </a:cubicBezTo>
                <a:cubicBezTo>
                  <a:pt x="55" y="35"/>
                  <a:pt x="55" y="34"/>
                  <a:pt x="55" y="34"/>
                </a:cubicBezTo>
                <a:cubicBezTo>
                  <a:pt x="55" y="34"/>
                  <a:pt x="55" y="34"/>
                  <a:pt x="55" y="34"/>
                </a:cubicBezTo>
                <a:cubicBezTo>
                  <a:pt x="55" y="34"/>
                  <a:pt x="55" y="34"/>
                  <a:pt x="55" y="34"/>
                </a:cubicBezTo>
                <a:cubicBezTo>
                  <a:pt x="55" y="34"/>
                  <a:pt x="55" y="34"/>
                  <a:pt x="55" y="34"/>
                </a:cubicBezTo>
                <a:cubicBezTo>
                  <a:pt x="55" y="34"/>
                  <a:pt x="55" y="34"/>
                  <a:pt x="55" y="34"/>
                </a:cubicBezTo>
                <a:cubicBezTo>
                  <a:pt x="55" y="34"/>
                  <a:pt x="55" y="34"/>
                  <a:pt x="55" y="34"/>
                </a:cubicBezTo>
                <a:cubicBezTo>
                  <a:pt x="56" y="34"/>
                  <a:pt x="56" y="34"/>
                  <a:pt x="56" y="34"/>
                </a:cubicBezTo>
                <a:cubicBezTo>
                  <a:pt x="56" y="34"/>
                  <a:pt x="56" y="34"/>
                  <a:pt x="56" y="34"/>
                </a:cubicBezTo>
                <a:cubicBezTo>
                  <a:pt x="56" y="34"/>
                  <a:pt x="56" y="33"/>
                  <a:pt x="56" y="33"/>
                </a:cubicBezTo>
                <a:cubicBezTo>
                  <a:pt x="56" y="32"/>
                  <a:pt x="56" y="32"/>
                  <a:pt x="56" y="32"/>
                </a:cubicBezTo>
                <a:cubicBezTo>
                  <a:pt x="56" y="31"/>
                  <a:pt x="56" y="31"/>
                  <a:pt x="56" y="31"/>
                </a:cubicBezTo>
                <a:cubicBezTo>
                  <a:pt x="56" y="31"/>
                  <a:pt x="56" y="31"/>
                  <a:pt x="56" y="31"/>
                </a:cubicBezTo>
                <a:cubicBezTo>
                  <a:pt x="56" y="30"/>
                  <a:pt x="56" y="30"/>
                  <a:pt x="56" y="30"/>
                </a:cubicBezTo>
                <a:cubicBezTo>
                  <a:pt x="56" y="30"/>
                  <a:pt x="56" y="30"/>
                  <a:pt x="56" y="30"/>
                </a:cubicBezTo>
                <a:cubicBezTo>
                  <a:pt x="56" y="30"/>
                  <a:pt x="56" y="30"/>
                  <a:pt x="56" y="30"/>
                </a:cubicBezTo>
                <a:cubicBezTo>
                  <a:pt x="56" y="30"/>
                  <a:pt x="56" y="30"/>
                  <a:pt x="56" y="30"/>
                </a:cubicBezTo>
                <a:cubicBezTo>
                  <a:pt x="56" y="30"/>
                  <a:pt x="56" y="30"/>
                  <a:pt x="56" y="30"/>
                </a:cubicBezTo>
                <a:cubicBezTo>
                  <a:pt x="56" y="30"/>
                  <a:pt x="56" y="30"/>
                  <a:pt x="56" y="30"/>
                </a:cubicBezTo>
                <a:cubicBezTo>
                  <a:pt x="56" y="30"/>
                  <a:pt x="56" y="30"/>
                  <a:pt x="56" y="30"/>
                </a:cubicBezTo>
                <a:cubicBezTo>
                  <a:pt x="56" y="30"/>
                  <a:pt x="56" y="30"/>
                  <a:pt x="56" y="30"/>
                </a:cubicBezTo>
                <a:cubicBezTo>
                  <a:pt x="56" y="30"/>
                  <a:pt x="56" y="30"/>
                  <a:pt x="56" y="30"/>
                </a:cubicBezTo>
                <a:cubicBezTo>
                  <a:pt x="56" y="30"/>
                  <a:pt x="56" y="30"/>
                  <a:pt x="56" y="30"/>
                </a:cubicBezTo>
                <a:cubicBezTo>
                  <a:pt x="56" y="29"/>
                  <a:pt x="56" y="29"/>
                  <a:pt x="56" y="29"/>
                </a:cubicBezTo>
                <a:cubicBezTo>
                  <a:pt x="56" y="29"/>
                  <a:pt x="56" y="29"/>
                  <a:pt x="56" y="29"/>
                </a:cubicBezTo>
                <a:cubicBezTo>
                  <a:pt x="56" y="29"/>
                  <a:pt x="56" y="29"/>
                  <a:pt x="56" y="29"/>
                </a:cubicBezTo>
                <a:cubicBezTo>
                  <a:pt x="56" y="29"/>
                  <a:pt x="56" y="29"/>
                  <a:pt x="56" y="28"/>
                </a:cubicBezTo>
                <a:cubicBezTo>
                  <a:pt x="56" y="28"/>
                  <a:pt x="56" y="28"/>
                  <a:pt x="56" y="28"/>
                </a:cubicBezTo>
                <a:cubicBezTo>
                  <a:pt x="56" y="28"/>
                  <a:pt x="56" y="28"/>
                  <a:pt x="56" y="28"/>
                </a:cubicBezTo>
                <a:cubicBezTo>
                  <a:pt x="56" y="28"/>
                  <a:pt x="56" y="28"/>
                  <a:pt x="56" y="28"/>
                </a:cubicBezTo>
                <a:cubicBezTo>
                  <a:pt x="56" y="28"/>
                  <a:pt x="56" y="28"/>
                  <a:pt x="56" y="28"/>
                </a:cubicBezTo>
                <a:cubicBezTo>
                  <a:pt x="56" y="28"/>
                  <a:pt x="56" y="27"/>
                  <a:pt x="56" y="27"/>
                </a:cubicBezTo>
                <a:cubicBezTo>
                  <a:pt x="56" y="27"/>
                  <a:pt x="56" y="27"/>
                  <a:pt x="56" y="27"/>
                </a:cubicBezTo>
                <a:cubicBezTo>
                  <a:pt x="56" y="27"/>
                  <a:pt x="56" y="27"/>
                  <a:pt x="56" y="27"/>
                </a:cubicBezTo>
                <a:cubicBezTo>
                  <a:pt x="56" y="27"/>
                  <a:pt x="56" y="27"/>
                  <a:pt x="56" y="27"/>
                </a:cubicBezTo>
                <a:cubicBezTo>
                  <a:pt x="56" y="26"/>
                  <a:pt x="56" y="26"/>
                  <a:pt x="56" y="26"/>
                </a:cubicBezTo>
                <a:cubicBezTo>
                  <a:pt x="56" y="26"/>
                  <a:pt x="56" y="26"/>
                  <a:pt x="56" y="26"/>
                </a:cubicBezTo>
                <a:cubicBezTo>
                  <a:pt x="57" y="26"/>
                  <a:pt x="57" y="26"/>
                  <a:pt x="57" y="26"/>
                </a:cubicBezTo>
                <a:cubicBezTo>
                  <a:pt x="57" y="25"/>
                  <a:pt x="57" y="25"/>
                  <a:pt x="57" y="25"/>
                </a:cubicBezTo>
                <a:cubicBezTo>
                  <a:pt x="57" y="25"/>
                  <a:pt x="57" y="25"/>
                  <a:pt x="57" y="25"/>
                </a:cubicBezTo>
                <a:cubicBezTo>
                  <a:pt x="57" y="25"/>
                  <a:pt x="57" y="24"/>
                  <a:pt x="56" y="24"/>
                </a:cubicBezTo>
                <a:cubicBezTo>
                  <a:pt x="56" y="24"/>
                  <a:pt x="56" y="24"/>
                  <a:pt x="56" y="24"/>
                </a:cubicBezTo>
                <a:cubicBezTo>
                  <a:pt x="56" y="24"/>
                  <a:pt x="56" y="24"/>
                  <a:pt x="56" y="24"/>
                </a:cubicBezTo>
                <a:cubicBezTo>
                  <a:pt x="56" y="23"/>
                  <a:pt x="56" y="23"/>
                  <a:pt x="56" y="23"/>
                </a:cubicBezTo>
                <a:cubicBezTo>
                  <a:pt x="56" y="23"/>
                  <a:pt x="56" y="23"/>
                  <a:pt x="56" y="23"/>
                </a:cubicBezTo>
                <a:cubicBezTo>
                  <a:pt x="56" y="23"/>
                  <a:pt x="56" y="23"/>
                  <a:pt x="56" y="23"/>
                </a:cubicBezTo>
                <a:cubicBezTo>
                  <a:pt x="56" y="23"/>
                  <a:pt x="56" y="23"/>
                  <a:pt x="56" y="23"/>
                </a:cubicBezTo>
                <a:cubicBezTo>
                  <a:pt x="56" y="23"/>
                  <a:pt x="56" y="23"/>
                  <a:pt x="56" y="23"/>
                </a:cubicBezTo>
                <a:cubicBezTo>
                  <a:pt x="56" y="23"/>
                  <a:pt x="55" y="22"/>
                  <a:pt x="55" y="22"/>
                </a:cubicBezTo>
                <a:cubicBezTo>
                  <a:pt x="55" y="22"/>
                  <a:pt x="55" y="22"/>
                  <a:pt x="55" y="22"/>
                </a:cubicBezTo>
                <a:cubicBezTo>
                  <a:pt x="55" y="22"/>
                  <a:pt x="55" y="22"/>
                  <a:pt x="55" y="22"/>
                </a:cubicBezTo>
                <a:cubicBezTo>
                  <a:pt x="55" y="22"/>
                  <a:pt x="55" y="22"/>
                  <a:pt x="55" y="22"/>
                </a:cubicBezTo>
                <a:cubicBezTo>
                  <a:pt x="55" y="22"/>
                  <a:pt x="55" y="22"/>
                  <a:pt x="55" y="22"/>
                </a:cubicBezTo>
                <a:cubicBezTo>
                  <a:pt x="55" y="22"/>
                  <a:pt x="55" y="22"/>
                  <a:pt x="55" y="22"/>
                </a:cubicBezTo>
                <a:cubicBezTo>
                  <a:pt x="55" y="22"/>
                  <a:pt x="55" y="22"/>
                  <a:pt x="55" y="22"/>
                </a:cubicBezTo>
                <a:cubicBezTo>
                  <a:pt x="55" y="21"/>
                  <a:pt x="55" y="21"/>
                  <a:pt x="55" y="21"/>
                </a:cubicBezTo>
                <a:cubicBezTo>
                  <a:pt x="55" y="21"/>
                  <a:pt x="55" y="21"/>
                  <a:pt x="55" y="21"/>
                </a:cubicBezTo>
                <a:cubicBezTo>
                  <a:pt x="55" y="21"/>
                  <a:pt x="55" y="21"/>
                  <a:pt x="55" y="21"/>
                </a:cubicBezTo>
                <a:cubicBezTo>
                  <a:pt x="54" y="21"/>
                  <a:pt x="54" y="21"/>
                  <a:pt x="54" y="21"/>
                </a:cubicBezTo>
                <a:cubicBezTo>
                  <a:pt x="54" y="21"/>
                  <a:pt x="54" y="21"/>
                  <a:pt x="54" y="21"/>
                </a:cubicBezTo>
                <a:cubicBezTo>
                  <a:pt x="54" y="20"/>
                  <a:pt x="54" y="20"/>
                  <a:pt x="54" y="20"/>
                </a:cubicBezTo>
                <a:cubicBezTo>
                  <a:pt x="54" y="20"/>
                  <a:pt x="54" y="20"/>
                  <a:pt x="54" y="20"/>
                </a:cubicBezTo>
                <a:cubicBezTo>
                  <a:pt x="54" y="19"/>
                  <a:pt x="54" y="19"/>
                  <a:pt x="54" y="19"/>
                </a:cubicBezTo>
                <a:cubicBezTo>
                  <a:pt x="54" y="19"/>
                  <a:pt x="54" y="19"/>
                  <a:pt x="54" y="19"/>
                </a:cubicBezTo>
                <a:cubicBezTo>
                  <a:pt x="54" y="19"/>
                  <a:pt x="54" y="19"/>
                  <a:pt x="53" y="19"/>
                </a:cubicBezTo>
                <a:cubicBezTo>
                  <a:pt x="53" y="19"/>
                  <a:pt x="53" y="19"/>
                  <a:pt x="53" y="19"/>
                </a:cubicBezTo>
                <a:cubicBezTo>
                  <a:pt x="53" y="19"/>
                  <a:pt x="53" y="19"/>
                  <a:pt x="53" y="19"/>
                </a:cubicBezTo>
                <a:cubicBezTo>
                  <a:pt x="53" y="18"/>
                  <a:pt x="53" y="18"/>
                  <a:pt x="53" y="18"/>
                </a:cubicBezTo>
                <a:cubicBezTo>
                  <a:pt x="53" y="18"/>
                  <a:pt x="53" y="18"/>
                  <a:pt x="53" y="18"/>
                </a:cubicBezTo>
                <a:cubicBezTo>
                  <a:pt x="53" y="18"/>
                  <a:pt x="53" y="18"/>
                  <a:pt x="53" y="18"/>
                </a:cubicBezTo>
                <a:cubicBezTo>
                  <a:pt x="53" y="18"/>
                  <a:pt x="53" y="18"/>
                  <a:pt x="53" y="18"/>
                </a:cubicBezTo>
                <a:cubicBezTo>
                  <a:pt x="53" y="18"/>
                  <a:pt x="53" y="18"/>
                  <a:pt x="53" y="18"/>
                </a:cubicBezTo>
                <a:cubicBezTo>
                  <a:pt x="53" y="18"/>
                  <a:pt x="53" y="18"/>
                  <a:pt x="53" y="18"/>
                </a:cubicBezTo>
                <a:cubicBezTo>
                  <a:pt x="53" y="18"/>
                  <a:pt x="53" y="18"/>
                  <a:pt x="53" y="18"/>
                </a:cubicBezTo>
                <a:cubicBezTo>
                  <a:pt x="53" y="18"/>
                  <a:pt x="53" y="18"/>
                  <a:pt x="53" y="18"/>
                </a:cubicBezTo>
                <a:cubicBezTo>
                  <a:pt x="53" y="18"/>
                  <a:pt x="53" y="18"/>
                  <a:pt x="53" y="18"/>
                </a:cubicBezTo>
                <a:cubicBezTo>
                  <a:pt x="53" y="18"/>
                  <a:pt x="53" y="18"/>
                  <a:pt x="53" y="18"/>
                </a:cubicBezTo>
                <a:cubicBezTo>
                  <a:pt x="53" y="18"/>
                  <a:pt x="53" y="18"/>
                  <a:pt x="52" y="17"/>
                </a:cubicBezTo>
                <a:cubicBezTo>
                  <a:pt x="52" y="17"/>
                  <a:pt x="52" y="17"/>
                  <a:pt x="52" y="17"/>
                </a:cubicBezTo>
                <a:cubicBezTo>
                  <a:pt x="52" y="16"/>
                  <a:pt x="52" y="16"/>
                  <a:pt x="52" y="16"/>
                </a:cubicBezTo>
                <a:cubicBezTo>
                  <a:pt x="52" y="16"/>
                  <a:pt x="51" y="16"/>
                  <a:pt x="51" y="15"/>
                </a:cubicBezTo>
                <a:cubicBezTo>
                  <a:pt x="51" y="15"/>
                  <a:pt x="51" y="15"/>
                  <a:pt x="51" y="15"/>
                </a:cubicBezTo>
                <a:cubicBezTo>
                  <a:pt x="51" y="15"/>
                  <a:pt x="51" y="15"/>
                  <a:pt x="51" y="15"/>
                </a:cubicBezTo>
                <a:cubicBezTo>
                  <a:pt x="52" y="15"/>
                  <a:pt x="52" y="15"/>
                  <a:pt x="52" y="16"/>
                </a:cubicBezTo>
                <a:cubicBezTo>
                  <a:pt x="52" y="16"/>
                  <a:pt x="52" y="16"/>
                  <a:pt x="52" y="16"/>
                </a:cubicBezTo>
                <a:cubicBezTo>
                  <a:pt x="52" y="16"/>
                  <a:pt x="52" y="16"/>
                  <a:pt x="52" y="16"/>
                </a:cubicBezTo>
                <a:cubicBezTo>
                  <a:pt x="52" y="16"/>
                  <a:pt x="52" y="16"/>
                  <a:pt x="52" y="16"/>
                </a:cubicBezTo>
                <a:cubicBezTo>
                  <a:pt x="52" y="16"/>
                  <a:pt x="52" y="16"/>
                  <a:pt x="52" y="16"/>
                </a:cubicBezTo>
                <a:cubicBezTo>
                  <a:pt x="52" y="16"/>
                  <a:pt x="52" y="16"/>
                  <a:pt x="52" y="16"/>
                </a:cubicBezTo>
                <a:cubicBezTo>
                  <a:pt x="52" y="16"/>
                  <a:pt x="52" y="16"/>
                  <a:pt x="52" y="16"/>
                </a:cubicBezTo>
                <a:cubicBezTo>
                  <a:pt x="52" y="16"/>
                  <a:pt x="52" y="16"/>
                  <a:pt x="52" y="16"/>
                </a:cubicBezTo>
                <a:cubicBezTo>
                  <a:pt x="52" y="16"/>
                  <a:pt x="52" y="16"/>
                  <a:pt x="52" y="16"/>
                </a:cubicBezTo>
                <a:cubicBezTo>
                  <a:pt x="52" y="17"/>
                  <a:pt x="52" y="17"/>
                  <a:pt x="52" y="17"/>
                </a:cubicBezTo>
                <a:cubicBezTo>
                  <a:pt x="52" y="17"/>
                  <a:pt x="52" y="17"/>
                  <a:pt x="52" y="17"/>
                </a:cubicBezTo>
                <a:cubicBezTo>
                  <a:pt x="52" y="17"/>
                  <a:pt x="52" y="17"/>
                  <a:pt x="52" y="17"/>
                </a:cubicBezTo>
                <a:cubicBezTo>
                  <a:pt x="52" y="17"/>
                  <a:pt x="52" y="17"/>
                  <a:pt x="52" y="17"/>
                </a:cubicBezTo>
                <a:cubicBezTo>
                  <a:pt x="52" y="17"/>
                  <a:pt x="52" y="17"/>
                  <a:pt x="52" y="17"/>
                </a:cubicBezTo>
                <a:cubicBezTo>
                  <a:pt x="52" y="17"/>
                  <a:pt x="52" y="17"/>
                  <a:pt x="52" y="17"/>
                </a:cubicBezTo>
                <a:cubicBezTo>
                  <a:pt x="52" y="17"/>
                  <a:pt x="53" y="17"/>
                  <a:pt x="53" y="17"/>
                </a:cubicBezTo>
                <a:cubicBezTo>
                  <a:pt x="53" y="17"/>
                  <a:pt x="53" y="17"/>
                  <a:pt x="53" y="17"/>
                </a:cubicBezTo>
                <a:cubicBezTo>
                  <a:pt x="53" y="17"/>
                  <a:pt x="53" y="17"/>
                  <a:pt x="53" y="18"/>
                </a:cubicBezTo>
                <a:cubicBezTo>
                  <a:pt x="53" y="18"/>
                  <a:pt x="53" y="18"/>
                  <a:pt x="53" y="18"/>
                </a:cubicBezTo>
                <a:cubicBezTo>
                  <a:pt x="53" y="18"/>
                  <a:pt x="53" y="18"/>
                  <a:pt x="53" y="18"/>
                </a:cubicBezTo>
                <a:cubicBezTo>
                  <a:pt x="53" y="18"/>
                  <a:pt x="53" y="18"/>
                  <a:pt x="53" y="18"/>
                </a:cubicBezTo>
                <a:cubicBezTo>
                  <a:pt x="53" y="18"/>
                  <a:pt x="53" y="18"/>
                  <a:pt x="53" y="18"/>
                </a:cubicBezTo>
                <a:cubicBezTo>
                  <a:pt x="53" y="18"/>
                  <a:pt x="53" y="19"/>
                  <a:pt x="54" y="19"/>
                </a:cubicBezTo>
                <a:cubicBezTo>
                  <a:pt x="54" y="19"/>
                  <a:pt x="54" y="19"/>
                  <a:pt x="54" y="19"/>
                </a:cubicBezTo>
                <a:cubicBezTo>
                  <a:pt x="54" y="19"/>
                  <a:pt x="54" y="19"/>
                  <a:pt x="54" y="19"/>
                </a:cubicBezTo>
                <a:cubicBezTo>
                  <a:pt x="54" y="19"/>
                  <a:pt x="54" y="19"/>
                  <a:pt x="54" y="19"/>
                </a:cubicBezTo>
                <a:cubicBezTo>
                  <a:pt x="54" y="19"/>
                  <a:pt x="54" y="19"/>
                  <a:pt x="54" y="19"/>
                </a:cubicBezTo>
                <a:cubicBezTo>
                  <a:pt x="54" y="19"/>
                  <a:pt x="54" y="19"/>
                  <a:pt x="54" y="19"/>
                </a:cubicBezTo>
                <a:cubicBezTo>
                  <a:pt x="54" y="19"/>
                  <a:pt x="54" y="19"/>
                  <a:pt x="54" y="19"/>
                </a:cubicBezTo>
                <a:cubicBezTo>
                  <a:pt x="54" y="19"/>
                  <a:pt x="54" y="19"/>
                  <a:pt x="54" y="19"/>
                </a:cubicBezTo>
                <a:cubicBezTo>
                  <a:pt x="54" y="19"/>
                  <a:pt x="54" y="19"/>
                  <a:pt x="54" y="19"/>
                </a:cubicBezTo>
                <a:cubicBezTo>
                  <a:pt x="54" y="19"/>
                  <a:pt x="54" y="19"/>
                  <a:pt x="54" y="20"/>
                </a:cubicBezTo>
                <a:cubicBezTo>
                  <a:pt x="54" y="20"/>
                  <a:pt x="54" y="20"/>
                  <a:pt x="54" y="20"/>
                </a:cubicBezTo>
                <a:cubicBezTo>
                  <a:pt x="54" y="20"/>
                  <a:pt x="54" y="20"/>
                  <a:pt x="54" y="20"/>
                </a:cubicBezTo>
                <a:cubicBezTo>
                  <a:pt x="54" y="20"/>
                  <a:pt x="54" y="20"/>
                  <a:pt x="54" y="20"/>
                </a:cubicBezTo>
                <a:cubicBezTo>
                  <a:pt x="54" y="20"/>
                  <a:pt x="54" y="20"/>
                  <a:pt x="54" y="20"/>
                </a:cubicBezTo>
                <a:cubicBezTo>
                  <a:pt x="54" y="20"/>
                  <a:pt x="54" y="20"/>
                  <a:pt x="55" y="20"/>
                </a:cubicBezTo>
                <a:cubicBezTo>
                  <a:pt x="55" y="20"/>
                  <a:pt x="55" y="20"/>
                  <a:pt x="55" y="20"/>
                </a:cubicBezTo>
                <a:cubicBezTo>
                  <a:pt x="55" y="20"/>
                  <a:pt x="55" y="20"/>
                  <a:pt x="55" y="20"/>
                </a:cubicBezTo>
                <a:cubicBezTo>
                  <a:pt x="55" y="21"/>
                  <a:pt x="55" y="21"/>
                  <a:pt x="55" y="21"/>
                </a:cubicBezTo>
                <a:cubicBezTo>
                  <a:pt x="55" y="21"/>
                  <a:pt x="55" y="21"/>
                  <a:pt x="55" y="21"/>
                </a:cubicBezTo>
                <a:cubicBezTo>
                  <a:pt x="55" y="21"/>
                  <a:pt x="55" y="21"/>
                  <a:pt x="55" y="21"/>
                </a:cubicBezTo>
                <a:cubicBezTo>
                  <a:pt x="55" y="21"/>
                  <a:pt x="55" y="21"/>
                  <a:pt x="55" y="22"/>
                </a:cubicBezTo>
                <a:cubicBezTo>
                  <a:pt x="55" y="22"/>
                  <a:pt x="55" y="22"/>
                  <a:pt x="56" y="22"/>
                </a:cubicBezTo>
                <a:cubicBezTo>
                  <a:pt x="56" y="22"/>
                  <a:pt x="56" y="22"/>
                  <a:pt x="56" y="22"/>
                </a:cubicBezTo>
                <a:cubicBezTo>
                  <a:pt x="56" y="22"/>
                  <a:pt x="56" y="22"/>
                  <a:pt x="56" y="22"/>
                </a:cubicBezTo>
                <a:cubicBezTo>
                  <a:pt x="56" y="21"/>
                  <a:pt x="55" y="20"/>
                  <a:pt x="55" y="20"/>
                </a:cubicBezTo>
                <a:cubicBezTo>
                  <a:pt x="55" y="19"/>
                  <a:pt x="55" y="19"/>
                  <a:pt x="55" y="19"/>
                </a:cubicBezTo>
                <a:close/>
                <a:moveTo>
                  <a:pt x="39" y="3"/>
                </a:moveTo>
                <a:cubicBezTo>
                  <a:pt x="39" y="3"/>
                  <a:pt x="39" y="3"/>
                  <a:pt x="38" y="3"/>
                </a:cubicBezTo>
                <a:cubicBezTo>
                  <a:pt x="38" y="3"/>
                  <a:pt x="38" y="3"/>
                  <a:pt x="38" y="3"/>
                </a:cubicBezTo>
                <a:cubicBezTo>
                  <a:pt x="38" y="3"/>
                  <a:pt x="38" y="3"/>
                  <a:pt x="38" y="3"/>
                </a:cubicBezTo>
                <a:cubicBezTo>
                  <a:pt x="38" y="3"/>
                  <a:pt x="39" y="3"/>
                  <a:pt x="39" y="3"/>
                </a:cubicBezTo>
                <a:cubicBezTo>
                  <a:pt x="39" y="4"/>
                  <a:pt x="39" y="4"/>
                  <a:pt x="39" y="4"/>
                </a:cubicBezTo>
                <a:cubicBezTo>
                  <a:pt x="39" y="4"/>
                  <a:pt x="39" y="4"/>
                  <a:pt x="39" y="4"/>
                </a:cubicBezTo>
                <a:cubicBezTo>
                  <a:pt x="39" y="4"/>
                  <a:pt x="39" y="4"/>
                  <a:pt x="39" y="4"/>
                </a:cubicBezTo>
                <a:cubicBezTo>
                  <a:pt x="39" y="4"/>
                  <a:pt x="39" y="4"/>
                  <a:pt x="39" y="4"/>
                </a:cubicBezTo>
                <a:cubicBezTo>
                  <a:pt x="39" y="4"/>
                  <a:pt x="39" y="4"/>
                  <a:pt x="39" y="4"/>
                </a:cubicBezTo>
                <a:cubicBezTo>
                  <a:pt x="39" y="4"/>
                  <a:pt x="39" y="4"/>
                  <a:pt x="39" y="4"/>
                </a:cubicBezTo>
                <a:cubicBezTo>
                  <a:pt x="39" y="4"/>
                  <a:pt x="39" y="4"/>
                  <a:pt x="39" y="4"/>
                </a:cubicBezTo>
                <a:cubicBezTo>
                  <a:pt x="38" y="4"/>
                  <a:pt x="38" y="4"/>
                  <a:pt x="38" y="4"/>
                </a:cubicBezTo>
                <a:cubicBezTo>
                  <a:pt x="38" y="4"/>
                  <a:pt x="38" y="4"/>
                  <a:pt x="38" y="4"/>
                </a:cubicBezTo>
                <a:cubicBezTo>
                  <a:pt x="38" y="4"/>
                  <a:pt x="38" y="4"/>
                  <a:pt x="38" y="4"/>
                </a:cubicBezTo>
                <a:cubicBezTo>
                  <a:pt x="38" y="5"/>
                  <a:pt x="38" y="5"/>
                  <a:pt x="38" y="5"/>
                </a:cubicBezTo>
                <a:cubicBezTo>
                  <a:pt x="39" y="5"/>
                  <a:pt x="39" y="5"/>
                  <a:pt x="39" y="5"/>
                </a:cubicBezTo>
                <a:cubicBezTo>
                  <a:pt x="39" y="5"/>
                  <a:pt x="39" y="5"/>
                  <a:pt x="39" y="5"/>
                </a:cubicBezTo>
                <a:cubicBezTo>
                  <a:pt x="40" y="5"/>
                  <a:pt x="40" y="5"/>
                  <a:pt x="40" y="5"/>
                </a:cubicBezTo>
                <a:cubicBezTo>
                  <a:pt x="40" y="5"/>
                  <a:pt x="40" y="5"/>
                  <a:pt x="40" y="5"/>
                </a:cubicBezTo>
                <a:cubicBezTo>
                  <a:pt x="40" y="5"/>
                  <a:pt x="40" y="5"/>
                  <a:pt x="40" y="5"/>
                </a:cubicBezTo>
                <a:cubicBezTo>
                  <a:pt x="40" y="5"/>
                  <a:pt x="40" y="5"/>
                  <a:pt x="40" y="5"/>
                </a:cubicBezTo>
                <a:cubicBezTo>
                  <a:pt x="40" y="5"/>
                  <a:pt x="40" y="5"/>
                  <a:pt x="40" y="5"/>
                </a:cubicBezTo>
                <a:cubicBezTo>
                  <a:pt x="40" y="5"/>
                  <a:pt x="40" y="5"/>
                  <a:pt x="40" y="5"/>
                </a:cubicBezTo>
                <a:cubicBezTo>
                  <a:pt x="40" y="4"/>
                  <a:pt x="40" y="4"/>
                  <a:pt x="40" y="4"/>
                </a:cubicBezTo>
                <a:cubicBezTo>
                  <a:pt x="40" y="4"/>
                  <a:pt x="40" y="4"/>
                  <a:pt x="40" y="4"/>
                </a:cubicBezTo>
                <a:cubicBezTo>
                  <a:pt x="39" y="4"/>
                  <a:pt x="39" y="4"/>
                  <a:pt x="39" y="4"/>
                </a:cubicBezTo>
                <a:cubicBezTo>
                  <a:pt x="39" y="4"/>
                  <a:pt x="39" y="4"/>
                  <a:pt x="39" y="4"/>
                </a:cubicBezTo>
                <a:cubicBezTo>
                  <a:pt x="39" y="4"/>
                  <a:pt x="39" y="4"/>
                  <a:pt x="39" y="4"/>
                </a:cubicBezTo>
                <a:cubicBezTo>
                  <a:pt x="39" y="4"/>
                  <a:pt x="39" y="4"/>
                  <a:pt x="39" y="4"/>
                </a:cubicBezTo>
                <a:cubicBezTo>
                  <a:pt x="40" y="4"/>
                  <a:pt x="40" y="4"/>
                  <a:pt x="40" y="4"/>
                </a:cubicBezTo>
                <a:cubicBezTo>
                  <a:pt x="40" y="4"/>
                  <a:pt x="40" y="4"/>
                  <a:pt x="40" y="3"/>
                </a:cubicBezTo>
                <a:cubicBezTo>
                  <a:pt x="40" y="3"/>
                  <a:pt x="40" y="3"/>
                  <a:pt x="40" y="3"/>
                </a:cubicBezTo>
                <a:cubicBezTo>
                  <a:pt x="40" y="3"/>
                  <a:pt x="40" y="3"/>
                  <a:pt x="40" y="3"/>
                </a:cubicBezTo>
                <a:cubicBezTo>
                  <a:pt x="40" y="3"/>
                  <a:pt x="40" y="3"/>
                  <a:pt x="40" y="3"/>
                </a:cubicBezTo>
                <a:cubicBezTo>
                  <a:pt x="40" y="3"/>
                  <a:pt x="40" y="3"/>
                  <a:pt x="40" y="3"/>
                </a:cubicBezTo>
                <a:cubicBezTo>
                  <a:pt x="40" y="3"/>
                  <a:pt x="40" y="3"/>
                  <a:pt x="40" y="3"/>
                </a:cubicBezTo>
                <a:cubicBezTo>
                  <a:pt x="40" y="3"/>
                  <a:pt x="40" y="3"/>
                  <a:pt x="40" y="3"/>
                </a:cubicBezTo>
                <a:cubicBezTo>
                  <a:pt x="39" y="3"/>
                  <a:pt x="39" y="3"/>
                  <a:pt x="39" y="3"/>
                </a:cubicBezTo>
                <a:cubicBezTo>
                  <a:pt x="39" y="3"/>
                  <a:pt x="39" y="3"/>
                  <a:pt x="39" y="3"/>
                </a:cubicBezTo>
                <a:cubicBezTo>
                  <a:pt x="39" y="3"/>
                  <a:pt x="39" y="3"/>
                  <a:pt x="39" y="3"/>
                </a:cubicBezTo>
                <a:cubicBezTo>
                  <a:pt x="39" y="3"/>
                  <a:pt x="39" y="3"/>
                  <a:pt x="39" y="3"/>
                </a:cubicBezTo>
                <a:close/>
                <a:moveTo>
                  <a:pt x="37" y="3"/>
                </a:move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6" y="3"/>
                  <a:pt x="36" y="3"/>
                  <a:pt x="36" y="3"/>
                </a:cubicBezTo>
                <a:cubicBezTo>
                  <a:pt x="36" y="3"/>
                  <a:pt x="36" y="3"/>
                  <a:pt x="36" y="3"/>
                </a:cubicBezTo>
                <a:cubicBezTo>
                  <a:pt x="36" y="3"/>
                  <a:pt x="36" y="3"/>
                  <a:pt x="36" y="3"/>
                </a:cubicBezTo>
                <a:cubicBezTo>
                  <a:pt x="36" y="3"/>
                  <a:pt x="36" y="3"/>
                  <a:pt x="36" y="3"/>
                </a:cubicBezTo>
                <a:cubicBezTo>
                  <a:pt x="36" y="3"/>
                  <a:pt x="36" y="3"/>
                  <a:pt x="36" y="3"/>
                </a:cubicBezTo>
                <a:cubicBezTo>
                  <a:pt x="36" y="3"/>
                  <a:pt x="36" y="3"/>
                  <a:pt x="36" y="3"/>
                </a:cubicBezTo>
                <a:cubicBezTo>
                  <a:pt x="36" y="3"/>
                  <a:pt x="36" y="3"/>
                  <a:pt x="36" y="3"/>
                </a:cubicBezTo>
                <a:cubicBezTo>
                  <a:pt x="36" y="3"/>
                  <a:pt x="36" y="3"/>
                  <a:pt x="36" y="3"/>
                </a:cubicBezTo>
                <a:cubicBezTo>
                  <a:pt x="36" y="3"/>
                  <a:pt x="36" y="3"/>
                  <a:pt x="36" y="3"/>
                </a:cubicBezTo>
                <a:cubicBezTo>
                  <a:pt x="36" y="4"/>
                  <a:pt x="36" y="4"/>
                  <a:pt x="36" y="4"/>
                </a:cubicBezTo>
                <a:cubicBezTo>
                  <a:pt x="36" y="4"/>
                  <a:pt x="36" y="4"/>
                  <a:pt x="36" y="4"/>
                </a:cubicBezTo>
                <a:cubicBezTo>
                  <a:pt x="36" y="4"/>
                  <a:pt x="36" y="4"/>
                  <a:pt x="36" y="4"/>
                </a:cubicBezTo>
                <a:cubicBezTo>
                  <a:pt x="36" y="4"/>
                  <a:pt x="36" y="4"/>
                  <a:pt x="36" y="4"/>
                </a:cubicBezTo>
                <a:cubicBezTo>
                  <a:pt x="36" y="4"/>
                  <a:pt x="36" y="4"/>
                  <a:pt x="36" y="4"/>
                </a:cubicBezTo>
                <a:cubicBezTo>
                  <a:pt x="36" y="4"/>
                  <a:pt x="36" y="4"/>
                  <a:pt x="36" y="4"/>
                </a:cubicBezTo>
                <a:cubicBezTo>
                  <a:pt x="36" y="4"/>
                  <a:pt x="36" y="4"/>
                  <a:pt x="36" y="4"/>
                </a:cubicBezTo>
                <a:cubicBezTo>
                  <a:pt x="36" y="4"/>
                  <a:pt x="36" y="4"/>
                  <a:pt x="36" y="4"/>
                </a:cubicBezTo>
                <a:cubicBezTo>
                  <a:pt x="36" y="4"/>
                  <a:pt x="36" y="4"/>
                  <a:pt x="36" y="4"/>
                </a:cubicBezTo>
                <a:cubicBezTo>
                  <a:pt x="36" y="4"/>
                  <a:pt x="36" y="4"/>
                  <a:pt x="36" y="4"/>
                </a:cubicBezTo>
                <a:cubicBezTo>
                  <a:pt x="36" y="4"/>
                  <a:pt x="36" y="4"/>
                  <a:pt x="37" y="5"/>
                </a:cubicBezTo>
                <a:cubicBezTo>
                  <a:pt x="37" y="5"/>
                  <a:pt x="37" y="5"/>
                  <a:pt x="37" y="5"/>
                </a:cubicBezTo>
                <a:cubicBezTo>
                  <a:pt x="37" y="5"/>
                  <a:pt x="37" y="5"/>
                  <a:pt x="37" y="5"/>
                </a:cubicBezTo>
                <a:cubicBezTo>
                  <a:pt x="37" y="5"/>
                  <a:pt x="37" y="5"/>
                  <a:pt x="37" y="5"/>
                </a:cubicBezTo>
                <a:cubicBezTo>
                  <a:pt x="37" y="5"/>
                  <a:pt x="38" y="5"/>
                  <a:pt x="38" y="5"/>
                </a:cubicBezTo>
                <a:cubicBezTo>
                  <a:pt x="38" y="5"/>
                  <a:pt x="38" y="5"/>
                  <a:pt x="38" y="5"/>
                </a:cubicBezTo>
                <a:cubicBezTo>
                  <a:pt x="38" y="5"/>
                  <a:pt x="38" y="4"/>
                  <a:pt x="38" y="4"/>
                </a:cubicBezTo>
                <a:cubicBezTo>
                  <a:pt x="38" y="4"/>
                  <a:pt x="38" y="4"/>
                  <a:pt x="38" y="4"/>
                </a:cubicBezTo>
                <a:cubicBezTo>
                  <a:pt x="38" y="4"/>
                  <a:pt x="38" y="4"/>
                  <a:pt x="38" y="4"/>
                </a:cubicBezTo>
                <a:cubicBezTo>
                  <a:pt x="38" y="4"/>
                  <a:pt x="38" y="4"/>
                  <a:pt x="38" y="4"/>
                </a:cubicBezTo>
                <a:cubicBezTo>
                  <a:pt x="38" y="4"/>
                  <a:pt x="38" y="4"/>
                  <a:pt x="38" y="3"/>
                </a:cubicBezTo>
                <a:cubicBezTo>
                  <a:pt x="38" y="3"/>
                  <a:pt x="38" y="3"/>
                  <a:pt x="38" y="3"/>
                </a:cubicBezTo>
                <a:cubicBezTo>
                  <a:pt x="38" y="3"/>
                  <a:pt x="38" y="3"/>
                  <a:pt x="38" y="3"/>
                </a:cubicBezTo>
                <a:cubicBezTo>
                  <a:pt x="38" y="3"/>
                  <a:pt x="38" y="3"/>
                  <a:pt x="38" y="3"/>
                </a:cubicBezTo>
                <a:cubicBezTo>
                  <a:pt x="38" y="3"/>
                  <a:pt x="38" y="3"/>
                  <a:pt x="38" y="3"/>
                </a:cubicBezTo>
                <a:cubicBezTo>
                  <a:pt x="38" y="3"/>
                  <a:pt x="38" y="3"/>
                  <a:pt x="38" y="3"/>
                </a:cubicBezTo>
                <a:cubicBezTo>
                  <a:pt x="38" y="3"/>
                  <a:pt x="38" y="3"/>
                  <a:pt x="38" y="3"/>
                </a:cubicBezTo>
                <a:cubicBezTo>
                  <a:pt x="38" y="3"/>
                  <a:pt x="38" y="3"/>
                  <a:pt x="38" y="3"/>
                </a:cubicBezTo>
                <a:cubicBezTo>
                  <a:pt x="38" y="3"/>
                  <a:pt x="38" y="3"/>
                  <a:pt x="38" y="3"/>
                </a:cubicBezTo>
                <a:cubicBezTo>
                  <a:pt x="38" y="3"/>
                  <a:pt x="38" y="2"/>
                  <a:pt x="38" y="2"/>
                </a:cubicBezTo>
                <a:cubicBezTo>
                  <a:pt x="38" y="2"/>
                  <a:pt x="38"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6" y="2"/>
                  <a:pt x="36" y="2"/>
                  <a:pt x="36" y="2"/>
                </a:cubicBezTo>
                <a:cubicBezTo>
                  <a:pt x="36" y="2"/>
                  <a:pt x="36" y="2"/>
                  <a:pt x="36" y="2"/>
                </a:cubicBezTo>
                <a:cubicBezTo>
                  <a:pt x="36" y="2"/>
                  <a:pt x="36" y="2"/>
                  <a:pt x="36" y="2"/>
                </a:cubicBezTo>
                <a:cubicBezTo>
                  <a:pt x="36" y="2"/>
                  <a:pt x="36" y="2"/>
                  <a:pt x="36" y="3"/>
                </a:cubicBezTo>
                <a:cubicBezTo>
                  <a:pt x="36" y="3"/>
                  <a:pt x="36" y="3"/>
                  <a:pt x="36" y="3"/>
                </a:cubicBezTo>
                <a:cubicBezTo>
                  <a:pt x="37" y="3"/>
                  <a:pt x="37" y="3"/>
                  <a:pt x="37" y="3"/>
                </a:cubicBezTo>
                <a:cubicBezTo>
                  <a:pt x="37" y="3"/>
                  <a:pt x="37" y="3"/>
                  <a:pt x="37" y="3"/>
                </a:cubicBezTo>
                <a:close/>
                <a:moveTo>
                  <a:pt x="55" y="38"/>
                </a:moveTo>
                <a:cubicBezTo>
                  <a:pt x="56" y="38"/>
                  <a:pt x="56" y="38"/>
                  <a:pt x="56" y="37"/>
                </a:cubicBezTo>
                <a:cubicBezTo>
                  <a:pt x="56" y="37"/>
                  <a:pt x="56" y="37"/>
                  <a:pt x="56" y="37"/>
                </a:cubicBezTo>
                <a:cubicBezTo>
                  <a:pt x="56" y="37"/>
                  <a:pt x="56" y="37"/>
                  <a:pt x="56" y="37"/>
                </a:cubicBezTo>
                <a:cubicBezTo>
                  <a:pt x="56" y="37"/>
                  <a:pt x="56" y="37"/>
                  <a:pt x="56" y="37"/>
                </a:cubicBezTo>
                <a:cubicBezTo>
                  <a:pt x="56" y="37"/>
                  <a:pt x="56" y="37"/>
                  <a:pt x="56" y="37"/>
                </a:cubicBezTo>
                <a:cubicBezTo>
                  <a:pt x="56" y="37"/>
                  <a:pt x="56" y="37"/>
                  <a:pt x="56" y="37"/>
                </a:cubicBezTo>
                <a:cubicBezTo>
                  <a:pt x="55" y="37"/>
                  <a:pt x="55" y="37"/>
                  <a:pt x="55" y="37"/>
                </a:cubicBezTo>
                <a:cubicBezTo>
                  <a:pt x="55" y="37"/>
                  <a:pt x="55" y="37"/>
                  <a:pt x="55" y="37"/>
                </a:cubicBezTo>
                <a:cubicBezTo>
                  <a:pt x="55" y="37"/>
                  <a:pt x="55" y="37"/>
                  <a:pt x="55" y="37"/>
                </a:cubicBezTo>
                <a:cubicBezTo>
                  <a:pt x="55" y="37"/>
                  <a:pt x="55" y="37"/>
                  <a:pt x="55" y="37"/>
                </a:cubicBezTo>
                <a:cubicBezTo>
                  <a:pt x="55" y="38"/>
                  <a:pt x="55" y="38"/>
                  <a:pt x="55" y="38"/>
                </a:cubicBezTo>
                <a:cubicBezTo>
                  <a:pt x="55" y="38"/>
                  <a:pt x="55" y="38"/>
                  <a:pt x="55" y="38"/>
                </a:cubicBezTo>
                <a:cubicBezTo>
                  <a:pt x="55" y="38"/>
                  <a:pt x="54" y="38"/>
                  <a:pt x="54" y="38"/>
                </a:cubicBezTo>
                <a:cubicBezTo>
                  <a:pt x="54" y="38"/>
                  <a:pt x="54" y="38"/>
                  <a:pt x="54" y="38"/>
                </a:cubicBezTo>
                <a:cubicBezTo>
                  <a:pt x="54" y="38"/>
                  <a:pt x="54" y="38"/>
                  <a:pt x="54" y="38"/>
                </a:cubicBezTo>
                <a:cubicBezTo>
                  <a:pt x="54" y="38"/>
                  <a:pt x="54" y="39"/>
                  <a:pt x="54" y="39"/>
                </a:cubicBezTo>
                <a:cubicBezTo>
                  <a:pt x="54" y="39"/>
                  <a:pt x="54" y="39"/>
                  <a:pt x="54" y="39"/>
                </a:cubicBezTo>
                <a:cubicBezTo>
                  <a:pt x="54" y="39"/>
                  <a:pt x="54" y="39"/>
                  <a:pt x="54" y="39"/>
                </a:cubicBezTo>
                <a:cubicBezTo>
                  <a:pt x="54" y="39"/>
                  <a:pt x="54" y="39"/>
                  <a:pt x="54" y="39"/>
                </a:cubicBezTo>
                <a:cubicBezTo>
                  <a:pt x="54" y="40"/>
                  <a:pt x="54" y="40"/>
                  <a:pt x="54" y="40"/>
                </a:cubicBezTo>
                <a:cubicBezTo>
                  <a:pt x="54" y="40"/>
                  <a:pt x="54" y="41"/>
                  <a:pt x="54" y="41"/>
                </a:cubicBezTo>
                <a:cubicBezTo>
                  <a:pt x="54" y="41"/>
                  <a:pt x="54" y="41"/>
                  <a:pt x="54" y="41"/>
                </a:cubicBezTo>
                <a:cubicBezTo>
                  <a:pt x="54" y="41"/>
                  <a:pt x="54" y="41"/>
                  <a:pt x="54" y="41"/>
                </a:cubicBezTo>
                <a:cubicBezTo>
                  <a:pt x="54" y="41"/>
                  <a:pt x="54" y="41"/>
                  <a:pt x="54" y="41"/>
                </a:cubicBezTo>
                <a:cubicBezTo>
                  <a:pt x="55" y="41"/>
                  <a:pt x="55" y="40"/>
                  <a:pt x="55" y="40"/>
                </a:cubicBezTo>
                <a:cubicBezTo>
                  <a:pt x="55" y="40"/>
                  <a:pt x="55" y="40"/>
                  <a:pt x="55" y="40"/>
                </a:cubicBezTo>
                <a:cubicBezTo>
                  <a:pt x="55" y="40"/>
                  <a:pt x="55" y="40"/>
                  <a:pt x="55" y="40"/>
                </a:cubicBezTo>
                <a:cubicBezTo>
                  <a:pt x="55" y="40"/>
                  <a:pt x="55" y="40"/>
                  <a:pt x="55" y="40"/>
                </a:cubicBezTo>
                <a:cubicBezTo>
                  <a:pt x="55" y="40"/>
                  <a:pt x="55" y="39"/>
                  <a:pt x="55"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8"/>
                  <a:pt x="55" y="38"/>
                </a:cubicBezTo>
                <a:cubicBezTo>
                  <a:pt x="55" y="38"/>
                  <a:pt x="55" y="38"/>
                  <a:pt x="55" y="38"/>
                </a:cubicBezTo>
                <a:cubicBezTo>
                  <a:pt x="55" y="38"/>
                  <a:pt x="55" y="38"/>
                  <a:pt x="55" y="38"/>
                </a:cubicBezTo>
                <a:close/>
              </a:path>
            </a:pathLst>
          </a:custGeom>
          <a:solidFill>
            <a:srgbClr val="92B5C2"/>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49" name="Google Shape;749;p27"/>
          <p:cNvSpPr/>
          <p:nvPr/>
        </p:nvSpPr>
        <p:spPr>
          <a:xfrm>
            <a:off x="4473824" y="3708545"/>
            <a:ext cx="797222" cy="798459"/>
          </a:xfrm>
          <a:prstGeom prst="ellipse">
            <a:avLst/>
          </a:prstGeom>
          <a:solidFill>
            <a:srgbClr val="FFFFFF"/>
          </a:solidFill>
          <a:ln cap="flat" cmpd="sng" w="12700">
            <a:solidFill>
              <a:srgbClr val="78AF74"/>
            </a:solidFill>
            <a:prstDash val="solid"/>
            <a:miter lim="800000"/>
            <a:headEnd len="sm" w="sm" type="none"/>
            <a:tailEnd len="sm" w="sm" type="none"/>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50" name="Google Shape;750;p27"/>
          <p:cNvSpPr/>
          <p:nvPr/>
        </p:nvSpPr>
        <p:spPr>
          <a:xfrm>
            <a:off x="6935461" y="3708545"/>
            <a:ext cx="794537" cy="798459"/>
          </a:xfrm>
          <a:prstGeom prst="ellipse">
            <a:avLst/>
          </a:prstGeom>
          <a:solidFill>
            <a:srgbClr val="FFFFFF"/>
          </a:solidFill>
          <a:ln cap="flat" cmpd="sng" w="12700">
            <a:solidFill>
              <a:srgbClr val="92B5C2"/>
            </a:solidFill>
            <a:prstDash val="solid"/>
            <a:miter lim="800000"/>
            <a:headEnd len="sm" w="sm" type="none"/>
            <a:tailEnd len="sm" w="sm" type="none"/>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51" name="Google Shape;751;p27"/>
          <p:cNvSpPr/>
          <p:nvPr/>
        </p:nvSpPr>
        <p:spPr>
          <a:xfrm>
            <a:off x="9436512" y="3708545"/>
            <a:ext cx="794537" cy="798459"/>
          </a:xfrm>
          <a:prstGeom prst="ellipse">
            <a:avLst/>
          </a:prstGeom>
          <a:solidFill>
            <a:srgbClr val="FFFFFF"/>
          </a:solidFill>
          <a:ln cap="flat" cmpd="sng" w="12700">
            <a:solidFill>
              <a:srgbClr val="78AF74"/>
            </a:solidFill>
            <a:prstDash val="solid"/>
            <a:miter lim="800000"/>
            <a:headEnd len="sm" w="sm" type="none"/>
            <a:tailEnd len="sm" w="sm" type="none"/>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52" name="Google Shape;752;p27"/>
          <p:cNvSpPr/>
          <p:nvPr/>
        </p:nvSpPr>
        <p:spPr>
          <a:xfrm>
            <a:off x="7165122" y="3974699"/>
            <a:ext cx="330162" cy="266157"/>
          </a:xfrm>
          <a:custGeom>
            <a:rect b="b" l="l" r="r" t="t"/>
            <a:pathLst>
              <a:path extrusionOk="0" h="36" w="45">
                <a:moveTo>
                  <a:pt x="25" y="23"/>
                </a:moveTo>
                <a:cubicBezTo>
                  <a:pt x="25" y="24"/>
                  <a:pt x="25" y="24"/>
                  <a:pt x="25" y="24"/>
                </a:cubicBezTo>
                <a:cubicBezTo>
                  <a:pt x="25" y="24"/>
                  <a:pt x="25" y="24"/>
                  <a:pt x="24" y="24"/>
                </a:cubicBezTo>
                <a:cubicBezTo>
                  <a:pt x="23" y="24"/>
                  <a:pt x="23" y="24"/>
                  <a:pt x="23" y="24"/>
                </a:cubicBezTo>
                <a:cubicBezTo>
                  <a:pt x="21" y="24"/>
                  <a:pt x="21" y="24"/>
                  <a:pt x="21" y="24"/>
                </a:cubicBezTo>
                <a:cubicBezTo>
                  <a:pt x="21" y="24"/>
                  <a:pt x="21" y="24"/>
                  <a:pt x="21" y="24"/>
                </a:cubicBezTo>
                <a:cubicBezTo>
                  <a:pt x="21" y="23"/>
                  <a:pt x="21" y="23"/>
                  <a:pt x="21" y="23"/>
                </a:cubicBezTo>
                <a:cubicBezTo>
                  <a:pt x="0" y="16"/>
                  <a:pt x="0" y="16"/>
                  <a:pt x="0" y="16"/>
                </a:cubicBezTo>
                <a:cubicBezTo>
                  <a:pt x="0" y="29"/>
                  <a:pt x="0" y="29"/>
                  <a:pt x="0" y="29"/>
                </a:cubicBezTo>
                <a:cubicBezTo>
                  <a:pt x="0" y="33"/>
                  <a:pt x="3" y="36"/>
                  <a:pt x="7" y="36"/>
                </a:cubicBezTo>
                <a:cubicBezTo>
                  <a:pt x="23" y="36"/>
                  <a:pt x="23" y="36"/>
                  <a:pt x="23" y="36"/>
                </a:cubicBezTo>
                <a:cubicBezTo>
                  <a:pt x="38" y="36"/>
                  <a:pt x="38" y="36"/>
                  <a:pt x="38" y="36"/>
                </a:cubicBezTo>
                <a:cubicBezTo>
                  <a:pt x="42" y="36"/>
                  <a:pt x="45" y="33"/>
                  <a:pt x="45" y="29"/>
                </a:cubicBezTo>
                <a:cubicBezTo>
                  <a:pt x="45" y="16"/>
                  <a:pt x="45" y="16"/>
                  <a:pt x="45" y="16"/>
                </a:cubicBezTo>
                <a:cubicBezTo>
                  <a:pt x="25" y="23"/>
                  <a:pt x="25" y="23"/>
                  <a:pt x="25" y="23"/>
                </a:cubicBezTo>
                <a:close/>
                <a:moveTo>
                  <a:pt x="23" y="21"/>
                </a:moveTo>
                <a:cubicBezTo>
                  <a:pt x="23" y="21"/>
                  <a:pt x="23" y="21"/>
                  <a:pt x="23" y="21"/>
                </a:cubicBezTo>
                <a:cubicBezTo>
                  <a:pt x="24" y="21"/>
                  <a:pt x="24" y="21"/>
                  <a:pt x="24" y="21"/>
                </a:cubicBezTo>
                <a:cubicBezTo>
                  <a:pt x="24" y="23"/>
                  <a:pt x="24" y="23"/>
                  <a:pt x="24" y="23"/>
                </a:cubicBezTo>
                <a:cubicBezTo>
                  <a:pt x="24" y="23"/>
                  <a:pt x="24" y="24"/>
                  <a:pt x="23" y="24"/>
                </a:cubicBezTo>
                <a:cubicBezTo>
                  <a:pt x="23" y="24"/>
                  <a:pt x="23" y="24"/>
                  <a:pt x="23" y="24"/>
                </a:cubicBezTo>
                <a:cubicBezTo>
                  <a:pt x="22" y="24"/>
                  <a:pt x="22" y="24"/>
                  <a:pt x="22" y="24"/>
                </a:cubicBezTo>
                <a:cubicBezTo>
                  <a:pt x="22" y="24"/>
                  <a:pt x="21" y="23"/>
                  <a:pt x="21" y="23"/>
                </a:cubicBezTo>
                <a:cubicBezTo>
                  <a:pt x="21" y="21"/>
                  <a:pt x="21" y="21"/>
                  <a:pt x="21" y="21"/>
                </a:cubicBezTo>
                <a:cubicBezTo>
                  <a:pt x="21" y="21"/>
                  <a:pt x="22" y="21"/>
                  <a:pt x="22" y="21"/>
                </a:cubicBezTo>
                <a:cubicBezTo>
                  <a:pt x="23" y="21"/>
                  <a:pt x="23" y="21"/>
                  <a:pt x="23" y="21"/>
                </a:cubicBezTo>
                <a:close/>
                <a:moveTo>
                  <a:pt x="21" y="21"/>
                </a:moveTo>
                <a:cubicBezTo>
                  <a:pt x="21" y="22"/>
                  <a:pt x="21" y="22"/>
                  <a:pt x="21" y="22"/>
                </a:cubicBezTo>
                <a:cubicBezTo>
                  <a:pt x="0" y="15"/>
                  <a:pt x="0" y="15"/>
                  <a:pt x="0" y="15"/>
                </a:cubicBezTo>
                <a:cubicBezTo>
                  <a:pt x="1" y="11"/>
                  <a:pt x="4" y="9"/>
                  <a:pt x="7" y="9"/>
                </a:cubicBezTo>
                <a:cubicBezTo>
                  <a:pt x="23" y="9"/>
                  <a:pt x="23" y="9"/>
                  <a:pt x="23" y="9"/>
                </a:cubicBezTo>
                <a:cubicBezTo>
                  <a:pt x="38" y="9"/>
                  <a:pt x="38" y="9"/>
                  <a:pt x="38" y="9"/>
                </a:cubicBezTo>
                <a:cubicBezTo>
                  <a:pt x="42" y="9"/>
                  <a:pt x="45" y="11"/>
                  <a:pt x="45" y="15"/>
                </a:cubicBezTo>
                <a:cubicBezTo>
                  <a:pt x="25" y="22"/>
                  <a:pt x="25" y="22"/>
                  <a:pt x="25" y="22"/>
                </a:cubicBezTo>
                <a:cubicBezTo>
                  <a:pt x="25" y="21"/>
                  <a:pt x="25" y="21"/>
                  <a:pt x="25" y="21"/>
                </a:cubicBezTo>
                <a:cubicBezTo>
                  <a:pt x="25" y="20"/>
                  <a:pt x="25" y="20"/>
                  <a:pt x="24" y="20"/>
                </a:cubicBezTo>
                <a:cubicBezTo>
                  <a:pt x="23" y="20"/>
                  <a:pt x="23" y="20"/>
                  <a:pt x="23" y="20"/>
                </a:cubicBezTo>
                <a:cubicBezTo>
                  <a:pt x="21" y="20"/>
                  <a:pt x="21" y="20"/>
                  <a:pt x="21" y="20"/>
                </a:cubicBezTo>
                <a:cubicBezTo>
                  <a:pt x="21" y="20"/>
                  <a:pt x="21" y="20"/>
                  <a:pt x="21" y="21"/>
                </a:cubicBezTo>
                <a:close/>
                <a:moveTo>
                  <a:pt x="23" y="1"/>
                </a:moveTo>
                <a:cubicBezTo>
                  <a:pt x="23" y="1"/>
                  <a:pt x="23" y="1"/>
                  <a:pt x="23" y="1"/>
                </a:cubicBezTo>
                <a:cubicBezTo>
                  <a:pt x="27" y="1"/>
                  <a:pt x="30" y="4"/>
                  <a:pt x="30" y="8"/>
                </a:cubicBezTo>
                <a:cubicBezTo>
                  <a:pt x="31" y="8"/>
                  <a:pt x="31" y="8"/>
                  <a:pt x="31" y="8"/>
                </a:cubicBezTo>
                <a:cubicBezTo>
                  <a:pt x="31" y="4"/>
                  <a:pt x="27" y="0"/>
                  <a:pt x="23" y="0"/>
                </a:cubicBezTo>
                <a:cubicBezTo>
                  <a:pt x="23" y="0"/>
                  <a:pt x="23" y="0"/>
                  <a:pt x="23" y="0"/>
                </a:cubicBezTo>
                <a:cubicBezTo>
                  <a:pt x="18" y="0"/>
                  <a:pt x="14" y="4"/>
                  <a:pt x="14" y="8"/>
                </a:cubicBezTo>
                <a:cubicBezTo>
                  <a:pt x="16" y="8"/>
                  <a:pt x="16" y="8"/>
                  <a:pt x="16" y="8"/>
                </a:cubicBezTo>
                <a:cubicBezTo>
                  <a:pt x="16" y="4"/>
                  <a:pt x="19" y="1"/>
                  <a:pt x="23" y="1"/>
                </a:cubicBezTo>
                <a:close/>
              </a:path>
            </a:pathLst>
          </a:custGeom>
          <a:solidFill>
            <a:srgbClr val="92B5C2"/>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53" name="Google Shape;753;p27"/>
          <p:cNvSpPr/>
          <p:nvPr/>
        </p:nvSpPr>
        <p:spPr>
          <a:xfrm>
            <a:off x="4643430" y="3909676"/>
            <a:ext cx="456324" cy="397886"/>
          </a:xfrm>
          <a:custGeom>
            <a:rect b="b" l="l" r="r" t="t"/>
            <a:pathLst>
              <a:path extrusionOk="0" h="54" w="62">
                <a:moveTo>
                  <a:pt x="41" y="36"/>
                </a:moveTo>
                <a:cubicBezTo>
                  <a:pt x="41" y="31"/>
                  <a:pt x="41" y="31"/>
                  <a:pt x="41" y="31"/>
                </a:cubicBezTo>
                <a:cubicBezTo>
                  <a:pt x="37" y="31"/>
                  <a:pt x="37" y="31"/>
                  <a:pt x="37" y="31"/>
                </a:cubicBezTo>
                <a:cubicBezTo>
                  <a:pt x="37" y="28"/>
                  <a:pt x="36" y="25"/>
                  <a:pt x="34" y="23"/>
                </a:cubicBezTo>
                <a:cubicBezTo>
                  <a:pt x="37" y="20"/>
                  <a:pt x="37" y="20"/>
                  <a:pt x="37" y="20"/>
                </a:cubicBezTo>
                <a:cubicBezTo>
                  <a:pt x="33" y="17"/>
                  <a:pt x="33" y="17"/>
                  <a:pt x="33" y="17"/>
                </a:cubicBezTo>
                <a:cubicBezTo>
                  <a:pt x="32" y="18"/>
                  <a:pt x="32" y="18"/>
                  <a:pt x="32" y="18"/>
                </a:cubicBezTo>
                <a:cubicBezTo>
                  <a:pt x="30" y="20"/>
                  <a:pt x="30" y="20"/>
                  <a:pt x="30" y="20"/>
                </a:cubicBezTo>
                <a:cubicBezTo>
                  <a:pt x="28" y="18"/>
                  <a:pt x="26" y="17"/>
                  <a:pt x="23" y="17"/>
                </a:cubicBezTo>
                <a:cubicBezTo>
                  <a:pt x="23" y="13"/>
                  <a:pt x="23" y="13"/>
                  <a:pt x="23" y="13"/>
                </a:cubicBezTo>
                <a:cubicBezTo>
                  <a:pt x="18" y="13"/>
                  <a:pt x="18" y="13"/>
                  <a:pt x="18" y="13"/>
                </a:cubicBezTo>
                <a:cubicBezTo>
                  <a:pt x="18" y="17"/>
                  <a:pt x="18" y="17"/>
                  <a:pt x="18" y="17"/>
                </a:cubicBezTo>
                <a:cubicBezTo>
                  <a:pt x="15" y="17"/>
                  <a:pt x="12" y="18"/>
                  <a:pt x="10" y="20"/>
                </a:cubicBezTo>
                <a:cubicBezTo>
                  <a:pt x="7" y="17"/>
                  <a:pt x="7" y="17"/>
                  <a:pt x="7" y="17"/>
                </a:cubicBezTo>
                <a:cubicBezTo>
                  <a:pt x="4" y="20"/>
                  <a:pt x="4" y="20"/>
                  <a:pt x="4" y="20"/>
                </a:cubicBezTo>
                <a:cubicBezTo>
                  <a:pt x="7" y="23"/>
                  <a:pt x="7" y="23"/>
                  <a:pt x="7" y="23"/>
                </a:cubicBezTo>
                <a:cubicBezTo>
                  <a:pt x="5" y="26"/>
                  <a:pt x="4" y="28"/>
                  <a:pt x="4" y="31"/>
                </a:cubicBezTo>
                <a:cubicBezTo>
                  <a:pt x="0" y="31"/>
                  <a:pt x="0" y="31"/>
                  <a:pt x="0" y="31"/>
                </a:cubicBezTo>
                <a:cubicBezTo>
                  <a:pt x="0" y="36"/>
                  <a:pt x="0" y="36"/>
                  <a:pt x="0" y="36"/>
                </a:cubicBezTo>
                <a:cubicBezTo>
                  <a:pt x="4" y="36"/>
                  <a:pt x="4" y="36"/>
                  <a:pt x="4" y="36"/>
                </a:cubicBezTo>
                <a:cubicBezTo>
                  <a:pt x="4" y="39"/>
                  <a:pt x="5" y="41"/>
                  <a:pt x="7" y="44"/>
                </a:cubicBezTo>
                <a:cubicBezTo>
                  <a:pt x="4" y="46"/>
                  <a:pt x="4" y="46"/>
                  <a:pt x="4" y="46"/>
                </a:cubicBezTo>
                <a:cubicBezTo>
                  <a:pt x="7" y="50"/>
                  <a:pt x="7" y="50"/>
                  <a:pt x="7" y="50"/>
                </a:cubicBezTo>
                <a:cubicBezTo>
                  <a:pt x="10" y="47"/>
                  <a:pt x="10" y="47"/>
                  <a:pt x="10" y="47"/>
                </a:cubicBezTo>
                <a:cubicBezTo>
                  <a:pt x="12" y="49"/>
                  <a:pt x="15" y="50"/>
                  <a:pt x="18" y="50"/>
                </a:cubicBezTo>
                <a:cubicBezTo>
                  <a:pt x="18" y="54"/>
                  <a:pt x="18" y="54"/>
                  <a:pt x="18" y="54"/>
                </a:cubicBezTo>
                <a:cubicBezTo>
                  <a:pt x="23" y="54"/>
                  <a:pt x="23" y="54"/>
                  <a:pt x="23" y="54"/>
                </a:cubicBezTo>
                <a:cubicBezTo>
                  <a:pt x="23" y="50"/>
                  <a:pt x="23" y="50"/>
                  <a:pt x="23" y="50"/>
                </a:cubicBezTo>
                <a:cubicBezTo>
                  <a:pt x="26" y="50"/>
                  <a:pt x="28" y="49"/>
                  <a:pt x="31" y="47"/>
                </a:cubicBezTo>
                <a:cubicBezTo>
                  <a:pt x="32" y="48"/>
                  <a:pt x="32" y="48"/>
                  <a:pt x="32" y="48"/>
                </a:cubicBezTo>
                <a:cubicBezTo>
                  <a:pt x="33" y="50"/>
                  <a:pt x="33" y="50"/>
                  <a:pt x="33" y="50"/>
                </a:cubicBezTo>
                <a:cubicBezTo>
                  <a:pt x="37" y="46"/>
                  <a:pt x="37" y="46"/>
                  <a:pt x="37" y="46"/>
                </a:cubicBezTo>
                <a:cubicBezTo>
                  <a:pt x="34" y="43"/>
                  <a:pt x="34" y="43"/>
                  <a:pt x="34" y="43"/>
                </a:cubicBezTo>
                <a:cubicBezTo>
                  <a:pt x="36" y="41"/>
                  <a:pt x="37" y="39"/>
                  <a:pt x="37" y="36"/>
                </a:cubicBezTo>
                <a:cubicBezTo>
                  <a:pt x="41" y="36"/>
                  <a:pt x="41" y="36"/>
                  <a:pt x="41" y="36"/>
                </a:cubicBezTo>
                <a:close/>
                <a:moveTo>
                  <a:pt x="32" y="38"/>
                </a:moveTo>
                <a:cubicBezTo>
                  <a:pt x="32" y="38"/>
                  <a:pt x="32" y="38"/>
                  <a:pt x="32" y="38"/>
                </a:cubicBezTo>
                <a:cubicBezTo>
                  <a:pt x="30" y="43"/>
                  <a:pt x="26" y="46"/>
                  <a:pt x="20" y="46"/>
                </a:cubicBezTo>
                <a:cubicBezTo>
                  <a:pt x="14" y="46"/>
                  <a:pt x="8" y="40"/>
                  <a:pt x="8" y="33"/>
                </a:cubicBezTo>
                <a:cubicBezTo>
                  <a:pt x="8" y="27"/>
                  <a:pt x="14" y="21"/>
                  <a:pt x="20" y="21"/>
                </a:cubicBezTo>
                <a:cubicBezTo>
                  <a:pt x="26" y="21"/>
                  <a:pt x="30" y="24"/>
                  <a:pt x="32" y="29"/>
                </a:cubicBezTo>
                <a:cubicBezTo>
                  <a:pt x="32" y="30"/>
                  <a:pt x="33" y="32"/>
                  <a:pt x="33" y="33"/>
                </a:cubicBezTo>
                <a:cubicBezTo>
                  <a:pt x="33" y="35"/>
                  <a:pt x="32" y="37"/>
                  <a:pt x="32" y="38"/>
                </a:cubicBezTo>
                <a:close/>
                <a:moveTo>
                  <a:pt x="58" y="35"/>
                </a:moveTo>
                <a:cubicBezTo>
                  <a:pt x="59" y="36"/>
                  <a:pt x="59" y="37"/>
                  <a:pt x="60" y="38"/>
                </a:cubicBezTo>
                <a:cubicBezTo>
                  <a:pt x="62" y="38"/>
                  <a:pt x="62" y="38"/>
                  <a:pt x="62" y="38"/>
                </a:cubicBezTo>
                <a:cubicBezTo>
                  <a:pt x="62" y="41"/>
                  <a:pt x="62" y="41"/>
                  <a:pt x="62" y="41"/>
                </a:cubicBezTo>
                <a:cubicBezTo>
                  <a:pt x="60" y="41"/>
                  <a:pt x="60" y="41"/>
                  <a:pt x="60" y="41"/>
                </a:cubicBezTo>
                <a:cubicBezTo>
                  <a:pt x="59" y="42"/>
                  <a:pt x="59" y="44"/>
                  <a:pt x="58" y="45"/>
                </a:cubicBezTo>
                <a:cubicBezTo>
                  <a:pt x="59" y="46"/>
                  <a:pt x="59" y="46"/>
                  <a:pt x="59" y="46"/>
                </a:cubicBezTo>
                <a:cubicBezTo>
                  <a:pt x="58" y="48"/>
                  <a:pt x="58" y="48"/>
                  <a:pt x="58" y="48"/>
                </a:cubicBezTo>
                <a:cubicBezTo>
                  <a:pt x="56" y="47"/>
                  <a:pt x="56" y="47"/>
                  <a:pt x="56" y="47"/>
                </a:cubicBezTo>
                <a:cubicBezTo>
                  <a:pt x="55" y="47"/>
                  <a:pt x="54" y="48"/>
                  <a:pt x="52" y="48"/>
                </a:cubicBezTo>
                <a:cubicBezTo>
                  <a:pt x="52" y="50"/>
                  <a:pt x="52" y="50"/>
                  <a:pt x="52" y="50"/>
                </a:cubicBezTo>
                <a:cubicBezTo>
                  <a:pt x="50" y="50"/>
                  <a:pt x="50" y="50"/>
                  <a:pt x="50" y="50"/>
                </a:cubicBezTo>
                <a:cubicBezTo>
                  <a:pt x="50" y="48"/>
                  <a:pt x="50" y="48"/>
                  <a:pt x="50" y="48"/>
                </a:cubicBezTo>
                <a:cubicBezTo>
                  <a:pt x="49" y="48"/>
                  <a:pt x="47" y="47"/>
                  <a:pt x="46" y="47"/>
                </a:cubicBezTo>
                <a:cubicBezTo>
                  <a:pt x="45" y="48"/>
                  <a:pt x="45" y="48"/>
                  <a:pt x="45" y="48"/>
                </a:cubicBezTo>
                <a:cubicBezTo>
                  <a:pt x="43" y="46"/>
                  <a:pt x="43" y="46"/>
                  <a:pt x="43" y="46"/>
                </a:cubicBezTo>
                <a:cubicBezTo>
                  <a:pt x="44" y="45"/>
                  <a:pt x="44" y="45"/>
                  <a:pt x="44" y="45"/>
                </a:cubicBezTo>
                <a:cubicBezTo>
                  <a:pt x="43" y="44"/>
                  <a:pt x="43" y="42"/>
                  <a:pt x="43" y="41"/>
                </a:cubicBezTo>
                <a:cubicBezTo>
                  <a:pt x="41" y="41"/>
                  <a:pt x="41" y="41"/>
                  <a:pt x="41" y="41"/>
                </a:cubicBezTo>
                <a:cubicBezTo>
                  <a:pt x="41" y="39"/>
                  <a:pt x="41" y="39"/>
                  <a:pt x="41" y="39"/>
                </a:cubicBezTo>
                <a:cubicBezTo>
                  <a:pt x="43" y="39"/>
                  <a:pt x="43" y="39"/>
                  <a:pt x="43" y="39"/>
                </a:cubicBezTo>
                <a:cubicBezTo>
                  <a:pt x="43" y="37"/>
                  <a:pt x="43" y="36"/>
                  <a:pt x="44" y="35"/>
                </a:cubicBezTo>
                <a:cubicBezTo>
                  <a:pt x="43" y="33"/>
                  <a:pt x="43" y="33"/>
                  <a:pt x="43" y="33"/>
                </a:cubicBezTo>
                <a:cubicBezTo>
                  <a:pt x="45" y="32"/>
                  <a:pt x="45" y="32"/>
                  <a:pt x="45" y="32"/>
                </a:cubicBezTo>
                <a:cubicBezTo>
                  <a:pt x="46" y="33"/>
                  <a:pt x="46" y="33"/>
                  <a:pt x="46" y="33"/>
                </a:cubicBezTo>
                <a:cubicBezTo>
                  <a:pt x="47" y="32"/>
                  <a:pt x="48" y="32"/>
                  <a:pt x="50" y="31"/>
                </a:cubicBezTo>
                <a:cubicBezTo>
                  <a:pt x="50" y="29"/>
                  <a:pt x="50" y="29"/>
                  <a:pt x="50" y="29"/>
                </a:cubicBezTo>
                <a:cubicBezTo>
                  <a:pt x="52" y="29"/>
                  <a:pt x="52" y="29"/>
                  <a:pt x="52" y="29"/>
                </a:cubicBezTo>
                <a:cubicBezTo>
                  <a:pt x="52" y="31"/>
                  <a:pt x="52" y="31"/>
                  <a:pt x="52" y="31"/>
                </a:cubicBezTo>
                <a:cubicBezTo>
                  <a:pt x="54" y="32"/>
                  <a:pt x="55" y="32"/>
                  <a:pt x="56" y="33"/>
                </a:cubicBezTo>
                <a:cubicBezTo>
                  <a:pt x="58" y="31"/>
                  <a:pt x="58" y="31"/>
                  <a:pt x="58" y="31"/>
                </a:cubicBezTo>
                <a:cubicBezTo>
                  <a:pt x="59" y="33"/>
                  <a:pt x="59" y="33"/>
                  <a:pt x="59" y="33"/>
                </a:cubicBezTo>
                <a:cubicBezTo>
                  <a:pt x="58" y="35"/>
                  <a:pt x="58" y="35"/>
                  <a:pt x="58" y="35"/>
                </a:cubicBezTo>
                <a:close/>
                <a:moveTo>
                  <a:pt x="51" y="46"/>
                </a:moveTo>
                <a:cubicBezTo>
                  <a:pt x="55" y="46"/>
                  <a:pt x="57" y="43"/>
                  <a:pt x="57" y="40"/>
                </a:cubicBezTo>
                <a:cubicBezTo>
                  <a:pt x="57" y="36"/>
                  <a:pt x="55" y="34"/>
                  <a:pt x="51" y="34"/>
                </a:cubicBezTo>
                <a:cubicBezTo>
                  <a:pt x="48" y="34"/>
                  <a:pt x="45" y="36"/>
                  <a:pt x="45" y="40"/>
                </a:cubicBezTo>
                <a:cubicBezTo>
                  <a:pt x="45" y="43"/>
                  <a:pt x="48" y="46"/>
                  <a:pt x="51" y="46"/>
                </a:cubicBezTo>
                <a:cubicBezTo>
                  <a:pt x="51" y="46"/>
                  <a:pt x="51" y="46"/>
                  <a:pt x="51" y="46"/>
                </a:cubicBezTo>
                <a:close/>
                <a:moveTo>
                  <a:pt x="59" y="12"/>
                </a:moveTo>
                <a:cubicBezTo>
                  <a:pt x="62" y="12"/>
                  <a:pt x="62" y="12"/>
                  <a:pt x="62" y="12"/>
                </a:cubicBezTo>
                <a:cubicBezTo>
                  <a:pt x="62" y="15"/>
                  <a:pt x="62" y="15"/>
                  <a:pt x="62" y="15"/>
                </a:cubicBezTo>
                <a:cubicBezTo>
                  <a:pt x="59" y="15"/>
                  <a:pt x="59" y="15"/>
                  <a:pt x="59" y="15"/>
                </a:cubicBezTo>
                <a:cubicBezTo>
                  <a:pt x="59" y="17"/>
                  <a:pt x="58" y="19"/>
                  <a:pt x="57" y="20"/>
                </a:cubicBezTo>
                <a:cubicBezTo>
                  <a:pt x="59" y="22"/>
                  <a:pt x="59" y="22"/>
                  <a:pt x="59" y="22"/>
                </a:cubicBezTo>
                <a:cubicBezTo>
                  <a:pt x="56" y="25"/>
                  <a:pt x="56" y="25"/>
                  <a:pt x="56" y="25"/>
                </a:cubicBezTo>
                <a:cubicBezTo>
                  <a:pt x="55" y="23"/>
                  <a:pt x="55" y="23"/>
                  <a:pt x="55" y="23"/>
                </a:cubicBezTo>
                <a:cubicBezTo>
                  <a:pt x="53" y="24"/>
                  <a:pt x="51" y="25"/>
                  <a:pt x="50" y="25"/>
                </a:cubicBezTo>
                <a:cubicBezTo>
                  <a:pt x="50" y="28"/>
                  <a:pt x="50" y="28"/>
                  <a:pt x="50" y="28"/>
                </a:cubicBezTo>
                <a:cubicBezTo>
                  <a:pt x="46" y="28"/>
                  <a:pt x="46" y="28"/>
                  <a:pt x="46" y="28"/>
                </a:cubicBezTo>
                <a:cubicBezTo>
                  <a:pt x="46" y="25"/>
                  <a:pt x="46" y="25"/>
                  <a:pt x="46" y="25"/>
                </a:cubicBezTo>
                <a:cubicBezTo>
                  <a:pt x="44" y="25"/>
                  <a:pt x="43" y="24"/>
                  <a:pt x="41" y="23"/>
                </a:cubicBezTo>
                <a:cubicBezTo>
                  <a:pt x="39" y="25"/>
                  <a:pt x="39" y="25"/>
                  <a:pt x="39" y="25"/>
                </a:cubicBezTo>
                <a:cubicBezTo>
                  <a:pt x="37" y="22"/>
                  <a:pt x="37" y="22"/>
                  <a:pt x="37" y="22"/>
                </a:cubicBezTo>
                <a:cubicBezTo>
                  <a:pt x="39" y="20"/>
                  <a:pt x="39" y="20"/>
                  <a:pt x="39" y="20"/>
                </a:cubicBezTo>
                <a:cubicBezTo>
                  <a:pt x="38" y="19"/>
                  <a:pt x="37" y="17"/>
                  <a:pt x="37" y="15"/>
                </a:cubicBezTo>
                <a:cubicBezTo>
                  <a:pt x="34" y="15"/>
                  <a:pt x="34" y="15"/>
                  <a:pt x="34" y="15"/>
                </a:cubicBezTo>
                <a:cubicBezTo>
                  <a:pt x="34" y="12"/>
                  <a:pt x="34" y="12"/>
                  <a:pt x="34" y="12"/>
                </a:cubicBezTo>
                <a:cubicBezTo>
                  <a:pt x="37" y="12"/>
                  <a:pt x="37" y="12"/>
                  <a:pt x="37" y="12"/>
                </a:cubicBezTo>
                <a:cubicBezTo>
                  <a:pt x="37" y="10"/>
                  <a:pt x="38" y="9"/>
                  <a:pt x="39" y="7"/>
                </a:cubicBezTo>
                <a:cubicBezTo>
                  <a:pt x="37" y="5"/>
                  <a:pt x="37" y="5"/>
                  <a:pt x="37" y="5"/>
                </a:cubicBezTo>
                <a:cubicBezTo>
                  <a:pt x="39" y="3"/>
                  <a:pt x="39" y="3"/>
                  <a:pt x="39" y="3"/>
                </a:cubicBezTo>
                <a:cubicBezTo>
                  <a:pt x="41" y="5"/>
                  <a:pt x="41" y="5"/>
                  <a:pt x="41" y="5"/>
                </a:cubicBezTo>
                <a:cubicBezTo>
                  <a:pt x="43" y="4"/>
                  <a:pt x="44" y="3"/>
                  <a:pt x="46" y="3"/>
                </a:cubicBezTo>
                <a:cubicBezTo>
                  <a:pt x="46" y="0"/>
                  <a:pt x="46" y="0"/>
                  <a:pt x="46" y="0"/>
                </a:cubicBezTo>
                <a:cubicBezTo>
                  <a:pt x="49" y="0"/>
                  <a:pt x="49" y="0"/>
                  <a:pt x="49" y="0"/>
                </a:cubicBezTo>
                <a:cubicBezTo>
                  <a:pt x="49" y="3"/>
                  <a:pt x="49" y="3"/>
                  <a:pt x="49" y="3"/>
                </a:cubicBezTo>
                <a:cubicBezTo>
                  <a:pt x="51" y="3"/>
                  <a:pt x="53" y="4"/>
                  <a:pt x="54" y="5"/>
                </a:cubicBezTo>
                <a:cubicBezTo>
                  <a:pt x="56" y="3"/>
                  <a:pt x="56" y="3"/>
                  <a:pt x="56" y="3"/>
                </a:cubicBezTo>
                <a:cubicBezTo>
                  <a:pt x="59" y="5"/>
                  <a:pt x="59" y="5"/>
                  <a:pt x="59" y="5"/>
                </a:cubicBezTo>
                <a:cubicBezTo>
                  <a:pt x="57" y="7"/>
                  <a:pt x="57" y="7"/>
                  <a:pt x="57" y="7"/>
                </a:cubicBezTo>
                <a:cubicBezTo>
                  <a:pt x="58" y="8"/>
                  <a:pt x="59" y="10"/>
                  <a:pt x="59" y="12"/>
                </a:cubicBezTo>
                <a:close/>
                <a:moveTo>
                  <a:pt x="48" y="22"/>
                </a:moveTo>
                <a:cubicBezTo>
                  <a:pt x="48" y="22"/>
                  <a:pt x="48" y="22"/>
                  <a:pt x="48" y="22"/>
                </a:cubicBezTo>
                <a:cubicBezTo>
                  <a:pt x="43" y="22"/>
                  <a:pt x="40" y="18"/>
                  <a:pt x="40" y="14"/>
                </a:cubicBezTo>
                <a:cubicBezTo>
                  <a:pt x="40" y="9"/>
                  <a:pt x="43" y="6"/>
                  <a:pt x="48" y="6"/>
                </a:cubicBezTo>
                <a:cubicBezTo>
                  <a:pt x="52" y="6"/>
                  <a:pt x="56" y="9"/>
                  <a:pt x="56" y="14"/>
                </a:cubicBezTo>
                <a:cubicBezTo>
                  <a:pt x="56" y="18"/>
                  <a:pt x="52" y="22"/>
                  <a:pt x="48" y="22"/>
                </a:cubicBezTo>
                <a:close/>
              </a:path>
            </a:pathLst>
          </a:custGeom>
          <a:solidFill>
            <a:srgbClr val="78AF74"/>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54" name="Google Shape;754;p27"/>
          <p:cNvSpPr/>
          <p:nvPr/>
        </p:nvSpPr>
        <p:spPr>
          <a:xfrm>
            <a:off x="9664670" y="3917058"/>
            <a:ext cx="338219" cy="376377"/>
          </a:xfrm>
          <a:custGeom>
            <a:rect b="b" l="l" r="r" t="t"/>
            <a:pathLst>
              <a:path extrusionOk="0" h="51" w="46">
                <a:moveTo>
                  <a:pt x="40" y="28"/>
                </a:moveTo>
                <a:cubicBezTo>
                  <a:pt x="40" y="33"/>
                  <a:pt x="38" y="38"/>
                  <a:pt x="35" y="41"/>
                </a:cubicBezTo>
                <a:cubicBezTo>
                  <a:pt x="34" y="38"/>
                  <a:pt x="34" y="35"/>
                  <a:pt x="34" y="34"/>
                </a:cubicBezTo>
                <a:cubicBezTo>
                  <a:pt x="33" y="31"/>
                  <a:pt x="30" y="30"/>
                  <a:pt x="29" y="30"/>
                </a:cubicBezTo>
                <a:cubicBezTo>
                  <a:pt x="29" y="30"/>
                  <a:pt x="29" y="30"/>
                  <a:pt x="29" y="30"/>
                </a:cubicBezTo>
                <a:cubicBezTo>
                  <a:pt x="27" y="30"/>
                  <a:pt x="27" y="30"/>
                  <a:pt x="27" y="30"/>
                </a:cubicBezTo>
                <a:cubicBezTo>
                  <a:pt x="25" y="35"/>
                  <a:pt x="25" y="35"/>
                  <a:pt x="25" y="35"/>
                </a:cubicBezTo>
                <a:cubicBezTo>
                  <a:pt x="24" y="38"/>
                  <a:pt x="24" y="38"/>
                  <a:pt x="24" y="38"/>
                </a:cubicBezTo>
                <a:cubicBezTo>
                  <a:pt x="24" y="32"/>
                  <a:pt x="24" y="32"/>
                  <a:pt x="24" y="32"/>
                </a:cubicBezTo>
                <a:cubicBezTo>
                  <a:pt x="24" y="32"/>
                  <a:pt x="24" y="31"/>
                  <a:pt x="24" y="31"/>
                </a:cubicBezTo>
                <a:cubicBezTo>
                  <a:pt x="24" y="31"/>
                  <a:pt x="23" y="30"/>
                  <a:pt x="23" y="30"/>
                </a:cubicBezTo>
                <a:cubicBezTo>
                  <a:pt x="22" y="30"/>
                  <a:pt x="22" y="31"/>
                  <a:pt x="22" y="31"/>
                </a:cubicBezTo>
                <a:cubicBezTo>
                  <a:pt x="22" y="31"/>
                  <a:pt x="22" y="32"/>
                  <a:pt x="22" y="32"/>
                </a:cubicBezTo>
                <a:cubicBezTo>
                  <a:pt x="21" y="38"/>
                  <a:pt x="21" y="38"/>
                  <a:pt x="21" y="38"/>
                </a:cubicBezTo>
                <a:cubicBezTo>
                  <a:pt x="20" y="35"/>
                  <a:pt x="20" y="35"/>
                  <a:pt x="20" y="35"/>
                </a:cubicBezTo>
                <a:cubicBezTo>
                  <a:pt x="19" y="30"/>
                  <a:pt x="19" y="30"/>
                  <a:pt x="19" y="30"/>
                </a:cubicBezTo>
                <a:cubicBezTo>
                  <a:pt x="15" y="30"/>
                  <a:pt x="15" y="30"/>
                  <a:pt x="15" y="30"/>
                </a:cubicBezTo>
                <a:cubicBezTo>
                  <a:pt x="15" y="30"/>
                  <a:pt x="15" y="30"/>
                  <a:pt x="15" y="30"/>
                </a:cubicBezTo>
                <a:cubicBezTo>
                  <a:pt x="13" y="31"/>
                  <a:pt x="11" y="31"/>
                  <a:pt x="11" y="34"/>
                </a:cubicBezTo>
                <a:cubicBezTo>
                  <a:pt x="10" y="35"/>
                  <a:pt x="10" y="37"/>
                  <a:pt x="10" y="41"/>
                </a:cubicBezTo>
                <a:cubicBezTo>
                  <a:pt x="7" y="37"/>
                  <a:pt x="5" y="33"/>
                  <a:pt x="5" y="28"/>
                </a:cubicBezTo>
                <a:cubicBezTo>
                  <a:pt x="5" y="19"/>
                  <a:pt x="13" y="11"/>
                  <a:pt x="23" y="11"/>
                </a:cubicBezTo>
                <a:cubicBezTo>
                  <a:pt x="23" y="14"/>
                  <a:pt x="23" y="14"/>
                  <a:pt x="23" y="14"/>
                </a:cubicBezTo>
                <a:cubicBezTo>
                  <a:pt x="23" y="15"/>
                  <a:pt x="24" y="15"/>
                  <a:pt x="25" y="15"/>
                </a:cubicBezTo>
                <a:cubicBezTo>
                  <a:pt x="28" y="13"/>
                  <a:pt x="28" y="13"/>
                  <a:pt x="28" y="13"/>
                </a:cubicBezTo>
                <a:cubicBezTo>
                  <a:pt x="29" y="12"/>
                  <a:pt x="30" y="11"/>
                  <a:pt x="32" y="11"/>
                </a:cubicBezTo>
                <a:cubicBezTo>
                  <a:pt x="34" y="9"/>
                  <a:pt x="34" y="9"/>
                  <a:pt x="34" y="9"/>
                </a:cubicBezTo>
                <a:cubicBezTo>
                  <a:pt x="36" y="8"/>
                  <a:pt x="36" y="7"/>
                  <a:pt x="34" y="7"/>
                </a:cubicBezTo>
                <a:cubicBezTo>
                  <a:pt x="32" y="5"/>
                  <a:pt x="32" y="5"/>
                  <a:pt x="32" y="5"/>
                </a:cubicBezTo>
                <a:cubicBezTo>
                  <a:pt x="30" y="4"/>
                  <a:pt x="29" y="3"/>
                  <a:pt x="28" y="3"/>
                </a:cubicBezTo>
                <a:cubicBezTo>
                  <a:pt x="25" y="1"/>
                  <a:pt x="25" y="1"/>
                  <a:pt x="25" y="1"/>
                </a:cubicBezTo>
                <a:cubicBezTo>
                  <a:pt x="24" y="0"/>
                  <a:pt x="23" y="1"/>
                  <a:pt x="23" y="2"/>
                </a:cubicBezTo>
                <a:cubicBezTo>
                  <a:pt x="23" y="5"/>
                  <a:pt x="23" y="5"/>
                  <a:pt x="23" y="5"/>
                </a:cubicBezTo>
                <a:cubicBezTo>
                  <a:pt x="10" y="5"/>
                  <a:pt x="0" y="16"/>
                  <a:pt x="0" y="28"/>
                </a:cubicBezTo>
                <a:cubicBezTo>
                  <a:pt x="0" y="41"/>
                  <a:pt x="10" y="51"/>
                  <a:pt x="23" y="51"/>
                </a:cubicBezTo>
                <a:cubicBezTo>
                  <a:pt x="35" y="51"/>
                  <a:pt x="46" y="41"/>
                  <a:pt x="46" y="28"/>
                </a:cubicBezTo>
                <a:cubicBezTo>
                  <a:pt x="40" y="28"/>
                  <a:pt x="40" y="28"/>
                  <a:pt x="40" y="28"/>
                </a:cubicBezTo>
                <a:close/>
                <a:moveTo>
                  <a:pt x="23" y="19"/>
                </a:moveTo>
                <a:cubicBezTo>
                  <a:pt x="26" y="19"/>
                  <a:pt x="28" y="21"/>
                  <a:pt x="28" y="24"/>
                </a:cubicBezTo>
                <a:cubicBezTo>
                  <a:pt x="28" y="27"/>
                  <a:pt x="26" y="29"/>
                  <a:pt x="23" y="29"/>
                </a:cubicBezTo>
                <a:cubicBezTo>
                  <a:pt x="20" y="29"/>
                  <a:pt x="17" y="27"/>
                  <a:pt x="17" y="24"/>
                </a:cubicBezTo>
                <a:cubicBezTo>
                  <a:pt x="17" y="21"/>
                  <a:pt x="20" y="19"/>
                  <a:pt x="23" y="19"/>
                </a:cubicBezTo>
                <a:close/>
                <a:moveTo>
                  <a:pt x="30" y="37"/>
                </a:moveTo>
                <a:cubicBezTo>
                  <a:pt x="30" y="37"/>
                  <a:pt x="30" y="37"/>
                  <a:pt x="30" y="37"/>
                </a:cubicBezTo>
                <a:cubicBezTo>
                  <a:pt x="30" y="37"/>
                  <a:pt x="30" y="37"/>
                  <a:pt x="30" y="37"/>
                </a:cubicBezTo>
                <a:cubicBezTo>
                  <a:pt x="30" y="44"/>
                  <a:pt x="30" y="44"/>
                  <a:pt x="30" y="44"/>
                </a:cubicBezTo>
                <a:cubicBezTo>
                  <a:pt x="30" y="44"/>
                  <a:pt x="30" y="44"/>
                  <a:pt x="30" y="44"/>
                </a:cubicBezTo>
                <a:cubicBezTo>
                  <a:pt x="29" y="37"/>
                  <a:pt x="29" y="37"/>
                  <a:pt x="29" y="37"/>
                </a:cubicBezTo>
                <a:cubicBezTo>
                  <a:pt x="30" y="37"/>
                  <a:pt x="30" y="37"/>
                  <a:pt x="30" y="37"/>
                </a:cubicBezTo>
                <a:close/>
                <a:moveTo>
                  <a:pt x="15" y="37"/>
                </a:moveTo>
                <a:cubicBezTo>
                  <a:pt x="15" y="37"/>
                  <a:pt x="15" y="37"/>
                  <a:pt x="15" y="37"/>
                </a:cubicBezTo>
                <a:cubicBezTo>
                  <a:pt x="15" y="44"/>
                  <a:pt x="15" y="44"/>
                  <a:pt x="15" y="44"/>
                </a:cubicBezTo>
                <a:cubicBezTo>
                  <a:pt x="15" y="44"/>
                  <a:pt x="14" y="44"/>
                  <a:pt x="14" y="44"/>
                </a:cubicBezTo>
                <a:cubicBezTo>
                  <a:pt x="14" y="37"/>
                  <a:pt x="14" y="37"/>
                  <a:pt x="14" y="37"/>
                </a:cubicBezTo>
                <a:cubicBezTo>
                  <a:pt x="14" y="37"/>
                  <a:pt x="14" y="37"/>
                  <a:pt x="15" y="37"/>
                </a:cubicBezTo>
                <a:close/>
              </a:path>
            </a:pathLst>
          </a:custGeom>
          <a:solidFill>
            <a:srgbClr val="78AF74"/>
          </a:solidFill>
          <a:ln>
            <a:noFill/>
          </a:ln>
        </p:spPr>
        <p:txBody>
          <a:bodyPr anchorCtr="0" anchor="t" bIns="48475" lIns="96975" spcFirstLastPara="1" rIns="96975" wrap="square" tIns="4847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55" name="Google Shape;755;p27"/>
          <p:cNvSpPr txBox="1"/>
          <p:nvPr/>
        </p:nvSpPr>
        <p:spPr>
          <a:xfrm>
            <a:off x="1322044" y="5027428"/>
            <a:ext cx="2084520" cy="1382896"/>
          </a:xfrm>
          <a:prstGeom prst="rect">
            <a:avLst/>
          </a:prstGeom>
          <a:noFill/>
          <a:ln>
            <a:noFill/>
          </a:ln>
        </p:spPr>
        <p:txBody>
          <a:bodyPr anchorCtr="0" anchor="t" bIns="48475" lIns="96975" spcFirstLastPara="1" rIns="96975" wrap="square" tIns="48475">
            <a:noAutofit/>
          </a:bodyPr>
          <a:lstStyle/>
          <a:p>
            <a:pPr indent="0" lvl="0" marL="0" marR="0" rtl="0" algn="just">
              <a:lnSpc>
                <a:spcPct val="114000"/>
              </a:lnSpc>
              <a:spcBef>
                <a:spcPts val="0"/>
              </a:spcBef>
              <a:spcAft>
                <a:spcPts val="0"/>
              </a:spcAft>
              <a:buNone/>
            </a:pPr>
            <a:r>
              <a:rPr lang="tr-TR" sz="1465">
                <a:solidFill>
                  <a:srgbClr val="7F7F7F"/>
                </a:solidFill>
                <a:latin typeface="Cambria"/>
                <a:ea typeface="Cambria"/>
                <a:cs typeface="Cambria"/>
                <a:sym typeface="Cambria"/>
              </a:rPr>
              <a:t>Your audience relate and absorb information on different sensory levels. We know visual stories are</a:t>
            </a:r>
            <a:endParaRPr sz="1465">
              <a:solidFill>
                <a:srgbClr val="7F7F7F"/>
              </a:solidFill>
              <a:latin typeface="Cambria"/>
              <a:ea typeface="Cambria"/>
              <a:cs typeface="Cambria"/>
              <a:sym typeface="Cambria"/>
            </a:endParaRPr>
          </a:p>
        </p:txBody>
      </p:sp>
      <p:sp>
        <p:nvSpPr>
          <p:cNvPr id="756" name="Google Shape;756;p27"/>
          <p:cNvSpPr txBox="1"/>
          <p:nvPr/>
        </p:nvSpPr>
        <p:spPr>
          <a:xfrm>
            <a:off x="1799245" y="4620583"/>
            <a:ext cx="1881393" cy="287130"/>
          </a:xfrm>
          <a:prstGeom prst="rect">
            <a:avLst/>
          </a:prstGeom>
          <a:noFill/>
          <a:ln>
            <a:noFill/>
          </a:ln>
        </p:spPr>
        <p:txBody>
          <a:bodyPr anchorCtr="0" anchor="t" bIns="0" lIns="96975" spcFirstLastPara="1" rIns="96975" wrap="square" tIns="0">
            <a:noAutofit/>
          </a:bodyPr>
          <a:lstStyle/>
          <a:p>
            <a:pPr indent="0" lvl="0" marL="0" marR="0" rtl="0" algn="l">
              <a:spcBef>
                <a:spcPts val="0"/>
              </a:spcBef>
              <a:spcAft>
                <a:spcPts val="0"/>
              </a:spcAft>
              <a:buNone/>
            </a:pPr>
            <a:r>
              <a:rPr b="1" baseline="-25000" lang="tr-TR" sz="2800">
                <a:solidFill>
                  <a:srgbClr val="92B5C2"/>
                </a:solidFill>
                <a:latin typeface="Cambria"/>
                <a:ea typeface="Cambria"/>
                <a:cs typeface="Cambria"/>
                <a:sym typeface="Cambria"/>
              </a:rPr>
              <a:t>Fashion</a:t>
            </a:r>
            <a:endParaRPr b="1" baseline="-25000" sz="2800">
              <a:solidFill>
                <a:srgbClr val="92B5C2"/>
              </a:solidFill>
              <a:latin typeface="Cambria"/>
              <a:ea typeface="Cambria"/>
              <a:cs typeface="Cambria"/>
              <a:sym typeface="Cambria"/>
            </a:endParaRPr>
          </a:p>
        </p:txBody>
      </p:sp>
      <p:sp>
        <p:nvSpPr>
          <p:cNvPr id="757" name="Google Shape;757;p27"/>
          <p:cNvSpPr txBox="1"/>
          <p:nvPr/>
        </p:nvSpPr>
        <p:spPr>
          <a:xfrm>
            <a:off x="3858103" y="5027428"/>
            <a:ext cx="2136325" cy="1382896"/>
          </a:xfrm>
          <a:prstGeom prst="rect">
            <a:avLst/>
          </a:prstGeom>
          <a:noFill/>
          <a:ln>
            <a:noFill/>
          </a:ln>
        </p:spPr>
        <p:txBody>
          <a:bodyPr anchorCtr="0" anchor="t" bIns="48475" lIns="96975" spcFirstLastPara="1" rIns="96975" wrap="square" tIns="48475">
            <a:noAutofit/>
          </a:bodyPr>
          <a:lstStyle/>
          <a:p>
            <a:pPr indent="0" lvl="0" marL="0" marR="0" rtl="0" algn="just">
              <a:lnSpc>
                <a:spcPct val="114000"/>
              </a:lnSpc>
              <a:spcBef>
                <a:spcPts val="0"/>
              </a:spcBef>
              <a:spcAft>
                <a:spcPts val="0"/>
              </a:spcAft>
              <a:buNone/>
            </a:pPr>
            <a:r>
              <a:rPr lang="tr-TR" sz="1465">
                <a:solidFill>
                  <a:srgbClr val="7F7F7F"/>
                </a:solidFill>
                <a:latin typeface="Cambria"/>
                <a:ea typeface="Cambria"/>
                <a:cs typeface="Cambria"/>
                <a:sym typeface="Cambria"/>
              </a:rPr>
              <a:t>Simple &amp; Smooth, exactly how purchasing experiences should be. We align with your users need to</a:t>
            </a:r>
            <a:endParaRPr sz="1465">
              <a:solidFill>
                <a:srgbClr val="7F7F7F"/>
              </a:solidFill>
              <a:latin typeface="Cambria"/>
              <a:ea typeface="Cambria"/>
              <a:cs typeface="Cambria"/>
              <a:sym typeface="Cambria"/>
            </a:endParaRPr>
          </a:p>
        </p:txBody>
      </p:sp>
      <p:sp>
        <p:nvSpPr>
          <p:cNvPr id="758" name="Google Shape;758;p27"/>
          <p:cNvSpPr txBox="1"/>
          <p:nvPr/>
        </p:nvSpPr>
        <p:spPr>
          <a:xfrm>
            <a:off x="4335302" y="4660879"/>
            <a:ext cx="1881393" cy="287130"/>
          </a:xfrm>
          <a:prstGeom prst="rect">
            <a:avLst/>
          </a:prstGeom>
          <a:noFill/>
          <a:ln>
            <a:noFill/>
          </a:ln>
        </p:spPr>
        <p:txBody>
          <a:bodyPr anchorCtr="0" anchor="t" bIns="0" lIns="96975" spcFirstLastPara="1" rIns="96975" wrap="square" tIns="0">
            <a:noAutofit/>
          </a:bodyPr>
          <a:lstStyle/>
          <a:p>
            <a:pPr indent="0" lvl="0" marL="0" marR="0" rtl="0" algn="l">
              <a:spcBef>
                <a:spcPts val="0"/>
              </a:spcBef>
              <a:spcAft>
                <a:spcPts val="0"/>
              </a:spcAft>
              <a:buNone/>
            </a:pPr>
            <a:r>
              <a:rPr b="1" baseline="-25000" lang="tr-TR" sz="2800">
                <a:solidFill>
                  <a:srgbClr val="78AF74"/>
                </a:solidFill>
                <a:latin typeface="Cambria"/>
                <a:ea typeface="Cambria"/>
                <a:cs typeface="Cambria"/>
                <a:sym typeface="Cambria"/>
              </a:rPr>
              <a:t>Finance</a:t>
            </a:r>
            <a:endParaRPr b="1" baseline="-25000" sz="2800">
              <a:solidFill>
                <a:srgbClr val="78AF74"/>
              </a:solidFill>
              <a:latin typeface="Cambria"/>
              <a:ea typeface="Cambria"/>
              <a:cs typeface="Cambria"/>
              <a:sym typeface="Cambria"/>
            </a:endParaRPr>
          </a:p>
        </p:txBody>
      </p:sp>
      <p:sp>
        <p:nvSpPr>
          <p:cNvPr id="759" name="Google Shape;759;p27"/>
          <p:cNvSpPr txBox="1"/>
          <p:nvPr/>
        </p:nvSpPr>
        <p:spPr>
          <a:xfrm>
            <a:off x="6316296" y="5027428"/>
            <a:ext cx="2115897" cy="1639890"/>
          </a:xfrm>
          <a:prstGeom prst="rect">
            <a:avLst/>
          </a:prstGeom>
          <a:noFill/>
          <a:ln>
            <a:noFill/>
          </a:ln>
        </p:spPr>
        <p:txBody>
          <a:bodyPr anchorCtr="0" anchor="t" bIns="48475" lIns="96975" spcFirstLastPara="1" rIns="96975" wrap="square" tIns="48475">
            <a:noAutofit/>
          </a:bodyPr>
          <a:lstStyle/>
          <a:p>
            <a:pPr indent="0" lvl="0" marL="0" marR="0" rtl="0" algn="just">
              <a:lnSpc>
                <a:spcPct val="114000"/>
              </a:lnSpc>
              <a:spcBef>
                <a:spcPts val="0"/>
              </a:spcBef>
              <a:spcAft>
                <a:spcPts val="0"/>
              </a:spcAft>
              <a:buNone/>
            </a:pPr>
            <a:r>
              <a:rPr lang="tr-TR" sz="1465">
                <a:solidFill>
                  <a:srgbClr val="7F7F7F"/>
                </a:solidFill>
                <a:latin typeface="Cambria"/>
                <a:ea typeface="Cambria"/>
                <a:cs typeface="Cambria"/>
                <a:sym typeface="Cambria"/>
              </a:rPr>
              <a:t>Resonate fully with your brand. When you get them, they will get you, quicker. We leverage digital tools, design and</a:t>
            </a:r>
            <a:endParaRPr sz="1465">
              <a:solidFill>
                <a:srgbClr val="7F7F7F"/>
              </a:solidFill>
              <a:latin typeface="Cambria"/>
              <a:ea typeface="Cambria"/>
              <a:cs typeface="Cambria"/>
              <a:sym typeface="Cambria"/>
            </a:endParaRPr>
          </a:p>
        </p:txBody>
      </p:sp>
      <p:sp>
        <p:nvSpPr>
          <p:cNvPr id="760" name="Google Shape;760;p27"/>
          <p:cNvSpPr txBox="1"/>
          <p:nvPr/>
        </p:nvSpPr>
        <p:spPr>
          <a:xfrm>
            <a:off x="6666022" y="4660879"/>
            <a:ext cx="1881393" cy="287130"/>
          </a:xfrm>
          <a:prstGeom prst="rect">
            <a:avLst/>
          </a:prstGeom>
          <a:noFill/>
          <a:ln>
            <a:noFill/>
          </a:ln>
        </p:spPr>
        <p:txBody>
          <a:bodyPr anchorCtr="0" anchor="t" bIns="0" lIns="96975" spcFirstLastPara="1" rIns="96975" wrap="square" tIns="0">
            <a:noAutofit/>
          </a:bodyPr>
          <a:lstStyle/>
          <a:p>
            <a:pPr indent="0" lvl="0" marL="0" marR="0" rtl="0" algn="l">
              <a:spcBef>
                <a:spcPts val="0"/>
              </a:spcBef>
              <a:spcAft>
                <a:spcPts val="0"/>
              </a:spcAft>
              <a:buNone/>
            </a:pPr>
            <a:r>
              <a:rPr b="1" baseline="-25000" lang="tr-TR" sz="2800">
                <a:solidFill>
                  <a:srgbClr val="92B5C2"/>
                </a:solidFill>
                <a:latin typeface="Cambria"/>
                <a:ea typeface="Cambria"/>
                <a:cs typeface="Cambria"/>
                <a:sym typeface="Cambria"/>
              </a:rPr>
              <a:t>Education</a:t>
            </a:r>
            <a:endParaRPr b="1" baseline="-25000" sz="2800">
              <a:solidFill>
                <a:srgbClr val="92B5C2"/>
              </a:solidFill>
              <a:latin typeface="Cambria"/>
              <a:ea typeface="Cambria"/>
              <a:cs typeface="Cambria"/>
              <a:sym typeface="Cambria"/>
            </a:endParaRPr>
          </a:p>
        </p:txBody>
      </p:sp>
      <p:sp>
        <p:nvSpPr>
          <p:cNvPr id="761" name="Google Shape;761;p27"/>
          <p:cNvSpPr txBox="1"/>
          <p:nvPr/>
        </p:nvSpPr>
        <p:spPr>
          <a:xfrm>
            <a:off x="8816086" y="5044890"/>
            <a:ext cx="2113355" cy="1125903"/>
          </a:xfrm>
          <a:prstGeom prst="rect">
            <a:avLst/>
          </a:prstGeom>
          <a:noFill/>
          <a:ln>
            <a:noFill/>
          </a:ln>
        </p:spPr>
        <p:txBody>
          <a:bodyPr anchorCtr="0" anchor="t" bIns="48475" lIns="96975" spcFirstLastPara="1" rIns="96975" wrap="square" tIns="48475">
            <a:noAutofit/>
          </a:bodyPr>
          <a:lstStyle/>
          <a:p>
            <a:pPr indent="0" lvl="0" marL="0" marR="0" rtl="0" algn="just">
              <a:lnSpc>
                <a:spcPct val="114000"/>
              </a:lnSpc>
              <a:spcBef>
                <a:spcPts val="0"/>
              </a:spcBef>
              <a:spcAft>
                <a:spcPts val="0"/>
              </a:spcAft>
              <a:buNone/>
            </a:pPr>
            <a:r>
              <a:rPr lang="tr-TR" sz="1465">
                <a:solidFill>
                  <a:srgbClr val="7F7F7F"/>
                </a:solidFill>
                <a:latin typeface="Cambria"/>
                <a:ea typeface="Cambria"/>
                <a:cs typeface="Cambria"/>
                <a:sym typeface="Cambria"/>
              </a:rPr>
              <a:t>Moving from creative ideas to solid strategy and execution, we help your target market</a:t>
            </a:r>
            <a:endParaRPr sz="1465">
              <a:solidFill>
                <a:srgbClr val="7F7F7F"/>
              </a:solidFill>
              <a:latin typeface="Cambria"/>
              <a:ea typeface="Cambria"/>
              <a:cs typeface="Cambria"/>
              <a:sym typeface="Cambria"/>
            </a:endParaRPr>
          </a:p>
        </p:txBody>
      </p:sp>
      <p:sp>
        <p:nvSpPr>
          <p:cNvPr id="762" name="Google Shape;762;p27"/>
          <p:cNvSpPr txBox="1"/>
          <p:nvPr/>
        </p:nvSpPr>
        <p:spPr>
          <a:xfrm>
            <a:off x="8996742" y="4684953"/>
            <a:ext cx="1881393" cy="287130"/>
          </a:xfrm>
          <a:prstGeom prst="rect">
            <a:avLst/>
          </a:prstGeom>
          <a:noFill/>
          <a:ln>
            <a:noFill/>
          </a:ln>
        </p:spPr>
        <p:txBody>
          <a:bodyPr anchorCtr="0" anchor="t" bIns="0" lIns="96975" spcFirstLastPara="1" rIns="96975" wrap="square" tIns="0">
            <a:noAutofit/>
          </a:bodyPr>
          <a:lstStyle/>
          <a:p>
            <a:pPr indent="0" lvl="0" marL="0" marR="0" rtl="0" algn="l">
              <a:spcBef>
                <a:spcPts val="0"/>
              </a:spcBef>
              <a:spcAft>
                <a:spcPts val="0"/>
              </a:spcAft>
              <a:buNone/>
            </a:pPr>
            <a:r>
              <a:rPr b="1" baseline="-25000" lang="tr-TR" sz="2800">
                <a:solidFill>
                  <a:srgbClr val="78AF74"/>
                </a:solidFill>
                <a:latin typeface="Cambria"/>
                <a:ea typeface="Cambria"/>
                <a:cs typeface="Cambria"/>
                <a:sym typeface="Cambria"/>
              </a:rPr>
              <a:t>Public &amp; NGO</a:t>
            </a:r>
            <a:endParaRPr b="1" baseline="-25000" sz="2800">
              <a:solidFill>
                <a:srgbClr val="78AF74"/>
              </a:solidFill>
              <a:latin typeface="Cambria"/>
              <a:ea typeface="Cambria"/>
              <a:cs typeface="Cambria"/>
              <a:sym typeface="Cambria"/>
            </a:endParaRPr>
          </a:p>
        </p:txBody>
      </p:sp>
      <p:sp>
        <p:nvSpPr>
          <p:cNvPr id="763" name="Google Shape;763;p27"/>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Dismiss</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747"/>
                                        </p:tgtEl>
                                        <p:attrNameLst>
                                          <p:attrName>style.visibility</p:attrName>
                                        </p:attrNameLst>
                                      </p:cBhvr>
                                      <p:to>
                                        <p:strVal val="visible"/>
                                      </p:to>
                                    </p:set>
                                    <p:animEffect filter="fade" transition="in">
                                      <p:cBhvr>
                                        <p:cTn dur="500"/>
                                        <p:tgtEl>
                                          <p:spTgt spid="747"/>
                                        </p:tgtEl>
                                      </p:cBhvr>
                                    </p:animEffect>
                                  </p:childTnLst>
                                </p:cTn>
                              </p:par>
                              <p:par>
                                <p:cTn fill="hold" nodeType="withEffect" presetClass="entr" presetID="10" presetSubtype="0">
                                  <p:stCondLst>
                                    <p:cond delay="0"/>
                                  </p:stCondLst>
                                  <p:childTnLst>
                                    <p:set>
                                      <p:cBhvr>
                                        <p:cTn dur="1" fill="hold">
                                          <p:stCondLst>
                                            <p:cond delay="0"/>
                                          </p:stCondLst>
                                        </p:cTn>
                                        <p:tgtEl>
                                          <p:spTgt spid="748"/>
                                        </p:tgtEl>
                                        <p:attrNameLst>
                                          <p:attrName>style.visibility</p:attrName>
                                        </p:attrNameLst>
                                      </p:cBhvr>
                                      <p:to>
                                        <p:strVal val="visible"/>
                                      </p:to>
                                    </p:set>
                                    <p:animEffect filter="fade" transition="in">
                                      <p:cBhvr>
                                        <p:cTn dur="500"/>
                                        <p:tgtEl>
                                          <p:spTgt spid="748"/>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756"/>
                                        </p:tgtEl>
                                        <p:attrNameLst>
                                          <p:attrName>style.visibility</p:attrName>
                                        </p:attrNameLst>
                                      </p:cBhvr>
                                      <p:to>
                                        <p:strVal val="visible"/>
                                      </p:to>
                                    </p:set>
                                    <p:animEffect filter="fade" transition="in">
                                      <p:cBhvr>
                                        <p:cTn dur="1000"/>
                                        <p:tgtEl>
                                          <p:spTgt spid="756"/>
                                        </p:tgtEl>
                                      </p:cBhvr>
                                    </p:animEffect>
                                  </p:childTnLst>
                                </p:cTn>
                              </p:par>
                              <p:par>
                                <p:cTn fill="hold" nodeType="withEffect" presetClass="entr" presetID="10" presetSubtype="0">
                                  <p:stCondLst>
                                    <p:cond delay="0"/>
                                  </p:stCondLst>
                                  <p:childTnLst>
                                    <p:set>
                                      <p:cBhvr>
                                        <p:cTn dur="1" fill="hold">
                                          <p:stCondLst>
                                            <p:cond delay="0"/>
                                          </p:stCondLst>
                                        </p:cTn>
                                        <p:tgtEl>
                                          <p:spTgt spid="755"/>
                                        </p:tgtEl>
                                        <p:attrNameLst>
                                          <p:attrName>style.visibility</p:attrName>
                                        </p:attrNameLst>
                                      </p:cBhvr>
                                      <p:to>
                                        <p:strVal val="visible"/>
                                      </p:to>
                                    </p:set>
                                    <p:animEffect filter="fade" transition="in">
                                      <p:cBhvr>
                                        <p:cTn dur="1000"/>
                                        <p:tgtEl>
                                          <p:spTgt spid="755"/>
                                        </p:tgtEl>
                                      </p:cBhvr>
                                    </p:animEffect>
                                  </p:childTnLst>
                                </p:cTn>
                              </p:par>
                              <p:par>
                                <p:cTn fill="hold" nodeType="withEffect" presetClass="entr" presetID="10" presetSubtype="0">
                                  <p:stCondLst>
                                    <p:cond delay="0"/>
                                  </p:stCondLst>
                                  <p:childTnLst>
                                    <p:set>
                                      <p:cBhvr>
                                        <p:cTn dur="1" fill="hold">
                                          <p:stCondLst>
                                            <p:cond delay="0"/>
                                          </p:stCondLst>
                                        </p:cTn>
                                        <p:tgtEl>
                                          <p:spTgt spid="715"/>
                                        </p:tgtEl>
                                        <p:attrNameLst>
                                          <p:attrName>style.visibility</p:attrName>
                                        </p:attrNameLst>
                                      </p:cBhvr>
                                      <p:to>
                                        <p:strVal val="visible"/>
                                      </p:to>
                                    </p:set>
                                    <p:animEffect filter="fade" transition="in">
                                      <p:cBhvr>
                                        <p:cTn dur="500"/>
                                        <p:tgtEl>
                                          <p:spTgt spid="715"/>
                                        </p:tgtEl>
                                      </p:cBhvr>
                                    </p:animEffect>
                                  </p:childTnLst>
                                </p:cTn>
                              </p:par>
                              <p:par>
                                <p:cTn fill="hold" nodeType="withEffect" presetClass="entr" presetID="10" presetSubtype="0">
                                  <p:stCondLst>
                                    <p:cond delay="200"/>
                                  </p:stCondLst>
                                  <p:childTnLst>
                                    <p:set>
                                      <p:cBhvr>
                                        <p:cTn dur="1" fill="hold">
                                          <p:stCondLst>
                                            <p:cond delay="0"/>
                                          </p:stCondLst>
                                        </p:cTn>
                                        <p:tgtEl>
                                          <p:spTgt spid="717"/>
                                        </p:tgtEl>
                                        <p:attrNameLst>
                                          <p:attrName>style.visibility</p:attrName>
                                        </p:attrNameLst>
                                      </p:cBhvr>
                                      <p:to>
                                        <p:strVal val="visible"/>
                                      </p:to>
                                    </p:set>
                                    <p:animEffect filter="fade" transition="in">
                                      <p:cBhvr>
                                        <p:cTn dur="500"/>
                                        <p:tgtEl>
                                          <p:spTgt spid="717"/>
                                        </p:tgtEl>
                                      </p:cBhvr>
                                    </p:animEffect>
                                  </p:childTnLst>
                                </p:cTn>
                              </p:par>
                              <p:par>
                                <p:cTn fill="hold" nodeType="withEffect" presetClass="entr" presetID="10" presetSubtype="0">
                                  <p:stCondLst>
                                    <p:cond delay="400"/>
                                  </p:stCondLst>
                                  <p:childTnLst>
                                    <p:set>
                                      <p:cBhvr>
                                        <p:cTn dur="1" fill="hold">
                                          <p:stCondLst>
                                            <p:cond delay="0"/>
                                          </p:stCondLst>
                                        </p:cTn>
                                        <p:tgtEl>
                                          <p:spTgt spid="718"/>
                                        </p:tgtEl>
                                        <p:attrNameLst>
                                          <p:attrName>style.visibility</p:attrName>
                                        </p:attrNameLst>
                                      </p:cBhvr>
                                      <p:to>
                                        <p:strVal val="visible"/>
                                      </p:to>
                                    </p:set>
                                    <p:animEffect filter="fade" transition="in">
                                      <p:cBhvr>
                                        <p:cTn dur="500"/>
                                        <p:tgtEl>
                                          <p:spTgt spid="718"/>
                                        </p:tgtEl>
                                      </p:cBhvr>
                                    </p:animEffect>
                                  </p:childTnLst>
                                </p:cTn>
                              </p:par>
                              <p:par>
                                <p:cTn fill="hold" nodeType="withEffect" presetClass="entr" presetID="10" presetSubtype="0">
                                  <p:stCondLst>
                                    <p:cond delay="600"/>
                                  </p:stCondLst>
                                  <p:childTnLst>
                                    <p:set>
                                      <p:cBhvr>
                                        <p:cTn dur="1" fill="hold">
                                          <p:stCondLst>
                                            <p:cond delay="0"/>
                                          </p:stCondLst>
                                        </p:cTn>
                                        <p:tgtEl>
                                          <p:spTgt spid="719"/>
                                        </p:tgtEl>
                                        <p:attrNameLst>
                                          <p:attrName>style.visibility</p:attrName>
                                        </p:attrNameLst>
                                      </p:cBhvr>
                                      <p:to>
                                        <p:strVal val="visible"/>
                                      </p:to>
                                    </p:set>
                                    <p:animEffect filter="fade" transition="in">
                                      <p:cBhvr>
                                        <p:cTn dur="500"/>
                                        <p:tgtEl>
                                          <p:spTgt spid="719"/>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716"/>
                                        </p:tgtEl>
                                        <p:attrNameLst>
                                          <p:attrName>style.visibility</p:attrName>
                                        </p:attrNameLst>
                                      </p:cBhvr>
                                      <p:to>
                                        <p:strVal val="visible"/>
                                      </p:to>
                                    </p:set>
                                    <p:animEffect filter="fade" transition="in">
                                      <p:cBhvr>
                                        <p:cTn dur="500"/>
                                        <p:tgtEl>
                                          <p:spTgt spid="716"/>
                                        </p:tgtEl>
                                      </p:cBhvr>
                                    </p:animEffect>
                                  </p:childTnLst>
                                </p:cTn>
                              </p:par>
                              <p:par>
                                <p:cTn fill="hold" nodeType="withEffect" presetClass="entr" presetID="10" presetSubtype="0">
                                  <p:stCondLst>
                                    <p:cond delay="0"/>
                                  </p:stCondLst>
                                  <p:childTnLst>
                                    <p:set>
                                      <p:cBhvr>
                                        <p:cTn dur="1" fill="hold">
                                          <p:stCondLst>
                                            <p:cond delay="0"/>
                                          </p:stCondLst>
                                        </p:cTn>
                                        <p:tgtEl>
                                          <p:spTgt spid="720"/>
                                        </p:tgtEl>
                                        <p:attrNameLst>
                                          <p:attrName>style.visibility</p:attrName>
                                        </p:attrNameLst>
                                      </p:cBhvr>
                                      <p:to>
                                        <p:strVal val="visible"/>
                                      </p:to>
                                    </p:set>
                                    <p:animEffect filter="fade" transition="in">
                                      <p:cBhvr>
                                        <p:cTn dur="500"/>
                                        <p:tgtEl>
                                          <p:spTgt spid="720"/>
                                        </p:tgtEl>
                                      </p:cBhvr>
                                    </p:animEffect>
                                  </p:childTnLst>
                                </p:cTn>
                              </p:par>
                              <p:par>
                                <p:cTn fill="hold" nodeType="withEffect" presetClass="entr" presetID="10" presetSubtype="0">
                                  <p:stCondLst>
                                    <p:cond delay="0"/>
                                  </p:stCondLst>
                                  <p:childTnLst>
                                    <p:set>
                                      <p:cBhvr>
                                        <p:cTn dur="1" fill="hold">
                                          <p:stCondLst>
                                            <p:cond delay="0"/>
                                          </p:stCondLst>
                                        </p:cTn>
                                        <p:tgtEl>
                                          <p:spTgt spid="721"/>
                                        </p:tgtEl>
                                        <p:attrNameLst>
                                          <p:attrName>style.visibility</p:attrName>
                                        </p:attrNameLst>
                                      </p:cBhvr>
                                      <p:to>
                                        <p:strVal val="visible"/>
                                      </p:to>
                                    </p:set>
                                    <p:animEffect filter="fade" transition="in">
                                      <p:cBhvr>
                                        <p:cTn dur="500"/>
                                        <p:tgtEl>
                                          <p:spTgt spid="721"/>
                                        </p:tgtEl>
                                      </p:cBhvr>
                                    </p:animEffect>
                                  </p:childTnLst>
                                </p:cTn>
                              </p:par>
                              <p:par>
                                <p:cTn fill="hold" nodeType="withEffect" presetClass="entr" presetID="10" presetSubtype="0">
                                  <p:stCondLst>
                                    <p:cond delay="0"/>
                                  </p:stCondLst>
                                  <p:childTnLst>
                                    <p:set>
                                      <p:cBhvr>
                                        <p:cTn dur="1" fill="hold">
                                          <p:stCondLst>
                                            <p:cond delay="0"/>
                                          </p:stCondLst>
                                        </p:cTn>
                                        <p:tgtEl>
                                          <p:spTgt spid="722"/>
                                        </p:tgtEl>
                                        <p:attrNameLst>
                                          <p:attrName>style.visibility</p:attrName>
                                        </p:attrNameLst>
                                      </p:cBhvr>
                                      <p:to>
                                        <p:strVal val="visible"/>
                                      </p:to>
                                    </p:set>
                                    <p:animEffect filter="fade" transition="in">
                                      <p:cBhvr>
                                        <p:cTn dur="500"/>
                                        <p:tgtEl>
                                          <p:spTgt spid="722"/>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749"/>
                                        </p:tgtEl>
                                        <p:attrNameLst>
                                          <p:attrName>style.visibility</p:attrName>
                                        </p:attrNameLst>
                                      </p:cBhvr>
                                      <p:to>
                                        <p:strVal val="visible"/>
                                      </p:to>
                                    </p:set>
                                    <p:animEffect filter="fade" transition="in">
                                      <p:cBhvr>
                                        <p:cTn dur="500"/>
                                        <p:tgtEl>
                                          <p:spTgt spid="749"/>
                                        </p:tgtEl>
                                      </p:cBhvr>
                                    </p:animEffect>
                                  </p:childTnLst>
                                </p:cTn>
                              </p:par>
                              <p:par>
                                <p:cTn fill="hold" nodeType="withEffect" presetClass="entr" presetID="10" presetSubtype="0">
                                  <p:stCondLst>
                                    <p:cond delay="0"/>
                                  </p:stCondLst>
                                  <p:childTnLst>
                                    <p:set>
                                      <p:cBhvr>
                                        <p:cTn dur="1" fill="hold">
                                          <p:stCondLst>
                                            <p:cond delay="0"/>
                                          </p:stCondLst>
                                        </p:cTn>
                                        <p:tgtEl>
                                          <p:spTgt spid="753"/>
                                        </p:tgtEl>
                                        <p:attrNameLst>
                                          <p:attrName>style.visibility</p:attrName>
                                        </p:attrNameLst>
                                      </p:cBhvr>
                                      <p:to>
                                        <p:strVal val="visible"/>
                                      </p:to>
                                    </p:set>
                                    <p:animEffect filter="fade" transition="in">
                                      <p:cBhvr>
                                        <p:cTn dur="500"/>
                                        <p:tgtEl>
                                          <p:spTgt spid="753"/>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758"/>
                                        </p:tgtEl>
                                        <p:attrNameLst>
                                          <p:attrName>style.visibility</p:attrName>
                                        </p:attrNameLst>
                                      </p:cBhvr>
                                      <p:to>
                                        <p:strVal val="visible"/>
                                      </p:to>
                                    </p:set>
                                    <p:animEffect filter="fade" transition="in">
                                      <p:cBhvr>
                                        <p:cTn dur="1000"/>
                                        <p:tgtEl>
                                          <p:spTgt spid="758"/>
                                        </p:tgtEl>
                                      </p:cBhvr>
                                    </p:animEffect>
                                  </p:childTnLst>
                                </p:cTn>
                              </p:par>
                              <p:par>
                                <p:cTn fill="hold" nodeType="withEffect" presetClass="entr" presetID="10" presetSubtype="0">
                                  <p:stCondLst>
                                    <p:cond delay="0"/>
                                  </p:stCondLst>
                                  <p:childTnLst>
                                    <p:set>
                                      <p:cBhvr>
                                        <p:cTn dur="1" fill="hold">
                                          <p:stCondLst>
                                            <p:cond delay="0"/>
                                          </p:stCondLst>
                                        </p:cTn>
                                        <p:tgtEl>
                                          <p:spTgt spid="757"/>
                                        </p:tgtEl>
                                        <p:attrNameLst>
                                          <p:attrName>style.visibility</p:attrName>
                                        </p:attrNameLst>
                                      </p:cBhvr>
                                      <p:to>
                                        <p:strVal val="visible"/>
                                      </p:to>
                                    </p:set>
                                    <p:animEffect filter="fade" transition="in">
                                      <p:cBhvr>
                                        <p:cTn dur="1000"/>
                                        <p:tgtEl>
                                          <p:spTgt spid="757"/>
                                        </p:tgtEl>
                                      </p:cBhvr>
                                    </p:animEffect>
                                  </p:childTnLst>
                                </p:cTn>
                              </p:par>
                              <p:par>
                                <p:cTn fill="hold" nodeType="withEffect" presetClass="entr" presetID="10" presetSubtype="0">
                                  <p:stCondLst>
                                    <p:cond delay="0"/>
                                  </p:stCondLst>
                                  <p:childTnLst>
                                    <p:set>
                                      <p:cBhvr>
                                        <p:cTn dur="1" fill="hold">
                                          <p:stCondLst>
                                            <p:cond delay="0"/>
                                          </p:stCondLst>
                                        </p:cTn>
                                        <p:tgtEl>
                                          <p:spTgt spid="723"/>
                                        </p:tgtEl>
                                        <p:attrNameLst>
                                          <p:attrName>style.visibility</p:attrName>
                                        </p:attrNameLst>
                                      </p:cBhvr>
                                      <p:to>
                                        <p:strVal val="visible"/>
                                      </p:to>
                                    </p:set>
                                    <p:animEffect filter="fade" transition="in">
                                      <p:cBhvr>
                                        <p:cTn dur="500"/>
                                        <p:tgtEl>
                                          <p:spTgt spid="723"/>
                                        </p:tgtEl>
                                      </p:cBhvr>
                                    </p:animEffect>
                                  </p:childTnLst>
                                </p:cTn>
                              </p:par>
                              <p:par>
                                <p:cTn fill="hold" nodeType="withEffect" presetClass="entr" presetID="10" presetSubtype="0">
                                  <p:stCondLst>
                                    <p:cond delay="200"/>
                                  </p:stCondLst>
                                  <p:childTnLst>
                                    <p:set>
                                      <p:cBhvr>
                                        <p:cTn dur="1" fill="hold">
                                          <p:stCondLst>
                                            <p:cond delay="0"/>
                                          </p:stCondLst>
                                        </p:cTn>
                                        <p:tgtEl>
                                          <p:spTgt spid="724"/>
                                        </p:tgtEl>
                                        <p:attrNameLst>
                                          <p:attrName>style.visibility</p:attrName>
                                        </p:attrNameLst>
                                      </p:cBhvr>
                                      <p:to>
                                        <p:strVal val="visible"/>
                                      </p:to>
                                    </p:set>
                                    <p:animEffect filter="fade" transition="in">
                                      <p:cBhvr>
                                        <p:cTn dur="500"/>
                                        <p:tgtEl>
                                          <p:spTgt spid="724"/>
                                        </p:tgtEl>
                                      </p:cBhvr>
                                    </p:animEffect>
                                  </p:childTnLst>
                                </p:cTn>
                              </p:par>
                              <p:par>
                                <p:cTn fill="hold" nodeType="withEffect" presetClass="entr" presetID="10" presetSubtype="0">
                                  <p:stCondLst>
                                    <p:cond delay="400"/>
                                  </p:stCondLst>
                                  <p:childTnLst>
                                    <p:set>
                                      <p:cBhvr>
                                        <p:cTn dur="1" fill="hold">
                                          <p:stCondLst>
                                            <p:cond delay="0"/>
                                          </p:stCondLst>
                                        </p:cTn>
                                        <p:tgtEl>
                                          <p:spTgt spid="725"/>
                                        </p:tgtEl>
                                        <p:attrNameLst>
                                          <p:attrName>style.visibility</p:attrName>
                                        </p:attrNameLst>
                                      </p:cBhvr>
                                      <p:to>
                                        <p:strVal val="visible"/>
                                      </p:to>
                                    </p:set>
                                    <p:animEffect filter="fade" transition="in">
                                      <p:cBhvr>
                                        <p:cTn dur="500"/>
                                        <p:tgtEl>
                                          <p:spTgt spid="725"/>
                                        </p:tgtEl>
                                      </p:cBhvr>
                                    </p:animEffect>
                                  </p:childTnLst>
                                </p:cTn>
                              </p:par>
                              <p:par>
                                <p:cTn fill="hold" nodeType="withEffect" presetClass="entr" presetID="10" presetSubtype="0">
                                  <p:stCondLst>
                                    <p:cond delay="600"/>
                                  </p:stCondLst>
                                  <p:childTnLst>
                                    <p:set>
                                      <p:cBhvr>
                                        <p:cTn dur="1" fill="hold">
                                          <p:stCondLst>
                                            <p:cond delay="0"/>
                                          </p:stCondLst>
                                        </p:cTn>
                                        <p:tgtEl>
                                          <p:spTgt spid="726"/>
                                        </p:tgtEl>
                                        <p:attrNameLst>
                                          <p:attrName>style.visibility</p:attrName>
                                        </p:attrNameLst>
                                      </p:cBhvr>
                                      <p:to>
                                        <p:strVal val="visible"/>
                                      </p:to>
                                    </p:set>
                                    <p:animEffect filter="fade" transition="in">
                                      <p:cBhvr>
                                        <p:cTn dur="500"/>
                                        <p:tgtEl>
                                          <p:spTgt spid="726"/>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727"/>
                                        </p:tgtEl>
                                        <p:attrNameLst>
                                          <p:attrName>style.visibility</p:attrName>
                                        </p:attrNameLst>
                                      </p:cBhvr>
                                      <p:to>
                                        <p:strVal val="visible"/>
                                      </p:to>
                                    </p:set>
                                    <p:animEffect filter="fade" transition="in">
                                      <p:cBhvr>
                                        <p:cTn dur="500"/>
                                        <p:tgtEl>
                                          <p:spTgt spid="727"/>
                                        </p:tgtEl>
                                      </p:cBhvr>
                                    </p:animEffect>
                                  </p:childTnLst>
                                </p:cTn>
                              </p:par>
                              <p:par>
                                <p:cTn fill="hold" nodeType="withEffect" presetClass="entr" presetID="10" presetSubtype="0">
                                  <p:stCondLst>
                                    <p:cond delay="0"/>
                                  </p:stCondLst>
                                  <p:childTnLst>
                                    <p:set>
                                      <p:cBhvr>
                                        <p:cTn dur="1" fill="hold">
                                          <p:stCondLst>
                                            <p:cond delay="0"/>
                                          </p:stCondLst>
                                        </p:cTn>
                                        <p:tgtEl>
                                          <p:spTgt spid="728"/>
                                        </p:tgtEl>
                                        <p:attrNameLst>
                                          <p:attrName>style.visibility</p:attrName>
                                        </p:attrNameLst>
                                      </p:cBhvr>
                                      <p:to>
                                        <p:strVal val="visible"/>
                                      </p:to>
                                    </p:set>
                                    <p:animEffect filter="fade" transition="in">
                                      <p:cBhvr>
                                        <p:cTn dur="500"/>
                                        <p:tgtEl>
                                          <p:spTgt spid="728"/>
                                        </p:tgtEl>
                                      </p:cBhvr>
                                    </p:animEffect>
                                  </p:childTnLst>
                                </p:cTn>
                              </p:par>
                              <p:par>
                                <p:cTn fill="hold" nodeType="withEffect" presetClass="entr" presetID="10" presetSubtype="0">
                                  <p:stCondLst>
                                    <p:cond delay="0"/>
                                  </p:stCondLst>
                                  <p:childTnLst>
                                    <p:set>
                                      <p:cBhvr>
                                        <p:cTn dur="1" fill="hold">
                                          <p:stCondLst>
                                            <p:cond delay="0"/>
                                          </p:stCondLst>
                                        </p:cTn>
                                        <p:tgtEl>
                                          <p:spTgt spid="729"/>
                                        </p:tgtEl>
                                        <p:attrNameLst>
                                          <p:attrName>style.visibility</p:attrName>
                                        </p:attrNameLst>
                                      </p:cBhvr>
                                      <p:to>
                                        <p:strVal val="visible"/>
                                      </p:to>
                                    </p:set>
                                    <p:animEffect filter="fade" transition="in">
                                      <p:cBhvr>
                                        <p:cTn dur="500"/>
                                        <p:tgtEl>
                                          <p:spTgt spid="729"/>
                                        </p:tgtEl>
                                      </p:cBhvr>
                                    </p:animEffect>
                                  </p:childTnLst>
                                </p:cTn>
                              </p:par>
                              <p:par>
                                <p:cTn fill="hold" nodeType="withEffect" presetClass="entr" presetID="10" presetSubtype="0">
                                  <p:stCondLst>
                                    <p:cond delay="0"/>
                                  </p:stCondLst>
                                  <p:childTnLst>
                                    <p:set>
                                      <p:cBhvr>
                                        <p:cTn dur="1" fill="hold">
                                          <p:stCondLst>
                                            <p:cond delay="0"/>
                                          </p:stCondLst>
                                        </p:cTn>
                                        <p:tgtEl>
                                          <p:spTgt spid="730"/>
                                        </p:tgtEl>
                                        <p:attrNameLst>
                                          <p:attrName>style.visibility</p:attrName>
                                        </p:attrNameLst>
                                      </p:cBhvr>
                                      <p:to>
                                        <p:strVal val="visible"/>
                                      </p:to>
                                    </p:set>
                                    <p:animEffect filter="fade" transition="in">
                                      <p:cBhvr>
                                        <p:cTn dur="500"/>
                                        <p:tgtEl>
                                          <p:spTgt spid="730"/>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750"/>
                                        </p:tgtEl>
                                        <p:attrNameLst>
                                          <p:attrName>style.visibility</p:attrName>
                                        </p:attrNameLst>
                                      </p:cBhvr>
                                      <p:to>
                                        <p:strVal val="visible"/>
                                      </p:to>
                                    </p:set>
                                    <p:animEffect filter="fade" transition="in">
                                      <p:cBhvr>
                                        <p:cTn dur="500"/>
                                        <p:tgtEl>
                                          <p:spTgt spid="750"/>
                                        </p:tgtEl>
                                      </p:cBhvr>
                                    </p:animEffect>
                                  </p:childTnLst>
                                </p:cTn>
                              </p:par>
                              <p:par>
                                <p:cTn fill="hold" nodeType="withEffect" presetClass="entr" presetID="10" presetSubtype="0">
                                  <p:stCondLst>
                                    <p:cond delay="0"/>
                                  </p:stCondLst>
                                  <p:childTnLst>
                                    <p:set>
                                      <p:cBhvr>
                                        <p:cTn dur="1" fill="hold">
                                          <p:stCondLst>
                                            <p:cond delay="0"/>
                                          </p:stCondLst>
                                        </p:cTn>
                                        <p:tgtEl>
                                          <p:spTgt spid="752"/>
                                        </p:tgtEl>
                                        <p:attrNameLst>
                                          <p:attrName>style.visibility</p:attrName>
                                        </p:attrNameLst>
                                      </p:cBhvr>
                                      <p:to>
                                        <p:strVal val="visible"/>
                                      </p:to>
                                    </p:set>
                                    <p:animEffect filter="fade" transition="in">
                                      <p:cBhvr>
                                        <p:cTn dur="500"/>
                                        <p:tgtEl>
                                          <p:spTgt spid="752"/>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760"/>
                                        </p:tgtEl>
                                        <p:attrNameLst>
                                          <p:attrName>style.visibility</p:attrName>
                                        </p:attrNameLst>
                                      </p:cBhvr>
                                      <p:to>
                                        <p:strVal val="visible"/>
                                      </p:to>
                                    </p:set>
                                    <p:animEffect filter="fade" transition="in">
                                      <p:cBhvr>
                                        <p:cTn dur="1000"/>
                                        <p:tgtEl>
                                          <p:spTgt spid="760"/>
                                        </p:tgtEl>
                                      </p:cBhvr>
                                    </p:animEffect>
                                  </p:childTnLst>
                                </p:cTn>
                              </p:par>
                              <p:par>
                                <p:cTn fill="hold" nodeType="withEffect" presetClass="entr" presetID="10" presetSubtype="0">
                                  <p:stCondLst>
                                    <p:cond delay="0"/>
                                  </p:stCondLst>
                                  <p:childTnLst>
                                    <p:set>
                                      <p:cBhvr>
                                        <p:cTn dur="1" fill="hold">
                                          <p:stCondLst>
                                            <p:cond delay="0"/>
                                          </p:stCondLst>
                                        </p:cTn>
                                        <p:tgtEl>
                                          <p:spTgt spid="759"/>
                                        </p:tgtEl>
                                        <p:attrNameLst>
                                          <p:attrName>style.visibility</p:attrName>
                                        </p:attrNameLst>
                                      </p:cBhvr>
                                      <p:to>
                                        <p:strVal val="visible"/>
                                      </p:to>
                                    </p:set>
                                    <p:animEffect filter="fade" transition="in">
                                      <p:cBhvr>
                                        <p:cTn dur="1000"/>
                                        <p:tgtEl>
                                          <p:spTgt spid="759"/>
                                        </p:tgtEl>
                                      </p:cBhvr>
                                    </p:animEffect>
                                  </p:childTnLst>
                                </p:cTn>
                              </p:par>
                              <p:par>
                                <p:cTn fill="hold" nodeType="withEffect" presetClass="entr" presetID="10" presetSubtype="0">
                                  <p:stCondLst>
                                    <p:cond delay="0"/>
                                  </p:stCondLst>
                                  <p:childTnLst>
                                    <p:set>
                                      <p:cBhvr>
                                        <p:cTn dur="1" fill="hold">
                                          <p:stCondLst>
                                            <p:cond delay="0"/>
                                          </p:stCondLst>
                                        </p:cTn>
                                        <p:tgtEl>
                                          <p:spTgt spid="731"/>
                                        </p:tgtEl>
                                        <p:attrNameLst>
                                          <p:attrName>style.visibility</p:attrName>
                                        </p:attrNameLst>
                                      </p:cBhvr>
                                      <p:to>
                                        <p:strVal val="visible"/>
                                      </p:to>
                                    </p:set>
                                    <p:animEffect filter="fade" transition="in">
                                      <p:cBhvr>
                                        <p:cTn dur="500"/>
                                        <p:tgtEl>
                                          <p:spTgt spid="731"/>
                                        </p:tgtEl>
                                      </p:cBhvr>
                                    </p:animEffect>
                                  </p:childTnLst>
                                </p:cTn>
                              </p:par>
                              <p:par>
                                <p:cTn fill="hold" nodeType="withEffect" presetClass="entr" presetID="10" presetSubtype="0">
                                  <p:stCondLst>
                                    <p:cond delay="200"/>
                                  </p:stCondLst>
                                  <p:childTnLst>
                                    <p:set>
                                      <p:cBhvr>
                                        <p:cTn dur="1" fill="hold">
                                          <p:stCondLst>
                                            <p:cond delay="0"/>
                                          </p:stCondLst>
                                        </p:cTn>
                                        <p:tgtEl>
                                          <p:spTgt spid="732"/>
                                        </p:tgtEl>
                                        <p:attrNameLst>
                                          <p:attrName>style.visibility</p:attrName>
                                        </p:attrNameLst>
                                      </p:cBhvr>
                                      <p:to>
                                        <p:strVal val="visible"/>
                                      </p:to>
                                    </p:set>
                                    <p:animEffect filter="fade" transition="in">
                                      <p:cBhvr>
                                        <p:cTn dur="500"/>
                                        <p:tgtEl>
                                          <p:spTgt spid="732"/>
                                        </p:tgtEl>
                                      </p:cBhvr>
                                    </p:animEffect>
                                  </p:childTnLst>
                                </p:cTn>
                              </p:par>
                              <p:par>
                                <p:cTn fill="hold" nodeType="withEffect" presetClass="entr" presetID="10" presetSubtype="0">
                                  <p:stCondLst>
                                    <p:cond delay="400"/>
                                  </p:stCondLst>
                                  <p:childTnLst>
                                    <p:set>
                                      <p:cBhvr>
                                        <p:cTn dur="1" fill="hold">
                                          <p:stCondLst>
                                            <p:cond delay="0"/>
                                          </p:stCondLst>
                                        </p:cTn>
                                        <p:tgtEl>
                                          <p:spTgt spid="733"/>
                                        </p:tgtEl>
                                        <p:attrNameLst>
                                          <p:attrName>style.visibility</p:attrName>
                                        </p:attrNameLst>
                                      </p:cBhvr>
                                      <p:to>
                                        <p:strVal val="visible"/>
                                      </p:to>
                                    </p:set>
                                    <p:animEffect filter="fade" transition="in">
                                      <p:cBhvr>
                                        <p:cTn dur="500"/>
                                        <p:tgtEl>
                                          <p:spTgt spid="733"/>
                                        </p:tgtEl>
                                      </p:cBhvr>
                                    </p:animEffect>
                                  </p:childTnLst>
                                </p:cTn>
                              </p:par>
                              <p:par>
                                <p:cTn fill="hold" nodeType="withEffect" presetClass="entr" presetID="10" presetSubtype="0">
                                  <p:stCondLst>
                                    <p:cond delay="600"/>
                                  </p:stCondLst>
                                  <p:childTnLst>
                                    <p:set>
                                      <p:cBhvr>
                                        <p:cTn dur="1" fill="hold">
                                          <p:stCondLst>
                                            <p:cond delay="0"/>
                                          </p:stCondLst>
                                        </p:cTn>
                                        <p:tgtEl>
                                          <p:spTgt spid="734"/>
                                        </p:tgtEl>
                                        <p:attrNameLst>
                                          <p:attrName>style.visibility</p:attrName>
                                        </p:attrNameLst>
                                      </p:cBhvr>
                                      <p:to>
                                        <p:strVal val="visible"/>
                                      </p:to>
                                    </p:set>
                                    <p:animEffect filter="fade" transition="in">
                                      <p:cBhvr>
                                        <p:cTn dur="500"/>
                                        <p:tgtEl>
                                          <p:spTgt spid="734"/>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738"/>
                                        </p:tgtEl>
                                        <p:attrNameLst>
                                          <p:attrName>style.visibility</p:attrName>
                                        </p:attrNameLst>
                                      </p:cBhvr>
                                      <p:to>
                                        <p:strVal val="visible"/>
                                      </p:to>
                                    </p:set>
                                    <p:animEffect filter="fade" transition="in">
                                      <p:cBhvr>
                                        <p:cTn dur="500"/>
                                        <p:tgtEl>
                                          <p:spTgt spid="738"/>
                                        </p:tgtEl>
                                      </p:cBhvr>
                                    </p:animEffect>
                                  </p:childTnLst>
                                </p:cTn>
                              </p:par>
                              <p:par>
                                <p:cTn fill="hold" nodeType="withEffect" presetClass="entr" presetID="10" presetSubtype="0">
                                  <p:stCondLst>
                                    <p:cond delay="0"/>
                                  </p:stCondLst>
                                  <p:childTnLst>
                                    <p:set>
                                      <p:cBhvr>
                                        <p:cTn dur="1" fill="hold">
                                          <p:stCondLst>
                                            <p:cond delay="0"/>
                                          </p:stCondLst>
                                        </p:cTn>
                                        <p:tgtEl>
                                          <p:spTgt spid="737"/>
                                        </p:tgtEl>
                                        <p:attrNameLst>
                                          <p:attrName>style.visibility</p:attrName>
                                        </p:attrNameLst>
                                      </p:cBhvr>
                                      <p:to>
                                        <p:strVal val="visible"/>
                                      </p:to>
                                    </p:set>
                                    <p:animEffect filter="fade" transition="in">
                                      <p:cBhvr>
                                        <p:cTn dur="500"/>
                                        <p:tgtEl>
                                          <p:spTgt spid="737"/>
                                        </p:tgtEl>
                                      </p:cBhvr>
                                    </p:animEffect>
                                  </p:childTnLst>
                                </p:cTn>
                              </p:par>
                              <p:par>
                                <p:cTn fill="hold" nodeType="withEffect" presetClass="entr" presetID="10" presetSubtype="0">
                                  <p:stCondLst>
                                    <p:cond delay="0"/>
                                  </p:stCondLst>
                                  <p:childTnLst>
                                    <p:set>
                                      <p:cBhvr>
                                        <p:cTn dur="1" fill="hold">
                                          <p:stCondLst>
                                            <p:cond delay="0"/>
                                          </p:stCondLst>
                                        </p:cTn>
                                        <p:tgtEl>
                                          <p:spTgt spid="736"/>
                                        </p:tgtEl>
                                        <p:attrNameLst>
                                          <p:attrName>style.visibility</p:attrName>
                                        </p:attrNameLst>
                                      </p:cBhvr>
                                      <p:to>
                                        <p:strVal val="visible"/>
                                      </p:to>
                                    </p:set>
                                    <p:animEffect filter="fade" transition="in">
                                      <p:cBhvr>
                                        <p:cTn dur="500"/>
                                        <p:tgtEl>
                                          <p:spTgt spid="736"/>
                                        </p:tgtEl>
                                      </p:cBhvr>
                                    </p:animEffect>
                                  </p:childTnLst>
                                </p:cTn>
                              </p:par>
                              <p:par>
                                <p:cTn fill="hold" nodeType="withEffect" presetClass="entr" presetID="10" presetSubtype="0">
                                  <p:stCondLst>
                                    <p:cond delay="0"/>
                                  </p:stCondLst>
                                  <p:childTnLst>
                                    <p:set>
                                      <p:cBhvr>
                                        <p:cTn dur="1" fill="hold">
                                          <p:stCondLst>
                                            <p:cond delay="0"/>
                                          </p:stCondLst>
                                        </p:cTn>
                                        <p:tgtEl>
                                          <p:spTgt spid="735"/>
                                        </p:tgtEl>
                                        <p:attrNameLst>
                                          <p:attrName>style.visibility</p:attrName>
                                        </p:attrNameLst>
                                      </p:cBhvr>
                                      <p:to>
                                        <p:strVal val="visible"/>
                                      </p:to>
                                    </p:set>
                                    <p:animEffect filter="fade" transition="in">
                                      <p:cBhvr>
                                        <p:cTn dur="500"/>
                                        <p:tgtEl>
                                          <p:spTgt spid="735"/>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751"/>
                                        </p:tgtEl>
                                        <p:attrNameLst>
                                          <p:attrName>style.visibility</p:attrName>
                                        </p:attrNameLst>
                                      </p:cBhvr>
                                      <p:to>
                                        <p:strVal val="visible"/>
                                      </p:to>
                                    </p:set>
                                    <p:animEffect filter="fade" transition="in">
                                      <p:cBhvr>
                                        <p:cTn dur="500"/>
                                        <p:tgtEl>
                                          <p:spTgt spid="751"/>
                                        </p:tgtEl>
                                      </p:cBhvr>
                                    </p:animEffect>
                                  </p:childTnLst>
                                </p:cTn>
                              </p:par>
                              <p:par>
                                <p:cTn fill="hold" nodeType="withEffect" presetClass="entr" presetID="10" presetSubtype="0">
                                  <p:stCondLst>
                                    <p:cond delay="0"/>
                                  </p:stCondLst>
                                  <p:childTnLst>
                                    <p:set>
                                      <p:cBhvr>
                                        <p:cTn dur="1" fill="hold">
                                          <p:stCondLst>
                                            <p:cond delay="0"/>
                                          </p:stCondLst>
                                        </p:cTn>
                                        <p:tgtEl>
                                          <p:spTgt spid="754"/>
                                        </p:tgtEl>
                                        <p:attrNameLst>
                                          <p:attrName>style.visibility</p:attrName>
                                        </p:attrNameLst>
                                      </p:cBhvr>
                                      <p:to>
                                        <p:strVal val="visible"/>
                                      </p:to>
                                    </p:set>
                                    <p:animEffect filter="fade" transition="in">
                                      <p:cBhvr>
                                        <p:cTn dur="500"/>
                                        <p:tgtEl>
                                          <p:spTgt spid="754"/>
                                        </p:tgtEl>
                                      </p:cBhvr>
                                    </p:animEffect>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762"/>
                                        </p:tgtEl>
                                        <p:attrNameLst>
                                          <p:attrName>style.visibility</p:attrName>
                                        </p:attrNameLst>
                                      </p:cBhvr>
                                      <p:to>
                                        <p:strVal val="visible"/>
                                      </p:to>
                                    </p:set>
                                    <p:animEffect filter="fade" transition="in">
                                      <p:cBhvr>
                                        <p:cTn dur="1000"/>
                                        <p:tgtEl>
                                          <p:spTgt spid="762"/>
                                        </p:tgtEl>
                                      </p:cBhvr>
                                    </p:animEffect>
                                  </p:childTnLst>
                                </p:cTn>
                              </p:par>
                              <p:par>
                                <p:cTn fill="hold" nodeType="withEffect" presetClass="entr" presetID="10" presetSubtype="0">
                                  <p:stCondLst>
                                    <p:cond delay="0"/>
                                  </p:stCondLst>
                                  <p:childTnLst>
                                    <p:set>
                                      <p:cBhvr>
                                        <p:cTn dur="1" fill="hold">
                                          <p:stCondLst>
                                            <p:cond delay="0"/>
                                          </p:stCondLst>
                                        </p:cTn>
                                        <p:tgtEl>
                                          <p:spTgt spid="761"/>
                                        </p:tgtEl>
                                        <p:attrNameLst>
                                          <p:attrName>style.visibility</p:attrName>
                                        </p:attrNameLst>
                                      </p:cBhvr>
                                      <p:to>
                                        <p:strVal val="visible"/>
                                      </p:to>
                                    </p:set>
                                    <p:animEffect filter="fade" transition="in">
                                      <p:cBhvr>
                                        <p:cTn dur="1000"/>
                                        <p:tgtEl>
                                          <p:spTgt spid="761"/>
                                        </p:tgtEl>
                                      </p:cBhvr>
                                    </p:animEffect>
                                  </p:childTnLst>
                                </p:cTn>
                              </p:par>
                              <p:par>
                                <p:cTn fill="hold" nodeType="withEffect" presetClass="entr" presetID="10" presetSubtype="0">
                                  <p:stCondLst>
                                    <p:cond delay="0"/>
                                  </p:stCondLst>
                                  <p:childTnLst>
                                    <p:set>
                                      <p:cBhvr>
                                        <p:cTn dur="1" fill="hold">
                                          <p:stCondLst>
                                            <p:cond delay="0"/>
                                          </p:stCondLst>
                                        </p:cTn>
                                        <p:tgtEl>
                                          <p:spTgt spid="739"/>
                                        </p:tgtEl>
                                        <p:attrNameLst>
                                          <p:attrName>style.visibility</p:attrName>
                                        </p:attrNameLst>
                                      </p:cBhvr>
                                      <p:to>
                                        <p:strVal val="visible"/>
                                      </p:to>
                                    </p:set>
                                    <p:animEffect filter="fade" transition="in">
                                      <p:cBhvr>
                                        <p:cTn dur="500"/>
                                        <p:tgtEl>
                                          <p:spTgt spid="739"/>
                                        </p:tgtEl>
                                      </p:cBhvr>
                                    </p:animEffect>
                                  </p:childTnLst>
                                </p:cTn>
                              </p:par>
                              <p:par>
                                <p:cTn fill="hold" nodeType="withEffect" presetClass="entr" presetID="10" presetSubtype="0">
                                  <p:stCondLst>
                                    <p:cond delay="200"/>
                                  </p:stCondLst>
                                  <p:childTnLst>
                                    <p:set>
                                      <p:cBhvr>
                                        <p:cTn dur="1" fill="hold">
                                          <p:stCondLst>
                                            <p:cond delay="0"/>
                                          </p:stCondLst>
                                        </p:cTn>
                                        <p:tgtEl>
                                          <p:spTgt spid="740"/>
                                        </p:tgtEl>
                                        <p:attrNameLst>
                                          <p:attrName>style.visibility</p:attrName>
                                        </p:attrNameLst>
                                      </p:cBhvr>
                                      <p:to>
                                        <p:strVal val="visible"/>
                                      </p:to>
                                    </p:set>
                                    <p:animEffect filter="fade" transition="in">
                                      <p:cBhvr>
                                        <p:cTn dur="500"/>
                                        <p:tgtEl>
                                          <p:spTgt spid="740"/>
                                        </p:tgtEl>
                                      </p:cBhvr>
                                    </p:animEffect>
                                  </p:childTnLst>
                                </p:cTn>
                              </p:par>
                              <p:par>
                                <p:cTn fill="hold" nodeType="withEffect" presetClass="entr" presetID="10" presetSubtype="0">
                                  <p:stCondLst>
                                    <p:cond delay="400"/>
                                  </p:stCondLst>
                                  <p:childTnLst>
                                    <p:set>
                                      <p:cBhvr>
                                        <p:cTn dur="1" fill="hold">
                                          <p:stCondLst>
                                            <p:cond delay="0"/>
                                          </p:stCondLst>
                                        </p:cTn>
                                        <p:tgtEl>
                                          <p:spTgt spid="741"/>
                                        </p:tgtEl>
                                        <p:attrNameLst>
                                          <p:attrName>style.visibility</p:attrName>
                                        </p:attrNameLst>
                                      </p:cBhvr>
                                      <p:to>
                                        <p:strVal val="visible"/>
                                      </p:to>
                                    </p:set>
                                    <p:animEffect filter="fade" transition="in">
                                      <p:cBhvr>
                                        <p:cTn dur="500"/>
                                        <p:tgtEl>
                                          <p:spTgt spid="741"/>
                                        </p:tgtEl>
                                      </p:cBhvr>
                                    </p:animEffect>
                                  </p:childTnLst>
                                </p:cTn>
                              </p:par>
                              <p:par>
                                <p:cTn fill="hold" nodeType="withEffect" presetClass="entr" presetID="10" presetSubtype="0">
                                  <p:stCondLst>
                                    <p:cond delay="600"/>
                                  </p:stCondLst>
                                  <p:childTnLst>
                                    <p:set>
                                      <p:cBhvr>
                                        <p:cTn dur="1" fill="hold">
                                          <p:stCondLst>
                                            <p:cond delay="0"/>
                                          </p:stCondLst>
                                        </p:cTn>
                                        <p:tgtEl>
                                          <p:spTgt spid="742"/>
                                        </p:tgtEl>
                                        <p:attrNameLst>
                                          <p:attrName>style.visibility</p:attrName>
                                        </p:attrNameLst>
                                      </p:cBhvr>
                                      <p:to>
                                        <p:strVal val="visible"/>
                                      </p:to>
                                    </p:set>
                                    <p:animEffect filter="fade" transition="in">
                                      <p:cBhvr>
                                        <p:cTn dur="500"/>
                                        <p:tgtEl>
                                          <p:spTgt spid="742"/>
                                        </p:tgtEl>
                                      </p:cBhvr>
                                    </p:animEffect>
                                  </p:childTnLst>
                                </p:cTn>
                              </p:par>
                            </p:childTnLst>
                          </p:cTn>
                        </p:par>
                        <p:par>
                          <p:cTn fill="hold">
                            <p:stCondLst>
                              <p:cond delay="7500"/>
                            </p:stCondLst>
                            <p:childTnLst>
                              <p:par>
                                <p:cTn fill="hold" nodeType="afterEffect" presetClass="entr" presetID="10" presetSubtype="0">
                                  <p:stCondLst>
                                    <p:cond delay="0"/>
                                  </p:stCondLst>
                                  <p:childTnLst>
                                    <p:set>
                                      <p:cBhvr>
                                        <p:cTn dur="1" fill="hold">
                                          <p:stCondLst>
                                            <p:cond delay="0"/>
                                          </p:stCondLst>
                                        </p:cTn>
                                        <p:tgtEl>
                                          <p:spTgt spid="746"/>
                                        </p:tgtEl>
                                        <p:attrNameLst>
                                          <p:attrName>style.visibility</p:attrName>
                                        </p:attrNameLst>
                                      </p:cBhvr>
                                      <p:to>
                                        <p:strVal val="visible"/>
                                      </p:to>
                                    </p:set>
                                    <p:animEffect filter="fade" transition="in">
                                      <p:cBhvr>
                                        <p:cTn dur="500"/>
                                        <p:tgtEl>
                                          <p:spTgt spid="746"/>
                                        </p:tgtEl>
                                      </p:cBhvr>
                                    </p:animEffect>
                                  </p:childTnLst>
                                </p:cTn>
                              </p:par>
                              <p:par>
                                <p:cTn fill="hold" nodeType="withEffect" presetClass="entr" presetID="10" presetSubtype="0">
                                  <p:stCondLst>
                                    <p:cond delay="0"/>
                                  </p:stCondLst>
                                  <p:childTnLst>
                                    <p:set>
                                      <p:cBhvr>
                                        <p:cTn dur="1" fill="hold">
                                          <p:stCondLst>
                                            <p:cond delay="0"/>
                                          </p:stCondLst>
                                        </p:cTn>
                                        <p:tgtEl>
                                          <p:spTgt spid="745"/>
                                        </p:tgtEl>
                                        <p:attrNameLst>
                                          <p:attrName>style.visibility</p:attrName>
                                        </p:attrNameLst>
                                      </p:cBhvr>
                                      <p:to>
                                        <p:strVal val="visible"/>
                                      </p:to>
                                    </p:set>
                                    <p:animEffect filter="fade" transition="in">
                                      <p:cBhvr>
                                        <p:cTn dur="500"/>
                                        <p:tgtEl>
                                          <p:spTgt spid="745"/>
                                        </p:tgtEl>
                                      </p:cBhvr>
                                    </p:animEffect>
                                  </p:childTnLst>
                                </p:cTn>
                              </p:par>
                              <p:par>
                                <p:cTn fill="hold" nodeType="withEffect" presetClass="entr" presetID="10" presetSubtype="0">
                                  <p:stCondLst>
                                    <p:cond delay="0"/>
                                  </p:stCondLst>
                                  <p:childTnLst>
                                    <p:set>
                                      <p:cBhvr>
                                        <p:cTn dur="1" fill="hold">
                                          <p:stCondLst>
                                            <p:cond delay="0"/>
                                          </p:stCondLst>
                                        </p:cTn>
                                        <p:tgtEl>
                                          <p:spTgt spid="744"/>
                                        </p:tgtEl>
                                        <p:attrNameLst>
                                          <p:attrName>style.visibility</p:attrName>
                                        </p:attrNameLst>
                                      </p:cBhvr>
                                      <p:to>
                                        <p:strVal val="visible"/>
                                      </p:to>
                                    </p:set>
                                    <p:animEffect filter="fade" transition="in">
                                      <p:cBhvr>
                                        <p:cTn dur="500"/>
                                        <p:tgtEl>
                                          <p:spTgt spid="744"/>
                                        </p:tgtEl>
                                      </p:cBhvr>
                                    </p:animEffect>
                                  </p:childTnLst>
                                </p:cTn>
                              </p:par>
                              <p:par>
                                <p:cTn fill="hold" nodeType="withEffect" presetClass="entr" presetID="10" presetSubtype="0">
                                  <p:stCondLst>
                                    <p:cond delay="0"/>
                                  </p:stCondLst>
                                  <p:childTnLst>
                                    <p:set>
                                      <p:cBhvr>
                                        <p:cTn dur="1" fill="hold">
                                          <p:stCondLst>
                                            <p:cond delay="0"/>
                                          </p:stCondLst>
                                        </p:cTn>
                                        <p:tgtEl>
                                          <p:spTgt spid="743"/>
                                        </p:tgtEl>
                                        <p:attrNameLst>
                                          <p:attrName>style.visibility</p:attrName>
                                        </p:attrNameLst>
                                      </p:cBhvr>
                                      <p:to>
                                        <p:strVal val="visible"/>
                                      </p:to>
                                    </p:set>
                                    <p:animEffect filter="fade" transition="in">
                                      <p:cBhvr>
                                        <p:cTn dur="500"/>
                                        <p:tgtEl>
                                          <p:spTgt spid="743"/>
                                        </p:tgtEl>
                                      </p:cBhvr>
                                    </p:animEffect>
                                  </p:childTnLst>
                                </p:cTn>
                              </p:par>
                            </p:childTnLst>
                          </p:cTn>
                        </p:par>
                        <p:par>
                          <p:cTn fill="hold">
                            <p:stCondLst>
                              <p:cond delay="8000"/>
                            </p:stCondLst>
                            <p:childTnLst>
                              <p:par>
                                <p:cTn fill="hold" nodeType="afterEffect" presetClass="entr" presetID="10" presetSubtype="0">
                                  <p:stCondLst>
                                    <p:cond delay="0"/>
                                  </p:stCondLst>
                                  <p:childTnLst>
                                    <p:set>
                                      <p:cBhvr>
                                        <p:cTn dur="1" fill="hold">
                                          <p:stCondLst>
                                            <p:cond delay="0"/>
                                          </p:stCondLst>
                                        </p:cTn>
                                        <p:tgtEl>
                                          <p:spTgt spid="763"/>
                                        </p:tgtEl>
                                        <p:attrNameLst>
                                          <p:attrName>style.visibility</p:attrName>
                                        </p:attrNameLst>
                                      </p:cBhvr>
                                      <p:to>
                                        <p:strVal val="visible"/>
                                      </p:to>
                                    </p:set>
                                    <p:animEffect filter="fade" transition="in">
                                      <p:cBhvr>
                                        <p:cTn dur="500"/>
                                        <p:tgtEl>
                                          <p:spTgt spid="76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7" name="Shape 767"/>
        <p:cNvGrpSpPr/>
        <p:nvPr/>
      </p:nvGrpSpPr>
      <p:grpSpPr>
        <a:xfrm>
          <a:off x="0" y="0"/>
          <a:ext cx="0" cy="0"/>
          <a:chOff x="0" y="0"/>
          <a:chExt cx="0" cy="0"/>
        </a:xfrm>
      </p:grpSpPr>
      <p:grpSp>
        <p:nvGrpSpPr>
          <p:cNvPr id="768" name="Google Shape;768;p28"/>
          <p:cNvGrpSpPr/>
          <p:nvPr/>
        </p:nvGrpSpPr>
        <p:grpSpPr>
          <a:xfrm>
            <a:off x="1493449" y="1803823"/>
            <a:ext cx="8969272" cy="3856152"/>
            <a:chOff x="0" y="-9523"/>
            <a:chExt cx="8972558" cy="3856324"/>
          </a:xfrm>
        </p:grpSpPr>
        <p:grpSp>
          <p:nvGrpSpPr>
            <p:cNvPr id="769" name="Google Shape;769;p28"/>
            <p:cNvGrpSpPr/>
            <p:nvPr/>
          </p:nvGrpSpPr>
          <p:grpSpPr>
            <a:xfrm>
              <a:off x="76896" y="-9523"/>
              <a:ext cx="8840630" cy="3856324"/>
              <a:chOff x="0" y="-7117"/>
              <a:chExt cx="6607175" cy="2882080"/>
            </a:xfrm>
          </p:grpSpPr>
          <p:sp>
            <p:nvSpPr>
              <p:cNvPr id="770" name="Google Shape;770;p28"/>
              <p:cNvSpPr/>
              <p:nvPr/>
            </p:nvSpPr>
            <p:spPr>
              <a:xfrm>
                <a:off x="3273425" y="1936750"/>
                <a:ext cx="863600" cy="938213"/>
              </a:xfrm>
              <a:custGeom>
                <a:rect b="b" l="l" r="r" t="t"/>
                <a:pathLst>
                  <a:path extrusionOk="0" h="952" w="876">
                    <a:moveTo>
                      <a:pt x="0" y="30"/>
                    </a:moveTo>
                    <a:lnTo>
                      <a:pt x="0" y="492"/>
                    </a:lnTo>
                    <a:lnTo>
                      <a:pt x="876" y="952"/>
                    </a:lnTo>
                    <a:lnTo>
                      <a:pt x="712" y="0"/>
                    </a:lnTo>
                    <a:lnTo>
                      <a:pt x="378" y="0"/>
                    </a:lnTo>
                    <a:lnTo>
                      <a:pt x="422" y="252"/>
                    </a:lnTo>
                    <a:lnTo>
                      <a:pt x="0" y="30"/>
                    </a:lnTo>
                    <a:close/>
                  </a:path>
                </a:pathLst>
              </a:custGeom>
              <a:solidFill>
                <a:srgbClr val="78AF7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71" name="Google Shape;771;p28"/>
              <p:cNvSpPr/>
              <p:nvPr/>
            </p:nvSpPr>
            <p:spPr>
              <a:xfrm>
                <a:off x="3273425" y="1936750"/>
                <a:ext cx="863600" cy="938213"/>
              </a:xfrm>
              <a:custGeom>
                <a:rect b="b" l="l" r="r" t="t"/>
                <a:pathLst>
                  <a:path extrusionOk="0" h="952" w="876">
                    <a:moveTo>
                      <a:pt x="0" y="30"/>
                    </a:moveTo>
                    <a:lnTo>
                      <a:pt x="0" y="492"/>
                    </a:lnTo>
                    <a:lnTo>
                      <a:pt x="876" y="952"/>
                    </a:lnTo>
                    <a:lnTo>
                      <a:pt x="712" y="0"/>
                    </a:lnTo>
                    <a:lnTo>
                      <a:pt x="378" y="0"/>
                    </a:lnTo>
                    <a:lnTo>
                      <a:pt x="422" y="252"/>
                    </a:lnTo>
                    <a:lnTo>
                      <a:pt x="0" y="30"/>
                    </a:lnTo>
                  </a:path>
                </a:pathLst>
              </a:cu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72" name="Google Shape;772;p28"/>
              <p:cNvSpPr/>
              <p:nvPr/>
            </p:nvSpPr>
            <p:spPr>
              <a:xfrm>
                <a:off x="2266950" y="1936750"/>
                <a:ext cx="866775" cy="938213"/>
              </a:xfrm>
              <a:custGeom>
                <a:rect b="b" l="l" r="r" t="t"/>
                <a:pathLst>
                  <a:path extrusionOk="0" h="952" w="878">
                    <a:moveTo>
                      <a:pt x="878" y="30"/>
                    </a:moveTo>
                    <a:lnTo>
                      <a:pt x="456" y="252"/>
                    </a:lnTo>
                    <a:lnTo>
                      <a:pt x="498" y="0"/>
                    </a:lnTo>
                    <a:lnTo>
                      <a:pt x="164" y="0"/>
                    </a:lnTo>
                    <a:lnTo>
                      <a:pt x="0" y="952"/>
                    </a:lnTo>
                    <a:lnTo>
                      <a:pt x="878" y="492"/>
                    </a:lnTo>
                    <a:lnTo>
                      <a:pt x="878" y="30"/>
                    </a:lnTo>
                    <a:close/>
                  </a:path>
                </a:pathLst>
              </a:custGeom>
              <a:solidFill>
                <a:srgbClr val="92B5C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73" name="Google Shape;773;p28"/>
              <p:cNvSpPr/>
              <p:nvPr/>
            </p:nvSpPr>
            <p:spPr>
              <a:xfrm>
                <a:off x="2266950" y="1936750"/>
                <a:ext cx="866775" cy="938213"/>
              </a:xfrm>
              <a:custGeom>
                <a:rect b="b" l="l" r="r" t="t"/>
                <a:pathLst>
                  <a:path extrusionOk="0" h="952" w="878">
                    <a:moveTo>
                      <a:pt x="878" y="30"/>
                    </a:moveTo>
                    <a:lnTo>
                      <a:pt x="456" y="252"/>
                    </a:lnTo>
                    <a:lnTo>
                      <a:pt x="498" y="0"/>
                    </a:lnTo>
                    <a:lnTo>
                      <a:pt x="164" y="0"/>
                    </a:lnTo>
                    <a:lnTo>
                      <a:pt x="0" y="952"/>
                    </a:lnTo>
                    <a:lnTo>
                      <a:pt x="878" y="492"/>
                    </a:lnTo>
                    <a:lnTo>
                      <a:pt x="878" y="30"/>
                    </a:lnTo>
                  </a:path>
                </a:pathLst>
              </a:cu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74" name="Google Shape;774;p28"/>
              <p:cNvSpPr/>
              <p:nvPr/>
            </p:nvSpPr>
            <p:spPr>
              <a:xfrm>
                <a:off x="3201987" y="0"/>
                <a:ext cx="1511300" cy="1778000"/>
              </a:xfrm>
              <a:custGeom>
                <a:rect b="b" l="l" r="r" t="t"/>
                <a:pathLst>
                  <a:path extrusionOk="0" h="1804" w="1534">
                    <a:moveTo>
                      <a:pt x="474" y="962"/>
                    </a:moveTo>
                    <a:lnTo>
                      <a:pt x="0" y="0"/>
                    </a:lnTo>
                    <a:lnTo>
                      <a:pt x="0" y="700"/>
                    </a:lnTo>
                    <a:lnTo>
                      <a:pt x="246" y="1200"/>
                    </a:lnTo>
                    <a:lnTo>
                      <a:pt x="798" y="1280"/>
                    </a:lnTo>
                    <a:lnTo>
                      <a:pt x="400" y="1670"/>
                    </a:lnTo>
                    <a:lnTo>
                      <a:pt x="422" y="1804"/>
                    </a:lnTo>
                    <a:lnTo>
                      <a:pt x="826" y="1804"/>
                    </a:lnTo>
                    <a:lnTo>
                      <a:pt x="1534" y="1116"/>
                    </a:lnTo>
                    <a:lnTo>
                      <a:pt x="474" y="962"/>
                    </a:lnTo>
                    <a:close/>
                  </a:path>
                </a:pathLst>
              </a:custGeom>
              <a:solidFill>
                <a:srgbClr val="78AF7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75" name="Google Shape;775;p28"/>
              <p:cNvSpPr/>
              <p:nvPr/>
            </p:nvSpPr>
            <p:spPr>
              <a:xfrm>
                <a:off x="1690687" y="0"/>
                <a:ext cx="1511300" cy="1778000"/>
              </a:xfrm>
              <a:custGeom>
                <a:rect b="b" l="l" r="r" t="t"/>
                <a:pathLst>
                  <a:path extrusionOk="0" h="1804" w="1534">
                    <a:moveTo>
                      <a:pt x="1060" y="962"/>
                    </a:moveTo>
                    <a:lnTo>
                      <a:pt x="0" y="1116"/>
                    </a:lnTo>
                    <a:lnTo>
                      <a:pt x="708" y="1804"/>
                    </a:lnTo>
                    <a:lnTo>
                      <a:pt x="1112" y="1804"/>
                    </a:lnTo>
                    <a:lnTo>
                      <a:pt x="1136" y="1670"/>
                    </a:lnTo>
                    <a:lnTo>
                      <a:pt x="736" y="1280"/>
                    </a:lnTo>
                    <a:lnTo>
                      <a:pt x="1288" y="1200"/>
                    </a:lnTo>
                    <a:lnTo>
                      <a:pt x="1534" y="700"/>
                    </a:lnTo>
                    <a:lnTo>
                      <a:pt x="1534" y="0"/>
                    </a:lnTo>
                    <a:lnTo>
                      <a:pt x="1060" y="962"/>
                    </a:lnTo>
                    <a:close/>
                  </a:path>
                </a:pathLst>
              </a:custGeom>
              <a:solidFill>
                <a:srgbClr val="92B5C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76" name="Google Shape;776;p28"/>
              <p:cNvSpPr/>
              <p:nvPr/>
            </p:nvSpPr>
            <p:spPr>
              <a:xfrm flipH="1">
                <a:off x="0" y="404813"/>
                <a:ext cx="2736850" cy="615950"/>
              </a:xfrm>
              <a:custGeom>
                <a:rect b="b" l="l" r="r" t="t"/>
                <a:pathLst>
                  <a:path extrusionOk="0" h="581025" w="2896333">
                    <a:moveTo>
                      <a:pt x="0" y="581025"/>
                    </a:moveTo>
                    <a:lnTo>
                      <a:pt x="333375" y="0"/>
                    </a:lnTo>
                    <a:lnTo>
                      <a:pt x="2896333" y="0"/>
                    </a:lnTo>
                  </a:path>
                </a:pathLst>
              </a:custGeom>
              <a:noFill/>
              <a:ln cap="flat" cmpd="sng" w="12700">
                <a:solidFill>
                  <a:srgbClr val="BFBFBF"/>
                </a:solidFill>
                <a:prstDash val="dash"/>
                <a:miter lim="800000"/>
                <a:headEnd len="med" w="med" type="oval"/>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777" name="Google Shape;777;p28"/>
              <p:cNvSpPr/>
              <p:nvPr/>
            </p:nvSpPr>
            <p:spPr>
              <a:xfrm>
                <a:off x="332362" y="-7117"/>
                <a:ext cx="2291809" cy="989423"/>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None/>
                </a:pPr>
                <a:r>
                  <a:rPr b="1" lang="tr-TR" sz="2135">
                    <a:solidFill>
                      <a:srgbClr val="92B5C2"/>
                    </a:solidFill>
                    <a:latin typeface="Cambria"/>
                    <a:ea typeface="Cambria"/>
                    <a:cs typeface="Cambria"/>
                    <a:sym typeface="Cambria"/>
                  </a:rPr>
                  <a:t>Real</a:t>
                </a:r>
                <a:endParaRPr/>
              </a:p>
              <a:p>
                <a:pPr indent="0" lvl="0" marL="0" marR="0" rtl="0" algn="just">
                  <a:lnSpc>
                    <a:spcPct val="150000"/>
                  </a:lnSpc>
                  <a:spcBef>
                    <a:spcPts val="0"/>
                  </a:spcBef>
                  <a:spcAft>
                    <a:spcPts val="0"/>
                  </a:spcAft>
                  <a:buNone/>
                </a:pPr>
                <a:r>
                  <a:rPr lang="tr-TR" sz="1600">
                    <a:solidFill>
                      <a:srgbClr val="7F7F7F"/>
                    </a:solidFill>
                    <a:latin typeface="Cambria"/>
                    <a:ea typeface="Cambria"/>
                    <a:cs typeface="Cambria"/>
                    <a:sym typeface="Cambria"/>
                  </a:rPr>
                  <a:t>The user can make a presentation on a projector</a:t>
                </a:r>
                <a:endParaRPr b="1" i="0" sz="1465" u="none" cap="none" strike="noStrike">
                  <a:solidFill>
                    <a:srgbClr val="000000"/>
                  </a:solidFill>
                  <a:latin typeface="Cambria"/>
                  <a:ea typeface="Cambria"/>
                  <a:cs typeface="Cambria"/>
                  <a:sym typeface="Cambria"/>
                </a:endParaRPr>
              </a:p>
            </p:txBody>
          </p:sp>
          <p:sp>
            <p:nvSpPr>
              <p:cNvPr id="778" name="Google Shape;778;p28"/>
              <p:cNvSpPr/>
              <p:nvPr/>
            </p:nvSpPr>
            <p:spPr>
              <a:xfrm flipH="1">
                <a:off x="9525" y="1930400"/>
                <a:ext cx="2433637" cy="620713"/>
              </a:xfrm>
              <a:custGeom>
                <a:rect b="b" l="l" r="r" t="t"/>
                <a:pathLst>
                  <a:path extrusionOk="0" h="587027" w="2528430">
                    <a:moveTo>
                      <a:pt x="0" y="587027"/>
                    </a:moveTo>
                    <a:lnTo>
                      <a:pt x="333375" y="6002"/>
                    </a:lnTo>
                    <a:lnTo>
                      <a:pt x="2528430" y="0"/>
                    </a:lnTo>
                  </a:path>
                </a:pathLst>
              </a:custGeom>
              <a:noFill/>
              <a:ln cap="flat" cmpd="sng" w="12700">
                <a:solidFill>
                  <a:srgbClr val="BFBFBF"/>
                </a:solidFill>
                <a:prstDash val="dash"/>
                <a:miter lim="800000"/>
                <a:headEnd len="med" w="med" type="oval"/>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779" name="Google Shape;779;p28"/>
              <p:cNvSpPr/>
              <p:nvPr/>
            </p:nvSpPr>
            <p:spPr>
              <a:xfrm>
                <a:off x="3849687" y="414338"/>
                <a:ext cx="2736850" cy="615950"/>
              </a:xfrm>
              <a:custGeom>
                <a:rect b="b" l="l" r="r" t="t"/>
                <a:pathLst>
                  <a:path extrusionOk="0" h="581025" w="2896333">
                    <a:moveTo>
                      <a:pt x="0" y="581025"/>
                    </a:moveTo>
                    <a:lnTo>
                      <a:pt x="333375" y="0"/>
                    </a:lnTo>
                    <a:lnTo>
                      <a:pt x="2896333" y="0"/>
                    </a:lnTo>
                  </a:path>
                </a:pathLst>
              </a:custGeom>
              <a:noFill/>
              <a:ln cap="flat" cmpd="sng" w="12700">
                <a:solidFill>
                  <a:srgbClr val="BFBFBF"/>
                </a:solidFill>
                <a:prstDash val="dash"/>
                <a:miter lim="800000"/>
                <a:headEnd len="med" w="med" type="oval"/>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780" name="Google Shape;780;p28"/>
              <p:cNvSpPr/>
              <p:nvPr/>
            </p:nvSpPr>
            <p:spPr>
              <a:xfrm>
                <a:off x="3894137" y="1930400"/>
                <a:ext cx="2713038" cy="620713"/>
              </a:xfrm>
              <a:custGeom>
                <a:rect b="b" l="l" r="r" t="t"/>
                <a:pathLst>
                  <a:path extrusionOk="0" h="587027" w="2528430">
                    <a:moveTo>
                      <a:pt x="0" y="587027"/>
                    </a:moveTo>
                    <a:lnTo>
                      <a:pt x="333375" y="6002"/>
                    </a:lnTo>
                    <a:lnTo>
                      <a:pt x="2528430" y="0"/>
                    </a:lnTo>
                  </a:path>
                </a:pathLst>
              </a:custGeom>
              <a:noFill/>
              <a:ln cap="flat" cmpd="sng" w="12700">
                <a:solidFill>
                  <a:srgbClr val="BFBFBF"/>
                </a:solidFill>
                <a:prstDash val="dash"/>
                <a:miter lim="800000"/>
                <a:headEnd len="med" w="med" type="oval"/>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781" name="Google Shape;781;p28"/>
              <p:cNvSpPr/>
              <p:nvPr/>
            </p:nvSpPr>
            <p:spPr>
              <a:xfrm>
                <a:off x="2693987" y="984250"/>
                <a:ext cx="82550" cy="82550"/>
              </a:xfrm>
              <a:prstGeom prst="ellipse">
                <a:avLst/>
              </a:prstGeom>
              <a:gradFill>
                <a:gsLst>
                  <a:gs pos="0">
                    <a:srgbClr val="9B9B9B"/>
                  </a:gs>
                  <a:gs pos="50000">
                    <a:srgbClr val="8D8D8D"/>
                  </a:gs>
                  <a:gs pos="100000">
                    <a:srgbClr val="797979"/>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82" name="Google Shape;782;p28"/>
              <p:cNvSpPr/>
              <p:nvPr/>
            </p:nvSpPr>
            <p:spPr>
              <a:xfrm>
                <a:off x="3802062" y="990600"/>
                <a:ext cx="82550" cy="82550"/>
              </a:xfrm>
              <a:prstGeom prst="ellipse">
                <a:avLst/>
              </a:prstGeom>
              <a:gradFill>
                <a:gsLst>
                  <a:gs pos="0">
                    <a:srgbClr val="9B9B9B"/>
                  </a:gs>
                  <a:gs pos="50000">
                    <a:srgbClr val="8D8D8D"/>
                  </a:gs>
                  <a:gs pos="100000">
                    <a:srgbClr val="797979"/>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83" name="Google Shape;783;p28"/>
              <p:cNvSpPr/>
              <p:nvPr/>
            </p:nvSpPr>
            <p:spPr>
              <a:xfrm>
                <a:off x="3849687" y="2509838"/>
                <a:ext cx="82550" cy="82550"/>
              </a:xfrm>
              <a:prstGeom prst="ellipse">
                <a:avLst/>
              </a:prstGeom>
              <a:gradFill>
                <a:gsLst>
                  <a:gs pos="0">
                    <a:srgbClr val="9B9B9B"/>
                  </a:gs>
                  <a:gs pos="50000">
                    <a:srgbClr val="8D8D8D"/>
                  </a:gs>
                  <a:gs pos="100000">
                    <a:srgbClr val="797979"/>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84" name="Google Shape;784;p28"/>
              <p:cNvSpPr/>
              <p:nvPr/>
            </p:nvSpPr>
            <p:spPr>
              <a:xfrm>
                <a:off x="2409825" y="2509838"/>
                <a:ext cx="82550" cy="82550"/>
              </a:xfrm>
              <a:prstGeom prst="ellipse">
                <a:avLst/>
              </a:prstGeom>
              <a:gradFill>
                <a:gsLst>
                  <a:gs pos="0">
                    <a:srgbClr val="9B9B9B"/>
                  </a:gs>
                  <a:gs pos="50000">
                    <a:srgbClr val="8D8D8D"/>
                  </a:gs>
                  <a:gs pos="100000">
                    <a:srgbClr val="797979"/>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785" name="Google Shape;785;p28"/>
              <p:cNvSpPr/>
              <p:nvPr/>
            </p:nvSpPr>
            <p:spPr>
              <a:xfrm>
                <a:off x="332363" y="1511201"/>
                <a:ext cx="2291809" cy="1242170"/>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None/>
                </a:pPr>
                <a:r>
                  <a:rPr b="1" lang="tr-TR" sz="2135">
                    <a:solidFill>
                      <a:srgbClr val="92B5C2"/>
                    </a:solidFill>
                    <a:latin typeface="Cambria"/>
                    <a:ea typeface="Cambria"/>
                    <a:cs typeface="Cambria"/>
                    <a:sym typeface="Cambria"/>
                  </a:rPr>
                  <a:t>Estate</a:t>
                </a:r>
                <a:endParaRPr b="1" sz="2135">
                  <a:solidFill>
                    <a:srgbClr val="92B5C2"/>
                  </a:solidFill>
                  <a:latin typeface="Cambria"/>
                  <a:ea typeface="Cambria"/>
                  <a:cs typeface="Cambria"/>
                  <a:sym typeface="Cambria"/>
                </a:endParaRPr>
              </a:p>
              <a:p>
                <a:pPr indent="0" lvl="0" marL="0" marR="0" rtl="0" algn="l">
                  <a:lnSpc>
                    <a:spcPct val="150000"/>
                  </a:lnSpc>
                  <a:spcBef>
                    <a:spcPts val="0"/>
                  </a:spcBef>
                  <a:spcAft>
                    <a:spcPts val="0"/>
                  </a:spcAft>
                  <a:buNone/>
                </a:pPr>
                <a:r>
                  <a:rPr lang="tr-TR" sz="1600">
                    <a:solidFill>
                      <a:srgbClr val="7F7F7F"/>
                    </a:solidFill>
                    <a:latin typeface="Cambria"/>
                    <a:ea typeface="Cambria"/>
                    <a:cs typeface="Cambria"/>
                    <a:sym typeface="Cambria"/>
                  </a:rPr>
                  <a:t>The user can demonstrate a projector or computer, or</a:t>
                </a:r>
                <a:endParaRPr b="1" sz="1465">
                  <a:solidFill>
                    <a:srgbClr val="000000"/>
                  </a:solidFill>
                  <a:latin typeface="Cambria"/>
                  <a:ea typeface="Cambria"/>
                  <a:cs typeface="Cambria"/>
                  <a:sym typeface="Cambria"/>
                </a:endParaRPr>
              </a:p>
              <a:p>
                <a:pPr indent="0" lvl="0" marL="0" marR="0" rtl="0" algn="just">
                  <a:lnSpc>
                    <a:spcPct val="150000"/>
                  </a:lnSpc>
                  <a:spcBef>
                    <a:spcPts val="0"/>
                  </a:spcBef>
                  <a:spcAft>
                    <a:spcPts val="0"/>
                  </a:spcAft>
                  <a:buClr>
                    <a:schemeClr val="dk1"/>
                  </a:buClr>
                  <a:buSzPts val="1465"/>
                  <a:buFont typeface="Arial"/>
                  <a:buNone/>
                </a:pPr>
                <a:r>
                  <a:t/>
                </a:r>
                <a:endParaRPr b="1" i="0" sz="1465" u="none" cap="none" strike="noStrike">
                  <a:solidFill>
                    <a:srgbClr val="000000"/>
                  </a:solidFill>
                  <a:latin typeface="Cambria"/>
                  <a:ea typeface="Cambria"/>
                  <a:cs typeface="Cambria"/>
                  <a:sym typeface="Cambria"/>
                </a:endParaRPr>
              </a:p>
            </p:txBody>
          </p:sp>
          <p:sp>
            <p:nvSpPr>
              <p:cNvPr id="786" name="Google Shape;786;p28"/>
              <p:cNvSpPr/>
              <p:nvPr/>
            </p:nvSpPr>
            <p:spPr>
              <a:xfrm>
                <a:off x="3936351" y="-7117"/>
                <a:ext cx="2291809" cy="989423"/>
              </a:xfrm>
              <a:prstGeom prst="rect">
                <a:avLst/>
              </a:prstGeom>
              <a:noFill/>
              <a:ln>
                <a:noFill/>
              </a:ln>
            </p:spPr>
            <p:txBody>
              <a:bodyPr anchorCtr="0" anchor="t" bIns="45700" lIns="91425" spcFirstLastPara="1" rIns="91425" wrap="square" tIns="45700">
                <a:noAutofit/>
              </a:bodyPr>
              <a:lstStyle/>
              <a:p>
                <a:pPr indent="0" lvl="0" marL="0" marR="0" rtl="0" algn="r">
                  <a:lnSpc>
                    <a:spcPct val="150000"/>
                  </a:lnSpc>
                  <a:spcBef>
                    <a:spcPts val="0"/>
                  </a:spcBef>
                  <a:spcAft>
                    <a:spcPts val="0"/>
                  </a:spcAft>
                  <a:buNone/>
                </a:pPr>
                <a:r>
                  <a:rPr b="1" lang="tr-TR" sz="2135">
                    <a:solidFill>
                      <a:srgbClr val="92B5C2"/>
                    </a:solidFill>
                    <a:latin typeface="Cambria"/>
                    <a:ea typeface="Cambria"/>
                    <a:cs typeface="Cambria"/>
                    <a:sym typeface="Cambria"/>
                  </a:rPr>
                  <a:t>Culture</a:t>
                </a:r>
                <a:endParaRPr b="1" sz="2135">
                  <a:solidFill>
                    <a:srgbClr val="92B5C2"/>
                  </a:solidFill>
                  <a:latin typeface="Cambria"/>
                  <a:ea typeface="Cambria"/>
                  <a:cs typeface="Cambria"/>
                  <a:sym typeface="Cambria"/>
                </a:endParaRPr>
              </a:p>
              <a:p>
                <a:pPr indent="0" lvl="0" marL="0" marR="0" rtl="0" algn="r">
                  <a:lnSpc>
                    <a:spcPct val="150000"/>
                  </a:lnSpc>
                  <a:spcBef>
                    <a:spcPts val="0"/>
                  </a:spcBef>
                  <a:spcAft>
                    <a:spcPts val="0"/>
                  </a:spcAft>
                  <a:buNone/>
                </a:pPr>
                <a:r>
                  <a:rPr lang="tr-TR" sz="1600">
                    <a:solidFill>
                      <a:srgbClr val="7F7F7F"/>
                    </a:solidFill>
                    <a:latin typeface="Cambria"/>
                    <a:ea typeface="Cambria"/>
                    <a:cs typeface="Cambria"/>
                    <a:sym typeface="Cambria"/>
                  </a:rPr>
                  <a:t>The user can demonstrate on a projector or computer, or</a:t>
                </a:r>
                <a:endParaRPr b="1" i="0" sz="1465" u="none" cap="none" strike="noStrike">
                  <a:solidFill>
                    <a:srgbClr val="000000"/>
                  </a:solidFill>
                  <a:latin typeface="Cambria"/>
                  <a:ea typeface="Cambria"/>
                  <a:cs typeface="Cambria"/>
                  <a:sym typeface="Cambria"/>
                </a:endParaRPr>
              </a:p>
            </p:txBody>
          </p:sp>
          <p:sp>
            <p:nvSpPr>
              <p:cNvPr id="787" name="Google Shape;787;p28"/>
              <p:cNvSpPr/>
              <p:nvPr/>
            </p:nvSpPr>
            <p:spPr>
              <a:xfrm>
                <a:off x="3991097" y="1526333"/>
                <a:ext cx="2291809" cy="989423"/>
              </a:xfrm>
              <a:prstGeom prst="rect">
                <a:avLst/>
              </a:prstGeom>
              <a:noFill/>
              <a:ln>
                <a:noFill/>
              </a:ln>
            </p:spPr>
            <p:txBody>
              <a:bodyPr anchorCtr="0" anchor="t" bIns="45700" lIns="91425" spcFirstLastPara="1" rIns="91425" wrap="square" tIns="45700">
                <a:noAutofit/>
              </a:bodyPr>
              <a:lstStyle/>
              <a:p>
                <a:pPr indent="0" lvl="0" marL="0" marR="0" rtl="0" algn="r">
                  <a:lnSpc>
                    <a:spcPct val="150000"/>
                  </a:lnSpc>
                  <a:spcBef>
                    <a:spcPts val="0"/>
                  </a:spcBef>
                  <a:spcAft>
                    <a:spcPts val="0"/>
                  </a:spcAft>
                  <a:buNone/>
                </a:pPr>
                <a:r>
                  <a:rPr b="1" lang="tr-TR" sz="2135">
                    <a:solidFill>
                      <a:srgbClr val="92B5C2"/>
                    </a:solidFill>
                    <a:latin typeface="Cambria"/>
                    <a:ea typeface="Cambria"/>
                    <a:cs typeface="Cambria"/>
                    <a:sym typeface="Cambria"/>
                  </a:rPr>
                  <a:t>Arts</a:t>
                </a:r>
                <a:endParaRPr b="1" sz="2135">
                  <a:solidFill>
                    <a:srgbClr val="92B5C2"/>
                  </a:solidFill>
                  <a:latin typeface="Cambria"/>
                  <a:ea typeface="Cambria"/>
                  <a:cs typeface="Cambria"/>
                  <a:sym typeface="Cambria"/>
                </a:endParaRPr>
              </a:p>
              <a:p>
                <a:pPr indent="0" lvl="0" marL="0" marR="0" rtl="0" algn="r">
                  <a:lnSpc>
                    <a:spcPct val="150000"/>
                  </a:lnSpc>
                  <a:spcBef>
                    <a:spcPts val="0"/>
                  </a:spcBef>
                  <a:spcAft>
                    <a:spcPts val="0"/>
                  </a:spcAft>
                  <a:buNone/>
                </a:pPr>
                <a:r>
                  <a:rPr lang="tr-TR" sz="1600">
                    <a:solidFill>
                      <a:srgbClr val="7F7F7F"/>
                    </a:solidFill>
                    <a:latin typeface="Cambria"/>
                    <a:ea typeface="Cambria"/>
                    <a:cs typeface="Cambria"/>
                    <a:sym typeface="Cambria"/>
                  </a:rPr>
                  <a:t> You can also print out the presentation to make a film</a:t>
                </a:r>
                <a:endParaRPr b="1" i="0" sz="1465" u="none" cap="none" strike="noStrike">
                  <a:solidFill>
                    <a:srgbClr val="7F7F7F"/>
                  </a:solidFill>
                  <a:latin typeface="Cambria"/>
                  <a:ea typeface="Cambria"/>
                  <a:cs typeface="Cambria"/>
                  <a:sym typeface="Cambria"/>
                </a:endParaRPr>
              </a:p>
            </p:txBody>
          </p:sp>
        </p:grpSp>
        <p:pic>
          <p:nvPicPr>
            <p:cNvPr id="788" name="Google Shape;788;p28"/>
            <p:cNvPicPr preferRelativeResize="0"/>
            <p:nvPr/>
          </p:nvPicPr>
          <p:blipFill rotWithShape="1">
            <a:blip r:embed="rId3">
              <a:alphaModFix/>
            </a:blip>
            <a:srcRect b="0" l="0" r="0" t="0"/>
            <a:stretch/>
          </p:blipFill>
          <p:spPr>
            <a:xfrm>
              <a:off x="89641" y="281021"/>
              <a:ext cx="502575" cy="502575"/>
            </a:xfrm>
            <a:prstGeom prst="rect">
              <a:avLst/>
            </a:prstGeom>
            <a:noFill/>
            <a:ln>
              <a:noFill/>
            </a:ln>
          </p:spPr>
        </p:pic>
        <p:pic>
          <p:nvPicPr>
            <p:cNvPr id="789" name="Google Shape;789;p28"/>
            <p:cNvPicPr preferRelativeResize="0"/>
            <p:nvPr/>
          </p:nvPicPr>
          <p:blipFill rotWithShape="1">
            <a:blip r:embed="rId4">
              <a:alphaModFix/>
            </a:blip>
            <a:srcRect b="0" l="0" r="0" t="0"/>
            <a:stretch/>
          </p:blipFill>
          <p:spPr>
            <a:xfrm>
              <a:off x="8451061" y="167678"/>
              <a:ext cx="502575" cy="502575"/>
            </a:xfrm>
            <a:prstGeom prst="rect">
              <a:avLst/>
            </a:prstGeom>
            <a:noFill/>
            <a:ln>
              <a:noFill/>
            </a:ln>
          </p:spPr>
        </p:pic>
        <p:pic>
          <p:nvPicPr>
            <p:cNvPr id="790" name="Google Shape;790;p28"/>
            <p:cNvPicPr preferRelativeResize="0"/>
            <p:nvPr/>
          </p:nvPicPr>
          <p:blipFill rotWithShape="1">
            <a:blip r:embed="rId5">
              <a:alphaModFix/>
            </a:blip>
            <a:srcRect b="0" l="0" r="0" t="0"/>
            <a:stretch/>
          </p:blipFill>
          <p:spPr>
            <a:xfrm>
              <a:off x="0" y="2080688"/>
              <a:ext cx="596675" cy="596675"/>
            </a:xfrm>
            <a:prstGeom prst="rect">
              <a:avLst/>
            </a:prstGeom>
            <a:noFill/>
            <a:ln>
              <a:noFill/>
            </a:ln>
          </p:spPr>
        </p:pic>
        <p:pic>
          <p:nvPicPr>
            <p:cNvPr id="791" name="Google Shape;791;p28"/>
            <p:cNvPicPr preferRelativeResize="0"/>
            <p:nvPr/>
          </p:nvPicPr>
          <p:blipFill rotWithShape="1">
            <a:blip r:embed="rId6">
              <a:alphaModFix/>
            </a:blip>
            <a:srcRect b="0" l="0" r="0" t="0"/>
            <a:stretch/>
          </p:blipFill>
          <p:spPr>
            <a:xfrm>
              <a:off x="8420699" y="2106801"/>
              <a:ext cx="551859" cy="551859"/>
            </a:xfrm>
            <a:prstGeom prst="rect">
              <a:avLst/>
            </a:prstGeom>
            <a:noFill/>
            <a:ln>
              <a:noFill/>
            </a:ln>
          </p:spPr>
        </p:pic>
      </p:grpSp>
      <p:sp>
        <p:nvSpPr>
          <p:cNvPr id="792" name="Google Shape;792;p28"/>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Dismiss</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768"/>
                                        </p:tgtEl>
                                        <p:attrNameLst>
                                          <p:attrName>style.visibility</p:attrName>
                                        </p:attrNameLst>
                                      </p:cBhvr>
                                      <p:to>
                                        <p:strVal val="visible"/>
                                      </p:to>
                                    </p:set>
                                    <p:animEffect filter="fade" transition="in">
                                      <p:cBhvr>
                                        <p:cTn dur="1000"/>
                                        <p:tgtEl>
                                          <p:spTgt spid="76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792"/>
                                        </p:tgtEl>
                                        <p:attrNameLst>
                                          <p:attrName>style.visibility</p:attrName>
                                        </p:attrNameLst>
                                      </p:cBhvr>
                                      <p:to>
                                        <p:strVal val="visible"/>
                                      </p:to>
                                    </p:set>
                                    <p:animEffect filter="fade" transition="in">
                                      <p:cBhvr>
                                        <p:cTn dur="500"/>
                                        <p:tgtEl>
                                          <p:spTgt spid="79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6" name="Shape 796"/>
        <p:cNvGrpSpPr/>
        <p:nvPr/>
      </p:nvGrpSpPr>
      <p:grpSpPr>
        <a:xfrm>
          <a:off x="0" y="0"/>
          <a:ext cx="0" cy="0"/>
          <a:chOff x="0" y="0"/>
          <a:chExt cx="0" cy="0"/>
        </a:xfrm>
      </p:grpSpPr>
      <p:sp>
        <p:nvSpPr>
          <p:cNvPr id="797" name="Google Shape;797;p29"/>
          <p:cNvSpPr txBox="1"/>
          <p:nvPr/>
        </p:nvSpPr>
        <p:spPr>
          <a:xfrm>
            <a:off x="4476939" y="844884"/>
            <a:ext cx="3173955" cy="2646878"/>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92B5C2"/>
              </a:buClr>
              <a:buSzPts val="16600"/>
              <a:buFont typeface="Arial"/>
              <a:buNone/>
            </a:pPr>
            <a:r>
              <a:rPr b="1" lang="tr-TR" sz="16600">
                <a:solidFill>
                  <a:srgbClr val="92B5C2"/>
                </a:solidFill>
                <a:latin typeface="Cambria"/>
                <a:ea typeface="Cambria"/>
                <a:cs typeface="Cambria"/>
                <a:sym typeface="Cambria"/>
              </a:rPr>
              <a:t>03</a:t>
            </a:r>
            <a:endParaRPr b="1" sz="16600">
              <a:solidFill>
                <a:srgbClr val="92B5C2"/>
              </a:solidFill>
              <a:latin typeface="Cambria"/>
              <a:ea typeface="Cambria"/>
              <a:cs typeface="Cambria"/>
              <a:sym typeface="Cambria"/>
            </a:endParaRPr>
          </a:p>
        </p:txBody>
      </p:sp>
      <p:grpSp>
        <p:nvGrpSpPr>
          <p:cNvPr id="798" name="Google Shape;798;p29"/>
          <p:cNvGrpSpPr/>
          <p:nvPr/>
        </p:nvGrpSpPr>
        <p:grpSpPr>
          <a:xfrm>
            <a:off x="3531854" y="3570413"/>
            <a:ext cx="5064125" cy="1448747"/>
            <a:chOff x="3464698" y="4260457"/>
            <a:chExt cx="5064447" cy="1449269"/>
          </a:xfrm>
        </p:grpSpPr>
        <p:sp>
          <p:nvSpPr>
            <p:cNvPr id="799" name="Google Shape;799;p29"/>
            <p:cNvSpPr txBox="1"/>
            <p:nvPr/>
          </p:nvSpPr>
          <p:spPr>
            <a:xfrm>
              <a:off x="3562608" y="4260457"/>
              <a:ext cx="4878606" cy="76972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78AF74"/>
                </a:buClr>
                <a:buSzPts val="4400"/>
                <a:buFont typeface="Arial"/>
                <a:buNone/>
              </a:pPr>
              <a:r>
                <a:rPr b="1" lang="tr-TR" sz="4400">
                  <a:solidFill>
                    <a:srgbClr val="78AF74"/>
                  </a:solidFill>
                  <a:latin typeface="Cambria"/>
                  <a:ea typeface="Cambria"/>
                  <a:cs typeface="Cambria"/>
                  <a:sym typeface="Cambria"/>
                </a:rPr>
                <a:t>DISPATCH</a:t>
              </a:r>
              <a:endParaRPr b="1" sz="4400">
                <a:solidFill>
                  <a:srgbClr val="78AF74"/>
                </a:solidFill>
                <a:latin typeface="Cambria"/>
                <a:ea typeface="Cambria"/>
                <a:cs typeface="Cambria"/>
                <a:sym typeface="Cambria"/>
              </a:endParaRPr>
            </a:p>
          </p:txBody>
        </p:sp>
        <p:sp>
          <p:nvSpPr>
            <p:cNvPr id="800" name="Google Shape;800;p29"/>
            <p:cNvSpPr/>
            <p:nvPr/>
          </p:nvSpPr>
          <p:spPr>
            <a:xfrm>
              <a:off x="3464698" y="5278680"/>
              <a:ext cx="5064447" cy="431046"/>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78AF74"/>
                </a:buClr>
                <a:buSzPts val="1400"/>
                <a:buFont typeface="Arial"/>
                <a:buNone/>
              </a:pPr>
              <a:r>
                <a:rPr lang="tr-TR" sz="1400">
                  <a:solidFill>
                    <a:srgbClr val="78AF74"/>
                  </a:solidFill>
                  <a:latin typeface="Cambria"/>
                  <a:ea typeface="Cambria"/>
                  <a:cs typeface="Cambria"/>
                  <a:sym typeface="Cambria"/>
                </a:rPr>
                <a:t>Please read the instructions and work at the end of the manual template. according to your need to draw the text box size</a:t>
              </a:r>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97"/>
                                        </p:tgtEl>
                                        <p:attrNameLst>
                                          <p:attrName>style.visibility</p:attrName>
                                        </p:attrNameLst>
                                      </p:cBhvr>
                                      <p:to>
                                        <p:strVal val="visible"/>
                                      </p:to>
                                    </p:set>
                                    <p:animEffect filter="fade" transition="in">
                                      <p:cBhvr>
                                        <p:cTn dur="1000"/>
                                        <p:tgtEl>
                                          <p:spTgt spid="797"/>
                                        </p:tgtEl>
                                      </p:cBhvr>
                                    </p:animEffect>
                                  </p:childTnLst>
                                </p:cTn>
                              </p:par>
                              <p:par>
                                <p:cTn fill="hold" nodeType="withEffect" presetClass="entr" presetID="10" presetSubtype="0">
                                  <p:stCondLst>
                                    <p:cond delay="0"/>
                                  </p:stCondLst>
                                  <p:childTnLst>
                                    <p:set>
                                      <p:cBhvr>
                                        <p:cTn dur="1" fill="hold">
                                          <p:stCondLst>
                                            <p:cond delay="0"/>
                                          </p:stCondLst>
                                        </p:cTn>
                                        <p:tgtEl>
                                          <p:spTgt spid="798"/>
                                        </p:tgtEl>
                                        <p:attrNameLst>
                                          <p:attrName>style.visibility</p:attrName>
                                        </p:attrNameLst>
                                      </p:cBhvr>
                                      <p:to>
                                        <p:strVal val="visible"/>
                                      </p:to>
                                    </p:set>
                                    <p:animEffect filter="fade" transition="in">
                                      <p:cBhvr>
                                        <p:cTn dur="1000"/>
                                        <p:tgtEl>
                                          <p:spTgt spid="79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4" name="Shape 804"/>
        <p:cNvGrpSpPr/>
        <p:nvPr/>
      </p:nvGrpSpPr>
      <p:grpSpPr>
        <a:xfrm>
          <a:off x="0" y="0"/>
          <a:ext cx="0" cy="0"/>
          <a:chOff x="0" y="0"/>
          <a:chExt cx="0" cy="0"/>
        </a:xfrm>
      </p:grpSpPr>
      <p:sp>
        <p:nvSpPr>
          <p:cNvPr id="805" name="Google Shape;805;p30"/>
          <p:cNvSpPr/>
          <p:nvPr/>
        </p:nvSpPr>
        <p:spPr>
          <a:xfrm>
            <a:off x="5808043" y="4926751"/>
            <a:ext cx="3503088" cy="1066522"/>
          </a:xfrm>
          <a:prstGeom prst="rect">
            <a:avLst/>
          </a:prstGeom>
          <a:noFill/>
          <a:ln>
            <a:noFill/>
          </a:ln>
        </p:spPr>
        <p:txBody>
          <a:bodyPr anchorCtr="0" anchor="ctr" bIns="45700" lIns="91425" spcFirstLastPara="1" rIns="91425" wrap="square" tIns="45700">
            <a:noAutofit/>
          </a:bodyPr>
          <a:lstStyle/>
          <a:p>
            <a:pPr indent="0" lvl="0" marL="0" marR="0" rtl="0" algn="l">
              <a:lnSpc>
                <a:spcPct val="150000"/>
              </a:lnSpc>
              <a:spcBef>
                <a:spcPts val="0"/>
              </a:spcBef>
              <a:spcAft>
                <a:spcPts val="0"/>
              </a:spcAft>
              <a:buNone/>
            </a:pPr>
            <a:r>
              <a:rPr lang="tr-TR" sz="1600">
                <a:solidFill>
                  <a:srgbClr val="7F7F7F"/>
                </a:solidFill>
                <a:latin typeface="Cambria"/>
                <a:ea typeface="Cambria"/>
                <a:cs typeface="Cambria"/>
                <a:sym typeface="Cambria"/>
              </a:rPr>
              <a:t>We certainly do not forget you as soon as you forget us. It is, perhaps, our fate rather than our merit.</a:t>
            </a:r>
            <a:endParaRPr sz="1600">
              <a:solidFill>
                <a:srgbClr val="7F7F7F"/>
              </a:solidFill>
              <a:latin typeface="Cambria"/>
              <a:ea typeface="Cambria"/>
              <a:cs typeface="Cambria"/>
              <a:sym typeface="Cambria"/>
            </a:endParaRPr>
          </a:p>
        </p:txBody>
      </p:sp>
      <p:sp>
        <p:nvSpPr>
          <p:cNvPr id="806" name="Google Shape;806;p30"/>
          <p:cNvSpPr/>
          <p:nvPr/>
        </p:nvSpPr>
        <p:spPr>
          <a:xfrm>
            <a:off x="144889" y="4366027"/>
            <a:ext cx="3503088" cy="1066522"/>
          </a:xfrm>
          <a:prstGeom prst="rect">
            <a:avLst/>
          </a:prstGeom>
          <a:noFill/>
          <a:ln>
            <a:noFill/>
          </a:ln>
        </p:spPr>
        <p:txBody>
          <a:bodyPr anchorCtr="0" anchor="ctr" bIns="45700" lIns="91425" spcFirstLastPara="1" rIns="91425" wrap="square" tIns="45700">
            <a:noAutofit/>
          </a:bodyPr>
          <a:lstStyle/>
          <a:p>
            <a:pPr indent="0" lvl="0" marL="0" marR="0" rtl="0" algn="r">
              <a:lnSpc>
                <a:spcPct val="150000"/>
              </a:lnSpc>
              <a:spcBef>
                <a:spcPts val="0"/>
              </a:spcBef>
              <a:spcAft>
                <a:spcPts val="0"/>
              </a:spcAft>
              <a:buNone/>
            </a:pPr>
            <a:r>
              <a:rPr lang="tr-TR" sz="1600">
                <a:solidFill>
                  <a:srgbClr val="7F7F7F"/>
                </a:solidFill>
                <a:latin typeface="Cambria"/>
                <a:ea typeface="Cambria"/>
                <a:cs typeface="Cambria"/>
                <a:sym typeface="Cambria"/>
              </a:rPr>
              <a:t>It is a very sad thing that nowadays there is so little useless information.</a:t>
            </a:r>
            <a:endParaRPr sz="1600">
              <a:solidFill>
                <a:srgbClr val="7F7F7F"/>
              </a:solidFill>
              <a:latin typeface="Cambria"/>
              <a:ea typeface="Cambria"/>
              <a:cs typeface="Cambria"/>
              <a:sym typeface="Cambria"/>
            </a:endParaRPr>
          </a:p>
        </p:txBody>
      </p:sp>
      <p:sp>
        <p:nvSpPr>
          <p:cNvPr id="807" name="Google Shape;807;p30"/>
          <p:cNvSpPr/>
          <p:nvPr/>
        </p:nvSpPr>
        <p:spPr>
          <a:xfrm>
            <a:off x="2592912" y="1864469"/>
            <a:ext cx="3503088" cy="1066522"/>
          </a:xfrm>
          <a:prstGeom prst="rect">
            <a:avLst/>
          </a:prstGeom>
          <a:noFill/>
          <a:ln>
            <a:noFill/>
          </a:ln>
        </p:spPr>
        <p:txBody>
          <a:bodyPr anchorCtr="0" anchor="ctr" bIns="45700" lIns="91425" spcFirstLastPara="1" rIns="91425" wrap="square" tIns="45700">
            <a:noAutofit/>
          </a:bodyPr>
          <a:lstStyle/>
          <a:p>
            <a:pPr indent="0" lvl="0" marL="0" marR="0" rtl="0" algn="r">
              <a:lnSpc>
                <a:spcPct val="150000"/>
              </a:lnSpc>
              <a:spcBef>
                <a:spcPts val="0"/>
              </a:spcBef>
              <a:spcAft>
                <a:spcPts val="0"/>
              </a:spcAft>
              <a:buNone/>
            </a:pPr>
            <a:r>
              <a:rPr lang="tr-TR" sz="1600">
                <a:solidFill>
                  <a:srgbClr val="7F7F7F"/>
                </a:solidFill>
                <a:latin typeface="Cambria"/>
                <a:ea typeface="Cambria"/>
                <a:cs typeface="Cambria"/>
                <a:sym typeface="Cambria"/>
              </a:rPr>
              <a:t>We certainly do not forget you as soon as you forget us. It is, perhaps, our fate rather than our merit.</a:t>
            </a:r>
            <a:endParaRPr sz="1600">
              <a:solidFill>
                <a:srgbClr val="7F7F7F"/>
              </a:solidFill>
              <a:latin typeface="Cambria"/>
              <a:ea typeface="Cambria"/>
              <a:cs typeface="Cambria"/>
              <a:sym typeface="Cambria"/>
            </a:endParaRPr>
          </a:p>
        </p:txBody>
      </p:sp>
      <p:sp>
        <p:nvSpPr>
          <p:cNvPr id="808" name="Google Shape;808;p30"/>
          <p:cNvSpPr/>
          <p:nvPr/>
        </p:nvSpPr>
        <p:spPr>
          <a:xfrm>
            <a:off x="7202732" y="2227123"/>
            <a:ext cx="908970" cy="1760079"/>
          </a:xfrm>
          <a:custGeom>
            <a:rect b="b" l="l" r="r" t="t"/>
            <a:pathLst>
              <a:path extrusionOk="0" h="1761068" w="880533">
                <a:moveTo>
                  <a:pt x="0" y="0"/>
                </a:moveTo>
                <a:lnTo>
                  <a:pt x="177457" y="17890"/>
                </a:lnTo>
                <a:cubicBezTo>
                  <a:pt x="578702" y="99996"/>
                  <a:pt x="880533" y="455017"/>
                  <a:pt x="880533" y="880534"/>
                </a:cubicBezTo>
                <a:cubicBezTo>
                  <a:pt x="880533" y="1306051"/>
                  <a:pt x="578702" y="1661072"/>
                  <a:pt x="177457" y="1743179"/>
                </a:cubicBezTo>
                <a:lnTo>
                  <a:pt x="0" y="1761068"/>
                </a:lnTo>
                <a:lnTo>
                  <a:pt x="0" y="1409700"/>
                </a:lnTo>
                <a:lnTo>
                  <a:pt x="106644" y="1398950"/>
                </a:lnTo>
                <a:cubicBezTo>
                  <a:pt x="347776" y="1349607"/>
                  <a:pt x="529165" y="1136253"/>
                  <a:pt x="529165" y="880533"/>
                </a:cubicBezTo>
                <a:cubicBezTo>
                  <a:pt x="529165" y="624814"/>
                  <a:pt x="347776" y="411460"/>
                  <a:pt x="106644" y="362117"/>
                </a:cubicBezTo>
                <a:lnTo>
                  <a:pt x="0" y="351366"/>
                </a:lnTo>
                <a:lnTo>
                  <a:pt x="0" y="0"/>
                </a:lnTo>
                <a:close/>
              </a:path>
            </a:pathLst>
          </a:custGeom>
          <a:solidFill>
            <a:srgbClr val="92B5C2"/>
          </a:solidFill>
          <a:ln>
            <a:noFill/>
          </a:ln>
        </p:spPr>
        <p:txBody>
          <a:bodyPr anchorCtr="0" anchor="ctr"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4800"/>
              <a:buFont typeface="Arial"/>
              <a:buNone/>
            </a:pPr>
            <a:r>
              <a:t/>
            </a:r>
            <a:endParaRPr b="1" i="0" sz="4800" u="none" cap="none" strike="noStrike">
              <a:solidFill>
                <a:srgbClr val="92B5C2"/>
              </a:solidFill>
              <a:latin typeface="Cambria"/>
              <a:ea typeface="Cambria"/>
              <a:cs typeface="Cambria"/>
              <a:sym typeface="Cambria"/>
            </a:endParaRPr>
          </a:p>
        </p:txBody>
      </p:sp>
      <p:pic>
        <p:nvPicPr>
          <p:cNvPr id="809" name="Google Shape;809;p30"/>
          <p:cNvPicPr preferRelativeResize="0"/>
          <p:nvPr/>
        </p:nvPicPr>
        <p:blipFill rotWithShape="1">
          <a:blip r:embed="rId3">
            <a:alphaModFix/>
          </a:blip>
          <a:srcRect b="0" l="0" r="0" t="0"/>
          <a:stretch/>
        </p:blipFill>
        <p:spPr>
          <a:xfrm>
            <a:off x="7202735" y="1947791"/>
            <a:ext cx="60943" cy="899878"/>
          </a:xfrm>
          <a:prstGeom prst="rect">
            <a:avLst/>
          </a:prstGeom>
          <a:noFill/>
          <a:ln>
            <a:noFill/>
          </a:ln>
        </p:spPr>
      </p:pic>
      <p:sp>
        <p:nvSpPr>
          <p:cNvPr id="810" name="Google Shape;810;p30"/>
          <p:cNvSpPr/>
          <p:nvPr/>
        </p:nvSpPr>
        <p:spPr>
          <a:xfrm>
            <a:off x="6106585" y="2833390"/>
            <a:ext cx="908970" cy="1760079"/>
          </a:xfrm>
          <a:custGeom>
            <a:rect b="b" l="l" r="r" t="t"/>
            <a:pathLst>
              <a:path extrusionOk="0" h="1761068" w="880533">
                <a:moveTo>
                  <a:pt x="0" y="0"/>
                </a:moveTo>
                <a:lnTo>
                  <a:pt x="177457" y="17890"/>
                </a:lnTo>
                <a:cubicBezTo>
                  <a:pt x="578702" y="99996"/>
                  <a:pt x="880533" y="455017"/>
                  <a:pt x="880533" y="880534"/>
                </a:cubicBezTo>
                <a:cubicBezTo>
                  <a:pt x="880533" y="1306051"/>
                  <a:pt x="578702" y="1661072"/>
                  <a:pt x="177457" y="1743179"/>
                </a:cubicBezTo>
                <a:lnTo>
                  <a:pt x="0" y="1761068"/>
                </a:lnTo>
                <a:lnTo>
                  <a:pt x="0" y="1409700"/>
                </a:lnTo>
                <a:lnTo>
                  <a:pt x="106644" y="1398950"/>
                </a:lnTo>
                <a:cubicBezTo>
                  <a:pt x="347776" y="1349607"/>
                  <a:pt x="529165" y="1136253"/>
                  <a:pt x="529165" y="880533"/>
                </a:cubicBezTo>
                <a:cubicBezTo>
                  <a:pt x="529165" y="624814"/>
                  <a:pt x="347776" y="411460"/>
                  <a:pt x="106644" y="362117"/>
                </a:cubicBezTo>
                <a:lnTo>
                  <a:pt x="0" y="351366"/>
                </a:lnTo>
                <a:lnTo>
                  <a:pt x="0" y="0"/>
                </a:lnTo>
                <a:close/>
              </a:path>
            </a:pathLst>
          </a:custGeom>
          <a:solidFill>
            <a:srgbClr val="78AF74"/>
          </a:solidFill>
          <a:ln>
            <a:noFill/>
          </a:ln>
        </p:spPr>
        <p:txBody>
          <a:bodyPr anchorCtr="0" anchor="ctr"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4800"/>
              <a:buFont typeface="Arial"/>
              <a:buNone/>
            </a:pPr>
            <a:r>
              <a:t/>
            </a:r>
            <a:endParaRPr b="1" i="0" sz="4800" u="none" cap="none" strike="noStrike">
              <a:solidFill>
                <a:srgbClr val="78AF74"/>
              </a:solidFill>
              <a:latin typeface="Cambria"/>
              <a:ea typeface="Cambria"/>
              <a:cs typeface="Cambria"/>
              <a:sym typeface="Cambria"/>
            </a:endParaRPr>
          </a:p>
        </p:txBody>
      </p:sp>
      <p:pic>
        <p:nvPicPr>
          <p:cNvPr id="811" name="Google Shape;811;p30"/>
          <p:cNvPicPr preferRelativeResize="0"/>
          <p:nvPr/>
        </p:nvPicPr>
        <p:blipFill rotWithShape="1">
          <a:blip r:embed="rId4">
            <a:alphaModFix/>
          </a:blip>
          <a:srcRect b="0" l="0" r="0" t="0"/>
          <a:stretch/>
        </p:blipFill>
        <p:spPr>
          <a:xfrm>
            <a:off x="6106587" y="2554057"/>
            <a:ext cx="60943" cy="899878"/>
          </a:xfrm>
          <a:prstGeom prst="rect">
            <a:avLst/>
          </a:prstGeom>
          <a:noFill/>
          <a:ln>
            <a:noFill/>
          </a:ln>
        </p:spPr>
      </p:pic>
      <p:sp>
        <p:nvSpPr>
          <p:cNvPr id="812" name="Google Shape;812;p30"/>
          <p:cNvSpPr/>
          <p:nvPr/>
        </p:nvSpPr>
        <p:spPr>
          <a:xfrm>
            <a:off x="5010437" y="3439656"/>
            <a:ext cx="908970" cy="1760079"/>
          </a:xfrm>
          <a:custGeom>
            <a:rect b="b" l="l" r="r" t="t"/>
            <a:pathLst>
              <a:path extrusionOk="0" h="1761068" w="880533">
                <a:moveTo>
                  <a:pt x="0" y="0"/>
                </a:moveTo>
                <a:lnTo>
                  <a:pt x="177457" y="17890"/>
                </a:lnTo>
                <a:cubicBezTo>
                  <a:pt x="578702" y="99996"/>
                  <a:pt x="880533" y="455017"/>
                  <a:pt x="880533" y="880534"/>
                </a:cubicBezTo>
                <a:cubicBezTo>
                  <a:pt x="880533" y="1306051"/>
                  <a:pt x="578702" y="1661072"/>
                  <a:pt x="177457" y="1743179"/>
                </a:cubicBezTo>
                <a:lnTo>
                  <a:pt x="0" y="1761068"/>
                </a:lnTo>
                <a:lnTo>
                  <a:pt x="0" y="1409700"/>
                </a:lnTo>
                <a:lnTo>
                  <a:pt x="106644" y="1398950"/>
                </a:lnTo>
                <a:cubicBezTo>
                  <a:pt x="347776" y="1349607"/>
                  <a:pt x="529165" y="1136253"/>
                  <a:pt x="529165" y="880533"/>
                </a:cubicBezTo>
                <a:cubicBezTo>
                  <a:pt x="529165" y="624814"/>
                  <a:pt x="347776" y="411460"/>
                  <a:pt x="106644" y="362117"/>
                </a:cubicBezTo>
                <a:lnTo>
                  <a:pt x="0" y="351366"/>
                </a:lnTo>
                <a:lnTo>
                  <a:pt x="0" y="0"/>
                </a:lnTo>
                <a:close/>
              </a:path>
            </a:pathLst>
          </a:custGeom>
          <a:solidFill>
            <a:srgbClr val="92B5C2"/>
          </a:solidFill>
          <a:ln>
            <a:noFill/>
          </a:ln>
        </p:spPr>
        <p:txBody>
          <a:bodyPr anchorCtr="0" anchor="ctr"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4800"/>
              <a:buFont typeface="Arial"/>
              <a:buNone/>
            </a:pPr>
            <a:r>
              <a:t/>
            </a:r>
            <a:endParaRPr b="1" i="0" sz="4800" u="none" cap="none" strike="noStrike">
              <a:solidFill>
                <a:srgbClr val="92B5C2"/>
              </a:solidFill>
              <a:latin typeface="Cambria"/>
              <a:ea typeface="Cambria"/>
              <a:cs typeface="Cambria"/>
              <a:sym typeface="Cambria"/>
            </a:endParaRPr>
          </a:p>
        </p:txBody>
      </p:sp>
      <p:pic>
        <p:nvPicPr>
          <p:cNvPr id="813" name="Google Shape;813;p30"/>
          <p:cNvPicPr preferRelativeResize="0"/>
          <p:nvPr/>
        </p:nvPicPr>
        <p:blipFill rotWithShape="1">
          <a:blip r:embed="rId4">
            <a:alphaModFix/>
          </a:blip>
          <a:srcRect b="0" l="0" r="0" t="0"/>
          <a:stretch/>
        </p:blipFill>
        <p:spPr>
          <a:xfrm>
            <a:off x="5010439" y="3160325"/>
            <a:ext cx="60943" cy="899878"/>
          </a:xfrm>
          <a:prstGeom prst="rect">
            <a:avLst/>
          </a:prstGeom>
          <a:noFill/>
          <a:ln>
            <a:noFill/>
          </a:ln>
        </p:spPr>
      </p:pic>
      <p:sp>
        <p:nvSpPr>
          <p:cNvPr id="814" name="Google Shape;814;p30"/>
          <p:cNvSpPr/>
          <p:nvPr/>
        </p:nvSpPr>
        <p:spPr>
          <a:xfrm>
            <a:off x="3916407" y="4045924"/>
            <a:ext cx="907333" cy="1760079"/>
          </a:xfrm>
          <a:custGeom>
            <a:rect b="b" l="l" r="r" t="t"/>
            <a:pathLst>
              <a:path extrusionOk="0" h="1761068" w="880533">
                <a:moveTo>
                  <a:pt x="0" y="0"/>
                </a:moveTo>
                <a:lnTo>
                  <a:pt x="177457" y="17890"/>
                </a:lnTo>
                <a:cubicBezTo>
                  <a:pt x="578702" y="99996"/>
                  <a:pt x="880533" y="455017"/>
                  <a:pt x="880533" y="880534"/>
                </a:cubicBezTo>
                <a:cubicBezTo>
                  <a:pt x="880533" y="1306051"/>
                  <a:pt x="578702" y="1661072"/>
                  <a:pt x="177457" y="1743179"/>
                </a:cubicBezTo>
                <a:lnTo>
                  <a:pt x="0" y="1761068"/>
                </a:lnTo>
                <a:lnTo>
                  <a:pt x="0" y="1409700"/>
                </a:lnTo>
                <a:lnTo>
                  <a:pt x="106644" y="1398950"/>
                </a:lnTo>
                <a:cubicBezTo>
                  <a:pt x="347776" y="1349607"/>
                  <a:pt x="529165" y="1136253"/>
                  <a:pt x="529165" y="880533"/>
                </a:cubicBezTo>
                <a:cubicBezTo>
                  <a:pt x="529165" y="624814"/>
                  <a:pt x="347776" y="411460"/>
                  <a:pt x="106644" y="362117"/>
                </a:cubicBezTo>
                <a:lnTo>
                  <a:pt x="0" y="351366"/>
                </a:lnTo>
                <a:lnTo>
                  <a:pt x="0" y="0"/>
                </a:lnTo>
                <a:close/>
              </a:path>
            </a:pathLst>
          </a:custGeom>
          <a:solidFill>
            <a:srgbClr val="78AF74"/>
          </a:solidFill>
          <a:ln>
            <a:noFill/>
          </a:ln>
        </p:spPr>
        <p:txBody>
          <a:bodyPr anchorCtr="0" anchor="ctr"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4800"/>
              <a:buFont typeface="Arial"/>
              <a:buNone/>
            </a:pPr>
            <a:r>
              <a:t/>
            </a:r>
            <a:endParaRPr b="1" i="0" sz="4800" u="none" cap="none" strike="noStrike">
              <a:solidFill>
                <a:srgbClr val="78AF74"/>
              </a:solidFill>
              <a:latin typeface="Cambria"/>
              <a:ea typeface="Cambria"/>
              <a:cs typeface="Cambria"/>
              <a:sym typeface="Cambria"/>
            </a:endParaRPr>
          </a:p>
        </p:txBody>
      </p:sp>
      <p:pic>
        <p:nvPicPr>
          <p:cNvPr id="815" name="Google Shape;815;p30"/>
          <p:cNvPicPr preferRelativeResize="0"/>
          <p:nvPr/>
        </p:nvPicPr>
        <p:blipFill rotWithShape="1">
          <a:blip r:embed="rId3">
            <a:alphaModFix/>
          </a:blip>
          <a:srcRect b="0" l="0" r="0" t="0"/>
          <a:stretch/>
        </p:blipFill>
        <p:spPr>
          <a:xfrm>
            <a:off x="3916405" y="3766592"/>
            <a:ext cx="60943" cy="899878"/>
          </a:xfrm>
          <a:prstGeom prst="rect">
            <a:avLst/>
          </a:prstGeom>
          <a:noFill/>
          <a:ln>
            <a:noFill/>
          </a:ln>
        </p:spPr>
      </p:pic>
      <p:sp>
        <p:nvSpPr>
          <p:cNvPr id="816" name="Google Shape;816;p30"/>
          <p:cNvSpPr/>
          <p:nvPr/>
        </p:nvSpPr>
        <p:spPr>
          <a:xfrm>
            <a:off x="8389869" y="2543741"/>
            <a:ext cx="3503088" cy="1066522"/>
          </a:xfrm>
          <a:prstGeom prst="rect">
            <a:avLst/>
          </a:prstGeom>
          <a:noFill/>
          <a:ln>
            <a:noFill/>
          </a:ln>
        </p:spPr>
        <p:txBody>
          <a:bodyPr anchorCtr="0" anchor="ctr" bIns="45700" lIns="91425" spcFirstLastPara="1" rIns="91425" wrap="square" tIns="45700">
            <a:noAutofit/>
          </a:bodyPr>
          <a:lstStyle/>
          <a:p>
            <a:pPr indent="0" lvl="0" marL="0" marR="0" rtl="0" algn="l">
              <a:lnSpc>
                <a:spcPct val="150000"/>
              </a:lnSpc>
              <a:spcBef>
                <a:spcPts val="0"/>
              </a:spcBef>
              <a:spcAft>
                <a:spcPts val="0"/>
              </a:spcAft>
              <a:buNone/>
            </a:pPr>
            <a:r>
              <a:rPr lang="tr-TR" sz="1600">
                <a:solidFill>
                  <a:srgbClr val="7F7F7F"/>
                </a:solidFill>
                <a:latin typeface="Cambria"/>
                <a:ea typeface="Cambria"/>
                <a:cs typeface="Cambria"/>
                <a:sym typeface="Cambria"/>
              </a:rPr>
              <a:t>It is a very sad thing that nowadays there is so little useless information.</a:t>
            </a:r>
            <a:endParaRPr sz="1600">
              <a:solidFill>
                <a:srgbClr val="7F7F7F"/>
              </a:solidFill>
              <a:latin typeface="Cambria"/>
              <a:ea typeface="Cambria"/>
              <a:cs typeface="Cambria"/>
              <a:sym typeface="Cambria"/>
            </a:endParaRPr>
          </a:p>
        </p:txBody>
      </p:sp>
      <p:sp>
        <p:nvSpPr>
          <p:cNvPr id="817" name="Google Shape;817;p30"/>
          <p:cNvSpPr/>
          <p:nvPr/>
        </p:nvSpPr>
        <p:spPr>
          <a:xfrm>
            <a:off x="6051164" y="3319008"/>
            <a:ext cx="537327" cy="830997"/>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78AF74"/>
              </a:buClr>
              <a:buSzPts val="4800"/>
              <a:buFont typeface="Cambria"/>
              <a:buNone/>
            </a:pPr>
            <a:r>
              <a:rPr b="1" i="0" lang="tr-TR" sz="4800" u="none" cap="none" strike="noStrike">
                <a:solidFill>
                  <a:srgbClr val="78AF74"/>
                </a:solidFill>
                <a:latin typeface="Cambria"/>
                <a:ea typeface="Cambria"/>
                <a:cs typeface="Cambria"/>
                <a:sym typeface="Cambria"/>
              </a:rPr>
              <a:t>C</a:t>
            </a:r>
            <a:endParaRPr b="1" i="0" sz="4800" u="none" cap="none" strike="noStrike">
              <a:solidFill>
                <a:srgbClr val="78AF74"/>
              </a:solidFill>
              <a:latin typeface="Cambria"/>
              <a:ea typeface="Cambria"/>
              <a:cs typeface="Cambria"/>
              <a:sym typeface="Cambria"/>
            </a:endParaRPr>
          </a:p>
        </p:txBody>
      </p:sp>
      <p:sp>
        <p:nvSpPr>
          <p:cNvPr id="818" name="Google Shape;818;p30"/>
          <p:cNvSpPr/>
          <p:nvPr/>
        </p:nvSpPr>
        <p:spPr>
          <a:xfrm>
            <a:off x="7095884" y="2723416"/>
            <a:ext cx="628698" cy="830868"/>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92B5C2"/>
              </a:buClr>
              <a:buSzPts val="4800"/>
              <a:buFont typeface="Cambria"/>
              <a:buNone/>
            </a:pPr>
            <a:r>
              <a:rPr b="1" i="0" lang="tr-TR" sz="4800" u="none" cap="none" strike="noStrike">
                <a:solidFill>
                  <a:srgbClr val="92B5C2"/>
                </a:solidFill>
                <a:latin typeface="Cambria"/>
                <a:ea typeface="Cambria"/>
                <a:cs typeface="Cambria"/>
                <a:sym typeface="Cambria"/>
              </a:rPr>
              <a:t>D</a:t>
            </a:r>
            <a:endParaRPr b="1" i="0" sz="4800" u="none" cap="none" strike="noStrike">
              <a:solidFill>
                <a:srgbClr val="92B5C2"/>
              </a:solidFill>
              <a:latin typeface="Cambria"/>
              <a:ea typeface="Cambria"/>
              <a:cs typeface="Cambria"/>
              <a:sym typeface="Cambria"/>
            </a:endParaRPr>
          </a:p>
        </p:txBody>
      </p:sp>
      <p:sp>
        <p:nvSpPr>
          <p:cNvPr id="819" name="Google Shape;819;p30"/>
          <p:cNvSpPr/>
          <p:nvPr/>
        </p:nvSpPr>
        <p:spPr>
          <a:xfrm>
            <a:off x="4911099" y="3894922"/>
            <a:ext cx="585417" cy="830997"/>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92B5C2"/>
              </a:buClr>
              <a:buSzPts val="4800"/>
              <a:buFont typeface="Cambria"/>
              <a:buNone/>
            </a:pPr>
            <a:r>
              <a:rPr b="1" i="0" lang="tr-TR" sz="4800" u="none" cap="none" strike="noStrike">
                <a:solidFill>
                  <a:srgbClr val="92B5C2"/>
                </a:solidFill>
                <a:latin typeface="Cambria"/>
                <a:ea typeface="Cambria"/>
                <a:cs typeface="Cambria"/>
                <a:sym typeface="Cambria"/>
              </a:rPr>
              <a:t>B</a:t>
            </a:r>
            <a:endParaRPr b="1" i="0" sz="4800" u="none" cap="none" strike="noStrike">
              <a:solidFill>
                <a:srgbClr val="92B5C2"/>
              </a:solidFill>
              <a:latin typeface="Cambria"/>
              <a:ea typeface="Cambria"/>
              <a:cs typeface="Cambria"/>
              <a:sym typeface="Cambria"/>
            </a:endParaRPr>
          </a:p>
        </p:txBody>
      </p:sp>
      <p:sp>
        <p:nvSpPr>
          <p:cNvPr id="820" name="Google Shape;820;p30"/>
          <p:cNvSpPr/>
          <p:nvPr/>
        </p:nvSpPr>
        <p:spPr>
          <a:xfrm>
            <a:off x="3760628" y="4468516"/>
            <a:ext cx="585417" cy="830997"/>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78AF74"/>
              </a:buClr>
              <a:buSzPts val="4800"/>
              <a:buFont typeface="Cambria"/>
              <a:buNone/>
            </a:pPr>
            <a:r>
              <a:rPr b="1" i="0" lang="tr-TR" sz="4800" u="none" cap="none" strike="noStrike">
                <a:solidFill>
                  <a:srgbClr val="78AF74"/>
                </a:solidFill>
                <a:latin typeface="Cambria"/>
                <a:ea typeface="Cambria"/>
                <a:cs typeface="Cambria"/>
                <a:sym typeface="Cambria"/>
              </a:rPr>
              <a:t>A</a:t>
            </a:r>
            <a:endParaRPr b="1" i="0" sz="4800" u="none" cap="none" strike="noStrike">
              <a:solidFill>
                <a:srgbClr val="78AF74"/>
              </a:solidFill>
              <a:latin typeface="Cambria"/>
              <a:ea typeface="Cambria"/>
              <a:cs typeface="Cambria"/>
              <a:sym typeface="Cambria"/>
            </a:endParaRPr>
          </a:p>
        </p:txBody>
      </p:sp>
      <p:sp>
        <p:nvSpPr>
          <p:cNvPr id="821" name="Google Shape;821;p30"/>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Dispatch</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0"/>
                                  </p:stCondLst>
                                  <p:childTnLst>
                                    <p:set>
                                      <p:cBhvr>
                                        <p:cTn dur="1" fill="hold">
                                          <p:stCondLst>
                                            <p:cond delay="0"/>
                                          </p:stCondLst>
                                        </p:cTn>
                                        <p:tgtEl>
                                          <p:spTgt spid="815"/>
                                        </p:tgtEl>
                                        <p:attrNameLst>
                                          <p:attrName>style.visibility</p:attrName>
                                        </p:attrNameLst>
                                      </p:cBhvr>
                                      <p:to>
                                        <p:strVal val="visible"/>
                                      </p:to>
                                    </p:set>
                                    <p:anim calcmode="lin" valueType="num">
                                      <p:cBhvr additive="base">
                                        <p:cTn dur="500"/>
                                        <p:tgtEl>
                                          <p:spTgt spid="815"/>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814"/>
                                        </p:tgtEl>
                                        <p:attrNameLst>
                                          <p:attrName>style.visibility</p:attrName>
                                        </p:attrNameLst>
                                      </p:cBhvr>
                                      <p:to>
                                        <p:strVal val="visible"/>
                                      </p:to>
                                    </p:set>
                                    <p:animEffect filter="fade" transition="in">
                                      <p:cBhvr>
                                        <p:cTn dur="500"/>
                                        <p:tgtEl>
                                          <p:spTgt spid="814"/>
                                        </p:tgtEl>
                                      </p:cBhvr>
                                    </p:animEffect>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820"/>
                                        </p:tgtEl>
                                        <p:attrNameLst>
                                          <p:attrName>style.visibility</p:attrName>
                                        </p:attrNameLst>
                                      </p:cBhvr>
                                      <p:to>
                                        <p:strVal val="visible"/>
                                      </p:to>
                                    </p:set>
                                    <p:anim calcmode="lin" valueType="num">
                                      <p:cBhvr additive="base">
                                        <p:cTn dur="500"/>
                                        <p:tgtEl>
                                          <p:spTgt spid="820"/>
                                        </p:tgtEl>
                                        <p:attrNameLst>
                                          <p:attrName>ppt_w</p:attrName>
                                        </p:attrNameLst>
                                      </p:cBhvr>
                                      <p:tavLst>
                                        <p:tav fmla="" tm="0">
                                          <p:val>
                                            <p:strVal val="0"/>
                                          </p:val>
                                        </p:tav>
                                        <p:tav fmla="" tm="100000">
                                          <p:val>
                                            <p:strVal val="#ppt_w"/>
                                          </p:val>
                                        </p:tav>
                                      </p:tavLst>
                                    </p:anim>
                                    <p:anim calcmode="lin" valueType="num">
                                      <p:cBhvr additive="base">
                                        <p:cTn dur="500"/>
                                        <p:tgtEl>
                                          <p:spTgt spid="820"/>
                                        </p:tgtEl>
                                        <p:attrNameLst>
                                          <p:attrName>ppt_h</p:attrName>
                                        </p:attrNameLst>
                                      </p:cBhvr>
                                      <p:tavLst>
                                        <p:tav fmla="" tm="0">
                                          <p:val>
                                            <p:strVal val="0"/>
                                          </p:val>
                                        </p:tav>
                                        <p:tav fmla="" tm="100000">
                                          <p:val>
                                            <p:strVal val="#ppt_h"/>
                                          </p:val>
                                        </p:tav>
                                      </p:tavLst>
                                    </p:anim>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806"/>
                                        </p:tgtEl>
                                        <p:attrNameLst>
                                          <p:attrName>style.visibility</p:attrName>
                                        </p:attrNameLst>
                                      </p:cBhvr>
                                      <p:to>
                                        <p:strVal val="visible"/>
                                      </p:to>
                                    </p:set>
                                    <p:animEffect filter="fade" transition="in">
                                      <p:cBhvr>
                                        <p:cTn dur="500"/>
                                        <p:tgtEl>
                                          <p:spTgt spid="806"/>
                                        </p:tgtEl>
                                      </p:cBhvr>
                                    </p:animEffect>
                                  </p:childTnLst>
                                </p:cTn>
                              </p:par>
                            </p:childTnLst>
                          </p:cTn>
                        </p:par>
                        <p:par>
                          <p:cTn fill="hold">
                            <p:stCondLst>
                              <p:cond delay="2000"/>
                            </p:stCondLst>
                            <p:childTnLst>
                              <p:par>
                                <p:cTn fill="hold" nodeType="afterEffect" presetClass="entr" presetID="2" presetSubtype="4">
                                  <p:stCondLst>
                                    <p:cond delay="0"/>
                                  </p:stCondLst>
                                  <p:childTnLst>
                                    <p:set>
                                      <p:cBhvr>
                                        <p:cTn dur="1" fill="hold">
                                          <p:stCondLst>
                                            <p:cond delay="0"/>
                                          </p:stCondLst>
                                        </p:cTn>
                                        <p:tgtEl>
                                          <p:spTgt spid="813"/>
                                        </p:tgtEl>
                                        <p:attrNameLst>
                                          <p:attrName>style.visibility</p:attrName>
                                        </p:attrNameLst>
                                      </p:cBhvr>
                                      <p:to>
                                        <p:strVal val="visible"/>
                                      </p:to>
                                    </p:set>
                                    <p:anim calcmode="lin" valueType="num">
                                      <p:cBhvr additive="base">
                                        <p:cTn dur="500"/>
                                        <p:tgtEl>
                                          <p:spTgt spid="813"/>
                                        </p:tgtEl>
                                        <p:attrNameLst>
                                          <p:attrName>ppt_y</p:attrName>
                                        </p:attrNameLst>
                                      </p:cBhvr>
                                      <p:tavLst>
                                        <p:tav fmla="" tm="0">
                                          <p:val>
                                            <p:strVal val="#ppt_y+1"/>
                                          </p:val>
                                        </p:tav>
                                        <p:tav fmla="" tm="100000">
                                          <p:val>
                                            <p:strVal val="#ppt_y"/>
                                          </p:val>
                                        </p:tav>
                                      </p:tavLst>
                                    </p:anim>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812"/>
                                        </p:tgtEl>
                                        <p:attrNameLst>
                                          <p:attrName>style.visibility</p:attrName>
                                        </p:attrNameLst>
                                      </p:cBhvr>
                                      <p:to>
                                        <p:strVal val="visible"/>
                                      </p:to>
                                    </p:set>
                                    <p:animEffect filter="fade" transition="in">
                                      <p:cBhvr>
                                        <p:cTn dur="500"/>
                                        <p:tgtEl>
                                          <p:spTgt spid="812"/>
                                        </p:tgtEl>
                                      </p:cBhvr>
                                    </p:animEffect>
                                  </p:childTnLst>
                                </p:cTn>
                              </p:par>
                            </p:childTnLst>
                          </p:cTn>
                        </p:par>
                        <p:par>
                          <p:cTn fill="hold">
                            <p:stCondLst>
                              <p:cond delay="3000"/>
                            </p:stCondLst>
                            <p:childTnLst>
                              <p:par>
                                <p:cTn fill="hold" nodeType="afterEffect" presetClass="entr" presetID="23" presetSubtype="16">
                                  <p:stCondLst>
                                    <p:cond delay="0"/>
                                  </p:stCondLst>
                                  <p:childTnLst>
                                    <p:set>
                                      <p:cBhvr>
                                        <p:cTn dur="1" fill="hold">
                                          <p:stCondLst>
                                            <p:cond delay="0"/>
                                          </p:stCondLst>
                                        </p:cTn>
                                        <p:tgtEl>
                                          <p:spTgt spid="819"/>
                                        </p:tgtEl>
                                        <p:attrNameLst>
                                          <p:attrName>style.visibility</p:attrName>
                                        </p:attrNameLst>
                                      </p:cBhvr>
                                      <p:to>
                                        <p:strVal val="visible"/>
                                      </p:to>
                                    </p:set>
                                    <p:anim calcmode="lin" valueType="num">
                                      <p:cBhvr additive="base">
                                        <p:cTn dur="500"/>
                                        <p:tgtEl>
                                          <p:spTgt spid="819"/>
                                        </p:tgtEl>
                                        <p:attrNameLst>
                                          <p:attrName>ppt_w</p:attrName>
                                        </p:attrNameLst>
                                      </p:cBhvr>
                                      <p:tavLst>
                                        <p:tav fmla="" tm="0">
                                          <p:val>
                                            <p:strVal val="0"/>
                                          </p:val>
                                        </p:tav>
                                        <p:tav fmla="" tm="100000">
                                          <p:val>
                                            <p:strVal val="#ppt_w"/>
                                          </p:val>
                                        </p:tav>
                                      </p:tavLst>
                                    </p:anim>
                                    <p:anim calcmode="lin" valueType="num">
                                      <p:cBhvr additive="base">
                                        <p:cTn dur="500"/>
                                        <p:tgtEl>
                                          <p:spTgt spid="819"/>
                                        </p:tgtEl>
                                        <p:attrNameLst>
                                          <p:attrName>ppt_h</p:attrName>
                                        </p:attrNameLst>
                                      </p:cBhvr>
                                      <p:tavLst>
                                        <p:tav fmla="" tm="0">
                                          <p:val>
                                            <p:strVal val="0"/>
                                          </p:val>
                                        </p:tav>
                                        <p:tav fmla="" tm="100000">
                                          <p:val>
                                            <p:strVal val="#ppt_h"/>
                                          </p:val>
                                        </p:tav>
                                      </p:tavLst>
                                    </p:anim>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805"/>
                                        </p:tgtEl>
                                        <p:attrNameLst>
                                          <p:attrName>style.visibility</p:attrName>
                                        </p:attrNameLst>
                                      </p:cBhvr>
                                      <p:to>
                                        <p:strVal val="visible"/>
                                      </p:to>
                                    </p:set>
                                    <p:animEffect filter="fade" transition="in">
                                      <p:cBhvr>
                                        <p:cTn dur="500"/>
                                        <p:tgtEl>
                                          <p:spTgt spid="805"/>
                                        </p:tgtEl>
                                      </p:cBhvr>
                                    </p:animEffect>
                                  </p:childTnLst>
                                </p:cTn>
                              </p:par>
                            </p:childTnLst>
                          </p:cTn>
                        </p:par>
                        <p:par>
                          <p:cTn fill="hold">
                            <p:stCondLst>
                              <p:cond delay="4000"/>
                            </p:stCondLst>
                            <p:childTnLst>
                              <p:par>
                                <p:cTn fill="hold" nodeType="afterEffect" presetClass="entr" presetID="2" presetSubtype="4">
                                  <p:stCondLst>
                                    <p:cond delay="0"/>
                                  </p:stCondLst>
                                  <p:childTnLst>
                                    <p:set>
                                      <p:cBhvr>
                                        <p:cTn dur="1" fill="hold">
                                          <p:stCondLst>
                                            <p:cond delay="0"/>
                                          </p:stCondLst>
                                        </p:cTn>
                                        <p:tgtEl>
                                          <p:spTgt spid="811"/>
                                        </p:tgtEl>
                                        <p:attrNameLst>
                                          <p:attrName>style.visibility</p:attrName>
                                        </p:attrNameLst>
                                      </p:cBhvr>
                                      <p:to>
                                        <p:strVal val="visible"/>
                                      </p:to>
                                    </p:set>
                                    <p:anim calcmode="lin" valueType="num">
                                      <p:cBhvr additive="base">
                                        <p:cTn dur="500"/>
                                        <p:tgtEl>
                                          <p:spTgt spid="811"/>
                                        </p:tgtEl>
                                        <p:attrNameLst>
                                          <p:attrName>ppt_y</p:attrName>
                                        </p:attrNameLst>
                                      </p:cBhvr>
                                      <p:tavLst>
                                        <p:tav fmla="" tm="0">
                                          <p:val>
                                            <p:strVal val="#ppt_y+1"/>
                                          </p:val>
                                        </p:tav>
                                        <p:tav fmla="" tm="100000">
                                          <p:val>
                                            <p:strVal val="#ppt_y"/>
                                          </p:val>
                                        </p:tav>
                                      </p:tavLst>
                                    </p:anim>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810"/>
                                        </p:tgtEl>
                                        <p:attrNameLst>
                                          <p:attrName>style.visibility</p:attrName>
                                        </p:attrNameLst>
                                      </p:cBhvr>
                                      <p:to>
                                        <p:strVal val="visible"/>
                                      </p:to>
                                    </p:set>
                                    <p:animEffect filter="fade" transition="in">
                                      <p:cBhvr>
                                        <p:cTn dur="500"/>
                                        <p:tgtEl>
                                          <p:spTgt spid="810"/>
                                        </p:tgtEl>
                                      </p:cBhvr>
                                    </p:animEffect>
                                  </p:childTnLst>
                                </p:cTn>
                              </p:par>
                            </p:childTnLst>
                          </p:cTn>
                        </p:par>
                        <p:par>
                          <p:cTn fill="hold">
                            <p:stCondLst>
                              <p:cond delay="5000"/>
                            </p:stCondLst>
                            <p:childTnLst>
                              <p:par>
                                <p:cTn fill="hold" nodeType="afterEffect" presetClass="entr" presetID="23" presetSubtype="16">
                                  <p:stCondLst>
                                    <p:cond delay="0"/>
                                  </p:stCondLst>
                                  <p:childTnLst>
                                    <p:set>
                                      <p:cBhvr>
                                        <p:cTn dur="1" fill="hold">
                                          <p:stCondLst>
                                            <p:cond delay="0"/>
                                          </p:stCondLst>
                                        </p:cTn>
                                        <p:tgtEl>
                                          <p:spTgt spid="817"/>
                                        </p:tgtEl>
                                        <p:attrNameLst>
                                          <p:attrName>style.visibility</p:attrName>
                                        </p:attrNameLst>
                                      </p:cBhvr>
                                      <p:to>
                                        <p:strVal val="visible"/>
                                      </p:to>
                                    </p:set>
                                    <p:anim calcmode="lin" valueType="num">
                                      <p:cBhvr additive="base">
                                        <p:cTn dur="500"/>
                                        <p:tgtEl>
                                          <p:spTgt spid="817"/>
                                        </p:tgtEl>
                                        <p:attrNameLst>
                                          <p:attrName>ppt_w</p:attrName>
                                        </p:attrNameLst>
                                      </p:cBhvr>
                                      <p:tavLst>
                                        <p:tav fmla="" tm="0">
                                          <p:val>
                                            <p:strVal val="0"/>
                                          </p:val>
                                        </p:tav>
                                        <p:tav fmla="" tm="100000">
                                          <p:val>
                                            <p:strVal val="#ppt_w"/>
                                          </p:val>
                                        </p:tav>
                                      </p:tavLst>
                                    </p:anim>
                                    <p:anim calcmode="lin" valueType="num">
                                      <p:cBhvr additive="base">
                                        <p:cTn dur="500"/>
                                        <p:tgtEl>
                                          <p:spTgt spid="817"/>
                                        </p:tgtEl>
                                        <p:attrNameLst>
                                          <p:attrName>ppt_h</p:attrName>
                                        </p:attrNameLst>
                                      </p:cBhvr>
                                      <p:tavLst>
                                        <p:tav fmla="" tm="0">
                                          <p:val>
                                            <p:strVal val="0"/>
                                          </p:val>
                                        </p:tav>
                                        <p:tav fmla="" tm="100000">
                                          <p:val>
                                            <p:strVal val="#ppt_h"/>
                                          </p:val>
                                        </p:tav>
                                      </p:tavLst>
                                    </p:anim>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807"/>
                                        </p:tgtEl>
                                        <p:attrNameLst>
                                          <p:attrName>style.visibility</p:attrName>
                                        </p:attrNameLst>
                                      </p:cBhvr>
                                      <p:to>
                                        <p:strVal val="visible"/>
                                      </p:to>
                                    </p:set>
                                    <p:animEffect filter="fade" transition="in">
                                      <p:cBhvr>
                                        <p:cTn dur="500"/>
                                        <p:tgtEl>
                                          <p:spTgt spid="807"/>
                                        </p:tgtEl>
                                      </p:cBhvr>
                                    </p:animEffect>
                                  </p:childTnLst>
                                </p:cTn>
                              </p:par>
                            </p:childTnLst>
                          </p:cTn>
                        </p:par>
                        <p:par>
                          <p:cTn fill="hold">
                            <p:stCondLst>
                              <p:cond delay="6000"/>
                            </p:stCondLst>
                            <p:childTnLst>
                              <p:par>
                                <p:cTn fill="hold" nodeType="afterEffect" presetClass="entr" presetID="2" presetSubtype="4">
                                  <p:stCondLst>
                                    <p:cond delay="0"/>
                                  </p:stCondLst>
                                  <p:childTnLst>
                                    <p:set>
                                      <p:cBhvr>
                                        <p:cTn dur="1" fill="hold">
                                          <p:stCondLst>
                                            <p:cond delay="0"/>
                                          </p:stCondLst>
                                        </p:cTn>
                                        <p:tgtEl>
                                          <p:spTgt spid="809"/>
                                        </p:tgtEl>
                                        <p:attrNameLst>
                                          <p:attrName>style.visibility</p:attrName>
                                        </p:attrNameLst>
                                      </p:cBhvr>
                                      <p:to>
                                        <p:strVal val="visible"/>
                                      </p:to>
                                    </p:set>
                                    <p:anim calcmode="lin" valueType="num">
                                      <p:cBhvr additive="base">
                                        <p:cTn dur="500"/>
                                        <p:tgtEl>
                                          <p:spTgt spid="809"/>
                                        </p:tgtEl>
                                        <p:attrNameLst>
                                          <p:attrName>ppt_y</p:attrName>
                                        </p:attrNameLst>
                                      </p:cBhvr>
                                      <p:tavLst>
                                        <p:tav fmla="" tm="0">
                                          <p:val>
                                            <p:strVal val="#ppt_y+1"/>
                                          </p:val>
                                        </p:tav>
                                        <p:tav fmla="" tm="100000">
                                          <p:val>
                                            <p:strVal val="#ppt_y"/>
                                          </p:val>
                                        </p:tav>
                                      </p:tavLst>
                                    </p:anim>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808"/>
                                        </p:tgtEl>
                                        <p:attrNameLst>
                                          <p:attrName>style.visibility</p:attrName>
                                        </p:attrNameLst>
                                      </p:cBhvr>
                                      <p:to>
                                        <p:strVal val="visible"/>
                                      </p:to>
                                    </p:set>
                                    <p:animEffect filter="fade" transition="in">
                                      <p:cBhvr>
                                        <p:cTn dur="500"/>
                                        <p:tgtEl>
                                          <p:spTgt spid="808"/>
                                        </p:tgtEl>
                                      </p:cBhvr>
                                    </p:animEffect>
                                  </p:childTnLst>
                                </p:cTn>
                              </p:par>
                            </p:childTnLst>
                          </p:cTn>
                        </p:par>
                        <p:par>
                          <p:cTn fill="hold">
                            <p:stCondLst>
                              <p:cond delay="7000"/>
                            </p:stCondLst>
                            <p:childTnLst>
                              <p:par>
                                <p:cTn fill="hold" nodeType="afterEffect" presetClass="entr" presetID="23" presetSubtype="16">
                                  <p:stCondLst>
                                    <p:cond delay="0"/>
                                  </p:stCondLst>
                                  <p:childTnLst>
                                    <p:set>
                                      <p:cBhvr>
                                        <p:cTn dur="1" fill="hold">
                                          <p:stCondLst>
                                            <p:cond delay="0"/>
                                          </p:stCondLst>
                                        </p:cTn>
                                        <p:tgtEl>
                                          <p:spTgt spid="818"/>
                                        </p:tgtEl>
                                        <p:attrNameLst>
                                          <p:attrName>style.visibility</p:attrName>
                                        </p:attrNameLst>
                                      </p:cBhvr>
                                      <p:to>
                                        <p:strVal val="visible"/>
                                      </p:to>
                                    </p:set>
                                    <p:anim calcmode="lin" valueType="num">
                                      <p:cBhvr additive="base">
                                        <p:cTn dur="500"/>
                                        <p:tgtEl>
                                          <p:spTgt spid="818"/>
                                        </p:tgtEl>
                                        <p:attrNameLst>
                                          <p:attrName>ppt_w</p:attrName>
                                        </p:attrNameLst>
                                      </p:cBhvr>
                                      <p:tavLst>
                                        <p:tav fmla="" tm="0">
                                          <p:val>
                                            <p:strVal val="0"/>
                                          </p:val>
                                        </p:tav>
                                        <p:tav fmla="" tm="100000">
                                          <p:val>
                                            <p:strVal val="#ppt_w"/>
                                          </p:val>
                                        </p:tav>
                                      </p:tavLst>
                                    </p:anim>
                                    <p:anim calcmode="lin" valueType="num">
                                      <p:cBhvr additive="base">
                                        <p:cTn dur="500"/>
                                        <p:tgtEl>
                                          <p:spTgt spid="818"/>
                                        </p:tgtEl>
                                        <p:attrNameLst>
                                          <p:attrName>ppt_h</p:attrName>
                                        </p:attrNameLst>
                                      </p:cBhvr>
                                      <p:tavLst>
                                        <p:tav fmla="" tm="0">
                                          <p:val>
                                            <p:strVal val="0"/>
                                          </p:val>
                                        </p:tav>
                                        <p:tav fmla="" tm="100000">
                                          <p:val>
                                            <p:strVal val="#ppt_h"/>
                                          </p:val>
                                        </p:tav>
                                      </p:tavLst>
                                    </p:anim>
                                  </p:childTnLst>
                                </p:cTn>
                              </p:par>
                            </p:childTnLst>
                          </p:cTn>
                        </p:par>
                        <p:par>
                          <p:cTn fill="hold">
                            <p:stCondLst>
                              <p:cond delay="7500"/>
                            </p:stCondLst>
                            <p:childTnLst>
                              <p:par>
                                <p:cTn fill="hold" nodeType="afterEffect" presetClass="entr" presetID="10" presetSubtype="0">
                                  <p:stCondLst>
                                    <p:cond delay="0"/>
                                  </p:stCondLst>
                                  <p:childTnLst>
                                    <p:set>
                                      <p:cBhvr>
                                        <p:cTn dur="1" fill="hold">
                                          <p:stCondLst>
                                            <p:cond delay="0"/>
                                          </p:stCondLst>
                                        </p:cTn>
                                        <p:tgtEl>
                                          <p:spTgt spid="816"/>
                                        </p:tgtEl>
                                        <p:attrNameLst>
                                          <p:attrName>style.visibility</p:attrName>
                                        </p:attrNameLst>
                                      </p:cBhvr>
                                      <p:to>
                                        <p:strVal val="visible"/>
                                      </p:to>
                                    </p:set>
                                    <p:animEffect filter="fade" transition="in">
                                      <p:cBhvr>
                                        <p:cTn dur="500"/>
                                        <p:tgtEl>
                                          <p:spTgt spid="816"/>
                                        </p:tgtEl>
                                      </p:cBhvr>
                                    </p:animEffect>
                                  </p:childTnLst>
                                </p:cTn>
                              </p:par>
                            </p:childTnLst>
                          </p:cTn>
                        </p:par>
                        <p:par>
                          <p:cTn fill="hold">
                            <p:stCondLst>
                              <p:cond delay="8000"/>
                            </p:stCondLst>
                            <p:childTnLst>
                              <p:par>
                                <p:cTn fill="hold" nodeType="afterEffect" presetClass="entr" presetID="10" presetSubtype="0">
                                  <p:stCondLst>
                                    <p:cond delay="0"/>
                                  </p:stCondLst>
                                  <p:childTnLst>
                                    <p:set>
                                      <p:cBhvr>
                                        <p:cTn dur="1" fill="hold">
                                          <p:stCondLst>
                                            <p:cond delay="0"/>
                                          </p:stCondLst>
                                        </p:cTn>
                                        <p:tgtEl>
                                          <p:spTgt spid="821"/>
                                        </p:tgtEl>
                                        <p:attrNameLst>
                                          <p:attrName>style.visibility</p:attrName>
                                        </p:attrNameLst>
                                      </p:cBhvr>
                                      <p:to>
                                        <p:strVal val="visible"/>
                                      </p:to>
                                    </p:set>
                                    <p:animEffect filter="fade" transition="in">
                                      <p:cBhvr>
                                        <p:cTn dur="500"/>
                                        <p:tgtEl>
                                          <p:spTgt spid="82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5" name="Shape 825"/>
        <p:cNvGrpSpPr/>
        <p:nvPr/>
      </p:nvGrpSpPr>
      <p:grpSpPr>
        <a:xfrm>
          <a:off x="0" y="0"/>
          <a:ext cx="0" cy="0"/>
          <a:chOff x="0" y="0"/>
          <a:chExt cx="0" cy="0"/>
        </a:xfrm>
      </p:grpSpPr>
      <p:sp>
        <p:nvSpPr>
          <p:cNvPr id="826" name="Google Shape;826;p31"/>
          <p:cNvSpPr/>
          <p:nvPr/>
        </p:nvSpPr>
        <p:spPr>
          <a:xfrm rot="-5400000">
            <a:off x="1232151" y="3685541"/>
            <a:ext cx="1632116" cy="1406996"/>
          </a:xfrm>
          <a:prstGeom prst="hexagon">
            <a:avLst>
              <a:gd fmla="val 25000" name="adj"/>
              <a:gd fmla="val 115470" name="vf"/>
            </a:avLst>
          </a:prstGeom>
          <a:noFill/>
          <a:ln cap="flat" cmpd="sng" w="12700">
            <a:solidFill>
              <a:srgbClr val="78AF7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827" name="Google Shape;827;p31"/>
          <p:cNvSpPr/>
          <p:nvPr/>
        </p:nvSpPr>
        <p:spPr>
          <a:xfrm rot="-5400000">
            <a:off x="3983738" y="2021550"/>
            <a:ext cx="1632122" cy="1407000"/>
          </a:xfrm>
          <a:prstGeom prst="hexagon">
            <a:avLst>
              <a:gd fmla="val 25000" name="adj"/>
              <a:gd fmla="val 115470" name="vf"/>
            </a:avLst>
          </a:prstGeom>
          <a:noFill/>
          <a:ln cap="flat" cmpd="sng" w="12700">
            <a:solidFill>
              <a:srgbClr val="92B5C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828" name="Google Shape;828;p31"/>
          <p:cNvSpPr/>
          <p:nvPr/>
        </p:nvSpPr>
        <p:spPr>
          <a:xfrm rot="-5400000">
            <a:off x="6735330" y="3397223"/>
            <a:ext cx="1632119" cy="1406999"/>
          </a:xfrm>
          <a:prstGeom prst="hexagon">
            <a:avLst>
              <a:gd fmla="val 25000" name="adj"/>
              <a:gd fmla="val 115470" name="vf"/>
            </a:avLst>
          </a:prstGeom>
          <a:noFill/>
          <a:ln cap="flat" cmpd="sng" w="12700">
            <a:solidFill>
              <a:srgbClr val="78AF7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829" name="Google Shape;829;p31"/>
          <p:cNvSpPr/>
          <p:nvPr/>
        </p:nvSpPr>
        <p:spPr>
          <a:xfrm rot="-5400000">
            <a:off x="9327732" y="1765465"/>
            <a:ext cx="1632120" cy="1406999"/>
          </a:xfrm>
          <a:prstGeom prst="hexagon">
            <a:avLst>
              <a:gd fmla="val 25000" name="adj"/>
              <a:gd fmla="val 115470" name="vf"/>
            </a:avLst>
          </a:prstGeom>
          <a:noFill/>
          <a:ln cap="flat" cmpd="sng" w="12700">
            <a:solidFill>
              <a:srgbClr val="92B5C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cxnSp>
        <p:nvCxnSpPr>
          <p:cNvPr id="830" name="Google Shape;830;p31"/>
          <p:cNvCxnSpPr>
            <a:stCxn id="826" idx="1"/>
            <a:endCxn id="827" idx="4"/>
          </p:cNvCxnSpPr>
          <p:nvPr/>
        </p:nvCxnSpPr>
        <p:spPr>
          <a:xfrm flipH="1" rot="10800000">
            <a:off x="2751707" y="3189430"/>
            <a:ext cx="1344600" cy="735300"/>
          </a:xfrm>
          <a:prstGeom prst="straightConnector1">
            <a:avLst/>
          </a:prstGeom>
          <a:noFill/>
          <a:ln cap="flat" cmpd="sng" w="9525">
            <a:solidFill>
              <a:srgbClr val="757070"/>
            </a:solidFill>
            <a:prstDash val="solid"/>
            <a:miter lim="800000"/>
            <a:headEnd len="sm" w="sm" type="none"/>
            <a:tailEnd len="sm" w="sm" type="none"/>
          </a:ln>
        </p:spPr>
      </p:cxnSp>
      <p:cxnSp>
        <p:nvCxnSpPr>
          <p:cNvPr id="831" name="Google Shape;831;p31"/>
          <p:cNvCxnSpPr>
            <a:stCxn id="827" idx="2"/>
            <a:endCxn id="828" idx="5"/>
          </p:cNvCxnSpPr>
          <p:nvPr/>
        </p:nvCxnSpPr>
        <p:spPr>
          <a:xfrm>
            <a:off x="5503299" y="3189361"/>
            <a:ext cx="1344600" cy="447000"/>
          </a:xfrm>
          <a:prstGeom prst="straightConnector1">
            <a:avLst/>
          </a:prstGeom>
          <a:noFill/>
          <a:ln cap="flat" cmpd="sng" w="9525">
            <a:solidFill>
              <a:srgbClr val="757070"/>
            </a:solidFill>
            <a:prstDash val="solid"/>
            <a:miter lim="800000"/>
            <a:headEnd len="sm" w="sm" type="none"/>
            <a:tailEnd len="sm" w="sm" type="none"/>
          </a:ln>
        </p:spPr>
      </p:cxnSp>
      <p:cxnSp>
        <p:nvCxnSpPr>
          <p:cNvPr id="832" name="Google Shape;832;p31"/>
          <p:cNvCxnSpPr>
            <a:stCxn id="828" idx="1"/>
            <a:endCxn id="829" idx="4"/>
          </p:cNvCxnSpPr>
          <p:nvPr/>
        </p:nvCxnSpPr>
        <p:spPr>
          <a:xfrm flipH="1" rot="10800000">
            <a:off x="8254888" y="2933213"/>
            <a:ext cx="1185300" cy="703200"/>
          </a:xfrm>
          <a:prstGeom prst="straightConnector1">
            <a:avLst/>
          </a:prstGeom>
          <a:noFill/>
          <a:ln cap="flat" cmpd="sng" w="9525">
            <a:solidFill>
              <a:srgbClr val="757070"/>
            </a:solidFill>
            <a:prstDash val="solid"/>
            <a:miter lim="800000"/>
            <a:headEnd len="sm" w="sm" type="none"/>
            <a:tailEnd len="sm" w="sm" type="none"/>
          </a:ln>
        </p:spPr>
      </p:cxnSp>
      <p:sp>
        <p:nvSpPr>
          <p:cNvPr id="833" name="Google Shape;833;p31"/>
          <p:cNvSpPr txBox="1"/>
          <p:nvPr/>
        </p:nvSpPr>
        <p:spPr>
          <a:xfrm>
            <a:off x="444630" y="1879197"/>
            <a:ext cx="3251729" cy="145381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65">
                <a:solidFill>
                  <a:srgbClr val="7F7F7F"/>
                </a:solidFill>
                <a:latin typeface="Cambria"/>
                <a:ea typeface="Cambria"/>
                <a:cs typeface="Cambria"/>
                <a:sym typeface="Cambria"/>
              </a:rPr>
              <a:t>Design</a:t>
            </a:r>
            <a:endParaRPr/>
          </a:p>
          <a:p>
            <a:pPr indent="0" lvl="0" marL="0" marR="0" rtl="0" algn="ctr">
              <a:spcBef>
                <a:spcPts val="0"/>
              </a:spcBef>
              <a:spcAft>
                <a:spcPts val="0"/>
              </a:spcAft>
              <a:buNone/>
            </a:pPr>
            <a:r>
              <a:rPr lang="tr-TR" sz="1465">
                <a:solidFill>
                  <a:srgbClr val="7F7F7F"/>
                </a:solidFill>
                <a:latin typeface="Cambria"/>
                <a:ea typeface="Cambria"/>
                <a:cs typeface="Cambria"/>
                <a:sym typeface="Cambria"/>
              </a:rPr>
              <a:t>You are forced on exertion. You have always a profession, pursuits, business of some sort or other</a:t>
            </a:r>
            <a:endParaRPr sz="1465">
              <a:solidFill>
                <a:srgbClr val="7F7F7F"/>
              </a:solidFill>
              <a:latin typeface="Cambria"/>
              <a:ea typeface="Cambria"/>
              <a:cs typeface="Cambria"/>
              <a:sym typeface="Cambria"/>
            </a:endParaRPr>
          </a:p>
        </p:txBody>
      </p:sp>
      <p:sp>
        <p:nvSpPr>
          <p:cNvPr id="834" name="Google Shape;834;p31"/>
          <p:cNvSpPr txBox="1"/>
          <p:nvPr/>
        </p:nvSpPr>
        <p:spPr>
          <a:xfrm>
            <a:off x="3228215" y="3798910"/>
            <a:ext cx="3251729" cy="145381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65">
                <a:solidFill>
                  <a:srgbClr val="7F7F7F"/>
                </a:solidFill>
                <a:latin typeface="Cambria"/>
                <a:ea typeface="Cambria"/>
                <a:cs typeface="Cambria"/>
                <a:sym typeface="Cambria"/>
              </a:rPr>
              <a:t>Workshops</a:t>
            </a:r>
            <a:endParaRPr b="1" sz="1865">
              <a:solidFill>
                <a:srgbClr val="7F7F7F"/>
              </a:solidFill>
              <a:latin typeface="Cambria"/>
              <a:ea typeface="Cambria"/>
              <a:cs typeface="Cambria"/>
              <a:sym typeface="Cambria"/>
            </a:endParaRPr>
          </a:p>
          <a:p>
            <a:pPr indent="0" lvl="0" marL="0" marR="0" rtl="0" algn="ctr">
              <a:spcBef>
                <a:spcPts val="0"/>
              </a:spcBef>
              <a:spcAft>
                <a:spcPts val="0"/>
              </a:spcAft>
              <a:buNone/>
            </a:pPr>
            <a:r>
              <a:rPr lang="tr-TR" sz="1465">
                <a:solidFill>
                  <a:srgbClr val="7F7F7F"/>
                </a:solidFill>
                <a:latin typeface="Cambria"/>
                <a:ea typeface="Cambria"/>
                <a:cs typeface="Cambria"/>
                <a:sym typeface="Cambria"/>
              </a:rPr>
              <a:t>We cannot help ourselves. We live at home, quiet, confined, and our feelings prey upon us.</a:t>
            </a:r>
            <a:endParaRPr sz="1465">
              <a:solidFill>
                <a:srgbClr val="7F7F7F"/>
              </a:solidFill>
              <a:latin typeface="Cambria"/>
              <a:ea typeface="Cambria"/>
              <a:cs typeface="Cambria"/>
              <a:sym typeface="Cambria"/>
            </a:endParaRPr>
          </a:p>
        </p:txBody>
      </p:sp>
      <p:sp>
        <p:nvSpPr>
          <p:cNvPr id="835" name="Google Shape;835;p31"/>
          <p:cNvSpPr txBox="1"/>
          <p:nvPr/>
        </p:nvSpPr>
        <p:spPr>
          <a:xfrm>
            <a:off x="5904030" y="1653269"/>
            <a:ext cx="3251729" cy="145381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65">
                <a:solidFill>
                  <a:srgbClr val="7F7F7F"/>
                </a:solidFill>
                <a:latin typeface="Cambria"/>
                <a:ea typeface="Cambria"/>
                <a:cs typeface="Cambria"/>
                <a:sym typeface="Cambria"/>
              </a:rPr>
              <a:t>Evaluation</a:t>
            </a:r>
            <a:endParaRPr/>
          </a:p>
          <a:p>
            <a:pPr indent="0" lvl="0" marL="0" marR="0" rtl="0" algn="ctr">
              <a:spcBef>
                <a:spcPts val="0"/>
              </a:spcBef>
              <a:spcAft>
                <a:spcPts val="0"/>
              </a:spcAft>
              <a:buNone/>
            </a:pPr>
            <a:r>
              <a:rPr lang="tr-TR" sz="1465">
                <a:solidFill>
                  <a:srgbClr val="7F7F7F"/>
                </a:solidFill>
                <a:latin typeface="Cambria"/>
                <a:ea typeface="Cambria"/>
                <a:cs typeface="Cambria"/>
                <a:sym typeface="Cambria"/>
              </a:rPr>
              <a:t>We cannot help ourselves. We live at home, quiet, confined, and our feelings prey upon us.</a:t>
            </a:r>
            <a:endParaRPr sz="1465">
              <a:solidFill>
                <a:srgbClr val="7F7F7F"/>
              </a:solidFill>
              <a:latin typeface="Cambria"/>
              <a:ea typeface="Cambria"/>
              <a:cs typeface="Cambria"/>
              <a:sym typeface="Cambria"/>
            </a:endParaRPr>
          </a:p>
        </p:txBody>
      </p:sp>
      <p:sp>
        <p:nvSpPr>
          <p:cNvPr id="836" name="Google Shape;836;p31"/>
          <p:cNvSpPr txBox="1"/>
          <p:nvPr/>
        </p:nvSpPr>
        <p:spPr>
          <a:xfrm>
            <a:off x="8603412" y="3572982"/>
            <a:ext cx="3251729" cy="145381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65">
                <a:solidFill>
                  <a:srgbClr val="7F7F7F"/>
                </a:solidFill>
                <a:latin typeface="Cambria"/>
                <a:ea typeface="Cambria"/>
                <a:cs typeface="Cambria"/>
                <a:sym typeface="Cambria"/>
              </a:rPr>
              <a:t>Briefing</a:t>
            </a:r>
            <a:endParaRPr b="1" sz="1865">
              <a:solidFill>
                <a:srgbClr val="7F7F7F"/>
              </a:solidFill>
              <a:latin typeface="Cambria"/>
              <a:ea typeface="Cambria"/>
              <a:cs typeface="Cambria"/>
              <a:sym typeface="Cambria"/>
            </a:endParaRPr>
          </a:p>
          <a:p>
            <a:pPr indent="0" lvl="0" marL="0" marR="0" rtl="0" algn="ctr">
              <a:spcBef>
                <a:spcPts val="0"/>
              </a:spcBef>
              <a:spcAft>
                <a:spcPts val="0"/>
              </a:spcAft>
              <a:buNone/>
            </a:pPr>
            <a:r>
              <a:rPr lang="tr-TR" sz="1465">
                <a:solidFill>
                  <a:srgbClr val="7F7F7F"/>
                </a:solidFill>
                <a:latin typeface="Cambria"/>
                <a:ea typeface="Cambria"/>
                <a:cs typeface="Cambria"/>
                <a:sym typeface="Cambria"/>
              </a:rPr>
              <a:t>You are forced on exertion. You have always a profession, pursuits, business of some sort or other</a:t>
            </a:r>
            <a:endParaRPr sz="1465">
              <a:solidFill>
                <a:srgbClr val="7F7F7F"/>
              </a:solidFill>
              <a:latin typeface="Cambria"/>
              <a:ea typeface="Cambria"/>
              <a:cs typeface="Cambria"/>
              <a:sym typeface="Cambria"/>
            </a:endParaRPr>
          </a:p>
        </p:txBody>
      </p:sp>
      <p:sp>
        <p:nvSpPr>
          <p:cNvPr id="837" name="Google Shape;837;p31"/>
          <p:cNvSpPr/>
          <p:nvPr/>
        </p:nvSpPr>
        <p:spPr>
          <a:xfrm>
            <a:off x="1753983" y="4058326"/>
            <a:ext cx="588455" cy="588455"/>
          </a:xfrm>
          <a:custGeom>
            <a:rect b="b" l="l" r="r" t="t"/>
            <a:pathLst>
              <a:path extrusionOk="0" h="1589088" w="1589088">
                <a:moveTo>
                  <a:pt x="916859" y="288925"/>
                </a:moveTo>
                <a:lnTo>
                  <a:pt x="954088" y="332030"/>
                </a:lnTo>
                <a:lnTo>
                  <a:pt x="816067" y="450682"/>
                </a:lnTo>
                <a:lnTo>
                  <a:pt x="817430" y="454085"/>
                </a:lnTo>
                <a:lnTo>
                  <a:pt x="818338" y="457488"/>
                </a:lnTo>
                <a:lnTo>
                  <a:pt x="819246" y="461118"/>
                </a:lnTo>
                <a:lnTo>
                  <a:pt x="820381" y="464748"/>
                </a:lnTo>
                <a:lnTo>
                  <a:pt x="820835" y="468378"/>
                </a:lnTo>
                <a:lnTo>
                  <a:pt x="821289" y="472008"/>
                </a:lnTo>
                <a:lnTo>
                  <a:pt x="821743" y="475865"/>
                </a:lnTo>
                <a:lnTo>
                  <a:pt x="821743" y="479722"/>
                </a:lnTo>
                <a:lnTo>
                  <a:pt x="821743" y="483805"/>
                </a:lnTo>
                <a:lnTo>
                  <a:pt x="821289" y="487662"/>
                </a:lnTo>
                <a:lnTo>
                  <a:pt x="820835" y="491746"/>
                </a:lnTo>
                <a:lnTo>
                  <a:pt x="820154" y="495602"/>
                </a:lnTo>
                <a:lnTo>
                  <a:pt x="819246" y="499459"/>
                </a:lnTo>
                <a:lnTo>
                  <a:pt x="818338" y="503089"/>
                </a:lnTo>
                <a:lnTo>
                  <a:pt x="816976" y="506946"/>
                </a:lnTo>
                <a:lnTo>
                  <a:pt x="815840" y="510349"/>
                </a:lnTo>
                <a:lnTo>
                  <a:pt x="814251" y="513979"/>
                </a:lnTo>
                <a:lnTo>
                  <a:pt x="812662" y="517382"/>
                </a:lnTo>
                <a:lnTo>
                  <a:pt x="810619" y="520785"/>
                </a:lnTo>
                <a:lnTo>
                  <a:pt x="808803" y="523961"/>
                </a:lnTo>
                <a:lnTo>
                  <a:pt x="806760" y="527137"/>
                </a:lnTo>
                <a:lnTo>
                  <a:pt x="804263" y="530313"/>
                </a:lnTo>
                <a:lnTo>
                  <a:pt x="801993" y="533036"/>
                </a:lnTo>
                <a:lnTo>
                  <a:pt x="799496" y="535985"/>
                </a:lnTo>
                <a:lnTo>
                  <a:pt x="796772" y="538707"/>
                </a:lnTo>
                <a:lnTo>
                  <a:pt x="794048" y="541203"/>
                </a:lnTo>
                <a:lnTo>
                  <a:pt x="791324" y="543698"/>
                </a:lnTo>
                <a:lnTo>
                  <a:pt x="788146" y="545967"/>
                </a:lnTo>
                <a:lnTo>
                  <a:pt x="785194" y="548009"/>
                </a:lnTo>
                <a:lnTo>
                  <a:pt x="781789" y="550051"/>
                </a:lnTo>
                <a:lnTo>
                  <a:pt x="778611" y="552093"/>
                </a:lnTo>
                <a:lnTo>
                  <a:pt x="775433" y="553908"/>
                </a:lnTo>
                <a:lnTo>
                  <a:pt x="771801" y="555496"/>
                </a:lnTo>
                <a:lnTo>
                  <a:pt x="768396" y="556857"/>
                </a:lnTo>
                <a:lnTo>
                  <a:pt x="764537" y="558218"/>
                </a:lnTo>
                <a:lnTo>
                  <a:pt x="760905" y="559352"/>
                </a:lnTo>
                <a:lnTo>
                  <a:pt x="757046" y="560260"/>
                </a:lnTo>
                <a:lnTo>
                  <a:pt x="753413" y="560940"/>
                </a:lnTo>
                <a:lnTo>
                  <a:pt x="749327" y="561621"/>
                </a:lnTo>
                <a:lnTo>
                  <a:pt x="745241" y="562075"/>
                </a:lnTo>
                <a:lnTo>
                  <a:pt x="692121" y="754005"/>
                </a:lnTo>
                <a:lnTo>
                  <a:pt x="697343" y="756728"/>
                </a:lnTo>
                <a:lnTo>
                  <a:pt x="702110" y="759904"/>
                </a:lnTo>
                <a:lnTo>
                  <a:pt x="706650" y="763080"/>
                </a:lnTo>
                <a:lnTo>
                  <a:pt x="710963" y="766937"/>
                </a:lnTo>
                <a:lnTo>
                  <a:pt x="715049" y="770794"/>
                </a:lnTo>
                <a:lnTo>
                  <a:pt x="718908" y="774877"/>
                </a:lnTo>
                <a:lnTo>
                  <a:pt x="722313" y="779188"/>
                </a:lnTo>
                <a:lnTo>
                  <a:pt x="725718" y="783952"/>
                </a:lnTo>
                <a:lnTo>
                  <a:pt x="728670" y="788943"/>
                </a:lnTo>
                <a:lnTo>
                  <a:pt x="731167" y="793934"/>
                </a:lnTo>
                <a:lnTo>
                  <a:pt x="733437" y="799379"/>
                </a:lnTo>
                <a:lnTo>
                  <a:pt x="735253" y="804824"/>
                </a:lnTo>
                <a:lnTo>
                  <a:pt x="736615" y="810496"/>
                </a:lnTo>
                <a:lnTo>
                  <a:pt x="737750" y="816167"/>
                </a:lnTo>
                <a:lnTo>
                  <a:pt x="738431" y="822066"/>
                </a:lnTo>
                <a:lnTo>
                  <a:pt x="738658" y="828191"/>
                </a:lnTo>
                <a:lnTo>
                  <a:pt x="738658" y="832729"/>
                </a:lnTo>
                <a:lnTo>
                  <a:pt x="738431" y="836812"/>
                </a:lnTo>
                <a:lnTo>
                  <a:pt x="737523" y="840896"/>
                </a:lnTo>
                <a:lnTo>
                  <a:pt x="736842" y="844980"/>
                </a:lnTo>
                <a:lnTo>
                  <a:pt x="735934" y="849063"/>
                </a:lnTo>
                <a:lnTo>
                  <a:pt x="734799" y="852920"/>
                </a:lnTo>
                <a:lnTo>
                  <a:pt x="733664" y="856777"/>
                </a:lnTo>
                <a:lnTo>
                  <a:pt x="732075" y="860407"/>
                </a:lnTo>
                <a:lnTo>
                  <a:pt x="730259" y="864263"/>
                </a:lnTo>
                <a:lnTo>
                  <a:pt x="728670" y="867666"/>
                </a:lnTo>
                <a:lnTo>
                  <a:pt x="726626" y="871296"/>
                </a:lnTo>
                <a:lnTo>
                  <a:pt x="724583" y="874699"/>
                </a:lnTo>
                <a:lnTo>
                  <a:pt x="722086" y="877876"/>
                </a:lnTo>
                <a:lnTo>
                  <a:pt x="719589" y="881052"/>
                </a:lnTo>
                <a:lnTo>
                  <a:pt x="717092" y="884228"/>
                </a:lnTo>
                <a:lnTo>
                  <a:pt x="714141" y="886950"/>
                </a:lnTo>
                <a:lnTo>
                  <a:pt x="711417" y="889673"/>
                </a:lnTo>
                <a:lnTo>
                  <a:pt x="708239" y="892395"/>
                </a:lnTo>
                <a:lnTo>
                  <a:pt x="705288" y="894891"/>
                </a:lnTo>
                <a:lnTo>
                  <a:pt x="702110" y="896933"/>
                </a:lnTo>
                <a:lnTo>
                  <a:pt x="698705" y="899428"/>
                </a:lnTo>
                <a:lnTo>
                  <a:pt x="695299" y="901243"/>
                </a:lnTo>
                <a:lnTo>
                  <a:pt x="691440" y="903058"/>
                </a:lnTo>
                <a:lnTo>
                  <a:pt x="688035" y="904646"/>
                </a:lnTo>
                <a:lnTo>
                  <a:pt x="684176" y="906234"/>
                </a:lnTo>
                <a:lnTo>
                  <a:pt x="680317" y="907595"/>
                </a:lnTo>
                <a:lnTo>
                  <a:pt x="676231" y="908730"/>
                </a:lnTo>
                <a:lnTo>
                  <a:pt x="672372" y="909637"/>
                </a:lnTo>
                <a:lnTo>
                  <a:pt x="668286" y="910318"/>
                </a:lnTo>
                <a:lnTo>
                  <a:pt x="664199" y="910771"/>
                </a:lnTo>
                <a:lnTo>
                  <a:pt x="659886" y="911225"/>
                </a:lnTo>
                <a:lnTo>
                  <a:pt x="655573" y="911225"/>
                </a:lnTo>
                <a:lnTo>
                  <a:pt x="651260" y="911225"/>
                </a:lnTo>
                <a:lnTo>
                  <a:pt x="646947" y="910771"/>
                </a:lnTo>
                <a:lnTo>
                  <a:pt x="643088" y="910318"/>
                </a:lnTo>
                <a:lnTo>
                  <a:pt x="638775" y="909637"/>
                </a:lnTo>
                <a:lnTo>
                  <a:pt x="634915" y="908730"/>
                </a:lnTo>
                <a:lnTo>
                  <a:pt x="630829" y="907595"/>
                </a:lnTo>
                <a:lnTo>
                  <a:pt x="627197" y="906234"/>
                </a:lnTo>
                <a:lnTo>
                  <a:pt x="623338" y="904646"/>
                </a:lnTo>
                <a:lnTo>
                  <a:pt x="619706" y="903058"/>
                </a:lnTo>
                <a:lnTo>
                  <a:pt x="616074" y="901243"/>
                </a:lnTo>
                <a:lnTo>
                  <a:pt x="612669" y="899428"/>
                </a:lnTo>
                <a:lnTo>
                  <a:pt x="609037" y="896933"/>
                </a:lnTo>
                <a:lnTo>
                  <a:pt x="605858" y="894891"/>
                </a:lnTo>
                <a:lnTo>
                  <a:pt x="602680" y="892395"/>
                </a:lnTo>
                <a:lnTo>
                  <a:pt x="599729" y="889673"/>
                </a:lnTo>
                <a:lnTo>
                  <a:pt x="596778" y="886950"/>
                </a:lnTo>
                <a:lnTo>
                  <a:pt x="594054" y="884228"/>
                </a:lnTo>
                <a:lnTo>
                  <a:pt x="591557" y="881052"/>
                </a:lnTo>
                <a:lnTo>
                  <a:pt x="588833" y="877876"/>
                </a:lnTo>
                <a:lnTo>
                  <a:pt x="586790" y="874699"/>
                </a:lnTo>
                <a:lnTo>
                  <a:pt x="584520" y="871296"/>
                </a:lnTo>
                <a:lnTo>
                  <a:pt x="582704" y="867666"/>
                </a:lnTo>
                <a:lnTo>
                  <a:pt x="580661" y="864263"/>
                </a:lnTo>
                <a:lnTo>
                  <a:pt x="579072" y="860407"/>
                </a:lnTo>
                <a:lnTo>
                  <a:pt x="577710" y="856777"/>
                </a:lnTo>
                <a:lnTo>
                  <a:pt x="576348" y="852920"/>
                </a:lnTo>
                <a:lnTo>
                  <a:pt x="575212" y="849063"/>
                </a:lnTo>
                <a:lnTo>
                  <a:pt x="574077" y="844980"/>
                </a:lnTo>
                <a:lnTo>
                  <a:pt x="573396" y="840896"/>
                </a:lnTo>
                <a:lnTo>
                  <a:pt x="572942" y="836812"/>
                </a:lnTo>
                <a:lnTo>
                  <a:pt x="572488" y="832729"/>
                </a:lnTo>
                <a:lnTo>
                  <a:pt x="572488" y="828191"/>
                </a:lnTo>
                <a:lnTo>
                  <a:pt x="572488" y="825242"/>
                </a:lnTo>
                <a:lnTo>
                  <a:pt x="572715" y="822066"/>
                </a:lnTo>
                <a:lnTo>
                  <a:pt x="573623" y="815940"/>
                </a:lnTo>
                <a:lnTo>
                  <a:pt x="574986" y="810042"/>
                </a:lnTo>
                <a:lnTo>
                  <a:pt x="576575" y="804370"/>
                </a:lnTo>
                <a:lnTo>
                  <a:pt x="454445" y="733134"/>
                </a:lnTo>
                <a:lnTo>
                  <a:pt x="449904" y="736083"/>
                </a:lnTo>
                <a:lnTo>
                  <a:pt x="444910" y="738352"/>
                </a:lnTo>
                <a:lnTo>
                  <a:pt x="439689" y="740166"/>
                </a:lnTo>
                <a:lnTo>
                  <a:pt x="434468" y="741981"/>
                </a:lnTo>
                <a:lnTo>
                  <a:pt x="429020" y="743569"/>
                </a:lnTo>
                <a:lnTo>
                  <a:pt x="423571" y="744477"/>
                </a:lnTo>
                <a:lnTo>
                  <a:pt x="417669" y="745158"/>
                </a:lnTo>
                <a:lnTo>
                  <a:pt x="412221" y="745384"/>
                </a:lnTo>
                <a:lnTo>
                  <a:pt x="408589" y="745158"/>
                </a:lnTo>
                <a:lnTo>
                  <a:pt x="405411" y="744931"/>
                </a:lnTo>
                <a:lnTo>
                  <a:pt x="398828" y="744023"/>
                </a:lnTo>
                <a:lnTo>
                  <a:pt x="305755" y="898294"/>
                </a:lnTo>
                <a:lnTo>
                  <a:pt x="257175" y="869255"/>
                </a:lnTo>
                <a:lnTo>
                  <a:pt x="349113" y="716118"/>
                </a:lnTo>
                <a:lnTo>
                  <a:pt x="347070" y="713396"/>
                </a:lnTo>
                <a:lnTo>
                  <a:pt x="344573" y="710220"/>
                </a:lnTo>
                <a:lnTo>
                  <a:pt x="342757" y="707497"/>
                </a:lnTo>
                <a:lnTo>
                  <a:pt x="340714" y="704321"/>
                </a:lnTo>
                <a:lnTo>
                  <a:pt x="339125" y="701145"/>
                </a:lnTo>
                <a:lnTo>
                  <a:pt x="337536" y="697969"/>
                </a:lnTo>
                <a:lnTo>
                  <a:pt x="335720" y="694793"/>
                </a:lnTo>
                <a:lnTo>
                  <a:pt x="334358" y="691390"/>
                </a:lnTo>
                <a:lnTo>
                  <a:pt x="333223" y="687987"/>
                </a:lnTo>
                <a:lnTo>
                  <a:pt x="332087" y="684584"/>
                </a:lnTo>
                <a:lnTo>
                  <a:pt x="331179" y="680954"/>
                </a:lnTo>
                <a:lnTo>
                  <a:pt x="330498" y="677324"/>
                </a:lnTo>
                <a:lnTo>
                  <a:pt x="329590" y="673467"/>
                </a:lnTo>
                <a:lnTo>
                  <a:pt x="329136" y="670064"/>
                </a:lnTo>
                <a:lnTo>
                  <a:pt x="328909" y="665981"/>
                </a:lnTo>
                <a:lnTo>
                  <a:pt x="328909" y="662351"/>
                </a:lnTo>
                <a:lnTo>
                  <a:pt x="328909" y="658040"/>
                </a:lnTo>
                <a:lnTo>
                  <a:pt x="329363" y="653730"/>
                </a:lnTo>
                <a:lnTo>
                  <a:pt x="330044" y="649646"/>
                </a:lnTo>
                <a:lnTo>
                  <a:pt x="330725" y="645335"/>
                </a:lnTo>
                <a:lnTo>
                  <a:pt x="331633" y="641479"/>
                </a:lnTo>
                <a:lnTo>
                  <a:pt x="332768" y="637395"/>
                </a:lnTo>
                <a:lnTo>
                  <a:pt x="333904" y="633765"/>
                </a:lnTo>
                <a:lnTo>
                  <a:pt x="335493" y="629908"/>
                </a:lnTo>
                <a:lnTo>
                  <a:pt x="337082" y="626279"/>
                </a:lnTo>
                <a:lnTo>
                  <a:pt x="339125" y="622649"/>
                </a:lnTo>
                <a:lnTo>
                  <a:pt x="340941" y="619246"/>
                </a:lnTo>
                <a:lnTo>
                  <a:pt x="342984" y="615843"/>
                </a:lnTo>
                <a:lnTo>
                  <a:pt x="345481" y="612666"/>
                </a:lnTo>
                <a:lnTo>
                  <a:pt x="347978" y="609263"/>
                </a:lnTo>
                <a:lnTo>
                  <a:pt x="350475" y="606314"/>
                </a:lnTo>
                <a:lnTo>
                  <a:pt x="353426" y="603592"/>
                </a:lnTo>
                <a:lnTo>
                  <a:pt x="356150" y="600642"/>
                </a:lnTo>
                <a:lnTo>
                  <a:pt x="359101" y="598147"/>
                </a:lnTo>
                <a:lnTo>
                  <a:pt x="362279" y="595878"/>
                </a:lnTo>
                <a:lnTo>
                  <a:pt x="365458" y="593383"/>
                </a:lnTo>
                <a:lnTo>
                  <a:pt x="369090" y="591341"/>
                </a:lnTo>
                <a:lnTo>
                  <a:pt x="372495" y="589299"/>
                </a:lnTo>
                <a:lnTo>
                  <a:pt x="376127" y="587484"/>
                </a:lnTo>
                <a:lnTo>
                  <a:pt x="379759" y="585669"/>
                </a:lnTo>
                <a:lnTo>
                  <a:pt x="383618" y="584308"/>
                </a:lnTo>
                <a:lnTo>
                  <a:pt x="387250" y="582947"/>
                </a:lnTo>
                <a:lnTo>
                  <a:pt x="391336" y="581812"/>
                </a:lnTo>
                <a:lnTo>
                  <a:pt x="395196" y="580905"/>
                </a:lnTo>
                <a:lnTo>
                  <a:pt x="399509" y="580224"/>
                </a:lnTo>
                <a:lnTo>
                  <a:pt x="403368" y="579544"/>
                </a:lnTo>
                <a:lnTo>
                  <a:pt x="407681" y="579317"/>
                </a:lnTo>
                <a:lnTo>
                  <a:pt x="412221" y="579090"/>
                </a:lnTo>
                <a:lnTo>
                  <a:pt x="416307" y="579317"/>
                </a:lnTo>
                <a:lnTo>
                  <a:pt x="420620" y="579544"/>
                </a:lnTo>
                <a:lnTo>
                  <a:pt x="424707" y="580224"/>
                </a:lnTo>
                <a:lnTo>
                  <a:pt x="428793" y="580905"/>
                </a:lnTo>
                <a:lnTo>
                  <a:pt x="432652" y="581812"/>
                </a:lnTo>
                <a:lnTo>
                  <a:pt x="436738" y="582947"/>
                </a:lnTo>
                <a:lnTo>
                  <a:pt x="440597" y="584308"/>
                </a:lnTo>
                <a:lnTo>
                  <a:pt x="444456" y="585669"/>
                </a:lnTo>
                <a:lnTo>
                  <a:pt x="447861" y="587484"/>
                </a:lnTo>
                <a:lnTo>
                  <a:pt x="451720" y="589299"/>
                </a:lnTo>
                <a:lnTo>
                  <a:pt x="454899" y="591341"/>
                </a:lnTo>
                <a:lnTo>
                  <a:pt x="458531" y="593383"/>
                </a:lnTo>
                <a:lnTo>
                  <a:pt x="461709" y="595878"/>
                </a:lnTo>
                <a:lnTo>
                  <a:pt x="464887" y="598147"/>
                </a:lnTo>
                <a:lnTo>
                  <a:pt x="467838" y="600642"/>
                </a:lnTo>
                <a:lnTo>
                  <a:pt x="470562" y="603592"/>
                </a:lnTo>
                <a:lnTo>
                  <a:pt x="473513" y="606314"/>
                </a:lnTo>
                <a:lnTo>
                  <a:pt x="476010" y="609263"/>
                </a:lnTo>
                <a:lnTo>
                  <a:pt x="478734" y="612666"/>
                </a:lnTo>
                <a:lnTo>
                  <a:pt x="481004" y="615843"/>
                </a:lnTo>
                <a:lnTo>
                  <a:pt x="483047" y="619246"/>
                </a:lnTo>
                <a:lnTo>
                  <a:pt x="484864" y="622649"/>
                </a:lnTo>
                <a:lnTo>
                  <a:pt x="486907" y="626279"/>
                </a:lnTo>
                <a:lnTo>
                  <a:pt x="488496" y="629908"/>
                </a:lnTo>
                <a:lnTo>
                  <a:pt x="490085" y="633765"/>
                </a:lnTo>
                <a:lnTo>
                  <a:pt x="491220" y="637395"/>
                </a:lnTo>
                <a:lnTo>
                  <a:pt x="492355" y="641479"/>
                </a:lnTo>
                <a:lnTo>
                  <a:pt x="493490" y="645335"/>
                </a:lnTo>
                <a:lnTo>
                  <a:pt x="494171" y="649646"/>
                </a:lnTo>
                <a:lnTo>
                  <a:pt x="494625" y="653730"/>
                </a:lnTo>
                <a:lnTo>
                  <a:pt x="495079" y="658040"/>
                </a:lnTo>
                <a:lnTo>
                  <a:pt x="495079" y="662351"/>
                </a:lnTo>
                <a:lnTo>
                  <a:pt x="495079" y="665527"/>
                </a:lnTo>
                <a:lnTo>
                  <a:pt x="494852" y="669157"/>
                </a:lnTo>
                <a:lnTo>
                  <a:pt x="494398" y="672333"/>
                </a:lnTo>
                <a:lnTo>
                  <a:pt x="493944" y="675509"/>
                </a:lnTo>
                <a:lnTo>
                  <a:pt x="492355" y="682088"/>
                </a:lnTo>
                <a:lnTo>
                  <a:pt x="490539" y="688214"/>
                </a:lnTo>
                <a:lnTo>
                  <a:pt x="610853" y="758543"/>
                </a:lnTo>
                <a:lnTo>
                  <a:pt x="616528" y="755140"/>
                </a:lnTo>
                <a:lnTo>
                  <a:pt x="622430" y="752417"/>
                </a:lnTo>
                <a:lnTo>
                  <a:pt x="628559" y="749922"/>
                </a:lnTo>
                <a:lnTo>
                  <a:pt x="634915" y="748107"/>
                </a:lnTo>
                <a:lnTo>
                  <a:pt x="690305" y="547101"/>
                </a:lnTo>
                <a:lnTo>
                  <a:pt x="686673" y="544152"/>
                </a:lnTo>
                <a:lnTo>
                  <a:pt x="682814" y="540976"/>
                </a:lnTo>
                <a:lnTo>
                  <a:pt x="679409" y="537800"/>
                </a:lnTo>
                <a:lnTo>
                  <a:pt x="676004" y="533943"/>
                </a:lnTo>
                <a:lnTo>
                  <a:pt x="673053" y="530540"/>
                </a:lnTo>
                <a:lnTo>
                  <a:pt x="670102" y="526456"/>
                </a:lnTo>
                <a:lnTo>
                  <a:pt x="667605" y="522373"/>
                </a:lnTo>
                <a:lnTo>
                  <a:pt x="665107" y="518062"/>
                </a:lnTo>
                <a:lnTo>
                  <a:pt x="662837" y="513979"/>
                </a:lnTo>
                <a:lnTo>
                  <a:pt x="661021" y="509214"/>
                </a:lnTo>
                <a:lnTo>
                  <a:pt x="659432" y="504450"/>
                </a:lnTo>
                <a:lnTo>
                  <a:pt x="658070" y="499913"/>
                </a:lnTo>
                <a:lnTo>
                  <a:pt x="657162" y="494922"/>
                </a:lnTo>
                <a:lnTo>
                  <a:pt x="656027" y="489931"/>
                </a:lnTo>
                <a:lnTo>
                  <a:pt x="655573" y="484940"/>
                </a:lnTo>
                <a:lnTo>
                  <a:pt x="655573" y="479722"/>
                </a:lnTo>
                <a:lnTo>
                  <a:pt x="655573" y="475411"/>
                </a:lnTo>
                <a:lnTo>
                  <a:pt x="655800" y="471327"/>
                </a:lnTo>
                <a:lnTo>
                  <a:pt x="656708" y="467017"/>
                </a:lnTo>
                <a:lnTo>
                  <a:pt x="657389" y="463160"/>
                </a:lnTo>
                <a:lnTo>
                  <a:pt x="658297" y="458850"/>
                </a:lnTo>
                <a:lnTo>
                  <a:pt x="659432" y="455220"/>
                </a:lnTo>
                <a:lnTo>
                  <a:pt x="660567" y="451136"/>
                </a:lnTo>
                <a:lnTo>
                  <a:pt x="661929" y="447506"/>
                </a:lnTo>
                <a:lnTo>
                  <a:pt x="663745" y="443649"/>
                </a:lnTo>
                <a:lnTo>
                  <a:pt x="665561" y="440246"/>
                </a:lnTo>
                <a:lnTo>
                  <a:pt x="667605" y="436617"/>
                </a:lnTo>
                <a:lnTo>
                  <a:pt x="669648" y="433440"/>
                </a:lnTo>
                <a:lnTo>
                  <a:pt x="672145" y="430037"/>
                </a:lnTo>
                <a:lnTo>
                  <a:pt x="674642" y="426861"/>
                </a:lnTo>
                <a:lnTo>
                  <a:pt x="677139" y="423912"/>
                </a:lnTo>
                <a:lnTo>
                  <a:pt x="679863" y="420963"/>
                </a:lnTo>
                <a:lnTo>
                  <a:pt x="682814" y="418240"/>
                </a:lnTo>
                <a:lnTo>
                  <a:pt x="685765" y="415518"/>
                </a:lnTo>
                <a:lnTo>
                  <a:pt x="688943" y="413249"/>
                </a:lnTo>
                <a:lnTo>
                  <a:pt x="692121" y="410980"/>
                </a:lnTo>
                <a:lnTo>
                  <a:pt x="695526" y="408712"/>
                </a:lnTo>
                <a:lnTo>
                  <a:pt x="698932" y="406670"/>
                </a:lnTo>
                <a:lnTo>
                  <a:pt x="702791" y="404855"/>
                </a:lnTo>
                <a:lnTo>
                  <a:pt x="706196" y="403267"/>
                </a:lnTo>
                <a:lnTo>
                  <a:pt x="710055" y="401679"/>
                </a:lnTo>
                <a:lnTo>
                  <a:pt x="713914" y="400318"/>
                </a:lnTo>
                <a:lnTo>
                  <a:pt x="718000" y="399410"/>
                </a:lnTo>
                <a:lnTo>
                  <a:pt x="721859" y="398503"/>
                </a:lnTo>
                <a:lnTo>
                  <a:pt x="725945" y="397595"/>
                </a:lnTo>
                <a:lnTo>
                  <a:pt x="730032" y="397141"/>
                </a:lnTo>
                <a:lnTo>
                  <a:pt x="734345" y="396915"/>
                </a:lnTo>
                <a:lnTo>
                  <a:pt x="738658" y="396688"/>
                </a:lnTo>
                <a:lnTo>
                  <a:pt x="744106" y="396915"/>
                </a:lnTo>
                <a:lnTo>
                  <a:pt x="749554" y="397595"/>
                </a:lnTo>
                <a:lnTo>
                  <a:pt x="754775" y="398276"/>
                </a:lnTo>
                <a:lnTo>
                  <a:pt x="759770" y="399637"/>
                </a:lnTo>
                <a:lnTo>
                  <a:pt x="764764" y="400998"/>
                </a:lnTo>
                <a:lnTo>
                  <a:pt x="769758" y="403040"/>
                </a:lnTo>
                <a:lnTo>
                  <a:pt x="774298" y="405082"/>
                </a:lnTo>
                <a:lnTo>
                  <a:pt x="778838" y="407577"/>
                </a:lnTo>
                <a:lnTo>
                  <a:pt x="916859" y="288925"/>
                </a:lnTo>
                <a:close/>
                <a:moveTo>
                  <a:pt x="607752" y="120128"/>
                </a:moveTo>
                <a:lnTo>
                  <a:pt x="595738" y="120581"/>
                </a:lnTo>
                <a:lnTo>
                  <a:pt x="583950" y="121488"/>
                </a:lnTo>
                <a:lnTo>
                  <a:pt x="571936" y="122621"/>
                </a:lnTo>
                <a:lnTo>
                  <a:pt x="559921" y="123755"/>
                </a:lnTo>
                <a:lnTo>
                  <a:pt x="548133" y="125341"/>
                </a:lnTo>
                <a:lnTo>
                  <a:pt x="536119" y="127154"/>
                </a:lnTo>
                <a:lnTo>
                  <a:pt x="524331" y="129421"/>
                </a:lnTo>
                <a:lnTo>
                  <a:pt x="512543" y="131688"/>
                </a:lnTo>
                <a:lnTo>
                  <a:pt x="500755" y="134407"/>
                </a:lnTo>
                <a:lnTo>
                  <a:pt x="489194" y="137581"/>
                </a:lnTo>
                <a:lnTo>
                  <a:pt x="477406" y="140754"/>
                </a:lnTo>
                <a:lnTo>
                  <a:pt x="466072" y="144380"/>
                </a:lnTo>
                <a:lnTo>
                  <a:pt x="454511" y="148234"/>
                </a:lnTo>
                <a:lnTo>
                  <a:pt x="443176" y="152313"/>
                </a:lnTo>
                <a:lnTo>
                  <a:pt x="431615" y="156620"/>
                </a:lnTo>
                <a:lnTo>
                  <a:pt x="420508" y="161380"/>
                </a:lnTo>
                <a:lnTo>
                  <a:pt x="409400" y="166593"/>
                </a:lnTo>
                <a:lnTo>
                  <a:pt x="398519" y="171579"/>
                </a:lnTo>
                <a:lnTo>
                  <a:pt x="387411" y="177246"/>
                </a:lnTo>
                <a:lnTo>
                  <a:pt x="376530" y="183139"/>
                </a:lnTo>
                <a:lnTo>
                  <a:pt x="365876" y="189485"/>
                </a:lnTo>
                <a:lnTo>
                  <a:pt x="355221" y="195831"/>
                </a:lnTo>
                <a:lnTo>
                  <a:pt x="344794" y="202631"/>
                </a:lnTo>
                <a:lnTo>
                  <a:pt x="334593" y="209431"/>
                </a:lnTo>
                <a:lnTo>
                  <a:pt x="324392" y="216684"/>
                </a:lnTo>
                <a:lnTo>
                  <a:pt x="314191" y="224163"/>
                </a:lnTo>
                <a:lnTo>
                  <a:pt x="304443" y="232323"/>
                </a:lnTo>
                <a:lnTo>
                  <a:pt x="294695" y="240483"/>
                </a:lnTo>
                <a:lnTo>
                  <a:pt x="284948" y="248869"/>
                </a:lnTo>
                <a:lnTo>
                  <a:pt x="275654" y="257482"/>
                </a:lnTo>
                <a:lnTo>
                  <a:pt x="266359" y="266548"/>
                </a:lnTo>
                <a:lnTo>
                  <a:pt x="257518" y="275614"/>
                </a:lnTo>
                <a:lnTo>
                  <a:pt x="248678" y="285134"/>
                </a:lnTo>
                <a:lnTo>
                  <a:pt x="240290" y="294654"/>
                </a:lnTo>
                <a:lnTo>
                  <a:pt x="232129" y="304400"/>
                </a:lnTo>
                <a:lnTo>
                  <a:pt x="224195" y="314373"/>
                </a:lnTo>
                <a:lnTo>
                  <a:pt x="216714" y="324346"/>
                </a:lnTo>
                <a:lnTo>
                  <a:pt x="209460" y="334545"/>
                </a:lnTo>
                <a:lnTo>
                  <a:pt x="202433" y="344971"/>
                </a:lnTo>
                <a:lnTo>
                  <a:pt x="195632" y="355397"/>
                </a:lnTo>
                <a:lnTo>
                  <a:pt x="189058" y="366050"/>
                </a:lnTo>
                <a:lnTo>
                  <a:pt x="183164" y="376703"/>
                </a:lnTo>
                <a:lnTo>
                  <a:pt x="177271" y="387583"/>
                </a:lnTo>
                <a:lnTo>
                  <a:pt x="171603" y="398462"/>
                </a:lnTo>
                <a:lnTo>
                  <a:pt x="166390" y="409342"/>
                </a:lnTo>
                <a:lnTo>
                  <a:pt x="161402" y="420448"/>
                </a:lnTo>
                <a:lnTo>
                  <a:pt x="156642" y="431554"/>
                </a:lnTo>
                <a:lnTo>
                  <a:pt x="152108" y="443114"/>
                </a:lnTo>
                <a:lnTo>
                  <a:pt x="148028" y="454673"/>
                </a:lnTo>
                <a:lnTo>
                  <a:pt x="144174" y="466006"/>
                </a:lnTo>
                <a:lnTo>
                  <a:pt x="140774" y="477565"/>
                </a:lnTo>
                <a:lnTo>
                  <a:pt x="137373" y="489125"/>
                </a:lnTo>
                <a:lnTo>
                  <a:pt x="134426" y="500911"/>
                </a:lnTo>
                <a:lnTo>
                  <a:pt x="131706" y="512470"/>
                </a:lnTo>
                <a:lnTo>
                  <a:pt x="129213" y="524256"/>
                </a:lnTo>
                <a:lnTo>
                  <a:pt x="127172" y="536269"/>
                </a:lnTo>
                <a:lnTo>
                  <a:pt x="125359" y="548055"/>
                </a:lnTo>
                <a:lnTo>
                  <a:pt x="123772" y="560068"/>
                </a:lnTo>
                <a:lnTo>
                  <a:pt x="122185" y="571854"/>
                </a:lnTo>
                <a:lnTo>
                  <a:pt x="121278" y="583867"/>
                </a:lnTo>
                <a:lnTo>
                  <a:pt x="120598" y="595880"/>
                </a:lnTo>
                <a:lnTo>
                  <a:pt x="120145" y="607666"/>
                </a:lnTo>
                <a:lnTo>
                  <a:pt x="120145" y="619905"/>
                </a:lnTo>
                <a:lnTo>
                  <a:pt x="120145" y="631918"/>
                </a:lnTo>
                <a:lnTo>
                  <a:pt x="120598" y="643704"/>
                </a:lnTo>
                <a:lnTo>
                  <a:pt x="121278" y="655717"/>
                </a:lnTo>
                <a:lnTo>
                  <a:pt x="122185" y="667503"/>
                </a:lnTo>
                <a:lnTo>
                  <a:pt x="123772" y="679516"/>
                </a:lnTo>
                <a:lnTo>
                  <a:pt x="125359" y="691529"/>
                </a:lnTo>
                <a:lnTo>
                  <a:pt x="127172" y="703315"/>
                </a:lnTo>
                <a:lnTo>
                  <a:pt x="129213" y="715328"/>
                </a:lnTo>
                <a:lnTo>
                  <a:pt x="131706" y="726887"/>
                </a:lnTo>
                <a:lnTo>
                  <a:pt x="134426" y="738673"/>
                </a:lnTo>
                <a:lnTo>
                  <a:pt x="137373" y="750460"/>
                </a:lnTo>
                <a:lnTo>
                  <a:pt x="140774" y="762019"/>
                </a:lnTo>
                <a:lnTo>
                  <a:pt x="144174" y="773579"/>
                </a:lnTo>
                <a:lnTo>
                  <a:pt x="148028" y="784911"/>
                </a:lnTo>
                <a:lnTo>
                  <a:pt x="152108" y="796471"/>
                </a:lnTo>
                <a:lnTo>
                  <a:pt x="156642" y="807804"/>
                </a:lnTo>
                <a:lnTo>
                  <a:pt x="161402" y="819136"/>
                </a:lnTo>
                <a:lnTo>
                  <a:pt x="166390" y="830016"/>
                </a:lnTo>
                <a:lnTo>
                  <a:pt x="171603" y="841122"/>
                </a:lnTo>
                <a:lnTo>
                  <a:pt x="177271" y="852002"/>
                </a:lnTo>
                <a:lnTo>
                  <a:pt x="183164" y="862881"/>
                </a:lnTo>
                <a:lnTo>
                  <a:pt x="189058" y="873534"/>
                </a:lnTo>
                <a:lnTo>
                  <a:pt x="195632" y="884187"/>
                </a:lnTo>
                <a:lnTo>
                  <a:pt x="202433" y="894613"/>
                </a:lnTo>
                <a:lnTo>
                  <a:pt x="209460" y="904813"/>
                </a:lnTo>
                <a:lnTo>
                  <a:pt x="216714" y="915239"/>
                </a:lnTo>
                <a:lnTo>
                  <a:pt x="224195" y="925212"/>
                </a:lnTo>
                <a:lnTo>
                  <a:pt x="232129" y="934958"/>
                </a:lnTo>
                <a:lnTo>
                  <a:pt x="240290" y="944931"/>
                </a:lnTo>
                <a:lnTo>
                  <a:pt x="248678" y="954450"/>
                </a:lnTo>
                <a:lnTo>
                  <a:pt x="257518" y="963743"/>
                </a:lnTo>
                <a:lnTo>
                  <a:pt x="266359" y="973036"/>
                </a:lnTo>
                <a:lnTo>
                  <a:pt x="275654" y="982102"/>
                </a:lnTo>
                <a:lnTo>
                  <a:pt x="284948" y="990715"/>
                </a:lnTo>
                <a:lnTo>
                  <a:pt x="294695" y="999102"/>
                </a:lnTo>
                <a:lnTo>
                  <a:pt x="304443" y="1007261"/>
                </a:lnTo>
                <a:lnTo>
                  <a:pt x="314191" y="1015194"/>
                </a:lnTo>
                <a:lnTo>
                  <a:pt x="324392" y="1022674"/>
                </a:lnTo>
                <a:lnTo>
                  <a:pt x="334593" y="1029927"/>
                </a:lnTo>
                <a:lnTo>
                  <a:pt x="344794" y="1036953"/>
                </a:lnTo>
                <a:lnTo>
                  <a:pt x="355221" y="1043753"/>
                </a:lnTo>
                <a:lnTo>
                  <a:pt x="365876" y="1050099"/>
                </a:lnTo>
                <a:lnTo>
                  <a:pt x="376530" y="1056446"/>
                </a:lnTo>
                <a:lnTo>
                  <a:pt x="387411" y="1062339"/>
                </a:lnTo>
                <a:lnTo>
                  <a:pt x="398292" y="1067779"/>
                </a:lnTo>
                <a:lnTo>
                  <a:pt x="409400" y="1072992"/>
                </a:lnTo>
                <a:lnTo>
                  <a:pt x="420508" y="1078205"/>
                </a:lnTo>
                <a:lnTo>
                  <a:pt x="431615" y="1082738"/>
                </a:lnTo>
                <a:lnTo>
                  <a:pt x="443176" y="1087271"/>
                </a:lnTo>
                <a:lnTo>
                  <a:pt x="454511" y="1091351"/>
                </a:lnTo>
                <a:lnTo>
                  <a:pt x="466072" y="1095204"/>
                </a:lnTo>
                <a:lnTo>
                  <a:pt x="477406" y="1098830"/>
                </a:lnTo>
                <a:lnTo>
                  <a:pt x="489194" y="1102004"/>
                </a:lnTo>
                <a:lnTo>
                  <a:pt x="500755" y="1104950"/>
                </a:lnTo>
                <a:lnTo>
                  <a:pt x="512543" y="1107897"/>
                </a:lnTo>
                <a:lnTo>
                  <a:pt x="524331" y="1110163"/>
                </a:lnTo>
                <a:lnTo>
                  <a:pt x="536119" y="1112203"/>
                </a:lnTo>
                <a:lnTo>
                  <a:pt x="548133" y="1114243"/>
                </a:lnTo>
                <a:lnTo>
                  <a:pt x="559921" y="1115830"/>
                </a:lnTo>
                <a:lnTo>
                  <a:pt x="571936" y="1116963"/>
                </a:lnTo>
                <a:lnTo>
                  <a:pt x="583950" y="1118096"/>
                </a:lnTo>
                <a:lnTo>
                  <a:pt x="595738" y="1118776"/>
                </a:lnTo>
                <a:lnTo>
                  <a:pt x="607752" y="1119230"/>
                </a:lnTo>
                <a:lnTo>
                  <a:pt x="619540" y="1119230"/>
                </a:lnTo>
                <a:lnTo>
                  <a:pt x="631782" y="1119230"/>
                </a:lnTo>
                <a:lnTo>
                  <a:pt x="643796" y="1118776"/>
                </a:lnTo>
                <a:lnTo>
                  <a:pt x="655584" y="1118096"/>
                </a:lnTo>
                <a:lnTo>
                  <a:pt x="667598" y="1116963"/>
                </a:lnTo>
                <a:lnTo>
                  <a:pt x="679613" y="1115830"/>
                </a:lnTo>
                <a:lnTo>
                  <a:pt x="691401" y="1114243"/>
                </a:lnTo>
                <a:lnTo>
                  <a:pt x="703415" y="1112203"/>
                </a:lnTo>
                <a:lnTo>
                  <a:pt x="715203" y="1110163"/>
                </a:lnTo>
                <a:lnTo>
                  <a:pt x="726991" y="1107897"/>
                </a:lnTo>
                <a:lnTo>
                  <a:pt x="738779" y="1104950"/>
                </a:lnTo>
                <a:lnTo>
                  <a:pt x="750340" y="1102004"/>
                </a:lnTo>
                <a:lnTo>
                  <a:pt x="762128" y="1098830"/>
                </a:lnTo>
                <a:lnTo>
                  <a:pt x="773462" y="1095204"/>
                </a:lnTo>
                <a:lnTo>
                  <a:pt x="785023" y="1091351"/>
                </a:lnTo>
                <a:lnTo>
                  <a:pt x="796358" y="1087271"/>
                </a:lnTo>
                <a:lnTo>
                  <a:pt x="807692" y="1082738"/>
                </a:lnTo>
                <a:lnTo>
                  <a:pt x="819026" y="1078205"/>
                </a:lnTo>
                <a:lnTo>
                  <a:pt x="830134" y="1072992"/>
                </a:lnTo>
                <a:lnTo>
                  <a:pt x="841015" y="1067779"/>
                </a:lnTo>
                <a:lnTo>
                  <a:pt x="852123" y="1062339"/>
                </a:lnTo>
                <a:lnTo>
                  <a:pt x="862777" y="1056446"/>
                </a:lnTo>
                <a:lnTo>
                  <a:pt x="873658" y="1050099"/>
                </a:lnTo>
                <a:lnTo>
                  <a:pt x="884086" y="1043753"/>
                </a:lnTo>
                <a:lnTo>
                  <a:pt x="894740" y="1036953"/>
                </a:lnTo>
                <a:lnTo>
                  <a:pt x="904941" y="1029927"/>
                </a:lnTo>
                <a:lnTo>
                  <a:pt x="915142" y="1022674"/>
                </a:lnTo>
                <a:lnTo>
                  <a:pt x="925343" y="1015194"/>
                </a:lnTo>
                <a:lnTo>
                  <a:pt x="935091" y="1007261"/>
                </a:lnTo>
                <a:lnTo>
                  <a:pt x="944839" y="999102"/>
                </a:lnTo>
                <a:lnTo>
                  <a:pt x="954586" y="990715"/>
                </a:lnTo>
                <a:lnTo>
                  <a:pt x="963880" y="982102"/>
                </a:lnTo>
                <a:lnTo>
                  <a:pt x="972948" y="973036"/>
                </a:lnTo>
                <a:lnTo>
                  <a:pt x="982016" y="963743"/>
                </a:lnTo>
                <a:lnTo>
                  <a:pt x="990856" y="954450"/>
                </a:lnTo>
                <a:lnTo>
                  <a:pt x="999244" y="944931"/>
                </a:lnTo>
                <a:lnTo>
                  <a:pt x="1007405" y="934958"/>
                </a:lnTo>
                <a:lnTo>
                  <a:pt x="1015339" y="925212"/>
                </a:lnTo>
                <a:lnTo>
                  <a:pt x="1022820" y="915239"/>
                </a:lnTo>
                <a:lnTo>
                  <a:pt x="1030074" y="904813"/>
                </a:lnTo>
                <a:lnTo>
                  <a:pt x="1037101" y="894613"/>
                </a:lnTo>
                <a:lnTo>
                  <a:pt x="1043902" y="884187"/>
                </a:lnTo>
                <a:lnTo>
                  <a:pt x="1050249" y="873534"/>
                </a:lnTo>
                <a:lnTo>
                  <a:pt x="1056370" y="862881"/>
                </a:lnTo>
                <a:lnTo>
                  <a:pt x="1062263" y="852002"/>
                </a:lnTo>
                <a:lnTo>
                  <a:pt x="1067931" y="841122"/>
                </a:lnTo>
                <a:lnTo>
                  <a:pt x="1073144" y="830016"/>
                </a:lnTo>
                <a:lnTo>
                  <a:pt x="1078132" y="819136"/>
                </a:lnTo>
                <a:lnTo>
                  <a:pt x="1082892" y="807804"/>
                </a:lnTo>
                <a:lnTo>
                  <a:pt x="1087426" y="796471"/>
                </a:lnTo>
                <a:lnTo>
                  <a:pt x="1091280" y="784911"/>
                </a:lnTo>
                <a:lnTo>
                  <a:pt x="1095360" y="773579"/>
                </a:lnTo>
                <a:lnTo>
                  <a:pt x="1098760" y="762019"/>
                </a:lnTo>
                <a:lnTo>
                  <a:pt x="1102161" y="750460"/>
                </a:lnTo>
                <a:lnTo>
                  <a:pt x="1105108" y="738673"/>
                </a:lnTo>
                <a:lnTo>
                  <a:pt x="1107828" y="726887"/>
                </a:lnTo>
                <a:lnTo>
                  <a:pt x="1110321" y="715328"/>
                </a:lnTo>
                <a:lnTo>
                  <a:pt x="1112362" y="703315"/>
                </a:lnTo>
                <a:lnTo>
                  <a:pt x="1114175" y="691529"/>
                </a:lnTo>
                <a:lnTo>
                  <a:pt x="1115762" y="679516"/>
                </a:lnTo>
                <a:lnTo>
                  <a:pt x="1117122" y="667503"/>
                </a:lnTo>
                <a:lnTo>
                  <a:pt x="1118256" y="655717"/>
                </a:lnTo>
                <a:lnTo>
                  <a:pt x="1118936" y="643704"/>
                </a:lnTo>
                <a:lnTo>
                  <a:pt x="1119389" y="631918"/>
                </a:lnTo>
                <a:lnTo>
                  <a:pt x="1119389" y="619905"/>
                </a:lnTo>
                <a:lnTo>
                  <a:pt x="1119389" y="607666"/>
                </a:lnTo>
                <a:lnTo>
                  <a:pt x="1118936" y="595880"/>
                </a:lnTo>
                <a:lnTo>
                  <a:pt x="1118256" y="583867"/>
                </a:lnTo>
                <a:lnTo>
                  <a:pt x="1117122" y="571854"/>
                </a:lnTo>
                <a:lnTo>
                  <a:pt x="1115762" y="560068"/>
                </a:lnTo>
                <a:lnTo>
                  <a:pt x="1114175" y="548055"/>
                </a:lnTo>
                <a:lnTo>
                  <a:pt x="1112362" y="536269"/>
                </a:lnTo>
                <a:lnTo>
                  <a:pt x="1110321" y="524256"/>
                </a:lnTo>
                <a:lnTo>
                  <a:pt x="1107828" y="512470"/>
                </a:lnTo>
                <a:lnTo>
                  <a:pt x="1105108" y="500911"/>
                </a:lnTo>
                <a:lnTo>
                  <a:pt x="1102161" y="489125"/>
                </a:lnTo>
                <a:lnTo>
                  <a:pt x="1098760" y="477565"/>
                </a:lnTo>
                <a:lnTo>
                  <a:pt x="1095360" y="466006"/>
                </a:lnTo>
                <a:lnTo>
                  <a:pt x="1091280" y="454673"/>
                </a:lnTo>
                <a:lnTo>
                  <a:pt x="1087426" y="443114"/>
                </a:lnTo>
                <a:lnTo>
                  <a:pt x="1082892" y="431554"/>
                </a:lnTo>
                <a:lnTo>
                  <a:pt x="1078132" y="420448"/>
                </a:lnTo>
                <a:lnTo>
                  <a:pt x="1073144" y="409342"/>
                </a:lnTo>
                <a:lnTo>
                  <a:pt x="1067931" y="398462"/>
                </a:lnTo>
                <a:lnTo>
                  <a:pt x="1062263" y="387583"/>
                </a:lnTo>
                <a:lnTo>
                  <a:pt x="1056370" y="376703"/>
                </a:lnTo>
                <a:lnTo>
                  <a:pt x="1050249" y="366050"/>
                </a:lnTo>
                <a:lnTo>
                  <a:pt x="1043902" y="355397"/>
                </a:lnTo>
                <a:lnTo>
                  <a:pt x="1037101" y="344971"/>
                </a:lnTo>
                <a:lnTo>
                  <a:pt x="1030074" y="334545"/>
                </a:lnTo>
                <a:lnTo>
                  <a:pt x="1022820" y="324346"/>
                </a:lnTo>
                <a:lnTo>
                  <a:pt x="1015339" y="314373"/>
                </a:lnTo>
                <a:lnTo>
                  <a:pt x="1007405" y="304400"/>
                </a:lnTo>
                <a:lnTo>
                  <a:pt x="999244" y="294654"/>
                </a:lnTo>
                <a:lnTo>
                  <a:pt x="990856" y="285134"/>
                </a:lnTo>
                <a:lnTo>
                  <a:pt x="982016" y="275614"/>
                </a:lnTo>
                <a:lnTo>
                  <a:pt x="972948" y="266548"/>
                </a:lnTo>
                <a:lnTo>
                  <a:pt x="963880" y="257482"/>
                </a:lnTo>
                <a:lnTo>
                  <a:pt x="954586" y="248869"/>
                </a:lnTo>
                <a:lnTo>
                  <a:pt x="944839" y="240483"/>
                </a:lnTo>
                <a:lnTo>
                  <a:pt x="935091" y="232323"/>
                </a:lnTo>
                <a:lnTo>
                  <a:pt x="925343" y="224163"/>
                </a:lnTo>
                <a:lnTo>
                  <a:pt x="915142" y="216684"/>
                </a:lnTo>
                <a:lnTo>
                  <a:pt x="904941" y="209431"/>
                </a:lnTo>
                <a:lnTo>
                  <a:pt x="894740" y="202631"/>
                </a:lnTo>
                <a:lnTo>
                  <a:pt x="884086" y="195831"/>
                </a:lnTo>
                <a:lnTo>
                  <a:pt x="873658" y="189485"/>
                </a:lnTo>
                <a:lnTo>
                  <a:pt x="862777" y="183139"/>
                </a:lnTo>
                <a:lnTo>
                  <a:pt x="852123" y="177246"/>
                </a:lnTo>
                <a:lnTo>
                  <a:pt x="841015" y="171579"/>
                </a:lnTo>
                <a:lnTo>
                  <a:pt x="830134" y="166593"/>
                </a:lnTo>
                <a:lnTo>
                  <a:pt x="819026" y="161380"/>
                </a:lnTo>
                <a:lnTo>
                  <a:pt x="807692" y="156620"/>
                </a:lnTo>
                <a:lnTo>
                  <a:pt x="796358" y="152313"/>
                </a:lnTo>
                <a:lnTo>
                  <a:pt x="785023" y="148234"/>
                </a:lnTo>
                <a:lnTo>
                  <a:pt x="773462" y="144380"/>
                </a:lnTo>
                <a:lnTo>
                  <a:pt x="762128" y="140754"/>
                </a:lnTo>
                <a:lnTo>
                  <a:pt x="750340" y="137581"/>
                </a:lnTo>
                <a:lnTo>
                  <a:pt x="738779" y="134407"/>
                </a:lnTo>
                <a:lnTo>
                  <a:pt x="726991" y="131688"/>
                </a:lnTo>
                <a:lnTo>
                  <a:pt x="715203" y="129421"/>
                </a:lnTo>
                <a:lnTo>
                  <a:pt x="703415" y="127154"/>
                </a:lnTo>
                <a:lnTo>
                  <a:pt x="691401" y="125341"/>
                </a:lnTo>
                <a:lnTo>
                  <a:pt x="679613" y="123755"/>
                </a:lnTo>
                <a:lnTo>
                  <a:pt x="667598" y="122621"/>
                </a:lnTo>
                <a:lnTo>
                  <a:pt x="655584" y="121488"/>
                </a:lnTo>
                <a:lnTo>
                  <a:pt x="643796" y="120581"/>
                </a:lnTo>
                <a:lnTo>
                  <a:pt x="631782" y="120128"/>
                </a:lnTo>
                <a:lnTo>
                  <a:pt x="619540" y="120128"/>
                </a:lnTo>
                <a:lnTo>
                  <a:pt x="607752" y="120128"/>
                </a:lnTo>
                <a:close/>
                <a:moveTo>
                  <a:pt x="619540" y="0"/>
                </a:moveTo>
                <a:lnTo>
                  <a:pt x="634502" y="227"/>
                </a:lnTo>
                <a:lnTo>
                  <a:pt x="649690" y="907"/>
                </a:lnTo>
                <a:lnTo>
                  <a:pt x="664198" y="1587"/>
                </a:lnTo>
                <a:lnTo>
                  <a:pt x="678933" y="3173"/>
                </a:lnTo>
                <a:lnTo>
                  <a:pt x="694121" y="4533"/>
                </a:lnTo>
                <a:lnTo>
                  <a:pt x="708629" y="6573"/>
                </a:lnTo>
                <a:lnTo>
                  <a:pt x="723364" y="8840"/>
                </a:lnTo>
                <a:lnTo>
                  <a:pt x="738098" y="11560"/>
                </a:lnTo>
                <a:lnTo>
                  <a:pt x="752607" y="14506"/>
                </a:lnTo>
                <a:lnTo>
                  <a:pt x="767115" y="17906"/>
                </a:lnTo>
                <a:lnTo>
                  <a:pt x="781623" y="21533"/>
                </a:lnTo>
                <a:lnTo>
                  <a:pt x="796131" y="25839"/>
                </a:lnTo>
                <a:lnTo>
                  <a:pt x="810412" y="30146"/>
                </a:lnTo>
                <a:lnTo>
                  <a:pt x="824694" y="34905"/>
                </a:lnTo>
                <a:lnTo>
                  <a:pt x="838975" y="40118"/>
                </a:lnTo>
                <a:lnTo>
                  <a:pt x="853030" y="45558"/>
                </a:lnTo>
                <a:lnTo>
                  <a:pt x="866858" y="51451"/>
                </a:lnTo>
                <a:lnTo>
                  <a:pt x="880686" y="57571"/>
                </a:lnTo>
                <a:lnTo>
                  <a:pt x="894514" y="64144"/>
                </a:lnTo>
                <a:lnTo>
                  <a:pt x="907888" y="71170"/>
                </a:lnTo>
                <a:lnTo>
                  <a:pt x="921263" y="78423"/>
                </a:lnTo>
                <a:lnTo>
                  <a:pt x="934638" y="85903"/>
                </a:lnTo>
                <a:lnTo>
                  <a:pt x="947786" y="93836"/>
                </a:lnTo>
                <a:lnTo>
                  <a:pt x="960934" y="102222"/>
                </a:lnTo>
                <a:lnTo>
                  <a:pt x="973401" y="110835"/>
                </a:lnTo>
                <a:lnTo>
                  <a:pt x="986096" y="119901"/>
                </a:lnTo>
                <a:lnTo>
                  <a:pt x="998791" y="129421"/>
                </a:lnTo>
                <a:lnTo>
                  <a:pt x="1010805" y="139167"/>
                </a:lnTo>
                <a:lnTo>
                  <a:pt x="1023046" y="149140"/>
                </a:lnTo>
                <a:lnTo>
                  <a:pt x="1034607" y="159793"/>
                </a:lnTo>
                <a:lnTo>
                  <a:pt x="1046395" y="170446"/>
                </a:lnTo>
                <a:lnTo>
                  <a:pt x="1057956" y="181779"/>
                </a:lnTo>
                <a:lnTo>
                  <a:pt x="1067251" y="191072"/>
                </a:lnTo>
                <a:lnTo>
                  <a:pt x="1076318" y="200591"/>
                </a:lnTo>
                <a:lnTo>
                  <a:pt x="1084932" y="210564"/>
                </a:lnTo>
                <a:lnTo>
                  <a:pt x="1093546" y="220310"/>
                </a:lnTo>
                <a:lnTo>
                  <a:pt x="1101934" y="230283"/>
                </a:lnTo>
                <a:lnTo>
                  <a:pt x="1110095" y="240709"/>
                </a:lnTo>
                <a:lnTo>
                  <a:pt x="1117802" y="250909"/>
                </a:lnTo>
                <a:lnTo>
                  <a:pt x="1125510" y="261108"/>
                </a:lnTo>
                <a:lnTo>
                  <a:pt x="1132764" y="271988"/>
                </a:lnTo>
                <a:lnTo>
                  <a:pt x="1139791" y="282414"/>
                </a:lnTo>
                <a:lnTo>
                  <a:pt x="1146592" y="293294"/>
                </a:lnTo>
                <a:lnTo>
                  <a:pt x="1153166" y="304173"/>
                </a:lnTo>
                <a:lnTo>
                  <a:pt x="1159513" y="315279"/>
                </a:lnTo>
                <a:lnTo>
                  <a:pt x="1165634" y="326159"/>
                </a:lnTo>
                <a:lnTo>
                  <a:pt x="1171527" y="337492"/>
                </a:lnTo>
                <a:lnTo>
                  <a:pt x="1177195" y="348598"/>
                </a:lnTo>
                <a:lnTo>
                  <a:pt x="1182408" y="360157"/>
                </a:lnTo>
                <a:lnTo>
                  <a:pt x="1187622" y="371490"/>
                </a:lnTo>
                <a:lnTo>
                  <a:pt x="1192610" y="383050"/>
                </a:lnTo>
                <a:lnTo>
                  <a:pt x="1197143" y="394609"/>
                </a:lnTo>
                <a:lnTo>
                  <a:pt x="1201677" y="406395"/>
                </a:lnTo>
                <a:lnTo>
                  <a:pt x="1205984" y="418181"/>
                </a:lnTo>
                <a:lnTo>
                  <a:pt x="1209611" y="429741"/>
                </a:lnTo>
                <a:lnTo>
                  <a:pt x="1213465" y="441754"/>
                </a:lnTo>
                <a:lnTo>
                  <a:pt x="1216865" y="453540"/>
                </a:lnTo>
                <a:lnTo>
                  <a:pt x="1219812" y="465552"/>
                </a:lnTo>
                <a:lnTo>
                  <a:pt x="1222986" y="477792"/>
                </a:lnTo>
                <a:lnTo>
                  <a:pt x="1225706" y="489578"/>
                </a:lnTo>
                <a:lnTo>
                  <a:pt x="1228200" y="501818"/>
                </a:lnTo>
                <a:lnTo>
                  <a:pt x="1230240" y="514057"/>
                </a:lnTo>
                <a:lnTo>
                  <a:pt x="1232280" y="526070"/>
                </a:lnTo>
                <a:lnTo>
                  <a:pt x="1233867" y="538536"/>
                </a:lnTo>
                <a:lnTo>
                  <a:pt x="1235680" y="550775"/>
                </a:lnTo>
                <a:lnTo>
                  <a:pt x="1236814" y="563015"/>
                </a:lnTo>
                <a:lnTo>
                  <a:pt x="1237720" y="575254"/>
                </a:lnTo>
                <a:lnTo>
                  <a:pt x="1238401" y="587720"/>
                </a:lnTo>
                <a:lnTo>
                  <a:pt x="1239081" y="599733"/>
                </a:lnTo>
                <a:lnTo>
                  <a:pt x="1239307" y="612199"/>
                </a:lnTo>
                <a:lnTo>
                  <a:pt x="1239307" y="624665"/>
                </a:lnTo>
                <a:lnTo>
                  <a:pt x="1239081" y="636678"/>
                </a:lnTo>
                <a:lnTo>
                  <a:pt x="1238627" y="649144"/>
                </a:lnTo>
                <a:lnTo>
                  <a:pt x="1237947" y="661610"/>
                </a:lnTo>
                <a:lnTo>
                  <a:pt x="1237040" y="673623"/>
                </a:lnTo>
                <a:lnTo>
                  <a:pt x="1235907" y="686089"/>
                </a:lnTo>
                <a:lnTo>
                  <a:pt x="1234320" y="698102"/>
                </a:lnTo>
                <a:lnTo>
                  <a:pt x="1232507" y="710341"/>
                </a:lnTo>
                <a:lnTo>
                  <a:pt x="1230693" y="722807"/>
                </a:lnTo>
                <a:lnTo>
                  <a:pt x="1228653" y="734820"/>
                </a:lnTo>
                <a:lnTo>
                  <a:pt x="1226159" y="746833"/>
                </a:lnTo>
                <a:lnTo>
                  <a:pt x="1223439" y="759073"/>
                </a:lnTo>
                <a:lnTo>
                  <a:pt x="1220719" y="771085"/>
                </a:lnTo>
                <a:lnTo>
                  <a:pt x="1217545" y="783098"/>
                </a:lnTo>
                <a:lnTo>
                  <a:pt x="1214145" y="795111"/>
                </a:lnTo>
                <a:lnTo>
                  <a:pt x="1210518" y="806897"/>
                </a:lnTo>
                <a:lnTo>
                  <a:pt x="1206664" y="818683"/>
                </a:lnTo>
                <a:lnTo>
                  <a:pt x="1202357" y="830469"/>
                </a:lnTo>
                <a:lnTo>
                  <a:pt x="1198277" y="842255"/>
                </a:lnTo>
                <a:lnTo>
                  <a:pt x="1193516" y="853588"/>
                </a:lnTo>
                <a:lnTo>
                  <a:pt x="1188529" y="865374"/>
                </a:lnTo>
                <a:lnTo>
                  <a:pt x="1183769" y="876934"/>
                </a:lnTo>
                <a:lnTo>
                  <a:pt x="1178328" y="888267"/>
                </a:lnTo>
                <a:lnTo>
                  <a:pt x="1172661" y="899599"/>
                </a:lnTo>
                <a:lnTo>
                  <a:pt x="1166767" y="910706"/>
                </a:lnTo>
                <a:lnTo>
                  <a:pt x="1160646" y="921812"/>
                </a:lnTo>
                <a:lnTo>
                  <a:pt x="1534229" y="1295115"/>
                </a:lnTo>
                <a:lnTo>
                  <a:pt x="1540350" y="1301461"/>
                </a:lnTo>
                <a:lnTo>
                  <a:pt x="1545790" y="1308034"/>
                </a:lnTo>
                <a:lnTo>
                  <a:pt x="1551231" y="1314607"/>
                </a:lnTo>
                <a:lnTo>
                  <a:pt x="1556445" y="1321407"/>
                </a:lnTo>
                <a:lnTo>
                  <a:pt x="1560752" y="1328433"/>
                </a:lnTo>
                <a:lnTo>
                  <a:pt x="1565286" y="1335460"/>
                </a:lnTo>
                <a:lnTo>
                  <a:pt x="1569366" y="1342713"/>
                </a:lnTo>
                <a:lnTo>
                  <a:pt x="1572766" y="1349966"/>
                </a:lnTo>
                <a:lnTo>
                  <a:pt x="1576167" y="1357219"/>
                </a:lnTo>
                <a:lnTo>
                  <a:pt x="1578887" y="1364698"/>
                </a:lnTo>
                <a:lnTo>
                  <a:pt x="1581381" y="1372178"/>
                </a:lnTo>
                <a:lnTo>
                  <a:pt x="1583648" y="1379658"/>
                </a:lnTo>
                <a:lnTo>
                  <a:pt x="1585461" y="1387137"/>
                </a:lnTo>
                <a:lnTo>
                  <a:pt x="1586821" y="1394617"/>
                </a:lnTo>
                <a:lnTo>
                  <a:pt x="1587955" y="1402323"/>
                </a:lnTo>
                <a:lnTo>
                  <a:pt x="1588635" y="1409803"/>
                </a:lnTo>
                <a:lnTo>
                  <a:pt x="1589088" y="1417283"/>
                </a:lnTo>
                <a:lnTo>
                  <a:pt x="1589088" y="1424762"/>
                </a:lnTo>
                <a:lnTo>
                  <a:pt x="1588861" y="1432242"/>
                </a:lnTo>
                <a:lnTo>
                  <a:pt x="1588181" y="1439495"/>
                </a:lnTo>
                <a:lnTo>
                  <a:pt x="1587274" y="1446748"/>
                </a:lnTo>
                <a:lnTo>
                  <a:pt x="1585914" y="1454001"/>
                </a:lnTo>
                <a:lnTo>
                  <a:pt x="1584101" y="1461027"/>
                </a:lnTo>
                <a:lnTo>
                  <a:pt x="1581834" y="1467827"/>
                </a:lnTo>
                <a:lnTo>
                  <a:pt x="1579340" y="1474627"/>
                </a:lnTo>
                <a:lnTo>
                  <a:pt x="1576620" y="1481200"/>
                </a:lnTo>
                <a:lnTo>
                  <a:pt x="1573220" y="1487773"/>
                </a:lnTo>
                <a:lnTo>
                  <a:pt x="1569593" y="1494119"/>
                </a:lnTo>
                <a:lnTo>
                  <a:pt x="1565512" y="1500239"/>
                </a:lnTo>
                <a:lnTo>
                  <a:pt x="1561432" y="1506132"/>
                </a:lnTo>
                <a:lnTo>
                  <a:pt x="1556445" y="1511572"/>
                </a:lnTo>
                <a:lnTo>
                  <a:pt x="1551231" y="1517011"/>
                </a:lnTo>
                <a:lnTo>
                  <a:pt x="1517228" y="1551237"/>
                </a:lnTo>
                <a:lnTo>
                  <a:pt x="1511787" y="1556223"/>
                </a:lnTo>
                <a:lnTo>
                  <a:pt x="1506120" y="1561209"/>
                </a:lnTo>
                <a:lnTo>
                  <a:pt x="1500226" y="1565516"/>
                </a:lnTo>
                <a:lnTo>
                  <a:pt x="1494106" y="1569369"/>
                </a:lnTo>
                <a:lnTo>
                  <a:pt x="1487985" y="1573222"/>
                </a:lnTo>
                <a:lnTo>
                  <a:pt x="1481411" y="1576395"/>
                </a:lnTo>
                <a:lnTo>
                  <a:pt x="1474837" y="1579342"/>
                </a:lnTo>
                <a:lnTo>
                  <a:pt x="1468036" y="1581835"/>
                </a:lnTo>
                <a:lnTo>
                  <a:pt x="1461009" y="1583875"/>
                </a:lnTo>
                <a:lnTo>
                  <a:pt x="1453982" y="1585688"/>
                </a:lnTo>
                <a:lnTo>
                  <a:pt x="1446728" y="1587275"/>
                </a:lnTo>
                <a:lnTo>
                  <a:pt x="1439474" y="1588182"/>
                </a:lnTo>
                <a:lnTo>
                  <a:pt x="1432219" y="1588862"/>
                </a:lnTo>
                <a:lnTo>
                  <a:pt x="1424739" y="1589088"/>
                </a:lnTo>
                <a:lnTo>
                  <a:pt x="1417258" y="1589088"/>
                </a:lnTo>
                <a:lnTo>
                  <a:pt x="1409777" y="1588862"/>
                </a:lnTo>
                <a:lnTo>
                  <a:pt x="1402296" y="1587955"/>
                </a:lnTo>
                <a:lnTo>
                  <a:pt x="1394589" y="1587048"/>
                </a:lnTo>
                <a:lnTo>
                  <a:pt x="1387108" y="1585235"/>
                </a:lnTo>
                <a:lnTo>
                  <a:pt x="1379628" y="1583422"/>
                </a:lnTo>
                <a:lnTo>
                  <a:pt x="1372147" y="1581382"/>
                </a:lnTo>
                <a:lnTo>
                  <a:pt x="1364666" y="1578662"/>
                </a:lnTo>
                <a:lnTo>
                  <a:pt x="1357186" y="1575942"/>
                </a:lnTo>
                <a:lnTo>
                  <a:pt x="1349931" y="1572769"/>
                </a:lnTo>
                <a:lnTo>
                  <a:pt x="1342677" y="1569142"/>
                </a:lnTo>
                <a:lnTo>
                  <a:pt x="1335423" y="1565289"/>
                </a:lnTo>
                <a:lnTo>
                  <a:pt x="1328396" y="1560756"/>
                </a:lnTo>
                <a:lnTo>
                  <a:pt x="1321369" y="1556223"/>
                </a:lnTo>
                <a:lnTo>
                  <a:pt x="1314568" y="1551237"/>
                </a:lnTo>
                <a:lnTo>
                  <a:pt x="1307994" y="1545797"/>
                </a:lnTo>
                <a:lnTo>
                  <a:pt x="1301420" y="1540130"/>
                </a:lnTo>
                <a:lnTo>
                  <a:pt x="1295299" y="1534011"/>
                </a:lnTo>
                <a:lnTo>
                  <a:pt x="921716" y="1160708"/>
                </a:lnTo>
                <a:lnTo>
                  <a:pt x="910835" y="1166827"/>
                </a:lnTo>
                <a:lnTo>
                  <a:pt x="899501" y="1172720"/>
                </a:lnTo>
                <a:lnTo>
                  <a:pt x="888166" y="1178160"/>
                </a:lnTo>
                <a:lnTo>
                  <a:pt x="876832" y="1183600"/>
                </a:lnTo>
                <a:lnTo>
                  <a:pt x="865498" y="1188586"/>
                </a:lnTo>
                <a:lnTo>
                  <a:pt x="853710" y="1193346"/>
                </a:lnTo>
                <a:lnTo>
                  <a:pt x="842375" y="1198106"/>
                </a:lnTo>
                <a:lnTo>
                  <a:pt x="830588" y="1202412"/>
                </a:lnTo>
                <a:lnTo>
                  <a:pt x="818573" y="1206492"/>
                </a:lnTo>
                <a:lnTo>
                  <a:pt x="807012" y="1210572"/>
                </a:lnTo>
                <a:lnTo>
                  <a:pt x="794997" y="1213972"/>
                </a:lnTo>
                <a:lnTo>
                  <a:pt x="783210" y="1217598"/>
                </a:lnTo>
                <a:lnTo>
                  <a:pt x="771195" y="1220545"/>
                </a:lnTo>
                <a:lnTo>
                  <a:pt x="758954" y="1223265"/>
                </a:lnTo>
                <a:lnTo>
                  <a:pt x="746939" y="1226211"/>
                </a:lnTo>
                <a:lnTo>
                  <a:pt x="734698" y="1228478"/>
                </a:lnTo>
                <a:lnTo>
                  <a:pt x="722457" y="1230518"/>
                </a:lnTo>
                <a:lnTo>
                  <a:pt x="710442" y="1232784"/>
                </a:lnTo>
                <a:lnTo>
                  <a:pt x="698201" y="1234371"/>
                </a:lnTo>
                <a:lnTo>
                  <a:pt x="685960" y="1235731"/>
                </a:lnTo>
                <a:lnTo>
                  <a:pt x="673719" y="1236864"/>
                </a:lnTo>
                <a:lnTo>
                  <a:pt x="661478" y="1237771"/>
                </a:lnTo>
                <a:lnTo>
                  <a:pt x="649010" y="1238451"/>
                </a:lnTo>
                <a:lnTo>
                  <a:pt x="636769" y="1239131"/>
                </a:lnTo>
                <a:lnTo>
                  <a:pt x="624527" y="1239357"/>
                </a:lnTo>
                <a:lnTo>
                  <a:pt x="612060" y="1239357"/>
                </a:lnTo>
                <a:lnTo>
                  <a:pt x="599818" y="1239131"/>
                </a:lnTo>
                <a:lnTo>
                  <a:pt x="587577" y="1238451"/>
                </a:lnTo>
                <a:lnTo>
                  <a:pt x="575109" y="1237544"/>
                </a:lnTo>
                <a:lnTo>
                  <a:pt x="562868" y="1236638"/>
                </a:lnTo>
                <a:lnTo>
                  <a:pt x="550627" y="1235504"/>
                </a:lnTo>
                <a:lnTo>
                  <a:pt x="538612" y="1233918"/>
                </a:lnTo>
                <a:lnTo>
                  <a:pt x="526145" y="1232331"/>
                </a:lnTo>
                <a:lnTo>
                  <a:pt x="513903" y="1230291"/>
                </a:lnTo>
                <a:lnTo>
                  <a:pt x="501889" y="1228025"/>
                </a:lnTo>
                <a:lnTo>
                  <a:pt x="489648" y="1225758"/>
                </a:lnTo>
                <a:lnTo>
                  <a:pt x="477633" y="1222811"/>
                </a:lnTo>
                <a:lnTo>
                  <a:pt x="465619" y="1219865"/>
                </a:lnTo>
                <a:lnTo>
                  <a:pt x="453604" y="1216918"/>
                </a:lnTo>
                <a:lnTo>
                  <a:pt x="441590" y="1213292"/>
                </a:lnTo>
                <a:lnTo>
                  <a:pt x="429802" y="1209665"/>
                </a:lnTo>
                <a:lnTo>
                  <a:pt x="418014" y="1205812"/>
                </a:lnTo>
                <a:lnTo>
                  <a:pt x="406453" y="1201506"/>
                </a:lnTo>
                <a:lnTo>
                  <a:pt x="394665" y="1197199"/>
                </a:lnTo>
                <a:lnTo>
                  <a:pt x="383104" y="1192440"/>
                </a:lnTo>
                <a:lnTo>
                  <a:pt x="371543" y="1187680"/>
                </a:lnTo>
                <a:lnTo>
                  <a:pt x="359982" y="1182467"/>
                </a:lnTo>
                <a:lnTo>
                  <a:pt x="348647" y="1177027"/>
                </a:lnTo>
                <a:lnTo>
                  <a:pt x="337313" y="1171360"/>
                </a:lnTo>
                <a:lnTo>
                  <a:pt x="326205" y="1165694"/>
                </a:lnTo>
                <a:lnTo>
                  <a:pt x="315097" y="1159574"/>
                </a:lnTo>
                <a:lnTo>
                  <a:pt x="304216" y="1153228"/>
                </a:lnTo>
                <a:lnTo>
                  <a:pt x="293109" y="1146655"/>
                </a:lnTo>
                <a:lnTo>
                  <a:pt x="282454" y="1139629"/>
                </a:lnTo>
                <a:lnTo>
                  <a:pt x="272026" y="1132602"/>
                </a:lnTo>
                <a:lnTo>
                  <a:pt x="261145" y="1125349"/>
                </a:lnTo>
                <a:lnTo>
                  <a:pt x="250944" y="1117643"/>
                </a:lnTo>
                <a:lnTo>
                  <a:pt x="240517" y="1109937"/>
                </a:lnTo>
                <a:lnTo>
                  <a:pt x="230316" y="1101777"/>
                </a:lnTo>
                <a:lnTo>
                  <a:pt x="220341" y="1093617"/>
                </a:lnTo>
                <a:lnTo>
                  <a:pt x="210367" y="1085004"/>
                </a:lnTo>
                <a:lnTo>
                  <a:pt x="200620" y="1076391"/>
                </a:lnTo>
                <a:lnTo>
                  <a:pt x="191099" y="1067099"/>
                </a:lnTo>
                <a:lnTo>
                  <a:pt x="181578" y="1057806"/>
                </a:lnTo>
                <a:lnTo>
                  <a:pt x="170470" y="1046473"/>
                </a:lnTo>
                <a:lnTo>
                  <a:pt x="159589" y="1034913"/>
                </a:lnTo>
                <a:lnTo>
                  <a:pt x="149161" y="1022901"/>
                </a:lnTo>
                <a:lnTo>
                  <a:pt x="139187" y="1010888"/>
                </a:lnTo>
                <a:lnTo>
                  <a:pt x="129213" y="998648"/>
                </a:lnTo>
                <a:lnTo>
                  <a:pt x="119918" y="985956"/>
                </a:lnTo>
                <a:lnTo>
                  <a:pt x="110851" y="973489"/>
                </a:lnTo>
                <a:lnTo>
                  <a:pt x="102237" y="960797"/>
                </a:lnTo>
                <a:lnTo>
                  <a:pt x="93849" y="947651"/>
                </a:lnTo>
                <a:lnTo>
                  <a:pt x="85688" y="934505"/>
                </a:lnTo>
                <a:lnTo>
                  <a:pt x="78208" y="921358"/>
                </a:lnTo>
                <a:lnTo>
                  <a:pt x="70954" y="907986"/>
                </a:lnTo>
                <a:lnTo>
                  <a:pt x="64153" y="894386"/>
                </a:lnTo>
                <a:lnTo>
                  <a:pt x="57579" y="880560"/>
                </a:lnTo>
                <a:lnTo>
                  <a:pt x="51232" y="866734"/>
                </a:lnTo>
                <a:lnTo>
                  <a:pt x="45338" y="852908"/>
                </a:lnTo>
                <a:lnTo>
                  <a:pt x="39897" y="838856"/>
                </a:lnTo>
                <a:lnTo>
                  <a:pt x="34910" y="824803"/>
                </a:lnTo>
                <a:lnTo>
                  <a:pt x="30150" y="810524"/>
                </a:lnTo>
                <a:lnTo>
                  <a:pt x="25616" y="796244"/>
                </a:lnTo>
                <a:lnTo>
                  <a:pt x="21535" y="781738"/>
                </a:lnTo>
                <a:lnTo>
                  <a:pt x="17682" y="767232"/>
                </a:lnTo>
                <a:lnTo>
                  <a:pt x="14508" y="752726"/>
                </a:lnTo>
                <a:lnTo>
                  <a:pt x="11334" y="738220"/>
                </a:lnTo>
                <a:lnTo>
                  <a:pt x="8841" y="723487"/>
                </a:lnTo>
                <a:lnTo>
                  <a:pt x="6574" y="708755"/>
                </a:lnTo>
                <a:lnTo>
                  <a:pt x="4307" y="694022"/>
                </a:lnTo>
                <a:lnTo>
                  <a:pt x="2947" y="679289"/>
                </a:lnTo>
                <a:lnTo>
                  <a:pt x="1587" y="664330"/>
                </a:lnTo>
                <a:lnTo>
                  <a:pt x="680" y="649597"/>
                </a:lnTo>
                <a:lnTo>
                  <a:pt x="227" y="634638"/>
                </a:lnTo>
                <a:lnTo>
                  <a:pt x="0" y="619905"/>
                </a:lnTo>
                <a:lnTo>
                  <a:pt x="227" y="604946"/>
                </a:lnTo>
                <a:lnTo>
                  <a:pt x="680" y="589987"/>
                </a:lnTo>
                <a:lnTo>
                  <a:pt x="1587" y="575254"/>
                </a:lnTo>
                <a:lnTo>
                  <a:pt x="2947" y="560295"/>
                </a:lnTo>
                <a:lnTo>
                  <a:pt x="4307" y="545562"/>
                </a:lnTo>
                <a:lnTo>
                  <a:pt x="6574" y="530830"/>
                </a:lnTo>
                <a:lnTo>
                  <a:pt x="8841" y="516097"/>
                </a:lnTo>
                <a:lnTo>
                  <a:pt x="11334" y="501364"/>
                </a:lnTo>
                <a:lnTo>
                  <a:pt x="14508" y="486858"/>
                </a:lnTo>
                <a:lnTo>
                  <a:pt x="17682" y="472352"/>
                </a:lnTo>
                <a:lnTo>
                  <a:pt x="21535" y="457846"/>
                </a:lnTo>
                <a:lnTo>
                  <a:pt x="25616" y="443340"/>
                </a:lnTo>
                <a:lnTo>
                  <a:pt x="30150" y="429061"/>
                </a:lnTo>
                <a:lnTo>
                  <a:pt x="34910" y="414781"/>
                </a:lnTo>
                <a:lnTo>
                  <a:pt x="39897" y="400502"/>
                </a:lnTo>
                <a:lnTo>
                  <a:pt x="45338" y="386449"/>
                </a:lnTo>
                <a:lnTo>
                  <a:pt x="51232" y="372850"/>
                </a:lnTo>
                <a:lnTo>
                  <a:pt x="57579" y="359024"/>
                </a:lnTo>
                <a:lnTo>
                  <a:pt x="64153" y="345198"/>
                </a:lnTo>
                <a:lnTo>
                  <a:pt x="70954" y="331599"/>
                </a:lnTo>
                <a:lnTo>
                  <a:pt x="78208" y="318226"/>
                </a:lnTo>
                <a:lnTo>
                  <a:pt x="85688" y="304853"/>
                </a:lnTo>
                <a:lnTo>
                  <a:pt x="93849" y="291934"/>
                </a:lnTo>
                <a:lnTo>
                  <a:pt x="102237" y="278788"/>
                </a:lnTo>
                <a:lnTo>
                  <a:pt x="110851" y="266095"/>
                </a:lnTo>
                <a:lnTo>
                  <a:pt x="119918" y="253402"/>
                </a:lnTo>
                <a:lnTo>
                  <a:pt x="129213" y="240936"/>
                </a:lnTo>
                <a:lnTo>
                  <a:pt x="139187" y="228697"/>
                </a:lnTo>
                <a:lnTo>
                  <a:pt x="149161" y="216457"/>
                </a:lnTo>
                <a:lnTo>
                  <a:pt x="159589" y="204671"/>
                </a:lnTo>
                <a:lnTo>
                  <a:pt x="170470" y="193111"/>
                </a:lnTo>
                <a:lnTo>
                  <a:pt x="181578" y="181779"/>
                </a:lnTo>
                <a:lnTo>
                  <a:pt x="193139" y="170446"/>
                </a:lnTo>
                <a:lnTo>
                  <a:pt x="204473" y="159793"/>
                </a:lnTo>
                <a:lnTo>
                  <a:pt x="216488" y="149140"/>
                </a:lnTo>
                <a:lnTo>
                  <a:pt x="228729" y="139167"/>
                </a:lnTo>
                <a:lnTo>
                  <a:pt x="240743" y="129421"/>
                </a:lnTo>
                <a:lnTo>
                  <a:pt x="253438" y="119901"/>
                </a:lnTo>
                <a:lnTo>
                  <a:pt x="266133" y="110835"/>
                </a:lnTo>
                <a:lnTo>
                  <a:pt x="278600" y="102222"/>
                </a:lnTo>
                <a:lnTo>
                  <a:pt x="291748" y="93836"/>
                </a:lnTo>
                <a:lnTo>
                  <a:pt x="304896" y="85903"/>
                </a:lnTo>
                <a:lnTo>
                  <a:pt x="318271" y="78423"/>
                </a:lnTo>
                <a:lnTo>
                  <a:pt x="331646" y="71170"/>
                </a:lnTo>
                <a:lnTo>
                  <a:pt x="345020" y="64144"/>
                </a:lnTo>
                <a:lnTo>
                  <a:pt x="358848" y="57571"/>
                </a:lnTo>
                <a:lnTo>
                  <a:pt x="372676" y="51451"/>
                </a:lnTo>
                <a:lnTo>
                  <a:pt x="386504" y="45558"/>
                </a:lnTo>
                <a:lnTo>
                  <a:pt x="400559" y="40118"/>
                </a:lnTo>
                <a:lnTo>
                  <a:pt x="414840" y="34905"/>
                </a:lnTo>
                <a:lnTo>
                  <a:pt x="429122" y="30146"/>
                </a:lnTo>
                <a:lnTo>
                  <a:pt x="443403" y="25839"/>
                </a:lnTo>
                <a:lnTo>
                  <a:pt x="457911" y="21533"/>
                </a:lnTo>
                <a:lnTo>
                  <a:pt x="472419" y="17906"/>
                </a:lnTo>
                <a:lnTo>
                  <a:pt x="486927" y="14506"/>
                </a:lnTo>
                <a:lnTo>
                  <a:pt x="501435" y="11560"/>
                </a:lnTo>
                <a:lnTo>
                  <a:pt x="515944" y="8840"/>
                </a:lnTo>
                <a:lnTo>
                  <a:pt x="530678" y="6573"/>
                </a:lnTo>
                <a:lnTo>
                  <a:pt x="545413" y="4533"/>
                </a:lnTo>
                <a:lnTo>
                  <a:pt x="560148" y="3173"/>
                </a:lnTo>
                <a:lnTo>
                  <a:pt x="575109" y="1587"/>
                </a:lnTo>
                <a:lnTo>
                  <a:pt x="589844" y="907"/>
                </a:lnTo>
                <a:lnTo>
                  <a:pt x="604806" y="227"/>
                </a:lnTo>
                <a:lnTo>
                  <a:pt x="619540" y="0"/>
                </a:lnTo>
                <a:close/>
              </a:path>
            </a:pathLst>
          </a:cu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838" name="Google Shape;838;p31"/>
          <p:cNvSpPr/>
          <p:nvPr/>
        </p:nvSpPr>
        <p:spPr>
          <a:xfrm rot="2075794">
            <a:off x="4621929" y="2322315"/>
            <a:ext cx="355746" cy="805462"/>
          </a:xfrm>
          <a:custGeom>
            <a:rect b="b" l="l" r="r" t="t"/>
            <a:pathLst>
              <a:path extrusionOk="0" h="5404814" w="2387600">
                <a:moveTo>
                  <a:pt x="1193800" y="342900"/>
                </a:moveTo>
                <a:cubicBezTo>
                  <a:pt x="1048259" y="342900"/>
                  <a:pt x="930275" y="460884"/>
                  <a:pt x="930275" y="606425"/>
                </a:cubicBezTo>
                <a:cubicBezTo>
                  <a:pt x="930275" y="751966"/>
                  <a:pt x="1048259" y="869950"/>
                  <a:pt x="1193800" y="869950"/>
                </a:cubicBezTo>
                <a:cubicBezTo>
                  <a:pt x="1339341" y="869950"/>
                  <a:pt x="1457325" y="751966"/>
                  <a:pt x="1457325" y="606425"/>
                </a:cubicBezTo>
                <a:cubicBezTo>
                  <a:pt x="1457325" y="460884"/>
                  <a:pt x="1339341" y="342900"/>
                  <a:pt x="1193800" y="342900"/>
                </a:cubicBezTo>
                <a:close/>
                <a:moveTo>
                  <a:pt x="1193800" y="0"/>
                </a:moveTo>
                <a:cubicBezTo>
                  <a:pt x="1853118" y="0"/>
                  <a:pt x="2387600" y="534482"/>
                  <a:pt x="2387600" y="1193800"/>
                </a:cubicBezTo>
                <a:cubicBezTo>
                  <a:pt x="2387600" y="1688289"/>
                  <a:pt x="2086954" y="2112557"/>
                  <a:pt x="1658481" y="2293786"/>
                </a:cubicBezTo>
                <a:lnTo>
                  <a:pt x="1580853" y="2317883"/>
                </a:lnTo>
                <a:lnTo>
                  <a:pt x="1580853" y="3478606"/>
                </a:lnTo>
                <a:lnTo>
                  <a:pt x="1320504" y="3735389"/>
                </a:lnTo>
                <a:lnTo>
                  <a:pt x="1580853" y="3992173"/>
                </a:lnTo>
                <a:lnTo>
                  <a:pt x="1580853" y="4001885"/>
                </a:lnTo>
                <a:lnTo>
                  <a:pt x="1320504" y="4258668"/>
                </a:lnTo>
                <a:lnTo>
                  <a:pt x="1580853" y="4515452"/>
                </a:lnTo>
                <a:lnTo>
                  <a:pt x="1580853" y="4525164"/>
                </a:lnTo>
                <a:lnTo>
                  <a:pt x="1320504" y="4781947"/>
                </a:lnTo>
                <a:lnTo>
                  <a:pt x="1577964" y="5035881"/>
                </a:lnTo>
                <a:lnTo>
                  <a:pt x="1191121" y="5404814"/>
                </a:lnTo>
                <a:lnTo>
                  <a:pt x="806747" y="5038235"/>
                </a:lnTo>
                <a:lnTo>
                  <a:pt x="806747" y="2317883"/>
                </a:lnTo>
                <a:lnTo>
                  <a:pt x="729119" y="2293786"/>
                </a:lnTo>
                <a:cubicBezTo>
                  <a:pt x="300646" y="2112557"/>
                  <a:pt x="0" y="1688289"/>
                  <a:pt x="0" y="1193800"/>
                </a:cubicBezTo>
                <a:cubicBezTo>
                  <a:pt x="0" y="534482"/>
                  <a:pt x="534482" y="0"/>
                  <a:pt x="1193800" y="0"/>
                </a:cubicBezTo>
                <a:close/>
              </a:path>
            </a:pathLst>
          </a:cu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839" name="Google Shape;839;p31"/>
          <p:cNvSpPr/>
          <p:nvPr/>
        </p:nvSpPr>
        <p:spPr>
          <a:xfrm>
            <a:off x="7342497" y="3783307"/>
            <a:ext cx="422165" cy="634833"/>
          </a:xfrm>
          <a:custGeom>
            <a:rect b="b" l="l" r="r" t="t"/>
            <a:pathLst>
              <a:path extrusionOk="0" h="2041525" w="1357313">
                <a:moveTo>
                  <a:pt x="550334" y="1339850"/>
                </a:moveTo>
                <a:lnTo>
                  <a:pt x="806980" y="1339850"/>
                </a:lnTo>
                <a:lnTo>
                  <a:pt x="827353" y="1358335"/>
                </a:lnTo>
                <a:lnTo>
                  <a:pt x="846138" y="1376291"/>
                </a:lnTo>
                <a:lnTo>
                  <a:pt x="864130" y="1393983"/>
                </a:lnTo>
                <a:lnTo>
                  <a:pt x="880799" y="1411676"/>
                </a:lnTo>
                <a:lnTo>
                  <a:pt x="896674" y="1428840"/>
                </a:lnTo>
                <a:lnTo>
                  <a:pt x="911490" y="1445476"/>
                </a:lnTo>
                <a:lnTo>
                  <a:pt x="925249" y="1462376"/>
                </a:lnTo>
                <a:lnTo>
                  <a:pt x="938213" y="1479012"/>
                </a:lnTo>
                <a:lnTo>
                  <a:pt x="950120" y="1495120"/>
                </a:lnTo>
                <a:lnTo>
                  <a:pt x="955940" y="1503570"/>
                </a:lnTo>
                <a:lnTo>
                  <a:pt x="961232" y="1511756"/>
                </a:lnTo>
                <a:lnTo>
                  <a:pt x="966259" y="1519942"/>
                </a:lnTo>
                <a:lnTo>
                  <a:pt x="971286" y="1527863"/>
                </a:lnTo>
                <a:lnTo>
                  <a:pt x="976049" y="1535785"/>
                </a:lnTo>
                <a:lnTo>
                  <a:pt x="980547" y="1543971"/>
                </a:lnTo>
                <a:lnTo>
                  <a:pt x="985045" y="1552157"/>
                </a:lnTo>
                <a:lnTo>
                  <a:pt x="989278" y="1560343"/>
                </a:lnTo>
                <a:lnTo>
                  <a:pt x="993247" y="1568265"/>
                </a:lnTo>
                <a:lnTo>
                  <a:pt x="996951" y="1576451"/>
                </a:lnTo>
                <a:lnTo>
                  <a:pt x="1000391" y="1584637"/>
                </a:lnTo>
                <a:lnTo>
                  <a:pt x="1003830" y="1592823"/>
                </a:lnTo>
                <a:lnTo>
                  <a:pt x="1007005" y="1601273"/>
                </a:lnTo>
                <a:lnTo>
                  <a:pt x="1010180" y="1609195"/>
                </a:lnTo>
                <a:lnTo>
                  <a:pt x="1013355" y="1620286"/>
                </a:lnTo>
                <a:lnTo>
                  <a:pt x="1017059" y="1632697"/>
                </a:lnTo>
                <a:lnTo>
                  <a:pt x="1020764" y="1647484"/>
                </a:lnTo>
                <a:lnTo>
                  <a:pt x="1024203" y="1663592"/>
                </a:lnTo>
                <a:lnTo>
                  <a:pt x="1027643" y="1681284"/>
                </a:lnTo>
                <a:lnTo>
                  <a:pt x="1031347" y="1700297"/>
                </a:lnTo>
                <a:lnTo>
                  <a:pt x="1034786" y="1721158"/>
                </a:lnTo>
                <a:lnTo>
                  <a:pt x="1038226" y="1743075"/>
                </a:lnTo>
                <a:lnTo>
                  <a:pt x="319088" y="1743075"/>
                </a:lnTo>
                <a:lnTo>
                  <a:pt x="322528" y="1721158"/>
                </a:lnTo>
                <a:lnTo>
                  <a:pt x="325967" y="1700297"/>
                </a:lnTo>
                <a:lnTo>
                  <a:pt x="329407" y="1681284"/>
                </a:lnTo>
                <a:lnTo>
                  <a:pt x="332846" y="1663592"/>
                </a:lnTo>
                <a:lnTo>
                  <a:pt x="336551" y="1647484"/>
                </a:lnTo>
                <a:lnTo>
                  <a:pt x="339990" y="1632697"/>
                </a:lnTo>
                <a:lnTo>
                  <a:pt x="343694" y="1620286"/>
                </a:lnTo>
                <a:lnTo>
                  <a:pt x="347398" y="1609195"/>
                </a:lnTo>
                <a:lnTo>
                  <a:pt x="350309" y="1601273"/>
                </a:lnTo>
                <a:lnTo>
                  <a:pt x="353484" y="1592823"/>
                </a:lnTo>
                <a:lnTo>
                  <a:pt x="356923" y="1584637"/>
                </a:lnTo>
                <a:lnTo>
                  <a:pt x="360363" y="1576451"/>
                </a:lnTo>
                <a:lnTo>
                  <a:pt x="364067" y="1568265"/>
                </a:lnTo>
                <a:lnTo>
                  <a:pt x="368036" y="1560343"/>
                </a:lnTo>
                <a:lnTo>
                  <a:pt x="372269" y="1552157"/>
                </a:lnTo>
                <a:lnTo>
                  <a:pt x="376503" y="1543971"/>
                </a:lnTo>
                <a:lnTo>
                  <a:pt x="381265" y="1535785"/>
                </a:lnTo>
                <a:lnTo>
                  <a:pt x="386028" y="1527863"/>
                </a:lnTo>
                <a:lnTo>
                  <a:pt x="390790" y="1519942"/>
                </a:lnTo>
                <a:lnTo>
                  <a:pt x="396082" y="1511756"/>
                </a:lnTo>
                <a:lnTo>
                  <a:pt x="401373" y="1503570"/>
                </a:lnTo>
                <a:lnTo>
                  <a:pt x="407194" y="1495120"/>
                </a:lnTo>
                <a:lnTo>
                  <a:pt x="419101" y="1479012"/>
                </a:lnTo>
                <a:lnTo>
                  <a:pt x="432065" y="1462376"/>
                </a:lnTo>
                <a:lnTo>
                  <a:pt x="445824" y="1445476"/>
                </a:lnTo>
                <a:lnTo>
                  <a:pt x="460640" y="1428840"/>
                </a:lnTo>
                <a:lnTo>
                  <a:pt x="476515" y="1411676"/>
                </a:lnTo>
                <a:lnTo>
                  <a:pt x="493184" y="1393983"/>
                </a:lnTo>
                <a:lnTo>
                  <a:pt x="511176" y="1376291"/>
                </a:lnTo>
                <a:lnTo>
                  <a:pt x="530226" y="1358335"/>
                </a:lnTo>
                <a:lnTo>
                  <a:pt x="550334" y="1339850"/>
                </a:lnTo>
                <a:close/>
                <a:moveTo>
                  <a:pt x="430213" y="534988"/>
                </a:moveTo>
                <a:lnTo>
                  <a:pt x="925513" y="534988"/>
                </a:lnTo>
                <a:lnTo>
                  <a:pt x="916527" y="545836"/>
                </a:lnTo>
                <a:lnTo>
                  <a:pt x="907012" y="557478"/>
                </a:lnTo>
                <a:lnTo>
                  <a:pt x="897233" y="568590"/>
                </a:lnTo>
                <a:lnTo>
                  <a:pt x="886925" y="580232"/>
                </a:lnTo>
                <a:lnTo>
                  <a:pt x="876089" y="591609"/>
                </a:lnTo>
                <a:lnTo>
                  <a:pt x="864988" y="603515"/>
                </a:lnTo>
                <a:lnTo>
                  <a:pt x="853095" y="615422"/>
                </a:lnTo>
                <a:lnTo>
                  <a:pt x="840937" y="627328"/>
                </a:lnTo>
                <a:lnTo>
                  <a:pt x="828250" y="639499"/>
                </a:lnTo>
                <a:lnTo>
                  <a:pt x="815035" y="651934"/>
                </a:lnTo>
                <a:lnTo>
                  <a:pt x="801292" y="664105"/>
                </a:lnTo>
                <a:lnTo>
                  <a:pt x="787019" y="677069"/>
                </a:lnTo>
                <a:lnTo>
                  <a:pt x="772218" y="690034"/>
                </a:lnTo>
                <a:lnTo>
                  <a:pt x="756625" y="702999"/>
                </a:lnTo>
                <a:lnTo>
                  <a:pt x="740767" y="716492"/>
                </a:lnTo>
                <a:lnTo>
                  <a:pt x="724116" y="729986"/>
                </a:lnTo>
                <a:lnTo>
                  <a:pt x="717772" y="735278"/>
                </a:lnTo>
                <a:lnTo>
                  <a:pt x="711429" y="740834"/>
                </a:lnTo>
                <a:lnTo>
                  <a:pt x="705350" y="746655"/>
                </a:lnTo>
                <a:lnTo>
                  <a:pt x="699536" y="753005"/>
                </a:lnTo>
                <a:lnTo>
                  <a:pt x="693985" y="759090"/>
                </a:lnTo>
                <a:lnTo>
                  <a:pt x="688171" y="765969"/>
                </a:lnTo>
                <a:lnTo>
                  <a:pt x="682885" y="772584"/>
                </a:lnTo>
                <a:lnTo>
                  <a:pt x="677863" y="779463"/>
                </a:lnTo>
                <a:lnTo>
                  <a:pt x="672841" y="772584"/>
                </a:lnTo>
                <a:lnTo>
                  <a:pt x="667555" y="765969"/>
                </a:lnTo>
                <a:lnTo>
                  <a:pt x="662005" y="759090"/>
                </a:lnTo>
                <a:lnTo>
                  <a:pt x="656190" y="753005"/>
                </a:lnTo>
                <a:lnTo>
                  <a:pt x="650376" y="746655"/>
                </a:lnTo>
                <a:lnTo>
                  <a:pt x="644297" y="740834"/>
                </a:lnTo>
                <a:lnTo>
                  <a:pt x="637954" y="735278"/>
                </a:lnTo>
                <a:lnTo>
                  <a:pt x="631610" y="729986"/>
                </a:lnTo>
                <a:lnTo>
                  <a:pt x="614959" y="716492"/>
                </a:lnTo>
                <a:lnTo>
                  <a:pt x="599101" y="702999"/>
                </a:lnTo>
                <a:lnTo>
                  <a:pt x="583508" y="690034"/>
                </a:lnTo>
                <a:lnTo>
                  <a:pt x="568707" y="677069"/>
                </a:lnTo>
                <a:lnTo>
                  <a:pt x="554434" y="664105"/>
                </a:lnTo>
                <a:lnTo>
                  <a:pt x="540691" y="651934"/>
                </a:lnTo>
                <a:lnTo>
                  <a:pt x="527476" y="639499"/>
                </a:lnTo>
                <a:lnTo>
                  <a:pt x="514789" y="627328"/>
                </a:lnTo>
                <a:lnTo>
                  <a:pt x="502631" y="615422"/>
                </a:lnTo>
                <a:lnTo>
                  <a:pt x="490738" y="603515"/>
                </a:lnTo>
                <a:lnTo>
                  <a:pt x="479637" y="591609"/>
                </a:lnTo>
                <a:lnTo>
                  <a:pt x="468801" y="580232"/>
                </a:lnTo>
                <a:lnTo>
                  <a:pt x="458493" y="568590"/>
                </a:lnTo>
                <a:lnTo>
                  <a:pt x="448714" y="557478"/>
                </a:lnTo>
                <a:lnTo>
                  <a:pt x="439199" y="545836"/>
                </a:lnTo>
                <a:lnTo>
                  <a:pt x="430213" y="534988"/>
                </a:lnTo>
                <a:close/>
                <a:moveTo>
                  <a:pt x="188949" y="224189"/>
                </a:moveTo>
                <a:lnTo>
                  <a:pt x="193448" y="263892"/>
                </a:lnTo>
                <a:lnTo>
                  <a:pt x="195830" y="284803"/>
                </a:lnTo>
                <a:lnTo>
                  <a:pt x="198741" y="306507"/>
                </a:lnTo>
                <a:lnTo>
                  <a:pt x="201917" y="328741"/>
                </a:lnTo>
                <a:lnTo>
                  <a:pt x="204828" y="350710"/>
                </a:lnTo>
                <a:lnTo>
                  <a:pt x="208532" y="372678"/>
                </a:lnTo>
                <a:lnTo>
                  <a:pt x="212502" y="394118"/>
                </a:lnTo>
                <a:lnTo>
                  <a:pt x="215413" y="408146"/>
                </a:lnTo>
                <a:lnTo>
                  <a:pt x="218059" y="421645"/>
                </a:lnTo>
                <a:lnTo>
                  <a:pt x="221235" y="434880"/>
                </a:lnTo>
                <a:lnTo>
                  <a:pt x="224410" y="447585"/>
                </a:lnTo>
                <a:lnTo>
                  <a:pt x="227321" y="459496"/>
                </a:lnTo>
                <a:lnTo>
                  <a:pt x="230497" y="470348"/>
                </a:lnTo>
                <a:lnTo>
                  <a:pt x="233673" y="480406"/>
                </a:lnTo>
                <a:lnTo>
                  <a:pt x="236584" y="489405"/>
                </a:lnTo>
                <a:lnTo>
                  <a:pt x="241082" y="501316"/>
                </a:lnTo>
                <a:lnTo>
                  <a:pt x="246111" y="513227"/>
                </a:lnTo>
                <a:lnTo>
                  <a:pt x="251403" y="524873"/>
                </a:lnTo>
                <a:lnTo>
                  <a:pt x="256961" y="536784"/>
                </a:lnTo>
                <a:lnTo>
                  <a:pt x="262783" y="547901"/>
                </a:lnTo>
                <a:lnTo>
                  <a:pt x="268605" y="559547"/>
                </a:lnTo>
                <a:lnTo>
                  <a:pt x="275220" y="570664"/>
                </a:lnTo>
                <a:lnTo>
                  <a:pt x="281836" y="581781"/>
                </a:lnTo>
                <a:lnTo>
                  <a:pt x="288981" y="593162"/>
                </a:lnTo>
                <a:lnTo>
                  <a:pt x="296127" y="604014"/>
                </a:lnTo>
                <a:lnTo>
                  <a:pt x="304066" y="615396"/>
                </a:lnTo>
                <a:lnTo>
                  <a:pt x="312005" y="626248"/>
                </a:lnTo>
                <a:lnTo>
                  <a:pt x="320473" y="637365"/>
                </a:lnTo>
                <a:lnTo>
                  <a:pt x="329206" y="648482"/>
                </a:lnTo>
                <a:lnTo>
                  <a:pt x="338468" y="659334"/>
                </a:lnTo>
                <a:lnTo>
                  <a:pt x="347730" y="670450"/>
                </a:lnTo>
                <a:lnTo>
                  <a:pt x="366784" y="692419"/>
                </a:lnTo>
                <a:lnTo>
                  <a:pt x="385309" y="714388"/>
                </a:lnTo>
                <a:lnTo>
                  <a:pt x="404362" y="736887"/>
                </a:lnTo>
                <a:lnTo>
                  <a:pt x="414154" y="748268"/>
                </a:lnTo>
                <a:lnTo>
                  <a:pt x="424210" y="759385"/>
                </a:lnTo>
                <a:lnTo>
                  <a:pt x="435060" y="771031"/>
                </a:lnTo>
                <a:lnTo>
                  <a:pt x="445910" y="782413"/>
                </a:lnTo>
                <a:lnTo>
                  <a:pt x="457554" y="794059"/>
                </a:lnTo>
                <a:lnTo>
                  <a:pt x="469463" y="805440"/>
                </a:lnTo>
                <a:lnTo>
                  <a:pt x="482165" y="817351"/>
                </a:lnTo>
                <a:lnTo>
                  <a:pt x="495661" y="829262"/>
                </a:lnTo>
                <a:lnTo>
                  <a:pt x="509952" y="841173"/>
                </a:lnTo>
                <a:lnTo>
                  <a:pt x="525036" y="853349"/>
                </a:lnTo>
                <a:lnTo>
                  <a:pt x="531916" y="858907"/>
                </a:lnTo>
                <a:lnTo>
                  <a:pt x="537738" y="864730"/>
                </a:lnTo>
                <a:lnTo>
                  <a:pt x="543031" y="870818"/>
                </a:lnTo>
                <a:lnTo>
                  <a:pt x="547530" y="876376"/>
                </a:lnTo>
                <a:lnTo>
                  <a:pt x="551764" y="882199"/>
                </a:lnTo>
                <a:lnTo>
                  <a:pt x="555204" y="888023"/>
                </a:lnTo>
                <a:lnTo>
                  <a:pt x="558644" y="893846"/>
                </a:lnTo>
                <a:lnTo>
                  <a:pt x="561291" y="899669"/>
                </a:lnTo>
                <a:lnTo>
                  <a:pt x="564202" y="905227"/>
                </a:lnTo>
                <a:lnTo>
                  <a:pt x="566848" y="911315"/>
                </a:lnTo>
                <a:lnTo>
                  <a:pt x="568965" y="916873"/>
                </a:lnTo>
                <a:lnTo>
                  <a:pt x="570818" y="922696"/>
                </a:lnTo>
                <a:lnTo>
                  <a:pt x="574523" y="934607"/>
                </a:lnTo>
                <a:lnTo>
                  <a:pt x="577698" y="946518"/>
                </a:lnTo>
                <a:lnTo>
                  <a:pt x="582462" y="966370"/>
                </a:lnTo>
                <a:lnTo>
                  <a:pt x="584314" y="973781"/>
                </a:lnTo>
                <a:lnTo>
                  <a:pt x="585902" y="980927"/>
                </a:lnTo>
                <a:lnTo>
                  <a:pt x="587225" y="988074"/>
                </a:lnTo>
                <a:lnTo>
                  <a:pt x="587754" y="996015"/>
                </a:lnTo>
                <a:lnTo>
                  <a:pt x="588284" y="1005808"/>
                </a:lnTo>
                <a:lnTo>
                  <a:pt x="588548" y="1017719"/>
                </a:lnTo>
                <a:lnTo>
                  <a:pt x="588284" y="1026453"/>
                </a:lnTo>
                <a:lnTo>
                  <a:pt x="588019" y="1033600"/>
                </a:lnTo>
                <a:lnTo>
                  <a:pt x="587754" y="1039423"/>
                </a:lnTo>
                <a:lnTo>
                  <a:pt x="587225" y="1044717"/>
                </a:lnTo>
                <a:lnTo>
                  <a:pt x="585373" y="1055304"/>
                </a:lnTo>
                <a:lnTo>
                  <a:pt x="582726" y="1070391"/>
                </a:lnTo>
                <a:lnTo>
                  <a:pt x="581138" y="1079655"/>
                </a:lnTo>
                <a:lnTo>
                  <a:pt x="579021" y="1088919"/>
                </a:lnTo>
                <a:lnTo>
                  <a:pt x="576904" y="1097919"/>
                </a:lnTo>
                <a:lnTo>
                  <a:pt x="574523" y="1106918"/>
                </a:lnTo>
                <a:lnTo>
                  <a:pt x="571876" y="1115917"/>
                </a:lnTo>
                <a:lnTo>
                  <a:pt x="568701" y="1124652"/>
                </a:lnTo>
                <a:lnTo>
                  <a:pt x="565260" y="1133387"/>
                </a:lnTo>
                <a:lnTo>
                  <a:pt x="561291" y="1142121"/>
                </a:lnTo>
                <a:lnTo>
                  <a:pt x="558644" y="1147680"/>
                </a:lnTo>
                <a:lnTo>
                  <a:pt x="555204" y="1153768"/>
                </a:lnTo>
                <a:lnTo>
                  <a:pt x="551764" y="1159326"/>
                </a:lnTo>
                <a:lnTo>
                  <a:pt x="547530" y="1165149"/>
                </a:lnTo>
                <a:lnTo>
                  <a:pt x="543031" y="1170972"/>
                </a:lnTo>
                <a:lnTo>
                  <a:pt x="538003" y="1176795"/>
                </a:lnTo>
                <a:lnTo>
                  <a:pt x="532181" y="1182618"/>
                </a:lnTo>
                <a:lnTo>
                  <a:pt x="525300" y="1188177"/>
                </a:lnTo>
                <a:lnTo>
                  <a:pt x="510216" y="1200352"/>
                </a:lnTo>
                <a:lnTo>
                  <a:pt x="495926" y="1212263"/>
                </a:lnTo>
                <a:lnTo>
                  <a:pt x="482430" y="1224174"/>
                </a:lnTo>
                <a:lnTo>
                  <a:pt x="469463" y="1236085"/>
                </a:lnTo>
                <a:lnTo>
                  <a:pt x="457554" y="1247466"/>
                </a:lnTo>
                <a:lnTo>
                  <a:pt x="445910" y="1259377"/>
                </a:lnTo>
                <a:lnTo>
                  <a:pt x="435060" y="1270759"/>
                </a:lnTo>
                <a:lnTo>
                  <a:pt x="424210" y="1282140"/>
                </a:lnTo>
                <a:lnTo>
                  <a:pt x="414154" y="1293257"/>
                </a:lnTo>
                <a:lnTo>
                  <a:pt x="404362" y="1304903"/>
                </a:lnTo>
                <a:lnTo>
                  <a:pt x="385309" y="1326872"/>
                </a:lnTo>
                <a:lnTo>
                  <a:pt x="366784" y="1349106"/>
                </a:lnTo>
                <a:lnTo>
                  <a:pt x="347730" y="1371340"/>
                </a:lnTo>
                <a:lnTo>
                  <a:pt x="338468" y="1382456"/>
                </a:lnTo>
                <a:lnTo>
                  <a:pt x="329206" y="1393309"/>
                </a:lnTo>
                <a:lnTo>
                  <a:pt x="320473" y="1404161"/>
                </a:lnTo>
                <a:lnTo>
                  <a:pt x="312005" y="1415278"/>
                </a:lnTo>
                <a:lnTo>
                  <a:pt x="304066" y="1426394"/>
                </a:lnTo>
                <a:lnTo>
                  <a:pt x="296127" y="1437511"/>
                </a:lnTo>
                <a:lnTo>
                  <a:pt x="288981" y="1448628"/>
                </a:lnTo>
                <a:lnTo>
                  <a:pt x="281836" y="1459480"/>
                </a:lnTo>
                <a:lnTo>
                  <a:pt x="275220" y="1470862"/>
                </a:lnTo>
                <a:lnTo>
                  <a:pt x="268605" y="1482243"/>
                </a:lnTo>
                <a:lnTo>
                  <a:pt x="262783" y="1493625"/>
                </a:lnTo>
                <a:lnTo>
                  <a:pt x="256961" y="1505006"/>
                </a:lnTo>
                <a:lnTo>
                  <a:pt x="251403" y="1516652"/>
                </a:lnTo>
                <a:lnTo>
                  <a:pt x="246111" y="1528563"/>
                </a:lnTo>
                <a:lnTo>
                  <a:pt x="241082" y="1540209"/>
                </a:lnTo>
                <a:lnTo>
                  <a:pt x="236584" y="1552385"/>
                </a:lnTo>
                <a:lnTo>
                  <a:pt x="233937" y="1560326"/>
                </a:lnTo>
                <a:lnTo>
                  <a:pt x="231026" y="1568796"/>
                </a:lnTo>
                <a:lnTo>
                  <a:pt x="228115" y="1578060"/>
                </a:lnTo>
                <a:lnTo>
                  <a:pt x="225734" y="1588382"/>
                </a:lnTo>
                <a:lnTo>
                  <a:pt x="222823" y="1598705"/>
                </a:lnTo>
                <a:lnTo>
                  <a:pt x="220441" y="1609822"/>
                </a:lnTo>
                <a:lnTo>
                  <a:pt x="215413" y="1633114"/>
                </a:lnTo>
                <a:lnTo>
                  <a:pt x="210649" y="1658260"/>
                </a:lnTo>
                <a:lnTo>
                  <a:pt x="206415" y="1683934"/>
                </a:lnTo>
                <a:lnTo>
                  <a:pt x="202181" y="1709609"/>
                </a:lnTo>
                <a:lnTo>
                  <a:pt x="198741" y="1735548"/>
                </a:lnTo>
                <a:lnTo>
                  <a:pt x="193448" y="1778162"/>
                </a:lnTo>
                <a:lnTo>
                  <a:pt x="188949" y="1817336"/>
                </a:lnTo>
                <a:lnTo>
                  <a:pt x="1168364" y="1817336"/>
                </a:lnTo>
                <a:lnTo>
                  <a:pt x="1164130" y="1777898"/>
                </a:lnTo>
                <a:lnTo>
                  <a:pt x="1161748" y="1756987"/>
                </a:lnTo>
                <a:lnTo>
                  <a:pt x="1158837" y="1735019"/>
                </a:lnTo>
                <a:lnTo>
                  <a:pt x="1155661" y="1713050"/>
                </a:lnTo>
                <a:lnTo>
                  <a:pt x="1152486" y="1690816"/>
                </a:lnTo>
                <a:lnTo>
                  <a:pt x="1148781" y="1668847"/>
                </a:lnTo>
                <a:lnTo>
                  <a:pt x="1144811" y="1647672"/>
                </a:lnTo>
                <a:lnTo>
                  <a:pt x="1142165" y="1633644"/>
                </a:lnTo>
                <a:lnTo>
                  <a:pt x="1139518" y="1619880"/>
                </a:lnTo>
                <a:lnTo>
                  <a:pt x="1136343" y="1606910"/>
                </a:lnTo>
                <a:lnTo>
                  <a:pt x="1133167" y="1594205"/>
                </a:lnTo>
                <a:lnTo>
                  <a:pt x="1130256" y="1582295"/>
                </a:lnTo>
                <a:lnTo>
                  <a:pt x="1127080" y="1571442"/>
                </a:lnTo>
                <a:lnTo>
                  <a:pt x="1123905" y="1561384"/>
                </a:lnTo>
                <a:lnTo>
                  <a:pt x="1120994" y="1552385"/>
                </a:lnTo>
                <a:lnTo>
                  <a:pt x="1116230" y="1540209"/>
                </a:lnTo>
                <a:lnTo>
                  <a:pt x="1111467" y="1528563"/>
                </a:lnTo>
                <a:lnTo>
                  <a:pt x="1106174" y="1516652"/>
                </a:lnTo>
                <a:lnTo>
                  <a:pt x="1100617" y="1505006"/>
                </a:lnTo>
                <a:lnTo>
                  <a:pt x="1094795" y="1493625"/>
                </a:lnTo>
                <a:lnTo>
                  <a:pt x="1088708" y="1482243"/>
                </a:lnTo>
                <a:lnTo>
                  <a:pt x="1082357" y="1470862"/>
                </a:lnTo>
                <a:lnTo>
                  <a:pt x="1075741" y="1459480"/>
                </a:lnTo>
                <a:lnTo>
                  <a:pt x="1068596" y="1448628"/>
                </a:lnTo>
                <a:lnTo>
                  <a:pt x="1061186" y="1437511"/>
                </a:lnTo>
                <a:lnTo>
                  <a:pt x="1053512" y="1426394"/>
                </a:lnTo>
                <a:lnTo>
                  <a:pt x="1045308" y="1415278"/>
                </a:lnTo>
                <a:lnTo>
                  <a:pt x="1037105" y="1404161"/>
                </a:lnTo>
                <a:lnTo>
                  <a:pt x="1028107" y="1393309"/>
                </a:lnTo>
                <a:lnTo>
                  <a:pt x="1019374" y="1382456"/>
                </a:lnTo>
                <a:lnTo>
                  <a:pt x="1009847" y="1371340"/>
                </a:lnTo>
                <a:lnTo>
                  <a:pt x="990794" y="1349106"/>
                </a:lnTo>
                <a:lnTo>
                  <a:pt x="972269" y="1326872"/>
                </a:lnTo>
                <a:lnTo>
                  <a:pt x="953215" y="1304903"/>
                </a:lnTo>
                <a:lnTo>
                  <a:pt x="943424" y="1293257"/>
                </a:lnTo>
                <a:lnTo>
                  <a:pt x="933368" y="1282140"/>
                </a:lnTo>
                <a:lnTo>
                  <a:pt x="922518" y="1270759"/>
                </a:lnTo>
                <a:lnTo>
                  <a:pt x="911668" y="1259377"/>
                </a:lnTo>
                <a:lnTo>
                  <a:pt x="900024" y="1247731"/>
                </a:lnTo>
                <a:lnTo>
                  <a:pt x="888115" y="1236085"/>
                </a:lnTo>
                <a:lnTo>
                  <a:pt x="875148" y="1224174"/>
                </a:lnTo>
                <a:lnTo>
                  <a:pt x="861652" y="1212263"/>
                </a:lnTo>
                <a:lnTo>
                  <a:pt x="847361" y="1200352"/>
                </a:lnTo>
                <a:lnTo>
                  <a:pt x="832277" y="1188177"/>
                </a:lnTo>
                <a:lnTo>
                  <a:pt x="825397" y="1182618"/>
                </a:lnTo>
                <a:lnTo>
                  <a:pt x="819575" y="1176795"/>
                </a:lnTo>
                <a:lnTo>
                  <a:pt x="814547" y="1170972"/>
                </a:lnTo>
                <a:lnTo>
                  <a:pt x="809783" y="1165149"/>
                </a:lnTo>
                <a:lnTo>
                  <a:pt x="805814" y="1159326"/>
                </a:lnTo>
                <a:lnTo>
                  <a:pt x="802109" y="1153768"/>
                </a:lnTo>
                <a:lnTo>
                  <a:pt x="798933" y="1147680"/>
                </a:lnTo>
                <a:lnTo>
                  <a:pt x="796287" y="1142121"/>
                </a:lnTo>
                <a:lnTo>
                  <a:pt x="793376" y="1136563"/>
                </a:lnTo>
                <a:lnTo>
                  <a:pt x="790994" y="1130740"/>
                </a:lnTo>
                <a:lnTo>
                  <a:pt x="788612" y="1124652"/>
                </a:lnTo>
                <a:lnTo>
                  <a:pt x="786760" y="1119094"/>
                </a:lnTo>
                <a:lnTo>
                  <a:pt x="784643" y="1113271"/>
                </a:lnTo>
                <a:lnTo>
                  <a:pt x="783055" y="1107183"/>
                </a:lnTo>
                <a:lnTo>
                  <a:pt x="779879" y="1095272"/>
                </a:lnTo>
                <a:lnTo>
                  <a:pt x="774851" y="1074362"/>
                </a:lnTo>
                <a:lnTo>
                  <a:pt x="773264" y="1065627"/>
                </a:lnTo>
                <a:lnTo>
                  <a:pt x="771411" y="1057686"/>
                </a:lnTo>
                <a:lnTo>
                  <a:pt x="770353" y="1049216"/>
                </a:lnTo>
                <a:lnTo>
                  <a:pt x="769559" y="1040217"/>
                </a:lnTo>
                <a:lnTo>
                  <a:pt x="769294" y="1029630"/>
                </a:lnTo>
                <a:lnTo>
                  <a:pt x="769029" y="1017719"/>
                </a:lnTo>
                <a:lnTo>
                  <a:pt x="769029" y="1009249"/>
                </a:lnTo>
                <a:lnTo>
                  <a:pt x="769294" y="1002896"/>
                </a:lnTo>
                <a:lnTo>
                  <a:pt x="769823" y="998132"/>
                </a:lnTo>
                <a:lnTo>
                  <a:pt x="770353" y="993897"/>
                </a:lnTo>
                <a:lnTo>
                  <a:pt x="772470" y="985427"/>
                </a:lnTo>
                <a:lnTo>
                  <a:pt x="773528" y="979075"/>
                </a:lnTo>
                <a:lnTo>
                  <a:pt x="774851" y="971399"/>
                </a:lnTo>
                <a:lnTo>
                  <a:pt x="776439" y="961870"/>
                </a:lnTo>
                <a:lnTo>
                  <a:pt x="778556" y="952606"/>
                </a:lnTo>
                <a:lnTo>
                  <a:pt x="780409" y="943607"/>
                </a:lnTo>
                <a:lnTo>
                  <a:pt x="783055" y="934607"/>
                </a:lnTo>
                <a:lnTo>
                  <a:pt x="785437" y="925608"/>
                </a:lnTo>
                <a:lnTo>
                  <a:pt x="788612" y="916873"/>
                </a:lnTo>
                <a:lnTo>
                  <a:pt x="792317" y="908139"/>
                </a:lnTo>
                <a:lnTo>
                  <a:pt x="796287" y="899669"/>
                </a:lnTo>
                <a:lnTo>
                  <a:pt x="798933" y="893846"/>
                </a:lnTo>
                <a:lnTo>
                  <a:pt x="802109" y="888023"/>
                </a:lnTo>
                <a:lnTo>
                  <a:pt x="805814" y="882199"/>
                </a:lnTo>
                <a:lnTo>
                  <a:pt x="809783" y="876376"/>
                </a:lnTo>
                <a:lnTo>
                  <a:pt x="814547" y="870818"/>
                </a:lnTo>
                <a:lnTo>
                  <a:pt x="819575" y="864730"/>
                </a:lnTo>
                <a:lnTo>
                  <a:pt x="825397" y="858907"/>
                </a:lnTo>
                <a:lnTo>
                  <a:pt x="832277" y="853349"/>
                </a:lnTo>
                <a:lnTo>
                  <a:pt x="847361" y="841173"/>
                </a:lnTo>
                <a:lnTo>
                  <a:pt x="861652" y="829262"/>
                </a:lnTo>
                <a:lnTo>
                  <a:pt x="875148" y="817351"/>
                </a:lnTo>
                <a:lnTo>
                  <a:pt x="888115" y="805440"/>
                </a:lnTo>
                <a:lnTo>
                  <a:pt x="900024" y="794059"/>
                </a:lnTo>
                <a:lnTo>
                  <a:pt x="911668" y="782413"/>
                </a:lnTo>
                <a:lnTo>
                  <a:pt x="922518" y="771031"/>
                </a:lnTo>
                <a:lnTo>
                  <a:pt x="933368" y="759385"/>
                </a:lnTo>
                <a:lnTo>
                  <a:pt x="943424" y="748268"/>
                </a:lnTo>
                <a:lnTo>
                  <a:pt x="953215" y="736887"/>
                </a:lnTo>
                <a:lnTo>
                  <a:pt x="972269" y="714388"/>
                </a:lnTo>
                <a:lnTo>
                  <a:pt x="990794" y="692419"/>
                </a:lnTo>
                <a:lnTo>
                  <a:pt x="1009847" y="670450"/>
                </a:lnTo>
                <a:lnTo>
                  <a:pt x="1019374" y="659334"/>
                </a:lnTo>
                <a:lnTo>
                  <a:pt x="1028107" y="648482"/>
                </a:lnTo>
                <a:lnTo>
                  <a:pt x="1037105" y="637365"/>
                </a:lnTo>
                <a:lnTo>
                  <a:pt x="1045308" y="626248"/>
                </a:lnTo>
                <a:lnTo>
                  <a:pt x="1053512" y="615396"/>
                </a:lnTo>
                <a:lnTo>
                  <a:pt x="1061186" y="604014"/>
                </a:lnTo>
                <a:lnTo>
                  <a:pt x="1068596" y="593162"/>
                </a:lnTo>
                <a:lnTo>
                  <a:pt x="1075741" y="581781"/>
                </a:lnTo>
                <a:lnTo>
                  <a:pt x="1082357" y="570664"/>
                </a:lnTo>
                <a:lnTo>
                  <a:pt x="1088708" y="559547"/>
                </a:lnTo>
                <a:lnTo>
                  <a:pt x="1094795" y="547901"/>
                </a:lnTo>
                <a:lnTo>
                  <a:pt x="1100617" y="536784"/>
                </a:lnTo>
                <a:lnTo>
                  <a:pt x="1106174" y="524873"/>
                </a:lnTo>
                <a:lnTo>
                  <a:pt x="1111467" y="513227"/>
                </a:lnTo>
                <a:lnTo>
                  <a:pt x="1116230" y="501316"/>
                </a:lnTo>
                <a:lnTo>
                  <a:pt x="1120994" y="489405"/>
                </a:lnTo>
                <a:lnTo>
                  <a:pt x="1123640" y="481729"/>
                </a:lnTo>
                <a:lnTo>
                  <a:pt x="1126287" y="472995"/>
                </a:lnTo>
                <a:lnTo>
                  <a:pt x="1129198" y="463466"/>
                </a:lnTo>
                <a:lnTo>
                  <a:pt x="1131844" y="453408"/>
                </a:lnTo>
                <a:lnTo>
                  <a:pt x="1134490" y="442820"/>
                </a:lnTo>
                <a:lnTo>
                  <a:pt x="1137137" y="431968"/>
                </a:lnTo>
                <a:lnTo>
                  <a:pt x="1142165" y="408146"/>
                </a:lnTo>
                <a:lnTo>
                  <a:pt x="1146664" y="383531"/>
                </a:lnTo>
                <a:lnTo>
                  <a:pt x="1151162" y="357591"/>
                </a:lnTo>
                <a:lnTo>
                  <a:pt x="1155132" y="331917"/>
                </a:lnTo>
                <a:lnTo>
                  <a:pt x="1158837" y="305978"/>
                </a:lnTo>
                <a:lnTo>
                  <a:pt x="1161748" y="284273"/>
                </a:lnTo>
                <a:lnTo>
                  <a:pt x="1164130" y="263628"/>
                </a:lnTo>
                <a:lnTo>
                  <a:pt x="1168364" y="224189"/>
                </a:lnTo>
                <a:lnTo>
                  <a:pt x="188949" y="224189"/>
                </a:lnTo>
                <a:close/>
                <a:moveTo>
                  <a:pt x="111941" y="0"/>
                </a:moveTo>
                <a:lnTo>
                  <a:pt x="1245372" y="0"/>
                </a:lnTo>
                <a:lnTo>
                  <a:pt x="1251194" y="265"/>
                </a:lnTo>
                <a:lnTo>
                  <a:pt x="1257016" y="530"/>
                </a:lnTo>
                <a:lnTo>
                  <a:pt x="1262574" y="1324"/>
                </a:lnTo>
                <a:lnTo>
                  <a:pt x="1268131" y="2382"/>
                </a:lnTo>
                <a:lnTo>
                  <a:pt x="1273424" y="3706"/>
                </a:lnTo>
                <a:lnTo>
                  <a:pt x="1278716" y="5029"/>
                </a:lnTo>
                <a:lnTo>
                  <a:pt x="1284009" y="6882"/>
                </a:lnTo>
                <a:lnTo>
                  <a:pt x="1289302" y="9000"/>
                </a:lnTo>
                <a:lnTo>
                  <a:pt x="1294065" y="11382"/>
                </a:lnTo>
                <a:lnTo>
                  <a:pt x="1299093" y="13499"/>
                </a:lnTo>
                <a:lnTo>
                  <a:pt x="1303592" y="16411"/>
                </a:lnTo>
                <a:lnTo>
                  <a:pt x="1308091" y="19058"/>
                </a:lnTo>
                <a:lnTo>
                  <a:pt x="1312590" y="22499"/>
                </a:lnTo>
                <a:lnTo>
                  <a:pt x="1316824" y="25675"/>
                </a:lnTo>
                <a:lnTo>
                  <a:pt x="1321058" y="29380"/>
                </a:lnTo>
                <a:lnTo>
                  <a:pt x="1324498" y="32821"/>
                </a:lnTo>
                <a:lnTo>
                  <a:pt x="1328468" y="36792"/>
                </a:lnTo>
                <a:lnTo>
                  <a:pt x="1331908" y="41027"/>
                </a:lnTo>
                <a:lnTo>
                  <a:pt x="1335348" y="45262"/>
                </a:lnTo>
                <a:lnTo>
                  <a:pt x="1338259" y="49497"/>
                </a:lnTo>
                <a:lnTo>
                  <a:pt x="1341435" y="53996"/>
                </a:lnTo>
                <a:lnTo>
                  <a:pt x="1344081" y="58761"/>
                </a:lnTo>
                <a:lnTo>
                  <a:pt x="1346463" y="63525"/>
                </a:lnTo>
                <a:lnTo>
                  <a:pt x="1348845" y="68554"/>
                </a:lnTo>
                <a:lnTo>
                  <a:pt x="1350697" y="73583"/>
                </a:lnTo>
                <a:lnTo>
                  <a:pt x="1352285" y="78877"/>
                </a:lnTo>
                <a:lnTo>
                  <a:pt x="1354137" y="84435"/>
                </a:lnTo>
                <a:lnTo>
                  <a:pt x="1355196" y="89729"/>
                </a:lnTo>
                <a:lnTo>
                  <a:pt x="1356254" y="95287"/>
                </a:lnTo>
                <a:lnTo>
                  <a:pt x="1356784" y="100846"/>
                </a:lnTo>
                <a:lnTo>
                  <a:pt x="1357313" y="106404"/>
                </a:lnTo>
                <a:lnTo>
                  <a:pt x="1357313" y="112227"/>
                </a:lnTo>
                <a:lnTo>
                  <a:pt x="1357313" y="117786"/>
                </a:lnTo>
                <a:lnTo>
                  <a:pt x="1356784" y="122815"/>
                </a:lnTo>
                <a:lnTo>
                  <a:pt x="1356254" y="128108"/>
                </a:lnTo>
                <a:lnTo>
                  <a:pt x="1355460" y="133137"/>
                </a:lnTo>
                <a:lnTo>
                  <a:pt x="1354402" y="138166"/>
                </a:lnTo>
                <a:lnTo>
                  <a:pt x="1353344" y="143460"/>
                </a:lnTo>
                <a:lnTo>
                  <a:pt x="1351491" y="148225"/>
                </a:lnTo>
                <a:lnTo>
                  <a:pt x="1349903" y="152989"/>
                </a:lnTo>
                <a:lnTo>
                  <a:pt x="1347786" y="157753"/>
                </a:lnTo>
                <a:lnTo>
                  <a:pt x="1345669" y="162253"/>
                </a:lnTo>
                <a:lnTo>
                  <a:pt x="1343287" y="166753"/>
                </a:lnTo>
                <a:lnTo>
                  <a:pt x="1340906" y="170988"/>
                </a:lnTo>
                <a:lnTo>
                  <a:pt x="1337995" y="174958"/>
                </a:lnTo>
                <a:lnTo>
                  <a:pt x="1335084" y="179193"/>
                </a:lnTo>
                <a:lnTo>
                  <a:pt x="1331908" y="183163"/>
                </a:lnTo>
                <a:lnTo>
                  <a:pt x="1328732" y="186869"/>
                </a:lnTo>
                <a:lnTo>
                  <a:pt x="1325028" y="190574"/>
                </a:lnTo>
                <a:lnTo>
                  <a:pt x="1321852" y="194015"/>
                </a:lnTo>
                <a:lnTo>
                  <a:pt x="1317882" y="197191"/>
                </a:lnTo>
                <a:lnTo>
                  <a:pt x="1313913" y="200368"/>
                </a:lnTo>
                <a:lnTo>
                  <a:pt x="1309943" y="203544"/>
                </a:lnTo>
                <a:lnTo>
                  <a:pt x="1305709" y="206191"/>
                </a:lnTo>
                <a:lnTo>
                  <a:pt x="1301475" y="208838"/>
                </a:lnTo>
                <a:lnTo>
                  <a:pt x="1296976" y="211220"/>
                </a:lnTo>
                <a:lnTo>
                  <a:pt x="1292477" y="213602"/>
                </a:lnTo>
                <a:lnTo>
                  <a:pt x="1287714" y="215455"/>
                </a:lnTo>
                <a:lnTo>
                  <a:pt x="1282950" y="217308"/>
                </a:lnTo>
                <a:lnTo>
                  <a:pt x="1278187" y="218896"/>
                </a:lnTo>
                <a:lnTo>
                  <a:pt x="1273159" y="220219"/>
                </a:lnTo>
                <a:lnTo>
                  <a:pt x="1268131" y="221543"/>
                </a:lnTo>
                <a:lnTo>
                  <a:pt x="1263103" y="222337"/>
                </a:lnTo>
                <a:lnTo>
                  <a:pt x="1258075" y="223131"/>
                </a:lnTo>
                <a:lnTo>
                  <a:pt x="1253841" y="266275"/>
                </a:lnTo>
                <a:lnTo>
                  <a:pt x="1251194" y="290096"/>
                </a:lnTo>
                <a:lnTo>
                  <a:pt x="1248548" y="314447"/>
                </a:lnTo>
                <a:lnTo>
                  <a:pt x="1245372" y="340122"/>
                </a:lnTo>
                <a:lnTo>
                  <a:pt x="1241932" y="365532"/>
                </a:lnTo>
                <a:lnTo>
                  <a:pt x="1237963" y="391471"/>
                </a:lnTo>
                <a:lnTo>
                  <a:pt x="1234258" y="416881"/>
                </a:lnTo>
                <a:lnTo>
                  <a:pt x="1231347" y="432762"/>
                </a:lnTo>
                <a:lnTo>
                  <a:pt x="1228436" y="447849"/>
                </a:lnTo>
                <a:lnTo>
                  <a:pt x="1225525" y="462936"/>
                </a:lnTo>
                <a:lnTo>
                  <a:pt x="1222349" y="477759"/>
                </a:lnTo>
                <a:lnTo>
                  <a:pt x="1218644" y="492052"/>
                </a:lnTo>
                <a:lnTo>
                  <a:pt x="1215204" y="506080"/>
                </a:lnTo>
                <a:lnTo>
                  <a:pt x="1211499" y="519579"/>
                </a:lnTo>
                <a:lnTo>
                  <a:pt x="1207265" y="532814"/>
                </a:lnTo>
                <a:lnTo>
                  <a:pt x="1202237" y="547636"/>
                </a:lnTo>
                <a:lnTo>
                  <a:pt x="1196415" y="562458"/>
                </a:lnTo>
                <a:lnTo>
                  <a:pt x="1190593" y="577016"/>
                </a:lnTo>
                <a:lnTo>
                  <a:pt x="1184506" y="591839"/>
                </a:lnTo>
                <a:lnTo>
                  <a:pt x="1177890" y="606132"/>
                </a:lnTo>
                <a:lnTo>
                  <a:pt x="1171010" y="620160"/>
                </a:lnTo>
                <a:lnTo>
                  <a:pt x="1163865" y="634188"/>
                </a:lnTo>
                <a:lnTo>
                  <a:pt x="1156455" y="648217"/>
                </a:lnTo>
                <a:lnTo>
                  <a:pt x="1148516" y="661981"/>
                </a:lnTo>
                <a:lnTo>
                  <a:pt x="1140312" y="675480"/>
                </a:lnTo>
                <a:lnTo>
                  <a:pt x="1131844" y="689243"/>
                </a:lnTo>
                <a:lnTo>
                  <a:pt x="1123111" y="702478"/>
                </a:lnTo>
                <a:lnTo>
                  <a:pt x="1113849" y="715712"/>
                </a:lnTo>
                <a:lnTo>
                  <a:pt x="1104586" y="728946"/>
                </a:lnTo>
                <a:lnTo>
                  <a:pt x="1094795" y="742180"/>
                </a:lnTo>
                <a:lnTo>
                  <a:pt x="1085004" y="754885"/>
                </a:lnTo>
                <a:lnTo>
                  <a:pt x="1074947" y="767590"/>
                </a:lnTo>
                <a:lnTo>
                  <a:pt x="1064097" y="780031"/>
                </a:lnTo>
                <a:lnTo>
                  <a:pt x="1053512" y="792736"/>
                </a:lnTo>
                <a:lnTo>
                  <a:pt x="1042662" y="804911"/>
                </a:lnTo>
                <a:lnTo>
                  <a:pt x="1031283" y="817351"/>
                </a:lnTo>
                <a:lnTo>
                  <a:pt x="1019903" y="829792"/>
                </a:lnTo>
                <a:lnTo>
                  <a:pt x="1007995" y="841967"/>
                </a:lnTo>
                <a:lnTo>
                  <a:pt x="995557" y="854407"/>
                </a:lnTo>
                <a:lnTo>
                  <a:pt x="983384" y="866848"/>
                </a:lnTo>
                <a:lnTo>
                  <a:pt x="970681" y="879288"/>
                </a:lnTo>
                <a:lnTo>
                  <a:pt x="957714" y="891463"/>
                </a:lnTo>
                <a:lnTo>
                  <a:pt x="944218" y="903904"/>
                </a:lnTo>
                <a:lnTo>
                  <a:pt x="916960" y="928520"/>
                </a:lnTo>
                <a:lnTo>
                  <a:pt x="888380" y="953665"/>
                </a:lnTo>
                <a:lnTo>
                  <a:pt x="888115" y="954459"/>
                </a:lnTo>
                <a:lnTo>
                  <a:pt x="886792" y="957900"/>
                </a:lnTo>
                <a:lnTo>
                  <a:pt x="885204" y="962664"/>
                </a:lnTo>
                <a:lnTo>
                  <a:pt x="883616" y="968487"/>
                </a:lnTo>
                <a:lnTo>
                  <a:pt x="881764" y="975369"/>
                </a:lnTo>
                <a:lnTo>
                  <a:pt x="880441" y="981457"/>
                </a:lnTo>
                <a:lnTo>
                  <a:pt x="879118" y="986221"/>
                </a:lnTo>
                <a:lnTo>
                  <a:pt x="876736" y="993632"/>
                </a:lnTo>
                <a:lnTo>
                  <a:pt x="876207" y="997338"/>
                </a:lnTo>
                <a:lnTo>
                  <a:pt x="875677" y="1002102"/>
                </a:lnTo>
                <a:lnTo>
                  <a:pt x="875148" y="1008984"/>
                </a:lnTo>
                <a:lnTo>
                  <a:pt x="875148" y="1017719"/>
                </a:lnTo>
                <a:lnTo>
                  <a:pt x="875148" y="1025130"/>
                </a:lnTo>
                <a:lnTo>
                  <a:pt x="875413" y="1030953"/>
                </a:lnTo>
                <a:lnTo>
                  <a:pt x="875942" y="1035453"/>
                </a:lnTo>
                <a:lnTo>
                  <a:pt x="876471" y="1038894"/>
                </a:lnTo>
                <a:lnTo>
                  <a:pt x="878059" y="1046305"/>
                </a:lnTo>
                <a:lnTo>
                  <a:pt x="879118" y="1051069"/>
                </a:lnTo>
                <a:lnTo>
                  <a:pt x="880176" y="1056892"/>
                </a:lnTo>
                <a:lnTo>
                  <a:pt x="880970" y="1062715"/>
                </a:lnTo>
                <a:lnTo>
                  <a:pt x="882293" y="1068009"/>
                </a:lnTo>
                <a:lnTo>
                  <a:pt x="884675" y="1077009"/>
                </a:lnTo>
                <a:lnTo>
                  <a:pt x="887057" y="1083890"/>
                </a:lnTo>
                <a:lnTo>
                  <a:pt x="888644" y="1088125"/>
                </a:lnTo>
                <a:lnTo>
                  <a:pt x="916960" y="1113271"/>
                </a:lnTo>
                <a:lnTo>
                  <a:pt x="944482" y="1137886"/>
                </a:lnTo>
                <a:lnTo>
                  <a:pt x="957714" y="1150327"/>
                </a:lnTo>
                <a:lnTo>
                  <a:pt x="970681" y="1162767"/>
                </a:lnTo>
                <a:lnTo>
                  <a:pt x="983384" y="1174942"/>
                </a:lnTo>
                <a:lnTo>
                  <a:pt x="995557" y="1187118"/>
                </a:lnTo>
                <a:lnTo>
                  <a:pt x="1007995" y="1199558"/>
                </a:lnTo>
                <a:lnTo>
                  <a:pt x="1019903" y="1211734"/>
                </a:lnTo>
                <a:lnTo>
                  <a:pt x="1031283" y="1224174"/>
                </a:lnTo>
                <a:lnTo>
                  <a:pt x="1042662" y="1236614"/>
                </a:lnTo>
                <a:lnTo>
                  <a:pt x="1053512" y="1249055"/>
                </a:lnTo>
                <a:lnTo>
                  <a:pt x="1064097" y="1261495"/>
                </a:lnTo>
                <a:lnTo>
                  <a:pt x="1074947" y="1274200"/>
                </a:lnTo>
                <a:lnTo>
                  <a:pt x="1085004" y="1286905"/>
                </a:lnTo>
                <a:lnTo>
                  <a:pt x="1094795" y="1299874"/>
                </a:lnTo>
                <a:lnTo>
                  <a:pt x="1104586" y="1312844"/>
                </a:lnTo>
                <a:lnTo>
                  <a:pt x="1113849" y="1325814"/>
                </a:lnTo>
                <a:lnTo>
                  <a:pt x="1123111" y="1339048"/>
                </a:lnTo>
                <a:lnTo>
                  <a:pt x="1131844" y="1352547"/>
                </a:lnTo>
                <a:lnTo>
                  <a:pt x="1140312" y="1366046"/>
                </a:lnTo>
                <a:lnTo>
                  <a:pt x="1148516" y="1379810"/>
                </a:lnTo>
                <a:lnTo>
                  <a:pt x="1156455" y="1393309"/>
                </a:lnTo>
                <a:lnTo>
                  <a:pt x="1163865" y="1407337"/>
                </a:lnTo>
                <a:lnTo>
                  <a:pt x="1171010" y="1421365"/>
                </a:lnTo>
                <a:lnTo>
                  <a:pt x="1177890" y="1435394"/>
                </a:lnTo>
                <a:lnTo>
                  <a:pt x="1184506" y="1449951"/>
                </a:lnTo>
                <a:lnTo>
                  <a:pt x="1190593" y="1464509"/>
                </a:lnTo>
                <a:lnTo>
                  <a:pt x="1196415" y="1479332"/>
                </a:lnTo>
                <a:lnTo>
                  <a:pt x="1202237" y="1493889"/>
                </a:lnTo>
                <a:lnTo>
                  <a:pt x="1207265" y="1508976"/>
                </a:lnTo>
                <a:lnTo>
                  <a:pt x="1211499" y="1521946"/>
                </a:lnTo>
                <a:lnTo>
                  <a:pt x="1215204" y="1535710"/>
                </a:lnTo>
                <a:lnTo>
                  <a:pt x="1218644" y="1549473"/>
                </a:lnTo>
                <a:lnTo>
                  <a:pt x="1222349" y="1563767"/>
                </a:lnTo>
                <a:lnTo>
                  <a:pt x="1225525" y="1578854"/>
                </a:lnTo>
                <a:lnTo>
                  <a:pt x="1228436" y="1593676"/>
                </a:lnTo>
                <a:lnTo>
                  <a:pt x="1231347" y="1609028"/>
                </a:lnTo>
                <a:lnTo>
                  <a:pt x="1234258" y="1624909"/>
                </a:lnTo>
                <a:lnTo>
                  <a:pt x="1239286" y="1656407"/>
                </a:lnTo>
                <a:lnTo>
                  <a:pt x="1243785" y="1687640"/>
                </a:lnTo>
                <a:lnTo>
                  <a:pt x="1247490" y="1719137"/>
                </a:lnTo>
                <a:lnTo>
                  <a:pt x="1250930" y="1749576"/>
                </a:lnTo>
                <a:lnTo>
                  <a:pt x="1254899" y="1785838"/>
                </a:lnTo>
                <a:lnTo>
                  <a:pt x="1258075" y="1818659"/>
                </a:lnTo>
                <a:lnTo>
                  <a:pt x="1263103" y="1819189"/>
                </a:lnTo>
                <a:lnTo>
                  <a:pt x="1268131" y="1820247"/>
                </a:lnTo>
                <a:lnTo>
                  <a:pt x="1273159" y="1821571"/>
                </a:lnTo>
                <a:lnTo>
                  <a:pt x="1278187" y="1822894"/>
                </a:lnTo>
                <a:lnTo>
                  <a:pt x="1282950" y="1824218"/>
                </a:lnTo>
                <a:lnTo>
                  <a:pt x="1287714" y="1826335"/>
                </a:lnTo>
                <a:lnTo>
                  <a:pt x="1292477" y="1828188"/>
                </a:lnTo>
                <a:lnTo>
                  <a:pt x="1296976" y="1830570"/>
                </a:lnTo>
                <a:lnTo>
                  <a:pt x="1301475" y="1832688"/>
                </a:lnTo>
                <a:lnTo>
                  <a:pt x="1305709" y="1835599"/>
                </a:lnTo>
                <a:lnTo>
                  <a:pt x="1309943" y="1838246"/>
                </a:lnTo>
                <a:lnTo>
                  <a:pt x="1313913" y="1841158"/>
                </a:lnTo>
                <a:lnTo>
                  <a:pt x="1317882" y="1844334"/>
                </a:lnTo>
                <a:lnTo>
                  <a:pt x="1321852" y="1847510"/>
                </a:lnTo>
                <a:lnTo>
                  <a:pt x="1325028" y="1850951"/>
                </a:lnTo>
                <a:lnTo>
                  <a:pt x="1328732" y="1854657"/>
                </a:lnTo>
                <a:lnTo>
                  <a:pt x="1331908" y="1858627"/>
                </a:lnTo>
                <a:lnTo>
                  <a:pt x="1335084" y="1862597"/>
                </a:lnTo>
                <a:lnTo>
                  <a:pt x="1337995" y="1866568"/>
                </a:lnTo>
                <a:lnTo>
                  <a:pt x="1340906" y="1870538"/>
                </a:lnTo>
                <a:lnTo>
                  <a:pt x="1343287" y="1874773"/>
                </a:lnTo>
                <a:lnTo>
                  <a:pt x="1345669" y="1879273"/>
                </a:lnTo>
                <a:lnTo>
                  <a:pt x="1347786" y="1883772"/>
                </a:lnTo>
                <a:lnTo>
                  <a:pt x="1349903" y="1888537"/>
                </a:lnTo>
                <a:lnTo>
                  <a:pt x="1351491" y="1893301"/>
                </a:lnTo>
                <a:lnTo>
                  <a:pt x="1353344" y="1898065"/>
                </a:lnTo>
                <a:lnTo>
                  <a:pt x="1354402" y="1903359"/>
                </a:lnTo>
                <a:lnTo>
                  <a:pt x="1355460" y="1908388"/>
                </a:lnTo>
                <a:lnTo>
                  <a:pt x="1356254" y="1913417"/>
                </a:lnTo>
                <a:lnTo>
                  <a:pt x="1356784" y="1918711"/>
                </a:lnTo>
                <a:lnTo>
                  <a:pt x="1357313" y="1924004"/>
                </a:lnTo>
                <a:lnTo>
                  <a:pt x="1357313" y="1929298"/>
                </a:lnTo>
                <a:lnTo>
                  <a:pt x="1357313" y="1934857"/>
                </a:lnTo>
                <a:lnTo>
                  <a:pt x="1356784" y="1940944"/>
                </a:lnTo>
                <a:lnTo>
                  <a:pt x="1356254" y="1946503"/>
                </a:lnTo>
                <a:lnTo>
                  <a:pt x="1355196" y="1951797"/>
                </a:lnTo>
                <a:lnTo>
                  <a:pt x="1354137" y="1957355"/>
                </a:lnTo>
                <a:lnTo>
                  <a:pt x="1352285" y="1962913"/>
                </a:lnTo>
                <a:lnTo>
                  <a:pt x="1350697" y="1967942"/>
                </a:lnTo>
                <a:lnTo>
                  <a:pt x="1348845" y="1972971"/>
                </a:lnTo>
                <a:lnTo>
                  <a:pt x="1346463" y="1978000"/>
                </a:lnTo>
                <a:lnTo>
                  <a:pt x="1344081" y="1982765"/>
                </a:lnTo>
                <a:lnTo>
                  <a:pt x="1341435" y="1987529"/>
                </a:lnTo>
                <a:lnTo>
                  <a:pt x="1338259" y="1992029"/>
                </a:lnTo>
                <a:lnTo>
                  <a:pt x="1335348" y="1996529"/>
                </a:lnTo>
                <a:lnTo>
                  <a:pt x="1331908" y="2000764"/>
                </a:lnTo>
                <a:lnTo>
                  <a:pt x="1328468" y="2004734"/>
                </a:lnTo>
                <a:lnTo>
                  <a:pt x="1324498" y="2008704"/>
                </a:lnTo>
                <a:lnTo>
                  <a:pt x="1321058" y="2012410"/>
                </a:lnTo>
                <a:lnTo>
                  <a:pt x="1316824" y="2015851"/>
                </a:lnTo>
                <a:lnTo>
                  <a:pt x="1312590" y="2019292"/>
                </a:lnTo>
                <a:lnTo>
                  <a:pt x="1308091" y="2022468"/>
                </a:lnTo>
                <a:lnTo>
                  <a:pt x="1303592" y="2025115"/>
                </a:lnTo>
                <a:lnTo>
                  <a:pt x="1299093" y="2028026"/>
                </a:lnTo>
                <a:lnTo>
                  <a:pt x="1294065" y="2030408"/>
                </a:lnTo>
                <a:lnTo>
                  <a:pt x="1289302" y="2032791"/>
                </a:lnTo>
                <a:lnTo>
                  <a:pt x="1284009" y="2034643"/>
                </a:lnTo>
                <a:lnTo>
                  <a:pt x="1278716" y="2036496"/>
                </a:lnTo>
                <a:lnTo>
                  <a:pt x="1273424" y="2038084"/>
                </a:lnTo>
                <a:lnTo>
                  <a:pt x="1268131" y="2039143"/>
                </a:lnTo>
                <a:lnTo>
                  <a:pt x="1262574" y="2040466"/>
                </a:lnTo>
                <a:lnTo>
                  <a:pt x="1257016" y="2040996"/>
                </a:lnTo>
                <a:lnTo>
                  <a:pt x="1251194" y="2041525"/>
                </a:lnTo>
                <a:lnTo>
                  <a:pt x="1245372" y="2041525"/>
                </a:lnTo>
                <a:lnTo>
                  <a:pt x="111941" y="2041525"/>
                </a:lnTo>
                <a:lnTo>
                  <a:pt x="106119" y="2041525"/>
                </a:lnTo>
                <a:lnTo>
                  <a:pt x="100561" y="2040996"/>
                </a:lnTo>
                <a:lnTo>
                  <a:pt x="94739" y="2040466"/>
                </a:lnTo>
                <a:lnTo>
                  <a:pt x="89447" y="2039143"/>
                </a:lnTo>
                <a:lnTo>
                  <a:pt x="83889" y="2038084"/>
                </a:lnTo>
                <a:lnTo>
                  <a:pt x="78861" y="2036496"/>
                </a:lnTo>
                <a:lnTo>
                  <a:pt x="73569" y="2034643"/>
                </a:lnTo>
                <a:lnTo>
                  <a:pt x="68540" y="2032791"/>
                </a:lnTo>
                <a:lnTo>
                  <a:pt x="63248" y="2030408"/>
                </a:lnTo>
                <a:lnTo>
                  <a:pt x="58484" y="2028026"/>
                </a:lnTo>
                <a:lnTo>
                  <a:pt x="53721" y="2025115"/>
                </a:lnTo>
                <a:lnTo>
                  <a:pt x="49222" y="2022468"/>
                </a:lnTo>
                <a:lnTo>
                  <a:pt x="44988" y="2019292"/>
                </a:lnTo>
                <a:lnTo>
                  <a:pt x="40754" y="2015851"/>
                </a:lnTo>
                <a:lnTo>
                  <a:pt x="36784" y="2012410"/>
                </a:lnTo>
                <a:lnTo>
                  <a:pt x="32815" y="2008704"/>
                </a:lnTo>
                <a:lnTo>
                  <a:pt x="29110" y="2004734"/>
                </a:lnTo>
                <a:lnTo>
                  <a:pt x="25405" y="2000764"/>
                </a:lnTo>
                <a:lnTo>
                  <a:pt x="22229" y="1996529"/>
                </a:lnTo>
                <a:lnTo>
                  <a:pt x="19054" y="1992029"/>
                </a:lnTo>
                <a:lnTo>
                  <a:pt x="16143" y="1987529"/>
                </a:lnTo>
                <a:lnTo>
                  <a:pt x="13232" y="1982765"/>
                </a:lnTo>
                <a:lnTo>
                  <a:pt x="11115" y="1978000"/>
                </a:lnTo>
                <a:lnTo>
                  <a:pt x="8733" y="1972971"/>
                </a:lnTo>
                <a:lnTo>
                  <a:pt x="6881" y="1967942"/>
                </a:lnTo>
                <a:lnTo>
                  <a:pt x="5028" y="1962913"/>
                </a:lnTo>
                <a:lnTo>
                  <a:pt x="3440" y="1957355"/>
                </a:lnTo>
                <a:lnTo>
                  <a:pt x="2117" y="1951797"/>
                </a:lnTo>
                <a:lnTo>
                  <a:pt x="1323" y="1946503"/>
                </a:lnTo>
                <a:lnTo>
                  <a:pt x="529" y="1940944"/>
                </a:lnTo>
                <a:lnTo>
                  <a:pt x="265" y="1934857"/>
                </a:lnTo>
                <a:lnTo>
                  <a:pt x="0" y="1929298"/>
                </a:lnTo>
                <a:lnTo>
                  <a:pt x="265" y="1924004"/>
                </a:lnTo>
                <a:lnTo>
                  <a:pt x="529" y="1918711"/>
                </a:lnTo>
                <a:lnTo>
                  <a:pt x="1059" y="1913417"/>
                </a:lnTo>
                <a:lnTo>
                  <a:pt x="1852" y="1908388"/>
                </a:lnTo>
                <a:lnTo>
                  <a:pt x="2911" y="1903359"/>
                </a:lnTo>
                <a:lnTo>
                  <a:pt x="4499" y="1898065"/>
                </a:lnTo>
                <a:lnTo>
                  <a:pt x="5822" y="1893301"/>
                </a:lnTo>
                <a:lnTo>
                  <a:pt x="7674" y="1888537"/>
                </a:lnTo>
                <a:lnTo>
                  <a:pt x="9791" y="1883772"/>
                </a:lnTo>
                <a:lnTo>
                  <a:pt x="11644" y="1879273"/>
                </a:lnTo>
                <a:lnTo>
                  <a:pt x="14290" y="1874773"/>
                </a:lnTo>
                <a:lnTo>
                  <a:pt x="16672" y="1870538"/>
                </a:lnTo>
                <a:lnTo>
                  <a:pt x="19583" y="1866568"/>
                </a:lnTo>
                <a:lnTo>
                  <a:pt x="22229" y="1862597"/>
                </a:lnTo>
                <a:lnTo>
                  <a:pt x="25405" y="1858627"/>
                </a:lnTo>
                <a:lnTo>
                  <a:pt x="28845" y="1854657"/>
                </a:lnTo>
                <a:lnTo>
                  <a:pt x="32285" y="1850951"/>
                </a:lnTo>
                <a:lnTo>
                  <a:pt x="35726" y="1847510"/>
                </a:lnTo>
                <a:lnTo>
                  <a:pt x="39431" y="1844334"/>
                </a:lnTo>
                <a:lnTo>
                  <a:pt x="43400" y="1841158"/>
                </a:lnTo>
                <a:lnTo>
                  <a:pt x="47634" y="1838246"/>
                </a:lnTo>
                <a:lnTo>
                  <a:pt x="51604" y="1835599"/>
                </a:lnTo>
                <a:lnTo>
                  <a:pt x="56103" y="1832688"/>
                </a:lnTo>
                <a:lnTo>
                  <a:pt x="60601" y="1830570"/>
                </a:lnTo>
                <a:lnTo>
                  <a:pt x="65100" y="1828188"/>
                </a:lnTo>
                <a:lnTo>
                  <a:pt x="69599" y="1826335"/>
                </a:lnTo>
                <a:lnTo>
                  <a:pt x="74362" y="1824218"/>
                </a:lnTo>
                <a:lnTo>
                  <a:pt x="79391" y="1822894"/>
                </a:lnTo>
                <a:lnTo>
                  <a:pt x="84154" y="1821571"/>
                </a:lnTo>
                <a:lnTo>
                  <a:pt x="89182" y="1820247"/>
                </a:lnTo>
                <a:lnTo>
                  <a:pt x="94210" y="1819189"/>
                </a:lnTo>
                <a:lnTo>
                  <a:pt x="99503" y="1818659"/>
                </a:lnTo>
                <a:lnTo>
                  <a:pt x="103737" y="1775516"/>
                </a:lnTo>
                <a:lnTo>
                  <a:pt x="106383" y="1751694"/>
                </a:lnTo>
                <a:lnTo>
                  <a:pt x="108765" y="1727078"/>
                </a:lnTo>
                <a:lnTo>
                  <a:pt x="112205" y="1701668"/>
                </a:lnTo>
                <a:lnTo>
                  <a:pt x="115646" y="1675993"/>
                </a:lnTo>
                <a:lnTo>
                  <a:pt x="119615" y="1650319"/>
                </a:lnTo>
                <a:lnTo>
                  <a:pt x="123585" y="1624909"/>
                </a:lnTo>
                <a:lnTo>
                  <a:pt x="126231" y="1609028"/>
                </a:lnTo>
                <a:lnTo>
                  <a:pt x="129142" y="1593676"/>
                </a:lnTo>
                <a:lnTo>
                  <a:pt x="132053" y="1578854"/>
                </a:lnTo>
                <a:lnTo>
                  <a:pt x="135228" y="1563767"/>
                </a:lnTo>
                <a:lnTo>
                  <a:pt x="138669" y="1549473"/>
                </a:lnTo>
                <a:lnTo>
                  <a:pt x="142374" y="1535710"/>
                </a:lnTo>
                <a:lnTo>
                  <a:pt x="146343" y="1521946"/>
                </a:lnTo>
                <a:lnTo>
                  <a:pt x="150313" y="1508976"/>
                </a:lnTo>
                <a:lnTo>
                  <a:pt x="155605" y="1493889"/>
                </a:lnTo>
                <a:lnTo>
                  <a:pt x="161163" y="1479332"/>
                </a:lnTo>
                <a:lnTo>
                  <a:pt x="166985" y="1464509"/>
                </a:lnTo>
                <a:lnTo>
                  <a:pt x="173071" y="1449951"/>
                </a:lnTo>
                <a:lnTo>
                  <a:pt x="179687" y="1435394"/>
                </a:lnTo>
                <a:lnTo>
                  <a:pt x="186568" y="1421365"/>
                </a:lnTo>
                <a:lnTo>
                  <a:pt x="193713" y="1407337"/>
                </a:lnTo>
                <a:lnTo>
                  <a:pt x="201387" y="1393309"/>
                </a:lnTo>
                <a:lnTo>
                  <a:pt x="209062" y="1379810"/>
                </a:lnTo>
                <a:lnTo>
                  <a:pt x="217265" y="1366046"/>
                </a:lnTo>
                <a:lnTo>
                  <a:pt x="225734" y="1352547"/>
                </a:lnTo>
                <a:lnTo>
                  <a:pt x="234467" y="1339048"/>
                </a:lnTo>
                <a:lnTo>
                  <a:pt x="243729" y="1325814"/>
                </a:lnTo>
                <a:lnTo>
                  <a:pt x="252991" y="1312844"/>
                </a:lnTo>
                <a:lnTo>
                  <a:pt x="262783" y="1299874"/>
                </a:lnTo>
                <a:lnTo>
                  <a:pt x="272574" y="1286905"/>
                </a:lnTo>
                <a:lnTo>
                  <a:pt x="282630" y="1274200"/>
                </a:lnTo>
                <a:lnTo>
                  <a:pt x="293216" y="1261495"/>
                </a:lnTo>
                <a:lnTo>
                  <a:pt x="304066" y="1249055"/>
                </a:lnTo>
                <a:lnTo>
                  <a:pt x="314916" y="1236614"/>
                </a:lnTo>
                <a:lnTo>
                  <a:pt x="326295" y="1224174"/>
                </a:lnTo>
                <a:lnTo>
                  <a:pt x="337674" y="1211734"/>
                </a:lnTo>
                <a:lnTo>
                  <a:pt x="349583" y="1199558"/>
                </a:lnTo>
                <a:lnTo>
                  <a:pt x="361756" y="1187118"/>
                </a:lnTo>
                <a:lnTo>
                  <a:pt x="374194" y="1174678"/>
                </a:lnTo>
                <a:lnTo>
                  <a:pt x="386896" y="1162767"/>
                </a:lnTo>
                <a:lnTo>
                  <a:pt x="399864" y="1150327"/>
                </a:lnTo>
                <a:lnTo>
                  <a:pt x="413095" y="1137886"/>
                </a:lnTo>
                <a:lnTo>
                  <a:pt x="440617" y="1113271"/>
                </a:lnTo>
                <a:lnTo>
                  <a:pt x="468933" y="1088125"/>
                </a:lnTo>
                <a:lnTo>
                  <a:pt x="469198" y="1087331"/>
                </a:lnTo>
                <a:lnTo>
                  <a:pt x="470786" y="1083890"/>
                </a:lnTo>
                <a:lnTo>
                  <a:pt x="472374" y="1079126"/>
                </a:lnTo>
                <a:lnTo>
                  <a:pt x="473961" y="1073303"/>
                </a:lnTo>
                <a:lnTo>
                  <a:pt x="475814" y="1066156"/>
                </a:lnTo>
                <a:lnTo>
                  <a:pt x="478460" y="1054510"/>
                </a:lnTo>
                <a:lnTo>
                  <a:pt x="479519" y="1049746"/>
                </a:lnTo>
                <a:lnTo>
                  <a:pt x="480577" y="1044982"/>
                </a:lnTo>
                <a:lnTo>
                  <a:pt x="481371" y="1039952"/>
                </a:lnTo>
                <a:lnTo>
                  <a:pt x="481900" y="1033865"/>
                </a:lnTo>
                <a:lnTo>
                  <a:pt x="482165" y="1026718"/>
                </a:lnTo>
                <a:lnTo>
                  <a:pt x="482430" y="1017719"/>
                </a:lnTo>
                <a:lnTo>
                  <a:pt x="482430" y="1010308"/>
                </a:lnTo>
                <a:lnTo>
                  <a:pt x="482165" y="1005279"/>
                </a:lnTo>
                <a:lnTo>
                  <a:pt x="481636" y="1001838"/>
                </a:lnTo>
                <a:lnTo>
                  <a:pt x="481106" y="999455"/>
                </a:lnTo>
                <a:lnTo>
                  <a:pt x="479254" y="994426"/>
                </a:lnTo>
                <a:lnTo>
                  <a:pt x="478460" y="990456"/>
                </a:lnTo>
                <a:lnTo>
                  <a:pt x="477402" y="984633"/>
                </a:lnTo>
                <a:lnTo>
                  <a:pt x="476343" y="978810"/>
                </a:lnTo>
                <a:lnTo>
                  <a:pt x="475549" y="973516"/>
                </a:lnTo>
                <a:lnTo>
                  <a:pt x="472903" y="964517"/>
                </a:lnTo>
                <a:lnTo>
                  <a:pt x="470786" y="957900"/>
                </a:lnTo>
                <a:lnTo>
                  <a:pt x="468933" y="953665"/>
                </a:lnTo>
                <a:lnTo>
                  <a:pt x="440617" y="928520"/>
                </a:lnTo>
                <a:lnTo>
                  <a:pt x="413095" y="903904"/>
                </a:lnTo>
                <a:lnTo>
                  <a:pt x="399864" y="891463"/>
                </a:lnTo>
                <a:lnTo>
                  <a:pt x="386896" y="879288"/>
                </a:lnTo>
                <a:lnTo>
                  <a:pt x="374194" y="866848"/>
                </a:lnTo>
                <a:lnTo>
                  <a:pt x="361756" y="854407"/>
                </a:lnTo>
                <a:lnTo>
                  <a:pt x="349583" y="841967"/>
                </a:lnTo>
                <a:lnTo>
                  <a:pt x="337674" y="829792"/>
                </a:lnTo>
                <a:lnTo>
                  <a:pt x="326295" y="817351"/>
                </a:lnTo>
                <a:lnTo>
                  <a:pt x="314916" y="804911"/>
                </a:lnTo>
                <a:lnTo>
                  <a:pt x="304066" y="792736"/>
                </a:lnTo>
                <a:lnTo>
                  <a:pt x="293216" y="780031"/>
                </a:lnTo>
                <a:lnTo>
                  <a:pt x="282630" y="767590"/>
                </a:lnTo>
                <a:lnTo>
                  <a:pt x="272574" y="754885"/>
                </a:lnTo>
                <a:lnTo>
                  <a:pt x="262783" y="742180"/>
                </a:lnTo>
                <a:lnTo>
                  <a:pt x="252991" y="728946"/>
                </a:lnTo>
                <a:lnTo>
                  <a:pt x="243729" y="715712"/>
                </a:lnTo>
                <a:lnTo>
                  <a:pt x="234467" y="702478"/>
                </a:lnTo>
                <a:lnTo>
                  <a:pt x="225734" y="689243"/>
                </a:lnTo>
                <a:lnTo>
                  <a:pt x="217265" y="675480"/>
                </a:lnTo>
                <a:lnTo>
                  <a:pt x="209062" y="661981"/>
                </a:lnTo>
                <a:lnTo>
                  <a:pt x="201387" y="648217"/>
                </a:lnTo>
                <a:lnTo>
                  <a:pt x="193713" y="634188"/>
                </a:lnTo>
                <a:lnTo>
                  <a:pt x="186568" y="620160"/>
                </a:lnTo>
                <a:lnTo>
                  <a:pt x="179687" y="606132"/>
                </a:lnTo>
                <a:lnTo>
                  <a:pt x="173071" y="591839"/>
                </a:lnTo>
                <a:lnTo>
                  <a:pt x="166985" y="577016"/>
                </a:lnTo>
                <a:lnTo>
                  <a:pt x="161163" y="562458"/>
                </a:lnTo>
                <a:lnTo>
                  <a:pt x="155605" y="547636"/>
                </a:lnTo>
                <a:lnTo>
                  <a:pt x="150313" y="532814"/>
                </a:lnTo>
                <a:lnTo>
                  <a:pt x="146343" y="519579"/>
                </a:lnTo>
                <a:lnTo>
                  <a:pt x="142374" y="506080"/>
                </a:lnTo>
                <a:lnTo>
                  <a:pt x="138669" y="492052"/>
                </a:lnTo>
                <a:lnTo>
                  <a:pt x="135228" y="477759"/>
                </a:lnTo>
                <a:lnTo>
                  <a:pt x="132053" y="462936"/>
                </a:lnTo>
                <a:lnTo>
                  <a:pt x="129142" y="447849"/>
                </a:lnTo>
                <a:lnTo>
                  <a:pt x="126231" y="432762"/>
                </a:lnTo>
                <a:lnTo>
                  <a:pt x="123585" y="416881"/>
                </a:lnTo>
                <a:lnTo>
                  <a:pt x="118292" y="385648"/>
                </a:lnTo>
                <a:lnTo>
                  <a:pt x="113793" y="353886"/>
                </a:lnTo>
                <a:lnTo>
                  <a:pt x="110088" y="322653"/>
                </a:lnTo>
                <a:lnTo>
                  <a:pt x="106383" y="292214"/>
                </a:lnTo>
                <a:lnTo>
                  <a:pt x="102678" y="255952"/>
                </a:lnTo>
                <a:lnTo>
                  <a:pt x="99503" y="223131"/>
                </a:lnTo>
                <a:lnTo>
                  <a:pt x="94210" y="222337"/>
                </a:lnTo>
                <a:lnTo>
                  <a:pt x="89182" y="221543"/>
                </a:lnTo>
                <a:lnTo>
                  <a:pt x="84154" y="220219"/>
                </a:lnTo>
                <a:lnTo>
                  <a:pt x="79391" y="218896"/>
                </a:lnTo>
                <a:lnTo>
                  <a:pt x="74362" y="217308"/>
                </a:lnTo>
                <a:lnTo>
                  <a:pt x="69599" y="215455"/>
                </a:lnTo>
                <a:lnTo>
                  <a:pt x="65100" y="213602"/>
                </a:lnTo>
                <a:lnTo>
                  <a:pt x="60601" y="211220"/>
                </a:lnTo>
                <a:lnTo>
                  <a:pt x="56103" y="208838"/>
                </a:lnTo>
                <a:lnTo>
                  <a:pt x="51604" y="206191"/>
                </a:lnTo>
                <a:lnTo>
                  <a:pt x="47634" y="203544"/>
                </a:lnTo>
                <a:lnTo>
                  <a:pt x="43400" y="200368"/>
                </a:lnTo>
                <a:lnTo>
                  <a:pt x="39431" y="197191"/>
                </a:lnTo>
                <a:lnTo>
                  <a:pt x="35726" y="194280"/>
                </a:lnTo>
                <a:lnTo>
                  <a:pt x="32285" y="190574"/>
                </a:lnTo>
                <a:lnTo>
                  <a:pt x="28845" y="186869"/>
                </a:lnTo>
                <a:lnTo>
                  <a:pt x="25405" y="183163"/>
                </a:lnTo>
                <a:lnTo>
                  <a:pt x="22229" y="179193"/>
                </a:lnTo>
                <a:lnTo>
                  <a:pt x="19583" y="174958"/>
                </a:lnTo>
                <a:lnTo>
                  <a:pt x="16672" y="171252"/>
                </a:lnTo>
                <a:lnTo>
                  <a:pt x="14290" y="166753"/>
                </a:lnTo>
                <a:lnTo>
                  <a:pt x="11644" y="162253"/>
                </a:lnTo>
                <a:lnTo>
                  <a:pt x="9791" y="157753"/>
                </a:lnTo>
                <a:lnTo>
                  <a:pt x="7674" y="152989"/>
                </a:lnTo>
                <a:lnTo>
                  <a:pt x="5822" y="148225"/>
                </a:lnTo>
                <a:lnTo>
                  <a:pt x="4499" y="143460"/>
                </a:lnTo>
                <a:lnTo>
                  <a:pt x="2911" y="138166"/>
                </a:lnTo>
                <a:lnTo>
                  <a:pt x="1852" y="133137"/>
                </a:lnTo>
                <a:lnTo>
                  <a:pt x="1059" y="128108"/>
                </a:lnTo>
                <a:lnTo>
                  <a:pt x="529" y="122815"/>
                </a:lnTo>
                <a:lnTo>
                  <a:pt x="265" y="117786"/>
                </a:lnTo>
                <a:lnTo>
                  <a:pt x="0" y="112227"/>
                </a:lnTo>
                <a:lnTo>
                  <a:pt x="265" y="106404"/>
                </a:lnTo>
                <a:lnTo>
                  <a:pt x="529" y="100846"/>
                </a:lnTo>
                <a:lnTo>
                  <a:pt x="1323" y="95287"/>
                </a:lnTo>
                <a:lnTo>
                  <a:pt x="2117" y="89729"/>
                </a:lnTo>
                <a:lnTo>
                  <a:pt x="3440" y="84435"/>
                </a:lnTo>
                <a:lnTo>
                  <a:pt x="5028" y="78877"/>
                </a:lnTo>
                <a:lnTo>
                  <a:pt x="6881" y="73583"/>
                </a:lnTo>
                <a:lnTo>
                  <a:pt x="8733" y="68554"/>
                </a:lnTo>
                <a:lnTo>
                  <a:pt x="11115" y="63525"/>
                </a:lnTo>
                <a:lnTo>
                  <a:pt x="13232" y="58761"/>
                </a:lnTo>
                <a:lnTo>
                  <a:pt x="16143" y="53996"/>
                </a:lnTo>
                <a:lnTo>
                  <a:pt x="19054" y="49497"/>
                </a:lnTo>
                <a:lnTo>
                  <a:pt x="22229" y="45262"/>
                </a:lnTo>
                <a:lnTo>
                  <a:pt x="25405" y="41027"/>
                </a:lnTo>
                <a:lnTo>
                  <a:pt x="29110" y="36792"/>
                </a:lnTo>
                <a:lnTo>
                  <a:pt x="32815" y="32821"/>
                </a:lnTo>
                <a:lnTo>
                  <a:pt x="36784" y="29380"/>
                </a:lnTo>
                <a:lnTo>
                  <a:pt x="40754" y="25675"/>
                </a:lnTo>
                <a:lnTo>
                  <a:pt x="44988" y="22499"/>
                </a:lnTo>
                <a:lnTo>
                  <a:pt x="49222" y="19058"/>
                </a:lnTo>
                <a:lnTo>
                  <a:pt x="53721" y="16411"/>
                </a:lnTo>
                <a:lnTo>
                  <a:pt x="58484" y="13499"/>
                </a:lnTo>
                <a:lnTo>
                  <a:pt x="63248" y="11382"/>
                </a:lnTo>
                <a:lnTo>
                  <a:pt x="68540" y="9000"/>
                </a:lnTo>
                <a:lnTo>
                  <a:pt x="73569" y="6882"/>
                </a:lnTo>
                <a:lnTo>
                  <a:pt x="78861" y="5029"/>
                </a:lnTo>
                <a:lnTo>
                  <a:pt x="83889" y="3706"/>
                </a:lnTo>
                <a:lnTo>
                  <a:pt x="89447" y="2382"/>
                </a:lnTo>
                <a:lnTo>
                  <a:pt x="94739" y="1324"/>
                </a:lnTo>
                <a:lnTo>
                  <a:pt x="100561" y="530"/>
                </a:lnTo>
                <a:lnTo>
                  <a:pt x="106119" y="265"/>
                </a:lnTo>
                <a:lnTo>
                  <a:pt x="111941" y="0"/>
                </a:lnTo>
                <a:close/>
              </a:path>
            </a:pathLst>
          </a:cu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840" name="Google Shape;840;p31"/>
          <p:cNvSpPr/>
          <p:nvPr/>
        </p:nvSpPr>
        <p:spPr>
          <a:xfrm>
            <a:off x="9838353" y="2163021"/>
            <a:ext cx="610873" cy="611893"/>
          </a:xfrm>
          <a:custGeom>
            <a:rect b="b" l="l" r="r" t="t"/>
            <a:pathLst>
              <a:path extrusionOk="0" h="1754188" w="1752600">
                <a:moveTo>
                  <a:pt x="873945" y="1403350"/>
                </a:moveTo>
                <a:lnTo>
                  <a:pt x="877888" y="1403350"/>
                </a:lnTo>
                <a:lnTo>
                  <a:pt x="882356" y="1403350"/>
                </a:lnTo>
                <a:lnTo>
                  <a:pt x="886299" y="1403616"/>
                </a:lnTo>
                <a:lnTo>
                  <a:pt x="890505" y="1404146"/>
                </a:lnTo>
                <a:lnTo>
                  <a:pt x="894448" y="1404943"/>
                </a:lnTo>
                <a:lnTo>
                  <a:pt x="898128" y="1405739"/>
                </a:lnTo>
                <a:lnTo>
                  <a:pt x="901808" y="1406801"/>
                </a:lnTo>
                <a:lnTo>
                  <a:pt x="906014" y="1408393"/>
                </a:lnTo>
                <a:lnTo>
                  <a:pt x="909432" y="1409455"/>
                </a:lnTo>
                <a:lnTo>
                  <a:pt x="913112" y="1411048"/>
                </a:lnTo>
                <a:lnTo>
                  <a:pt x="916529" y="1412906"/>
                </a:lnTo>
                <a:lnTo>
                  <a:pt x="919946" y="1415030"/>
                </a:lnTo>
                <a:lnTo>
                  <a:pt x="923363" y="1417153"/>
                </a:lnTo>
                <a:lnTo>
                  <a:pt x="929672" y="1421931"/>
                </a:lnTo>
                <a:lnTo>
                  <a:pt x="935192" y="1427240"/>
                </a:lnTo>
                <a:lnTo>
                  <a:pt x="940450" y="1432814"/>
                </a:lnTo>
                <a:lnTo>
                  <a:pt x="945181" y="1439185"/>
                </a:lnTo>
                <a:lnTo>
                  <a:pt x="947284" y="1442636"/>
                </a:lnTo>
                <a:lnTo>
                  <a:pt x="949124" y="1446086"/>
                </a:lnTo>
                <a:lnTo>
                  <a:pt x="951227" y="1449537"/>
                </a:lnTo>
                <a:lnTo>
                  <a:pt x="952804" y="1452988"/>
                </a:lnTo>
                <a:lnTo>
                  <a:pt x="953856" y="1456704"/>
                </a:lnTo>
                <a:lnTo>
                  <a:pt x="955433" y="1460420"/>
                </a:lnTo>
                <a:lnTo>
                  <a:pt x="956484" y="1464667"/>
                </a:lnTo>
                <a:lnTo>
                  <a:pt x="957273" y="1468384"/>
                </a:lnTo>
                <a:lnTo>
                  <a:pt x="958062" y="1472365"/>
                </a:lnTo>
                <a:lnTo>
                  <a:pt x="958587" y="1476612"/>
                </a:lnTo>
                <a:lnTo>
                  <a:pt x="958850" y="1480594"/>
                </a:lnTo>
                <a:lnTo>
                  <a:pt x="958850" y="1485107"/>
                </a:lnTo>
                <a:lnTo>
                  <a:pt x="958850" y="1489088"/>
                </a:lnTo>
                <a:lnTo>
                  <a:pt x="958587" y="1493335"/>
                </a:lnTo>
                <a:lnTo>
                  <a:pt x="958062" y="1497317"/>
                </a:lnTo>
                <a:lnTo>
                  <a:pt x="957273" y="1501299"/>
                </a:lnTo>
                <a:lnTo>
                  <a:pt x="956484" y="1505546"/>
                </a:lnTo>
                <a:lnTo>
                  <a:pt x="955433" y="1509262"/>
                </a:lnTo>
                <a:lnTo>
                  <a:pt x="953856" y="1512978"/>
                </a:lnTo>
                <a:lnTo>
                  <a:pt x="952804" y="1516694"/>
                </a:lnTo>
                <a:lnTo>
                  <a:pt x="951227" y="1520145"/>
                </a:lnTo>
                <a:lnTo>
                  <a:pt x="949124" y="1524127"/>
                </a:lnTo>
                <a:lnTo>
                  <a:pt x="947284" y="1527312"/>
                </a:lnTo>
                <a:lnTo>
                  <a:pt x="945181" y="1530763"/>
                </a:lnTo>
                <a:lnTo>
                  <a:pt x="940450" y="1536868"/>
                </a:lnTo>
                <a:lnTo>
                  <a:pt x="935192" y="1542973"/>
                </a:lnTo>
                <a:lnTo>
                  <a:pt x="929672" y="1548017"/>
                </a:lnTo>
                <a:lnTo>
                  <a:pt x="923363" y="1552795"/>
                </a:lnTo>
                <a:lnTo>
                  <a:pt x="919946" y="1554918"/>
                </a:lnTo>
                <a:lnTo>
                  <a:pt x="916529" y="1556776"/>
                </a:lnTo>
                <a:lnTo>
                  <a:pt x="913112" y="1558634"/>
                </a:lnTo>
                <a:lnTo>
                  <a:pt x="909432" y="1560227"/>
                </a:lnTo>
                <a:lnTo>
                  <a:pt x="906014" y="1561820"/>
                </a:lnTo>
                <a:lnTo>
                  <a:pt x="901808" y="1563147"/>
                </a:lnTo>
                <a:lnTo>
                  <a:pt x="898128" y="1564209"/>
                </a:lnTo>
                <a:lnTo>
                  <a:pt x="894448" y="1565005"/>
                </a:lnTo>
                <a:lnTo>
                  <a:pt x="890505" y="1565801"/>
                </a:lnTo>
                <a:lnTo>
                  <a:pt x="886299" y="1566067"/>
                </a:lnTo>
                <a:lnTo>
                  <a:pt x="882356" y="1566598"/>
                </a:lnTo>
                <a:lnTo>
                  <a:pt x="877888" y="1566863"/>
                </a:lnTo>
                <a:lnTo>
                  <a:pt x="873945" y="1566598"/>
                </a:lnTo>
                <a:lnTo>
                  <a:pt x="869739" y="1566067"/>
                </a:lnTo>
                <a:lnTo>
                  <a:pt x="865796" y="1565801"/>
                </a:lnTo>
                <a:lnTo>
                  <a:pt x="861853" y="1565005"/>
                </a:lnTo>
                <a:lnTo>
                  <a:pt x="857647" y="1564209"/>
                </a:lnTo>
                <a:lnTo>
                  <a:pt x="853967" y="1563147"/>
                </a:lnTo>
                <a:lnTo>
                  <a:pt x="850287" y="1561820"/>
                </a:lnTo>
                <a:lnTo>
                  <a:pt x="846607" y="1560227"/>
                </a:lnTo>
                <a:lnTo>
                  <a:pt x="842664" y="1558634"/>
                </a:lnTo>
                <a:lnTo>
                  <a:pt x="839247" y="1556776"/>
                </a:lnTo>
                <a:lnTo>
                  <a:pt x="835829" y="1554918"/>
                </a:lnTo>
                <a:lnTo>
                  <a:pt x="832675" y="1552795"/>
                </a:lnTo>
                <a:lnTo>
                  <a:pt x="826629" y="1548017"/>
                </a:lnTo>
                <a:lnTo>
                  <a:pt x="820583" y="1542973"/>
                </a:lnTo>
                <a:lnTo>
                  <a:pt x="815589" y="1536868"/>
                </a:lnTo>
                <a:lnTo>
                  <a:pt x="810857" y="1530763"/>
                </a:lnTo>
                <a:lnTo>
                  <a:pt x="808754" y="1527312"/>
                </a:lnTo>
                <a:lnTo>
                  <a:pt x="806914" y="1524127"/>
                </a:lnTo>
                <a:lnTo>
                  <a:pt x="805074" y="1520145"/>
                </a:lnTo>
                <a:lnTo>
                  <a:pt x="803497" y="1516694"/>
                </a:lnTo>
                <a:lnTo>
                  <a:pt x="801920" y="1512978"/>
                </a:lnTo>
                <a:lnTo>
                  <a:pt x="800605" y="1509262"/>
                </a:lnTo>
                <a:lnTo>
                  <a:pt x="799554" y="1505546"/>
                </a:lnTo>
                <a:lnTo>
                  <a:pt x="798765" y="1501299"/>
                </a:lnTo>
                <a:lnTo>
                  <a:pt x="797977" y="1497317"/>
                </a:lnTo>
                <a:lnTo>
                  <a:pt x="797714" y="1493335"/>
                </a:lnTo>
                <a:lnTo>
                  <a:pt x="797188" y="1489088"/>
                </a:lnTo>
                <a:lnTo>
                  <a:pt x="796925" y="1485107"/>
                </a:lnTo>
                <a:lnTo>
                  <a:pt x="797188" y="1480594"/>
                </a:lnTo>
                <a:lnTo>
                  <a:pt x="797714" y="1476612"/>
                </a:lnTo>
                <a:lnTo>
                  <a:pt x="797977" y="1472365"/>
                </a:lnTo>
                <a:lnTo>
                  <a:pt x="798765" y="1468384"/>
                </a:lnTo>
                <a:lnTo>
                  <a:pt x="799554" y="1464667"/>
                </a:lnTo>
                <a:lnTo>
                  <a:pt x="800605" y="1460420"/>
                </a:lnTo>
                <a:lnTo>
                  <a:pt x="801920" y="1456704"/>
                </a:lnTo>
                <a:lnTo>
                  <a:pt x="803497" y="1452988"/>
                </a:lnTo>
                <a:lnTo>
                  <a:pt x="805074" y="1449537"/>
                </a:lnTo>
                <a:lnTo>
                  <a:pt x="806914" y="1446086"/>
                </a:lnTo>
                <a:lnTo>
                  <a:pt x="808754" y="1442636"/>
                </a:lnTo>
                <a:lnTo>
                  <a:pt x="810857" y="1439185"/>
                </a:lnTo>
                <a:lnTo>
                  <a:pt x="815589" y="1432814"/>
                </a:lnTo>
                <a:lnTo>
                  <a:pt x="820583" y="1427240"/>
                </a:lnTo>
                <a:lnTo>
                  <a:pt x="826629" y="1421931"/>
                </a:lnTo>
                <a:lnTo>
                  <a:pt x="832675" y="1417153"/>
                </a:lnTo>
                <a:lnTo>
                  <a:pt x="835829" y="1415030"/>
                </a:lnTo>
                <a:lnTo>
                  <a:pt x="839247" y="1412906"/>
                </a:lnTo>
                <a:lnTo>
                  <a:pt x="842664" y="1411048"/>
                </a:lnTo>
                <a:lnTo>
                  <a:pt x="846607" y="1409455"/>
                </a:lnTo>
                <a:lnTo>
                  <a:pt x="850287" y="1408393"/>
                </a:lnTo>
                <a:lnTo>
                  <a:pt x="853967" y="1406801"/>
                </a:lnTo>
                <a:lnTo>
                  <a:pt x="857647" y="1405739"/>
                </a:lnTo>
                <a:lnTo>
                  <a:pt x="861853" y="1404943"/>
                </a:lnTo>
                <a:lnTo>
                  <a:pt x="865796" y="1404146"/>
                </a:lnTo>
                <a:lnTo>
                  <a:pt x="869739" y="1403616"/>
                </a:lnTo>
                <a:lnTo>
                  <a:pt x="873945" y="1403350"/>
                </a:lnTo>
                <a:close/>
                <a:moveTo>
                  <a:pt x="1480345" y="795338"/>
                </a:moveTo>
                <a:lnTo>
                  <a:pt x="1484857" y="795603"/>
                </a:lnTo>
                <a:lnTo>
                  <a:pt x="1488839" y="795869"/>
                </a:lnTo>
                <a:lnTo>
                  <a:pt x="1493086" y="796134"/>
                </a:lnTo>
                <a:lnTo>
                  <a:pt x="1497068" y="797196"/>
                </a:lnTo>
                <a:lnTo>
                  <a:pt x="1500784" y="797727"/>
                </a:lnTo>
                <a:lnTo>
                  <a:pt x="1505031" y="799054"/>
                </a:lnTo>
                <a:lnTo>
                  <a:pt x="1508747" y="800381"/>
                </a:lnTo>
                <a:lnTo>
                  <a:pt x="1512198" y="801974"/>
                </a:lnTo>
                <a:lnTo>
                  <a:pt x="1515914" y="803567"/>
                </a:lnTo>
                <a:lnTo>
                  <a:pt x="1519365" y="805425"/>
                </a:lnTo>
                <a:lnTo>
                  <a:pt x="1522816" y="807283"/>
                </a:lnTo>
                <a:lnTo>
                  <a:pt x="1526266" y="809406"/>
                </a:lnTo>
                <a:lnTo>
                  <a:pt x="1532637" y="814184"/>
                </a:lnTo>
                <a:lnTo>
                  <a:pt x="1538211" y="819228"/>
                </a:lnTo>
                <a:lnTo>
                  <a:pt x="1543520" y="825068"/>
                </a:lnTo>
                <a:lnTo>
                  <a:pt x="1548298" y="831438"/>
                </a:lnTo>
                <a:lnTo>
                  <a:pt x="1550422" y="834624"/>
                </a:lnTo>
                <a:lnTo>
                  <a:pt x="1552545" y="838074"/>
                </a:lnTo>
                <a:lnTo>
                  <a:pt x="1554403" y="841791"/>
                </a:lnTo>
                <a:lnTo>
                  <a:pt x="1555996" y="845241"/>
                </a:lnTo>
                <a:lnTo>
                  <a:pt x="1557589" y="848958"/>
                </a:lnTo>
                <a:lnTo>
                  <a:pt x="1558650" y="852939"/>
                </a:lnTo>
                <a:lnTo>
                  <a:pt x="1559712" y="856655"/>
                </a:lnTo>
                <a:lnTo>
                  <a:pt x="1560509" y="860637"/>
                </a:lnTo>
                <a:lnTo>
                  <a:pt x="1561305" y="864884"/>
                </a:lnTo>
                <a:lnTo>
                  <a:pt x="1561836" y="868866"/>
                </a:lnTo>
                <a:lnTo>
                  <a:pt x="1562101" y="872847"/>
                </a:lnTo>
                <a:lnTo>
                  <a:pt x="1562101" y="877094"/>
                </a:lnTo>
                <a:lnTo>
                  <a:pt x="1562101" y="881342"/>
                </a:lnTo>
                <a:lnTo>
                  <a:pt x="1561836" y="885589"/>
                </a:lnTo>
                <a:lnTo>
                  <a:pt x="1561305" y="889570"/>
                </a:lnTo>
                <a:lnTo>
                  <a:pt x="1560509" y="893817"/>
                </a:lnTo>
                <a:lnTo>
                  <a:pt x="1559712" y="897534"/>
                </a:lnTo>
                <a:lnTo>
                  <a:pt x="1558650" y="901515"/>
                </a:lnTo>
                <a:lnTo>
                  <a:pt x="1557589" y="905497"/>
                </a:lnTo>
                <a:lnTo>
                  <a:pt x="1555996" y="908948"/>
                </a:lnTo>
                <a:lnTo>
                  <a:pt x="1554403" y="912664"/>
                </a:lnTo>
                <a:lnTo>
                  <a:pt x="1552545" y="916115"/>
                </a:lnTo>
                <a:lnTo>
                  <a:pt x="1550422" y="919565"/>
                </a:lnTo>
                <a:lnTo>
                  <a:pt x="1548298" y="923016"/>
                </a:lnTo>
                <a:lnTo>
                  <a:pt x="1543520" y="929387"/>
                </a:lnTo>
                <a:lnTo>
                  <a:pt x="1538211" y="934961"/>
                </a:lnTo>
                <a:lnTo>
                  <a:pt x="1532637" y="940270"/>
                </a:lnTo>
                <a:lnTo>
                  <a:pt x="1526266" y="945048"/>
                </a:lnTo>
                <a:lnTo>
                  <a:pt x="1522816" y="947171"/>
                </a:lnTo>
                <a:lnTo>
                  <a:pt x="1519365" y="949030"/>
                </a:lnTo>
                <a:lnTo>
                  <a:pt x="1515914" y="950888"/>
                </a:lnTo>
                <a:lnTo>
                  <a:pt x="1512198" y="952480"/>
                </a:lnTo>
                <a:lnTo>
                  <a:pt x="1508747" y="953808"/>
                </a:lnTo>
                <a:lnTo>
                  <a:pt x="1505031" y="955400"/>
                </a:lnTo>
                <a:lnTo>
                  <a:pt x="1500784" y="956197"/>
                </a:lnTo>
                <a:lnTo>
                  <a:pt x="1497068" y="957258"/>
                </a:lnTo>
                <a:lnTo>
                  <a:pt x="1493086" y="957789"/>
                </a:lnTo>
                <a:lnTo>
                  <a:pt x="1488839" y="958586"/>
                </a:lnTo>
                <a:lnTo>
                  <a:pt x="1484857" y="958851"/>
                </a:lnTo>
                <a:lnTo>
                  <a:pt x="1480345" y="958851"/>
                </a:lnTo>
                <a:lnTo>
                  <a:pt x="1476363" y="958851"/>
                </a:lnTo>
                <a:lnTo>
                  <a:pt x="1472116" y="958586"/>
                </a:lnTo>
                <a:lnTo>
                  <a:pt x="1468134" y="957789"/>
                </a:lnTo>
                <a:lnTo>
                  <a:pt x="1464153" y="957258"/>
                </a:lnTo>
                <a:lnTo>
                  <a:pt x="1459906" y="956197"/>
                </a:lnTo>
                <a:lnTo>
                  <a:pt x="1456189" y="955400"/>
                </a:lnTo>
                <a:lnTo>
                  <a:pt x="1452473" y="953808"/>
                </a:lnTo>
                <a:lnTo>
                  <a:pt x="1448757" y="952480"/>
                </a:lnTo>
                <a:lnTo>
                  <a:pt x="1445306" y="950888"/>
                </a:lnTo>
                <a:lnTo>
                  <a:pt x="1441325" y="949030"/>
                </a:lnTo>
                <a:lnTo>
                  <a:pt x="1437874" y="947171"/>
                </a:lnTo>
                <a:lnTo>
                  <a:pt x="1434954" y="945048"/>
                </a:lnTo>
                <a:lnTo>
                  <a:pt x="1428583" y="940270"/>
                </a:lnTo>
                <a:lnTo>
                  <a:pt x="1422478" y="934961"/>
                </a:lnTo>
                <a:lnTo>
                  <a:pt x="1417435" y="929387"/>
                </a:lnTo>
                <a:lnTo>
                  <a:pt x="1412922" y="923016"/>
                </a:lnTo>
                <a:lnTo>
                  <a:pt x="1410533" y="919565"/>
                </a:lnTo>
                <a:lnTo>
                  <a:pt x="1408675" y="916115"/>
                </a:lnTo>
                <a:lnTo>
                  <a:pt x="1406817" y="912664"/>
                </a:lnTo>
                <a:lnTo>
                  <a:pt x="1405224" y="908948"/>
                </a:lnTo>
                <a:lnTo>
                  <a:pt x="1403632" y="905497"/>
                </a:lnTo>
                <a:lnTo>
                  <a:pt x="1402304" y="901515"/>
                </a:lnTo>
                <a:lnTo>
                  <a:pt x="1401243" y="897534"/>
                </a:lnTo>
                <a:lnTo>
                  <a:pt x="1400446" y="893817"/>
                </a:lnTo>
                <a:lnTo>
                  <a:pt x="1399650" y="889570"/>
                </a:lnTo>
                <a:lnTo>
                  <a:pt x="1399385" y="885589"/>
                </a:lnTo>
                <a:lnTo>
                  <a:pt x="1398854" y="881342"/>
                </a:lnTo>
                <a:lnTo>
                  <a:pt x="1398588" y="877094"/>
                </a:lnTo>
                <a:lnTo>
                  <a:pt x="1398854" y="872847"/>
                </a:lnTo>
                <a:lnTo>
                  <a:pt x="1399385" y="868866"/>
                </a:lnTo>
                <a:lnTo>
                  <a:pt x="1399650" y="864884"/>
                </a:lnTo>
                <a:lnTo>
                  <a:pt x="1400446" y="860637"/>
                </a:lnTo>
                <a:lnTo>
                  <a:pt x="1401243" y="856655"/>
                </a:lnTo>
                <a:lnTo>
                  <a:pt x="1402304" y="852939"/>
                </a:lnTo>
                <a:lnTo>
                  <a:pt x="1403632" y="848958"/>
                </a:lnTo>
                <a:lnTo>
                  <a:pt x="1405224" y="845241"/>
                </a:lnTo>
                <a:lnTo>
                  <a:pt x="1406817" y="841791"/>
                </a:lnTo>
                <a:lnTo>
                  <a:pt x="1408675" y="838074"/>
                </a:lnTo>
                <a:lnTo>
                  <a:pt x="1410533" y="834624"/>
                </a:lnTo>
                <a:lnTo>
                  <a:pt x="1412922" y="831438"/>
                </a:lnTo>
                <a:lnTo>
                  <a:pt x="1417435" y="825068"/>
                </a:lnTo>
                <a:lnTo>
                  <a:pt x="1422478" y="819228"/>
                </a:lnTo>
                <a:lnTo>
                  <a:pt x="1428583" y="814184"/>
                </a:lnTo>
                <a:lnTo>
                  <a:pt x="1434954" y="809406"/>
                </a:lnTo>
                <a:lnTo>
                  <a:pt x="1437874" y="807283"/>
                </a:lnTo>
                <a:lnTo>
                  <a:pt x="1441325" y="805425"/>
                </a:lnTo>
                <a:lnTo>
                  <a:pt x="1445306" y="803567"/>
                </a:lnTo>
                <a:lnTo>
                  <a:pt x="1448757" y="801974"/>
                </a:lnTo>
                <a:lnTo>
                  <a:pt x="1452473" y="800381"/>
                </a:lnTo>
                <a:lnTo>
                  <a:pt x="1456189" y="799054"/>
                </a:lnTo>
                <a:lnTo>
                  <a:pt x="1459906" y="797727"/>
                </a:lnTo>
                <a:lnTo>
                  <a:pt x="1464153" y="797196"/>
                </a:lnTo>
                <a:lnTo>
                  <a:pt x="1468134" y="796134"/>
                </a:lnTo>
                <a:lnTo>
                  <a:pt x="1472116" y="795869"/>
                </a:lnTo>
                <a:lnTo>
                  <a:pt x="1476363" y="795603"/>
                </a:lnTo>
                <a:lnTo>
                  <a:pt x="1480345" y="795338"/>
                </a:lnTo>
                <a:close/>
                <a:moveTo>
                  <a:pt x="876984" y="177800"/>
                </a:moveTo>
                <a:lnTo>
                  <a:pt x="883326" y="178065"/>
                </a:lnTo>
                <a:lnTo>
                  <a:pt x="889669" y="179124"/>
                </a:lnTo>
                <a:lnTo>
                  <a:pt x="895482" y="180713"/>
                </a:lnTo>
                <a:lnTo>
                  <a:pt x="901032" y="182832"/>
                </a:lnTo>
                <a:lnTo>
                  <a:pt x="906581" y="185215"/>
                </a:lnTo>
                <a:lnTo>
                  <a:pt x="911867" y="188393"/>
                </a:lnTo>
                <a:lnTo>
                  <a:pt x="916359" y="191836"/>
                </a:lnTo>
                <a:lnTo>
                  <a:pt x="920851" y="196074"/>
                </a:lnTo>
                <a:lnTo>
                  <a:pt x="924815" y="200311"/>
                </a:lnTo>
                <a:lnTo>
                  <a:pt x="928251" y="205078"/>
                </a:lnTo>
                <a:lnTo>
                  <a:pt x="931422" y="210375"/>
                </a:lnTo>
                <a:lnTo>
                  <a:pt x="934065" y="215672"/>
                </a:lnTo>
                <a:lnTo>
                  <a:pt x="936179" y="221498"/>
                </a:lnTo>
                <a:lnTo>
                  <a:pt x="937764" y="227325"/>
                </a:lnTo>
                <a:lnTo>
                  <a:pt x="938821" y="233681"/>
                </a:lnTo>
                <a:lnTo>
                  <a:pt x="939086" y="240037"/>
                </a:lnTo>
                <a:lnTo>
                  <a:pt x="939086" y="766534"/>
                </a:lnTo>
                <a:lnTo>
                  <a:pt x="945956" y="770772"/>
                </a:lnTo>
                <a:lnTo>
                  <a:pt x="952827" y="775539"/>
                </a:lnTo>
                <a:lnTo>
                  <a:pt x="959169" y="780835"/>
                </a:lnTo>
                <a:lnTo>
                  <a:pt x="964983" y="786397"/>
                </a:lnTo>
                <a:lnTo>
                  <a:pt x="971061" y="792488"/>
                </a:lnTo>
                <a:lnTo>
                  <a:pt x="976082" y="798844"/>
                </a:lnTo>
                <a:lnTo>
                  <a:pt x="980839" y="805465"/>
                </a:lnTo>
                <a:lnTo>
                  <a:pt x="985331" y="812351"/>
                </a:lnTo>
                <a:lnTo>
                  <a:pt x="989295" y="819502"/>
                </a:lnTo>
                <a:lnTo>
                  <a:pt x="992995" y="826917"/>
                </a:lnTo>
                <a:lnTo>
                  <a:pt x="995902" y="834862"/>
                </a:lnTo>
                <a:lnTo>
                  <a:pt x="998545" y="843072"/>
                </a:lnTo>
                <a:lnTo>
                  <a:pt x="1000394" y="851282"/>
                </a:lnTo>
                <a:lnTo>
                  <a:pt x="1001980" y="859757"/>
                </a:lnTo>
                <a:lnTo>
                  <a:pt x="1002773" y="868497"/>
                </a:lnTo>
                <a:lnTo>
                  <a:pt x="1003301" y="877236"/>
                </a:lnTo>
                <a:lnTo>
                  <a:pt x="1002773" y="883857"/>
                </a:lnTo>
                <a:lnTo>
                  <a:pt x="1002244" y="889948"/>
                </a:lnTo>
                <a:lnTo>
                  <a:pt x="1001716" y="896569"/>
                </a:lnTo>
                <a:lnTo>
                  <a:pt x="1000394" y="902925"/>
                </a:lnTo>
                <a:lnTo>
                  <a:pt x="999073" y="909017"/>
                </a:lnTo>
                <a:lnTo>
                  <a:pt x="997223" y="915108"/>
                </a:lnTo>
                <a:lnTo>
                  <a:pt x="995373" y="921199"/>
                </a:lnTo>
                <a:lnTo>
                  <a:pt x="993259" y="926761"/>
                </a:lnTo>
                <a:lnTo>
                  <a:pt x="990352" y="932322"/>
                </a:lnTo>
                <a:lnTo>
                  <a:pt x="987445" y="938149"/>
                </a:lnTo>
                <a:lnTo>
                  <a:pt x="984803" y="943446"/>
                </a:lnTo>
                <a:lnTo>
                  <a:pt x="981367" y="948478"/>
                </a:lnTo>
                <a:lnTo>
                  <a:pt x="977932" y="953509"/>
                </a:lnTo>
                <a:lnTo>
                  <a:pt x="973968" y="958541"/>
                </a:lnTo>
                <a:lnTo>
                  <a:pt x="970004" y="962779"/>
                </a:lnTo>
                <a:lnTo>
                  <a:pt x="965512" y="967281"/>
                </a:lnTo>
                <a:lnTo>
                  <a:pt x="961284" y="971783"/>
                </a:lnTo>
                <a:lnTo>
                  <a:pt x="956527" y="975756"/>
                </a:lnTo>
                <a:lnTo>
                  <a:pt x="951770" y="979464"/>
                </a:lnTo>
                <a:lnTo>
                  <a:pt x="946749" y="982906"/>
                </a:lnTo>
                <a:lnTo>
                  <a:pt x="941728" y="986349"/>
                </a:lnTo>
                <a:lnTo>
                  <a:pt x="936443" y="989527"/>
                </a:lnTo>
                <a:lnTo>
                  <a:pt x="930893" y="992441"/>
                </a:lnTo>
                <a:lnTo>
                  <a:pt x="925344" y="994824"/>
                </a:lnTo>
                <a:lnTo>
                  <a:pt x="919530" y="996943"/>
                </a:lnTo>
                <a:lnTo>
                  <a:pt x="913716" y="999062"/>
                </a:lnTo>
                <a:lnTo>
                  <a:pt x="907374" y="1000915"/>
                </a:lnTo>
                <a:lnTo>
                  <a:pt x="901560" y="1001975"/>
                </a:lnTo>
                <a:lnTo>
                  <a:pt x="895218" y="1003299"/>
                </a:lnTo>
                <a:lnTo>
                  <a:pt x="888611" y="1004358"/>
                </a:lnTo>
                <a:lnTo>
                  <a:pt x="882269" y="1004623"/>
                </a:lnTo>
                <a:lnTo>
                  <a:pt x="875663" y="1004888"/>
                </a:lnTo>
                <a:lnTo>
                  <a:pt x="866678" y="1004623"/>
                </a:lnTo>
                <a:lnTo>
                  <a:pt x="857693" y="1003564"/>
                </a:lnTo>
                <a:lnTo>
                  <a:pt x="849236" y="1001975"/>
                </a:lnTo>
                <a:lnTo>
                  <a:pt x="840780" y="999856"/>
                </a:lnTo>
                <a:lnTo>
                  <a:pt x="832324" y="997473"/>
                </a:lnTo>
                <a:lnTo>
                  <a:pt x="824396" y="994030"/>
                </a:lnTo>
                <a:lnTo>
                  <a:pt x="816732" y="990587"/>
                </a:lnTo>
                <a:lnTo>
                  <a:pt x="809333" y="986084"/>
                </a:lnTo>
                <a:lnTo>
                  <a:pt x="802198" y="981317"/>
                </a:lnTo>
                <a:lnTo>
                  <a:pt x="795591" y="976286"/>
                </a:lnTo>
                <a:lnTo>
                  <a:pt x="788984" y="970724"/>
                </a:lnTo>
                <a:lnTo>
                  <a:pt x="783170" y="964633"/>
                </a:lnTo>
                <a:lnTo>
                  <a:pt x="777357" y="958541"/>
                </a:lnTo>
                <a:lnTo>
                  <a:pt x="772600" y="951920"/>
                </a:lnTo>
                <a:lnTo>
                  <a:pt x="767843" y="944770"/>
                </a:lnTo>
                <a:lnTo>
                  <a:pt x="763351" y="937354"/>
                </a:lnTo>
                <a:lnTo>
                  <a:pt x="413204" y="937354"/>
                </a:lnTo>
                <a:lnTo>
                  <a:pt x="406597" y="937090"/>
                </a:lnTo>
                <a:lnTo>
                  <a:pt x="400519" y="936295"/>
                </a:lnTo>
                <a:lnTo>
                  <a:pt x="394705" y="934706"/>
                </a:lnTo>
                <a:lnTo>
                  <a:pt x="388627" y="932322"/>
                </a:lnTo>
                <a:lnTo>
                  <a:pt x="383342" y="929939"/>
                </a:lnTo>
                <a:lnTo>
                  <a:pt x="378321" y="926761"/>
                </a:lnTo>
                <a:lnTo>
                  <a:pt x="373564" y="923053"/>
                </a:lnTo>
                <a:lnTo>
                  <a:pt x="368808" y="919345"/>
                </a:lnTo>
                <a:lnTo>
                  <a:pt x="365108" y="914843"/>
                </a:lnTo>
                <a:lnTo>
                  <a:pt x="361408" y="909811"/>
                </a:lnTo>
                <a:lnTo>
                  <a:pt x="358237" y="904779"/>
                </a:lnTo>
                <a:lnTo>
                  <a:pt x="355859" y="899483"/>
                </a:lnTo>
                <a:lnTo>
                  <a:pt x="353480" y="893921"/>
                </a:lnTo>
                <a:lnTo>
                  <a:pt x="352159" y="887830"/>
                </a:lnTo>
                <a:lnTo>
                  <a:pt x="351102" y="881474"/>
                </a:lnTo>
                <a:lnTo>
                  <a:pt x="350838" y="875382"/>
                </a:lnTo>
                <a:lnTo>
                  <a:pt x="351102" y="868761"/>
                </a:lnTo>
                <a:lnTo>
                  <a:pt x="352159" y="862670"/>
                </a:lnTo>
                <a:lnTo>
                  <a:pt x="353480" y="856844"/>
                </a:lnTo>
                <a:lnTo>
                  <a:pt x="355859" y="850752"/>
                </a:lnTo>
                <a:lnTo>
                  <a:pt x="358237" y="845456"/>
                </a:lnTo>
                <a:lnTo>
                  <a:pt x="361408" y="840424"/>
                </a:lnTo>
                <a:lnTo>
                  <a:pt x="365108" y="835392"/>
                </a:lnTo>
                <a:lnTo>
                  <a:pt x="368808" y="831154"/>
                </a:lnTo>
                <a:lnTo>
                  <a:pt x="373564" y="827447"/>
                </a:lnTo>
                <a:lnTo>
                  <a:pt x="378321" y="823474"/>
                </a:lnTo>
                <a:lnTo>
                  <a:pt x="383342" y="820296"/>
                </a:lnTo>
                <a:lnTo>
                  <a:pt x="388627" y="817913"/>
                </a:lnTo>
                <a:lnTo>
                  <a:pt x="394705" y="815794"/>
                </a:lnTo>
                <a:lnTo>
                  <a:pt x="400519" y="814205"/>
                </a:lnTo>
                <a:lnTo>
                  <a:pt x="406597" y="813146"/>
                </a:lnTo>
                <a:lnTo>
                  <a:pt x="413204" y="812881"/>
                </a:lnTo>
                <a:lnTo>
                  <a:pt x="765465" y="812881"/>
                </a:lnTo>
                <a:lnTo>
                  <a:pt x="770222" y="805730"/>
                </a:lnTo>
                <a:lnTo>
                  <a:pt x="775507" y="798579"/>
                </a:lnTo>
                <a:lnTo>
                  <a:pt x="780792" y="791959"/>
                </a:lnTo>
                <a:lnTo>
                  <a:pt x="786870" y="785602"/>
                </a:lnTo>
                <a:lnTo>
                  <a:pt x="793477" y="779511"/>
                </a:lnTo>
                <a:lnTo>
                  <a:pt x="800348" y="774214"/>
                </a:lnTo>
                <a:lnTo>
                  <a:pt x="807483" y="769183"/>
                </a:lnTo>
                <a:lnTo>
                  <a:pt x="815147" y="764945"/>
                </a:lnTo>
                <a:lnTo>
                  <a:pt x="815147" y="240037"/>
                </a:lnTo>
                <a:lnTo>
                  <a:pt x="815411" y="233681"/>
                </a:lnTo>
                <a:lnTo>
                  <a:pt x="816204" y="227325"/>
                </a:lnTo>
                <a:lnTo>
                  <a:pt x="817789" y="221498"/>
                </a:lnTo>
                <a:lnTo>
                  <a:pt x="819639" y="215672"/>
                </a:lnTo>
                <a:lnTo>
                  <a:pt x="822546" y="210375"/>
                </a:lnTo>
                <a:lnTo>
                  <a:pt x="825717" y="205078"/>
                </a:lnTo>
                <a:lnTo>
                  <a:pt x="829153" y="200311"/>
                </a:lnTo>
                <a:lnTo>
                  <a:pt x="833116" y="196074"/>
                </a:lnTo>
                <a:lnTo>
                  <a:pt x="837609" y="191836"/>
                </a:lnTo>
                <a:lnTo>
                  <a:pt x="842366" y="188393"/>
                </a:lnTo>
                <a:lnTo>
                  <a:pt x="847387" y="185215"/>
                </a:lnTo>
                <a:lnTo>
                  <a:pt x="852936" y="182832"/>
                </a:lnTo>
                <a:lnTo>
                  <a:pt x="858486" y="180713"/>
                </a:lnTo>
                <a:lnTo>
                  <a:pt x="864564" y="179124"/>
                </a:lnTo>
                <a:lnTo>
                  <a:pt x="870642" y="178065"/>
                </a:lnTo>
                <a:lnTo>
                  <a:pt x="876984" y="177800"/>
                </a:lnTo>
                <a:close/>
                <a:moveTo>
                  <a:pt x="856991" y="124392"/>
                </a:moveTo>
                <a:lnTo>
                  <a:pt x="837683" y="125450"/>
                </a:lnTo>
                <a:lnTo>
                  <a:pt x="818374" y="126774"/>
                </a:lnTo>
                <a:lnTo>
                  <a:pt x="799594" y="128362"/>
                </a:lnTo>
                <a:lnTo>
                  <a:pt x="780550" y="130479"/>
                </a:lnTo>
                <a:lnTo>
                  <a:pt x="762034" y="132861"/>
                </a:lnTo>
                <a:lnTo>
                  <a:pt x="743255" y="136037"/>
                </a:lnTo>
                <a:lnTo>
                  <a:pt x="725004" y="139478"/>
                </a:lnTo>
                <a:lnTo>
                  <a:pt x="706489" y="143712"/>
                </a:lnTo>
                <a:lnTo>
                  <a:pt x="688502" y="147947"/>
                </a:lnTo>
                <a:lnTo>
                  <a:pt x="670516" y="152975"/>
                </a:lnTo>
                <a:lnTo>
                  <a:pt x="653059" y="158269"/>
                </a:lnTo>
                <a:lnTo>
                  <a:pt x="635337" y="164091"/>
                </a:lnTo>
                <a:lnTo>
                  <a:pt x="617880" y="169914"/>
                </a:lnTo>
                <a:lnTo>
                  <a:pt x="600687" y="176530"/>
                </a:lnTo>
                <a:lnTo>
                  <a:pt x="583759" y="183412"/>
                </a:lnTo>
                <a:lnTo>
                  <a:pt x="567095" y="191087"/>
                </a:lnTo>
                <a:lnTo>
                  <a:pt x="550432" y="198762"/>
                </a:lnTo>
                <a:lnTo>
                  <a:pt x="534297" y="206967"/>
                </a:lnTo>
                <a:lnTo>
                  <a:pt x="517898" y="215436"/>
                </a:lnTo>
                <a:lnTo>
                  <a:pt x="502292" y="224170"/>
                </a:lnTo>
                <a:lnTo>
                  <a:pt x="486686" y="233698"/>
                </a:lnTo>
                <a:lnTo>
                  <a:pt x="471345" y="242961"/>
                </a:lnTo>
                <a:lnTo>
                  <a:pt x="456268" y="253018"/>
                </a:lnTo>
                <a:lnTo>
                  <a:pt x="441192" y="263340"/>
                </a:lnTo>
                <a:lnTo>
                  <a:pt x="426379" y="274191"/>
                </a:lnTo>
                <a:lnTo>
                  <a:pt x="412361" y="285042"/>
                </a:lnTo>
                <a:lnTo>
                  <a:pt x="398342" y="296423"/>
                </a:lnTo>
                <a:lnTo>
                  <a:pt x="384588" y="308333"/>
                </a:lnTo>
                <a:lnTo>
                  <a:pt x="371098" y="320243"/>
                </a:lnTo>
                <a:lnTo>
                  <a:pt x="357608" y="332417"/>
                </a:lnTo>
                <a:lnTo>
                  <a:pt x="344648" y="344856"/>
                </a:lnTo>
                <a:lnTo>
                  <a:pt x="332216" y="358089"/>
                </a:lnTo>
                <a:lnTo>
                  <a:pt x="319784" y="371323"/>
                </a:lnTo>
                <a:lnTo>
                  <a:pt x="307617" y="384820"/>
                </a:lnTo>
                <a:lnTo>
                  <a:pt x="295979" y="398583"/>
                </a:lnTo>
                <a:lnTo>
                  <a:pt x="284870" y="412610"/>
                </a:lnTo>
                <a:lnTo>
                  <a:pt x="273761" y="427167"/>
                </a:lnTo>
                <a:lnTo>
                  <a:pt x="263181" y="441458"/>
                </a:lnTo>
                <a:lnTo>
                  <a:pt x="252865" y="456544"/>
                </a:lnTo>
                <a:lnTo>
                  <a:pt x="242814" y="471630"/>
                </a:lnTo>
                <a:lnTo>
                  <a:pt x="233027" y="486980"/>
                </a:lnTo>
                <a:lnTo>
                  <a:pt x="224034" y="502596"/>
                </a:lnTo>
                <a:lnTo>
                  <a:pt x="215041" y="518740"/>
                </a:lnTo>
                <a:lnTo>
                  <a:pt x="206577" y="534620"/>
                </a:lnTo>
                <a:lnTo>
                  <a:pt x="198377" y="551029"/>
                </a:lnTo>
                <a:lnTo>
                  <a:pt x="190707" y="567438"/>
                </a:lnTo>
                <a:lnTo>
                  <a:pt x="183301" y="584112"/>
                </a:lnTo>
                <a:lnTo>
                  <a:pt x="176424" y="601315"/>
                </a:lnTo>
                <a:lnTo>
                  <a:pt x="169811" y="618253"/>
                </a:lnTo>
                <a:lnTo>
                  <a:pt x="163992" y="635986"/>
                </a:lnTo>
                <a:lnTo>
                  <a:pt x="157908" y="653454"/>
                </a:lnTo>
                <a:lnTo>
                  <a:pt x="152883" y="670921"/>
                </a:lnTo>
                <a:lnTo>
                  <a:pt x="147857" y="689183"/>
                </a:lnTo>
                <a:lnTo>
                  <a:pt x="143625" y="707180"/>
                </a:lnTo>
                <a:lnTo>
                  <a:pt x="139393" y="725707"/>
                </a:lnTo>
                <a:lnTo>
                  <a:pt x="135955" y="743704"/>
                </a:lnTo>
                <a:lnTo>
                  <a:pt x="132781" y="762495"/>
                </a:lnTo>
                <a:lnTo>
                  <a:pt x="130400" y="781551"/>
                </a:lnTo>
                <a:lnTo>
                  <a:pt x="128019" y="800342"/>
                </a:lnTo>
                <a:lnTo>
                  <a:pt x="126168" y="819133"/>
                </a:lnTo>
                <a:lnTo>
                  <a:pt x="125110" y="838189"/>
                </a:lnTo>
                <a:lnTo>
                  <a:pt x="124316" y="857509"/>
                </a:lnTo>
                <a:lnTo>
                  <a:pt x="124052" y="877094"/>
                </a:lnTo>
                <a:lnTo>
                  <a:pt x="124316" y="896414"/>
                </a:lnTo>
                <a:lnTo>
                  <a:pt x="125110" y="915735"/>
                </a:lnTo>
                <a:lnTo>
                  <a:pt x="126168" y="934791"/>
                </a:lnTo>
                <a:lnTo>
                  <a:pt x="128019" y="953846"/>
                </a:lnTo>
                <a:lnTo>
                  <a:pt x="130400" y="972637"/>
                </a:lnTo>
                <a:lnTo>
                  <a:pt x="132781" y="991428"/>
                </a:lnTo>
                <a:lnTo>
                  <a:pt x="135955" y="1009955"/>
                </a:lnTo>
                <a:lnTo>
                  <a:pt x="139393" y="1028481"/>
                </a:lnTo>
                <a:lnTo>
                  <a:pt x="143625" y="1046743"/>
                </a:lnTo>
                <a:lnTo>
                  <a:pt x="147857" y="1065005"/>
                </a:lnTo>
                <a:lnTo>
                  <a:pt x="152883" y="1082737"/>
                </a:lnTo>
                <a:lnTo>
                  <a:pt x="157908" y="1100734"/>
                </a:lnTo>
                <a:lnTo>
                  <a:pt x="163992" y="1118202"/>
                </a:lnTo>
                <a:lnTo>
                  <a:pt x="169811" y="1135405"/>
                </a:lnTo>
                <a:lnTo>
                  <a:pt x="176424" y="1152608"/>
                </a:lnTo>
                <a:lnTo>
                  <a:pt x="183301" y="1169547"/>
                </a:lnTo>
                <a:lnTo>
                  <a:pt x="190707" y="1186485"/>
                </a:lnTo>
                <a:lnTo>
                  <a:pt x="198377" y="1203159"/>
                </a:lnTo>
                <a:lnTo>
                  <a:pt x="206577" y="1219568"/>
                </a:lnTo>
                <a:lnTo>
                  <a:pt x="215041" y="1235448"/>
                </a:lnTo>
                <a:lnTo>
                  <a:pt x="224034" y="1251592"/>
                </a:lnTo>
                <a:lnTo>
                  <a:pt x="233027" y="1267208"/>
                </a:lnTo>
                <a:lnTo>
                  <a:pt x="242814" y="1282558"/>
                </a:lnTo>
                <a:lnTo>
                  <a:pt x="252865" y="1297644"/>
                </a:lnTo>
                <a:lnTo>
                  <a:pt x="263181" y="1312200"/>
                </a:lnTo>
                <a:lnTo>
                  <a:pt x="273761" y="1327021"/>
                </a:lnTo>
                <a:lnTo>
                  <a:pt x="284870" y="1341578"/>
                </a:lnTo>
                <a:lnTo>
                  <a:pt x="295979" y="1355605"/>
                </a:lnTo>
                <a:lnTo>
                  <a:pt x="307617" y="1369368"/>
                </a:lnTo>
                <a:lnTo>
                  <a:pt x="319784" y="1382865"/>
                </a:lnTo>
                <a:lnTo>
                  <a:pt x="332216" y="1396099"/>
                </a:lnTo>
                <a:lnTo>
                  <a:pt x="344648" y="1408803"/>
                </a:lnTo>
                <a:lnTo>
                  <a:pt x="357608" y="1421771"/>
                </a:lnTo>
                <a:lnTo>
                  <a:pt x="371098" y="1433946"/>
                </a:lnTo>
                <a:lnTo>
                  <a:pt x="384588" y="1445855"/>
                </a:lnTo>
                <a:lnTo>
                  <a:pt x="398342" y="1457501"/>
                </a:lnTo>
                <a:lnTo>
                  <a:pt x="412361" y="1469146"/>
                </a:lnTo>
                <a:lnTo>
                  <a:pt x="426379" y="1479997"/>
                </a:lnTo>
                <a:lnTo>
                  <a:pt x="441192" y="1490848"/>
                </a:lnTo>
                <a:lnTo>
                  <a:pt x="456268" y="1501170"/>
                </a:lnTo>
                <a:lnTo>
                  <a:pt x="471345" y="1511227"/>
                </a:lnTo>
                <a:lnTo>
                  <a:pt x="486686" y="1520490"/>
                </a:lnTo>
                <a:lnTo>
                  <a:pt x="502292" y="1530018"/>
                </a:lnTo>
                <a:lnTo>
                  <a:pt x="517898" y="1538752"/>
                </a:lnTo>
                <a:lnTo>
                  <a:pt x="534297" y="1547221"/>
                </a:lnTo>
                <a:lnTo>
                  <a:pt x="550432" y="1555426"/>
                </a:lnTo>
                <a:lnTo>
                  <a:pt x="567095" y="1563101"/>
                </a:lnTo>
                <a:lnTo>
                  <a:pt x="583759" y="1570512"/>
                </a:lnTo>
                <a:lnTo>
                  <a:pt x="600687" y="1577393"/>
                </a:lnTo>
                <a:lnTo>
                  <a:pt x="617880" y="1583745"/>
                </a:lnTo>
                <a:lnTo>
                  <a:pt x="635337" y="1590097"/>
                </a:lnTo>
                <a:lnTo>
                  <a:pt x="653059" y="1595655"/>
                </a:lnTo>
                <a:lnTo>
                  <a:pt x="670516" y="1601213"/>
                </a:lnTo>
                <a:lnTo>
                  <a:pt x="688502" y="1605712"/>
                </a:lnTo>
                <a:lnTo>
                  <a:pt x="706489" y="1610476"/>
                </a:lnTo>
                <a:lnTo>
                  <a:pt x="725004" y="1614181"/>
                </a:lnTo>
                <a:lnTo>
                  <a:pt x="743255" y="1618151"/>
                </a:lnTo>
                <a:lnTo>
                  <a:pt x="762034" y="1620798"/>
                </a:lnTo>
                <a:lnTo>
                  <a:pt x="780550" y="1623709"/>
                </a:lnTo>
                <a:lnTo>
                  <a:pt x="799594" y="1625826"/>
                </a:lnTo>
                <a:lnTo>
                  <a:pt x="818374" y="1627414"/>
                </a:lnTo>
                <a:lnTo>
                  <a:pt x="837683" y="1628738"/>
                </a:lnTo>
                <a:lnTo>
                  <a:pt x="856991" y="1629267"/>
                </a:lnTo>
                <a:lnTo>
                  <a:pt x="876300" y="1629532"/>
                </a:lnTo>
                <a:lnTo>
                  <a:pt x="895873" y="1629267"/>
                </a:lnTo>
                <a:lnTo>
                  <a:pt x="914918" y="1628738"/>
                </a:lnTo>
                <a:lnTo>
                  <a:pt x="933962" y="1627414"/>
                </a:lnTo>
                <a:lnTo>
                  <a:pt x="953271" y="1625826"/>
                </a:lnTo>
                <a:lnTo>
                  <a:pt x="972050" y="1623709"/>
                </a:lnTo>
                <a:lnTo>
                  <a:pt x="990830" y="1620798"/>
                </a:lnTo>
                <a:lnTo>
                  <a:pt x="1009345" y="1618151"/>
                </a:lnTo>
                <a:lnTo>
                  <a:pt x="1027861" y="1614181"/>
                </a:lnTo>
                <a:lnTo>
                  <a:pt x="1045847" y="1610476"/>
                </a:lnTo>
                <a:lnTo>
                  <a:pt x="1064098" y="1605712"/>
                </a:lnTo>
                <a:lnTo>
                  <a:pt x="1082084" y="1601213"/>
                </a:lnTo>
                <a:lnTo>
                  <a:pt x="1099806" y="1595655"/>
                </a:lnTo>
                <a:lnTo>
                  <a:pt x="1117263" y="1590097"/>
                </a:lnTo>
                <a:lnTo>
                  <a:pt x="1134720" y="1583745"/>
                </a:lnTo>
                <a:lnTo>
                  <a:pt x="1151913" y="1577393"/>
                </a:lnTo>
                <a:lnTo>
                  <a:pt x="1168841" y="1570512"/>
                </a:lnTo>
                <a:lnTo>
                  <a:pt x="1185769" y="1563101"/>
                </a:lnTo>
                <a:lnTo>
                  <a:pt x="1201904" y="1555426"/>
                </a:lnTo>
                <a:lnTo>
                  <a:pt x="1218568" y="1547221"/>
                </a:lnTo>
                <a:lnTo>
                  <a:pt x="1234702" y="1538752"/>
                </a:lnTo>
                <a:lnTo>
                  <a:pt x="1250573" y="1530018"/>
                </a:lnTo>
                <a:lnTo>
                  <a:pt x="1265914" y="1520490"/>
                </a:lnTo>
                <a:lnTo>
                  <a:pt x="1281255" y="1511227"/>
                </a:lnTo>
                <a:lnTo>
                  <a:pt x="1296596" y="1501170"/>
                </a:lnTo>
                <a:lnTo>
                  <a:pt x="1311408" y="1490848"/>
                </a:lnTo>
                <a:lnTo>
                  <a:pt x="1325956" y="1479997"/>
                </a:lnTo>
                <a:lnTo>
                  <a:pt x="1340504" y="1469146"/>
                </a:lnTo>
                <a:lnTo>
                  <a:pt x="1354522" y="1457501"/>
                </a:lnTo>
                <a:lnTo>
                  <a:pt x="1368277" y="1445855"/>
                </a:lnTo>
                <a:lnTo>
                  <a:pt x="1381766" y="1433946"/>
                </a:lnTo>
                <a:lnTo>
                  <a:pt x="1394991" y="1421771"/>
                </a:lnTo>
                <a:lnTo>
                  <a:pt x="1407952" y="1408803"/>
                </a:lnTo>
                <a:lnTo>
                  <a:pt x="1420384" y="1396099"/>
                </a:lnTo>
                <a:lnTo>
                  <a:pt x="1432815" y="1382865"/>
                </a:lnTo>
                <a:lnTo>
                  <a:pt x="1444718" y="1369368"/>
                </a:lnTo>
                <a:lnTo>
                  <a:pt x="1456356" y="1355605"/>
                </a:lnTo>
                <a:lnTo>
                  <a:pt x="1467730" y="1341578"/>
                </a:lnTo>
                <a:lnTo>
                  <a:pt x="1479104" y="1327021"/>
                </a:lnTo>
                <a:lnTo>
                  <a:pt x="1489684" y="1312200"/>
                </a:lnTo>
                <a:lnTo>
                  <a:pt x="1499735" y="1297644"/>
                </a:lnTo>
                <a:lnTo>
                  <a:pt x="1509786" y="1282558"/>
                </a:lnTo>
                <a:lnTo>
                  <a:pt x="1519308" y="1267208"/>
                </a:lnTo>
                <a:lnTo>
                  <a:pt x="1528830" y="1251592"/>
                </a:lnTo>
                <a:lnTo>
                  <a:pt x="1537559" y="1235448"/>
                </a:lnTo>
                <a:lnTo>
                  <a:pt x="1546023" y="1219568"/>
                </a:lnTo>
                <a:lnTo>
                  <a:pt x="1554223" y="1203159"/>
                </a:lnTo>
                <a:lnTo>
                  <a:pt x="1561893" y="1186485"/>
                </a:lnTo>
                <a:lnTo>
                  <a:pt x="1569299" y="1169547"/>
                </a:lnTo>
                <a:lnTo>
                  <a:pt x="1576176" y="1152608"/>
                </a:lnTo>
                <a:lnTo>
                  <a:pt x="1582789" y="1135405"/>
                </a:lnTo>
                <a:lnTo>
                  <a:pt x="1588873" y="1118202"/>
                </a:lnTo>
                <a:lnTo>
                  <a:pt x="1594692" y="1100734"/>
                </a:lnTo>
                <a:lnTo>
                  <a:pt x="1599982" y="1082737"/>
                </a:lnTo>
                <a:lnTo>
                  <a:pt x="1604743" y="1065005"/>
                </a:lnTo>
                <a:lnTo>
                  <a:pt x="1608975" y="1046743"/>
                </a:lnTo>
                <a:lnTo>
                  <a:pt x="1613207" y="1028481"/>
                </a:lnTo>
                <a:lnTo>
                  <a:pt x="1616645" y="1009955"/>
                </a:lnTo>
                <a:lnTo>
                  <a:pt x="1619555" y="991428"/>
                </a:lnTo>
                <a:lnTo>
                  <a:pt x="1622464" y="972637"/>
                </a:lnTo>
                <a:lnTo>
                  <a:pt x="1624581" y="953846"/>
                </a:lnTo>
                <a:lnTo>
                  <a:pt x="1626168" y="934791"/>
                </a:lnTo>
                <a:lnTo>
                  <a:pt x="1627490" y="915735"/>
                </a:lnTo>
                <a:lnTo>
                  <a:pt x="1628019" y="896414"/>
                </a:lnTo>
                <a:lnTo>
                  <a:pt x="1628548" y="877094"/>
                </a:lnTo>
                <a:lnTo>
                  <a:pt x="1628019" y="857509"/>
                </a:lnTo>
                <a:lnTo>
                  <a:pt x="1627490" y="838189"/>
                </a:lnTo>
                <a:lnTo>
                  <a:pt x="1626168" y="819133"/>
                </a:lnTo>
                <a:lnTo>
                  <a:pt x="1624581" y="800342"/>
                </a:lnTo>
                <a:lnTo>
                  <a:pt x="1622464" y="781551"/>
                </a:lnTo>
                <a:lnTo>
                  <a:pt x="1619555" y="762495"/>
                </a:lnTo>
                <a:lnTo>
                  <a:pt x="1616645" y="743704"/>
                </a:lnTo>
                <a:lnTo>
                  <a:pt x="1613207" y="725707"/>
                </a:lnTo>
                <a:lnTo>
                  <a:pt x="1608975" y="707180"/>
                </a:lnTo>
                <a:lnTo>
                  <a:pt x="1604743" y="689183"/>
                </a:lnTo>
                <a:lnTo>
                  <a:pt x="1599982" y="670921"/>
                </a:lnTo>
                <a:lnTo>
                  <a:pt x="1594692" y="653454"/>
                </a:lnTo>
                <a:lnTo>
                  <a:pt x="1588873" y="635986"/>
                </a:lnTo>
                <a:lnTo>
                  <a:pt x="1582789" y="618253"/>
                </a:lnTo>
                <a:lnTo>
                  <a:pt x="1576176" y="601315"/>
                </a:lnTo>
                <a:lnTo>
                  <a:pt x="1569299" y="584112"/>
                </a:lnTo>
                <a:lnTo>
                  <a:pt x="1561893" y="567438"/>
                </a:lnTo>
                <a:lnTo>
                  <a:pt x="1554223" y="551029"/>
                </a:lnTo>
                <a:lnTo>
                  <a:pt x="1546023" y="534620"/>
                </a:lnTo>
                <a:lnTo>
                  <a:pt x="1537559" y="518740"/>
                </a:lnTo>
                <a:lnTo>
                  <a:pt x="1528830" y="502596"/>
                </a:lnTo>
                <a:lnTo>
                  <a:pt x="1519308" y="486980"/>
                </a:lnTo>
                <a:lnTo>
                  <a:pt x="1509786" y="471630"/>
                </a:lnTo>
                <a:lnTo>
                  <a:pt x="1499735" y="456544"/>
                </a:lnTo>
                <a:lnTo>
                  <a:pt x="1489684" y="441458"/>
                </a:lnTo>
                <a:lnTo>
                  <a:pt x="1479104" y="427167"/>
                </a:lnTo>
                <a:lnTo>
                  <a:pt x="1467730" y="412610"/>
                </a:lnTo>
                <a:lnTo>
                  <a:pt x="1456356" y="398583"/>
                </a:lnTo>
                <a:lnTo>
                  <a:pt x="1444718" y="384820"/>
                </a:lnTo>
                <a:lnTo>
                  <a:pt x="1432815" y="371323"/>
                </a:lnTo>
                <a:lnTo>
                  <a:pt x="1420384" y="358089"/>
                </a:lnTo>
                <a:lnTo>
                  <a:pt x="1407952" y="344856"/>
                </a:lnTo>
                <a:lnTo>
                  <a:pt x="1394991" y="332417"/>
                </a:lnTo>
                <a:lnTo>
                  <a:pt x="1381766" y="320243"/>
                </a:lnTo>
                <a:lnTo>
                  <a:pt x="1368277" y="308333"/>
                </a:lnTo>
                <a:lnTo>
                  <a:pt x="1354522" y="296423"/>
                </a:lnTo>
                <a:lnTo>
                  <a:pt x="1340504" y="285042"/>
                </a:lnTo>
                <a:lnTo>
                  <a:pt x="1325956" y="274191"/>
                </a:lnTo>
                <a:lnTo>
                  <a:pt x="1311408" y="263340"/>
                </a:lnTo>
                <a:lnTo>
                  <a:pt x="1296596" y="253018"/>
                </a:lnTo>
                <a:lnTo>
                  <a:pt x="1281255" y="242961"/>
                </a:lnTo>
                <a:lnTo>
                  <a:pt x="1265914" y="233698"/>
                </a:lnTo>
                <a:lnTo>
                  <a:pt x="1250573" y="224170"/>
                </a:lnTo>
                <a:lnTo>
                  <a:pt x="1234702" y="215436"/>
                </a:lnTo>
                <a:lnTo>
                  <a:pt x="1218568" y="206967"/>
                </a:lnTo>
                <a:lnTo>
                  <a:pt x="1201904" y="198762"/>
                </a:lnTo>
                <a:lnTo>
                  <a:pt x="1185769" y="191087"/>
                </a:lnTo>
                <a:lnTo>
                  <a:pt x="1168841" y="183412"/>
                </a:lnTo>
                <a:lnTo>
                  <a:pt x="1151913" y="176530"/>
                </a:lnTo>
                <a:lnTo>
                  <a:pt x="1134720" y="169914"/>
                </a:lnTo>
                <a:lnTo>
                  <a:pt x="1117263" y="164091"/>
                </a:lnTo>
                <a:lnTo>
                  <a:pt x="1099806" y="158269"/>
                </a:lnTo>
                <a:lnTo>
                  <a:pt x="1082084" y="152975"/>
                </a:lnTo>
                <a:lnTo>
                  <a:pt x="1064098" y="147947"/>
                </a:lnTo>
                <a:lnTo>
                  <a:pt x="1045847" y="143712"/>
                </a:lnTo>
                <a:lnTo>
                  <a:pt x="1027861" y="139478"/>
                </a:lnTo>
                <a:lnTo>
                  <a:pt x="1009345" y="136037"/>
                </a:lnTo>
                <a:lnTo>
                  <a:pt x="990830" y="132861"/>
                </a:lnTo>
                <a:lnTo>
                  <a:pt x="972050" y="130479"/>
                </a:lnTo>
                <a:lnTo>
                  <a:pt x="953271" y="128362"/>
                </a:lnTo>
                <a:lnTo>
                  <a:pt x="933962" y="126774"/>
                </a:lnTo>
                <a:lnTo>
                  <a:pt x="914918" y="125450"/>
                </a:lnTo>
                <a:lnTo>
                  <a:pt x="895873" y="124392"/>
                </a:lnTo>
                <a:lnTo>
                  <a:pt x="876300" y="124392"/>
                </a:lnTo>
                <a:lnTo>
                  <a:pt x="856991" y="124392"/>
                </a:lnTo>
                <a:close/>
                <a:moveTo>
                  <a:pt x="876300" y="0"/>
                </a:moveTo>
                <a:lnTo>
                  <a:pt x="899048" y="265"/>
                </a:lnTo>
                <a:lnTo>
                  <a:pt x="921266" y="1323"/>
                </a:lnTo>
                <a:lnTo>
                  <a:pt x="943749" y="2382"/>
                </a:lnTo>
                <a:lnTo>
                  <a:pt x="965702" y="4764"/>
                </a:lnTo>
                <a:lnTo>
                  <a:pt x="987656" y="7146"/>
                </a:lnTo>
                <a:lnTo>
                  <a:pt x="1009610" y="10057"/>
                </a:lnTo>
                <a:lnTo>
                  <a:pt x="1031299" y="13763"/>
                </a:lnTo>
                <a:lnTo>
                  <a:pt x="1052724" y="17997"/>
                </a:lnTo>
                <a:lnTo>
                  <a:pt x="1074149" y="22496"/>
                </a:lnTo>
                <a:lnTo>
                  <a:pt x="1095045" y="27525"/>
                </a:lnTo>
                <a:lnTo>
                  <a:pt x="1115940" y="33348"/>
                </a:lnTo>
                <a:lnTo>
                  <a:pt x="1136572" y="39435"/>
                </a:lnTo>
                <a:lnTo>
                  <a:pt x="1157203" y="46051"/>
                </a:lnTo>
                <a:lnTo>
                  <a:pt x="1177305" y="53197"/>
                </a:lnTo>
                <a:lnTo>
                  <a:pt x="1197407" y="60873"/>
                </a:lnTo>
                <a:lnTo>
                  <a:pt x="1216981" y="69077"/>
                </a:lnTo>
                <a:lnTo>
                  <a:pt x="1236818" y="77811"/>
                </a:lnTo>
                <a:lnTo>
                  <a:pt x="1255863" y="86545"/>
                </a:lnTo>
                <a:lnTo>
                  <a:pt x="1274907" y="96337"/>
                </a:lnTo>
                <a:lnTo>
                  <a:pt x="1293687" y="105865"/>
                </a:lnTo>
                <a:lnTo>
                  <a:pt x="1312202" y="116452"/>
                </a:lnTo>
                <a:lnTo>
                  <a:pt x="1330453" y="127303"/>
                </a:lnTo>
                <a:lnTo>
                  <a:pt x="1348439" y="138154"/>
                </a:lnTo>
                <a:lnTo>
                  <a:pt x="1365896" y="149799"/>
                </a:lnTo>
                <a:lnTo>
                  <a:pt x="1383353" y="162239"/>
                </a:lnTo>
                <a:lnTo>
                  <a:pt x="1400282" y="174413"/>
                </a:lnTo>
                <a:lnTo>
                  <a:pt x="1416945" y="187117"/>
                </a:lnTo>
                <a:lnTo>
                  <a:pt x="1433609" y="200615"/>
                </a:lnTo>
                <a:lnTo>
                  <a:pt x="1449479" y="214113"/>
                </a:lnTo>
                <a:lnTo>
                  <a:pt x="1465085" y="228404"/>
                </a:lnTo>
                <a:lnTo>
                  <a:pt x="1480426" y="242432"/>
                </a:lnTo>
                <a:lnTo>
                  <a:pt x="1495503" y="257253"/>
                </a:lnTo>
                <a:lnTo>
                  <a:pt x="1510315" y="272074"/>
                </a:lnTo>
                <a:lnTo>
                  <a:pt x="1524863" y="287424"/>
                </a:lnTo>
                <a:lnTo>
                  <a:pt x="1538881" y="303569"/>
                </a:lnTo>
                <a:lnTo>
                  <a:pt x="1552371" y="319449"/>
                </a:lnTo>
                <a:lnTo>
                  <a:pt x="1565596" y="335858"/>
                </a:lnTo>
                <a:lnTo>
                  <a:pt x="1578292" y="352796"/>
                </a:lnTo>
                <a:lnTo>
                  <a:pt x="1590724" y="369735"/>
                </a:lnTo>
                <a:lnTo>
                  <a:pt x="1602627" y="386938"/>
                </a:lnTo>
                <a:lnTo>
                  <a:pt x="1614265" y="404935"/>
                </a:lnTo>
                <a:lnTo>
                  <a:pt x="1625639" y="422667"/>
                </a:lnTo>
                <a:lnTo>
                  <a:pt x="1636219" y="440929"/>
                </a:lnTo>
                <a:lnTo>
                  <a:pt x="1646534" y="459455"/>
                </a:lnTo>
                <a:lnTo>
                  <a:pt x="1656585" y="478247"/>
                </a:lnTo>
                <a:lnTo>
                  <a:pt x="1666108" y="497038"/>
                </a:lnTo>
                <a:lnTo>
                  <a:pt x="1675101" y="516358"/>
                </a:lnTo>
                <a:lnTo>
                  <a:pt x="1683565" y="535943"/>
                </a:lnTo>
                <a:lnTo>
                  <a:pt x="1691764" y="555528"/>
                </a:lnTo>
                <a:lnTo>
                  <a:pt x="1699170" y="575643"/>
                </a:lnTo>
                <a:lnTo>
                  <a:pt x="1706577" y="596022"/>
                </a:lnTo>
                <a:lnTo>
                  <a:pt x="1712925" y="616401"/>
                </a:lnTo>
                <a:lnTo>
                  <a:pt x="1719273" y="637309"/>
                </a:lnTo>
                <a:lnTo>
                  <a:pt x="1725092" y="658218"/>
                </a:lnTo>
                <a:lnTo>
                  <a:pt x="1730382" y="679126"/>
                </a:lnTo>
                <a:lnTo>
                  <a:pt x="1734614" y="700564"/>
                </a:lnTo>
                <a:lnTo>
                  <a:pt x="1739111" y="721737"/>
                </a:lnTo>
                <a:lnTo>
                  <a:pt x="1742549" y="743439"/>
                </a:lnTo>
                <a:lnTo>
                  <a:pt x="1745723" y="765406"/>
                </a:lnTo>
                <a:lnTo>
                  <a:pt x="1748104" y="787373"/>
                </a:lnTo>
                <a:lnTo>
                  <a:pt x="1749955" y="809605"/>
                </a:lnTo>
                <a:lnTo>
                  <a:pt x="1751542" y="831837"/>
                </a:lnTo>
                <a:lnTo>
                  <a:pt x="1752336" y="854598"/>
                </a:lnTo>
                <a:lnTo>
                  <a:pt x="1752600" y="877094"/>
                </a:lnTo>
                <a:lnTo>
                  <a:pt x="1752336" y="899590"/>
                </a:lnTo>
                <a:lnTo>
                  <a:pt x="1751542" y="922351"/>
                </a:lnTo>
                <a:lnTo>
                  <a:pt x="1749955" y="944583"/>
                </a:lnTo>
                <a:lnTo>
                  <a:pt x="1748104" y="966550"/>
                </a:lnTo>
                <a:lnTo>
                  <a:pt x="1745723" y="988782"/>
                </a:lnTo>
                <a:lnTo>
                  <a:pt x="1742549" y="1010220"/>
                </a:lnTo>
                <a:lnTo>
                  <a:pt x="1739111" y="1031922"/>
                </a:lnTo>
                <a:lnTo>
                  <a:pt x="1734614" y="1053624"/>
                </a:lnTo>
                <a:lnTo>
                  <a:pt x="1730382" y="1075062"/>
                </a:lnTo>
                <a:lnTo>
                  <a:pt x="1725092" y="1095970"/>
                </a:lnTo>
                <a:lnTo>
                  <a:pt x="1719273" y="1116879"/>
                </a:lnTo>
                <a:lnTo>
                  <a:pt x="1712925" y="1137523"/>
                </a:lnTo>
                <a:lnTo>
                  <a:pt x="1706577" y="1157902"/>
                </a:lnTo>
                <a:lnTo>
                  <a:pt x="1699170" y="1178016"/>
                </a:lnTo>
                <a:lnTo>
                  <a:pt x="1691764" y="1198130"/>
                </a:lnTo>
                <a:lnTo>
                  <a:pt x="1683565" y="1217980"/>
                </a:lnTo>
                <a:lnTo>
                  <a:pt x="1675101" y="1237565"/>
                </a:lnTo>
                <a:lnTo>
                  <a:pt x="1666108" y="1256886"/>
                </a:lnTo>
                <a:lnTo>
                  <a:pt x="1656585" y="1275941"/>
                </a:lnTo>
                <a:lnTo>
                  <a:pt x="1646534" y="1294733"/>
                </a:lnTo>
                <a:lnTo>
                  <a:pt x="1636219" y="1313259"/>
                </a:lnTo>
                <a:lnTo>
                  <a:pt x="1625639" y="1331521"/>
                </a:lnTo>
                <a:lnTo>
                  <a:pt x="1614265" y="1349253"/>
                </a:lnTo>
                <a:lnTo>
                  <a:pt x="1602627" y="1366986"/>
                </a:lnTo>
                <a:lnTo>
                  <a:pt x="1590724" y="1384453"/>
                </a:lnTo>
                <a:lnTo>
                  <a:pt x="1578292" y="1401392"/>
                </a:lnTo>
                <a:lnTo>
                  <a:pt x="1565596" y="1418066"/>
                </a:lnTo>
                <a:lnTo>
                  <a:pt x="1552371" y="1434475"/>
                </a:lnTo>
                <a:lnTo>
                  <a:pt x="1538881" y="1450619"/>
                </a:lnTo>
                <a:lnTo>
                  <a:pt x="1524863" y="1466234"/>
                </a:lnTo>
                <a:lnTo>
                  <a:pt x="1510315" y="1481585"/>
                </a:lnTo>
                <a:lnTo>
                  <a:pt x="1495503" y="1496671"/>
                </a:lnTo>
                <a:lnTo>
                  <a:pt x="1480426" y="1511492"/>
                </a:lnTo>
                <a:lnTo>
                  <a:pt x="1465085" y="1525784"/>
                </a:lnTo>
                <a:lnTo>
                  <a:pt x="1449479" y="1540075"/>
                </a:lnTo>
                <a:lnTo>
                  <a:pt x="1433609" y="1553573"/>
                </a:lnTo>
                <a:lnTo>
                  <a:pt x="1416945" y="1566542"/>
                </a:lnTo>
                <a:lnTo>
                  <a:pt x="1400282" y="1579510"/>
                </a:lnTo>
                <a:lnTo>
                  <a:pt x="1383353" y="1591949"/>
                </a:lnTo>
                <a:lnTo>
                  <a:pt x="1365896" y="1603859"/>
                </a:lnTo>
                <a:lnTo>
                  <a:pt x="1348439" y="1615505"/>
                </a:lnTo>
                <a:lnTo>
                  <a:pt x="1330453" y="1626885"/>
                </a:lnTo>
                <a:lnTo>
                  <a:pt x="1312202" y="1637472"/>
                </a:lnTo>
                <a:lnTo>
                  <a:pt x="1293687" y="1647793"/>
                </a:lnTo>
                <a:lnTo>
                  <a:pt x="1274907" y="1657851"/>
                </a:lnTo>
                <a:lnTo>
                  <a:pt x="1255863" y="1667379"/>
                </a:lnTo>
                <a:lnTo>
                  <a:pt x="1236818" y="1676377"/>
                </a:lnTo>
                <a:lnTo>
                  <a:pt x="1216981" y="1684846"/>
                </a:lnTo>
                <a:lnTo>
                  <a:pt x="1197407" y="1693051"/>
                </a:lnTo>
                <a:lnTo>
                  <a:pt x="1177305" y="1700726"/>
                </a:lnTo>
                <a:lnTo>
                  <a:pt x="1157203" y="1707607"/>
                </a:lnTo>
                <a:lnTo>
                  <a:pt x="1136572" y="1714753"/>
                </a:lnTo>
                <a:lnTo>
                  <a:pt x="1115940" y="1720576"/>
                </a:lnTo>
                <a:lnTo>
                  <a:pt x="1095045" y="1726134"/>
                </a:lnTo>
                <a:lnTo>
                  <a:pt x="1074149" y="1731427"/>
                </a:lnTo>
                <a:lnTo>
                  <a:pt x="1052724" y="1736191"/>
                </a:lnTo>
                <a:lnTo>
                  <a:pt x="1031299" y="1740426"/>
                </a:lnTo>
                <a:lnTo>
                  <a:pt x="1009610" y="1743866"/>
                </a:lnTo>
                <a:lnTo>
                  <a:pt x="987656" y="1747042"/>
                </a:lnTo>
                <a:lnTo>
                  <a:pt x="965702" y="1749424"/>
                </a:lnTo>
                <a:lnTo>
                  <a:pt x="943749" y="1751277"/>
                </a:lnTo>
                <a:lnTo>
                  <a:pt x="921266" y="1752865"/>
                </a:lnTo>
                <a:lnTo>
                  <a:pt x="899048" y="1753923"/>
                </a:lnTo>
                <a:lnTo>
                  <a:pt x="876300" y="1754188"/>
                </a:lnTo>
                <a:lnTo>
                  <a:pt x="853817" y="1753923"/>
                </a:lnTo>
                <a:lnTo>
                  <a:pt x="831335" y="1752865"/>
                </a:lnTo>
                <a:lnTo>
                  <a:pt x="809116" y="1751277"/>
                </a:lnTo>
                <a:lnTo>
                  <a:pt x="786898" y="1749424"/>
                </a:lnTo>
                <a:lnTo>
                  <a:pt x="764944" y="1747042"/>
                </a:lnTo>
                <a:lnTo>
                  <a:pt x="742990" y="1743866"/>
                </a:lnTo>
                <a:lnTo>
                  <a:pt x="721301" y="1740426"/>
                </a:lnTo>
                <a:lnTo>
                  <a:pt x="699876" y="1736191"/>
                </a:lnTo>
                <a:lnTo>
                  <a:pt x="678716" y="1731427"/>
                </a:lnTo>
                <a:lnTo>
                  <a:pt x="657820" y="1726134"/>
                </a:lnTo>
                <a:lnTo>
                  <a:pt x="636660" y="1720576"/>
                </a:lnTo>
                <a:lnTo>
                  <a:pt x="616028" y="1714753"/>
                </a:lnTo>
                <a:lnTo>
                  <a:pt x="595662" y="1707607"/>
                </a:lnTo>
                <a:lnTo>
                  <a:pt x="575295" y="1700726"/>
                </a:lnTo>
                <a:lnTo>
                  <a:pt x="555193" y="1693051"/>
                </a:lnTo>
                <a:lnTo>
                  <a:pt x="535619" y="1684846"/>
                </a:lnTo>
                <a:lnTo>
                  <a:pt x="516046" y="1676377"/>
                </a:lnTo>
                <a:lnTo>
                  <a:pt x="496737" y="1667379"/>
                </a:lnTo>
                <a:lnTo>
                  <a:pt x="477958" y="1657851"/>
                </a:lnTo>
                <a:lnTo>
                  <a:pt x="458913" y="1647793"/>
                </a:lnTo>
                <a:lnTo>
                  <a:pt x="440663" y="1637472"/>
                </a:lnTo>
                <a:lnTo>
                  <a:pt x="422412" y="1626885"/>
                </a:lnTo>
                <a:lnTo>
                  <a:pt x="404161" y="1615505"/>
                </a:lnTo>
                <a:lnTo>
                  <a:pt x="386704" y="1603859"/>
                </a:lnTo>
                <a:lnTo>
                  <a:pt x="369511" y="1591949"/>
                </a:lnTo>
                <a:lnTo>
                  <a:pt x="352318" y="1579510"/>
                </a:lnTo>
                <a:lnTo>
                  <a:pt x="335655" y="1566542"/>
                </a:lnTo>
                <a:lnTo>
                  <a:pt x="319255" y="1553573"/>
                </a:lnTo>
                <a:lnTo>
                  <a:pt x="303121" y="1540075"/>
                </a:lnTo>
                <a:lnTo>
                  <a:pt x="287251" y="1525784"/>
                </a:lnTo>
                <a:lnTo>
                  <a:pt x="271909" y="1511492"/>
                </a:lnTo>
                <a:lnTo>
                  <a:pt x="256833" y="1496671"/>
                </a:lnTo>
                <a:lnTo>
                  <a:pt x="242285" y="1481585"/>
                </a:lnTo>
                <a:lnTo>
                  <a:pt x="227737" y="1466234"/>
                </a:lnTo>
                <a:lnTo>
                  <a:pt x="213983" y="1450619"/>
                </a:lnTo>
                <a:lnTo>
                  <a:pt x="200229" y="1434475"/>
                </a:lnTo>
                <a:lnTo>
                  <a:pt x="187004" y="1418066"/>
                </a:lnTo>
                <a:lnTo>
                  <a:pt x="174308" y="1401392"/>
                </a:lnTo>
                <a:lnTo>
                  <a:pt x="161876" y="1384453"/>
                </a:lnTo>
                <a:lnTo>
                  <a:pt x="149709" y="1366986"/>
                </a:lnTo>
                <a:lnTo>
                  <a:pt x="138071" y="1349253"/>
                </a:lnTo>
                <a:lnTo>
                  <a:pt x="126961" y="1331521"/>
                </a:lnTo>
                <a:lnTo>
                  <a:pt x="116117" y="1313259"/>
                </a:lnTo>
                <a:lnTo>
                  <a:pt x="105801" y="1294733"/>
                </a:lnTo>
                <a:lnTo>
                  <a:pt x="95750" y="1275941"/>
                </a:lnTo>
                <a:lnTo>
                  <a:pt x="86492" y="1256886"/>
                </a:lnTo>
                <a:lnTo>
                  <a:pt x="77499" y="1237565"/>
                </a:lnTo>
                <a:lnTo>
                  <a:pt x="69035" y="1217980"/>
                </a:lnTo>
                <a:lnTo>
                  <a:pt x="60836" y="1198130"/>
                </a:lnTo>
                <a:lnTo>
                  <a:pt x="53165" y="1178016"/>
                </a:lnTo>
                <a:lnTo>
                  <a:pt x="46023" y="1157902"/>
                </a:lnTo>
                <a:lnTo>
                  <a:pt x="39411" y="1137523"/>
                </a:lnTo>
                <a:lnTo>
                  <a:pt x="33327" y="1116879"/>
                </a:lnTo>
                <a:lnTo>
                  <a:pt x="27508" y="1095970"/>
                </a:lnTo>
                <a:lnTo>
                  <a:pt x="22483" y="1075062"/>
                </a:lnTo>
                <a:lnTo>
                  <a:pt x="17721" y="1053624"/>
                </a:lnTo>
                <a:lnTo>
                  <a:pt x="13754" y="1031922"/>
                </a:lnTo>
                <a:lnTo>
                  <a:pt x="10051" y="1010220"/>
                </a:lnTo>
                <a:lnTo>
                  <a:pt x="6877" y="988782"/>
                </a:lnTo>
                <a:lnTo>
                  <a:pt x="4496" y="966550"/>
                </a:lnTo>
                <a:lnTo>
                  <a:pt x="2380" y="944583"/>
                </a:lnTo>
                <a:lnTo>
                  <a:pt x="1322" y="922351"/>
                </a:lnTo>
                <a:lnTo>
                  <a:pt x="264" y="899590"/>
                </a:lnTo>
                <a:lnTo>
                  <a:pt x="0" y="877094"/>
                </a:lnTo>
                <a:lnTo>
                  <a:pt x="264" y="854598"/>
                </a:lnTo>
                <a:lnTo>
                  <a:pt x="1322" y="831837"/>
                </a:lnTo>
                <a:lnTo>
                  <a:pt x="2380" y="809605"/>
                </a:lnTo>
                <a:lnTo>
                  <a:pt x="4496" y="787373"/>
                </a:lnTo>
                <a:lnTo>
                  <a:pt x="6877" y="765406"/>
                </a:lnTo>
                <a:lnTo>
                  <a:pt x="10051" y="743439"/>
                </a:lnTo>
                <a:lnTo>
                  <a:pt x="13754" y="721737"/>
                </a:lnTo>
                <a:lnTo>
                  <a:pt x="17721" y="700564"/>
                </a:lnTo>
                <a:lnTo>
                  <a:pt x="22483" y="679126"/>
                </a:lnTo>
                <a:lnTo>
                  <a:pt x="27508" y="658218"/>
                </a:lnTo>
                <a:lnTo>
                  <a:pt x="33327" y="637309"/>
                </a:lnTo>
                <a:lnTo>
                  <a:pt x="39411" y="616401"/>
                </a:lnTo>
                <a:lnTo>
                  <a:pt x="46023" y="596022"/>
                </a:lnTo>
                <a:lnTo>
                  <a:pt x="53165" y="575643"/>
                </a:lnTo>
                <a:lnTo>
                  <a:pt x="60836" y="555528"/>
                </a:lnTo>
                <a:lnTo>
                  <a:pt x="69035" y="535943"/>
                </a:lnTo>
                <a:lnTo>
                  <a:pt x="77499" y="516358"/>
                </a:lnTo>
                <a:lnTo>
                  <a:pt x="86492" y="497038"/>
                </a:lnTo>
                <a:lnTo>
                  <a:pt x="95750" y="478247"/>
                </a:lnTo>
                <a:lnTo>
                  <a:pt x="105801" y="459455"/>
                </a:lnTo>
                <a:lnTo>
                  <a:pt x="116117" y="440929"/>
                </a:lnTo>
                <a:lnTo>
                  <a:pt x="126961" y="422667"/>
                </a:lnTo>
                <a:lnTo>
                  <a:pt x="138071" y="404935"/>
                </a:lnTo>
                <a:lnTo>
                  <a:pt x="149709" y="386938"/>
                </a:lnTo>
                <a:lnTo>
                  <a:pt x="161876" y="369735"/>
                </a:lnTo>
                <a:lnTo>
                  <a:pt x="174308" y="352796"/>
                </a:lnTo>
                <a:lnTo>
                  <a:pt x="187004" y="335858"/>
                </a:lnTo>
                <a:lnTo>
                  <a:pt x="200229" y="319449"/>
                </a:lnTo>
                <a:lnTo>
                  <a:pt x="213983" y="303569"/>
                </a:lnTo>
                <a:lnTo>
                  <a:pt x="227737" y="287424"/>
                </a:lnTo>
                <a:lnTo>
                  <a:pt x="242285" y="272074"/>
                </a:lnTo>
                <a:lnTo>
                  <a:pt x="256833" y="257253"/>
                </a:lnTo>
                <a:lnTo>
                  <a:pt x="271909" y="242432"/>
                </a:lnTo>
                <a:lnTo>
                  <a:pt x="287251" y="228404"/>
                </a:lnTo>
                <a:lnTo>
                  <a:pt x="303121" y="214113"/>
                </a:lnTo>
                <a:lnTo>
                  <a:pt x="319255" y="200615"/>
                </a:lnTo>
                <a:lnTo>
                  <a:pt x="335655" y="187117"/>
                </a:lnTo>
                <a:lnTo>
                  <a:pt x="352318" y="174413"/>
                </a:lnTo>
                <a:lnTo>
                  <a:pt x="369511" y="162239"/>
                </a:lnTo>
                <a:lnTo>
                  <a:pt x="386704" y="149799"/>
                </a:lnTo>
                <a:lnTo>
                  <a:pt x="404161" y="138154"/>
                </a:lnTo>
                <a:lnTo>
                  <a:pt x="422412" y="127303"/>
                </a:lnTo>
                <a:lnTo>
                  <a:pt x="440663" y="116452"/>
                </a:lnTo>
                <a:lnTo>
                  <a:pt x="458913" y="105865"/>
                </a:lnTo>
                <a:lnTo>
                  <a:pt x="477958" y="96337"/>
                </a:lnTo>
                <a:lnTo>
                  <a:pt x="496737" y="86545"/>
                </a:lnTo>
                <a:lnTo>
                  <a:pt x="516046" y="77811"/>
                </a:lnTo>
                <a:lnTo>
                  <a:pt x="535619" y="69077"/>
                </a:lnTo>
                <a:lnTo>
                  <a:pt x="555193" y="60873"/>
                </a:lnTo>
                <a:lnTo>
                  <a:pt x="575295" y="53197"/>
                </a:lnTo>
                <a:lnTo>
                  <a:pt x="595662" y="46051"/>
                </a:lnTo>
                <a:lnTo>
                  <a:pt x="616028" y="39435"/>
                </a:lnTo>
                <a:lnTo>
                  <a:pt x="636660" y="33348"/>
                </a:lnTo>
                <a:lnTo>
                  <a:pt x="657820" y="27525"/>
                </a:lnTo>
                <a:lnTo>
                  <a:pt x="678716" y="22496"/>
                </a:lnTo>
                <a:lnTo>
                  <a:pt x="699876" y="17997"/>
                </a:lnTo>
                <a:lnTo>
                  <a:pt x="721301" y="13763"/>
                </a:lnTo>
                <a:lnTo>
                  <a:pt x="742990" y="10057"/>
                </a:lnTo>
                <a:lnTo>
                  <a:pt x="764944" y="7146"/>
                </a:lnTo>
                <a:lnTo>
                  <a:pt x="786898" y="4764"/>
                </a:lnTo>
                <a:lnTo>
                  <a:pt x="809116" y="2382"/>
                </a:lnTo>
                <a:lnTo>
                  <a:pt x="831335" y="1323"/>
                </a:lnTo>
                <a:lnTo>
                  <a:pt x="853817" y="265"/>
                </a:lnTo>
                <a:lnTo>
                  <a:pt x="876300" y="0"/>
                </a:lnTo>
                <a:close/>
              </a:path>
            </a:pathLst>
          </a:cu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841" name="Google Shape;841;p31"/>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Dispatch</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826"/>
                                        </p:tgtEl>
                                        <p:attrNameLst>
                                          <p:attrName>style.visibility</p:attrName>
                                        </p:attrNameLst>
                                      </p:cBhvr>
                                      <p:to>
                                        <p:strVal val="visible"/>
                                      </p:to>
                                    </p:set>
                                    <p:anim calcmode="lin" valueType="num">
                                      <p:cBhvr additive="base">
                                        <p:cTn dur="400"/>
                                        <p:tgtEl>
                                          <p:spTgt spid="826"/>
                                        </p:tgtEl>
                                        <p:attrNameLst>
                                          <p:attrName>ppt_w</p:attrName>
                                        </p:attrNameLst>
                                      </p:cBhvr>
                                      <p:tavLst>
                                        <p:tav fmla="" tm="0">
                                          <p:val>
                                            <p:strVal val="0"/>
                                          </p:val>
                                        </p:tav>
                                        <p:tav fmla="" tm="100000">
                                          <p:val>
                                            <p:strVal val="#ppt_w"/>
                                          </p:val>
                                        </p:tav>
                                      </p:tavLst>
                                    </p:anim>
                                    <p:anim calcmode="lin" valueType="num">
                                      <p:cBhvr additive="base">
                                        <p:cTn dur="400"/>
                                        <p:tgtEl>
                                          <p:spTgt spid="826"/>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837"/>
                                        </p:tgtEl>
                                        <p:attrNameLst>
                                          <p:attrName>style.visibility</p:attrName>
                                        </p:attrNameLst>
                                      </p:cBhvr>
                                      <p:to>
                                        <p:strVal val="visible"/>
                                      </p:to>
                                    </p:set>
                                    <p:anim calcmode="lin" valueType="num">
                                      <p:cBhvr additive="base">
                                        <p:cTn dur="500"/>
                                        <p:tgtEl>
                                          <p:spTgt spid="837"/>
                                        </p:tgtEl>
                                        <p:attrNameLst>
                                          <p:attrName>ppt_w</p:attrName>
                                        </p:attrNameLst>
                                      </p:cBhvr>
                                      <p:tavLst>
                                        <p:tav fmla="" tm="0">
                                          <p:val>
                                            <p:strVal val="0"/>
                                          </p:val>
                                        </p:tav>
                                        <p:tav fmla="" tm="100000">
                                          <p:val>
                                            <p:strVal val="#ppt_w"/>
                                          </p:val>
                                        </p:tav>
                                      </p:tavLst>
                                    </p:anim>
                                    <p:anim calcmode="lin" valueType="num">
                                      <p:cBhvr additive="base">
                                        <p:cTn dur="500"/>
                                        <p:tgtEl>
                                          <p:spTgt spid="837"/>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827"/>
                                        </p:tgtEl>
                                        <p:attrNameLst>
                                          <p:attrName>style.visibility</p:attrName>
                                        </p:attrNameLst>
                                      </p:cBhvr>
                                      <p:to>
                                        <p:strVal val="visible"/>
                                      </p:to>
                                    </p:set>
                                    <p:anim calcmode="lin" valueType="num">
                                      <p:cBhvr additive="base">
                                        <p:cTn dur="400"/>
                                        <p:tgtEl>
                                          <p:spTgt spid="827"/>
                                        </p:tgtEl>
                                        <p:attrNameLst>
                                          <p:attrName>ppt_w</p:attrName>
                                        </p:attrNameLst>
                                      </p:cBhvr>
                                      <p:tavLst>
                                        <p:tav fmla="" tm="0">
                                          <p:val>
                                            <p:strVal val="0"/>
                                          </p:val>
                                        </p:tav>
                                        <p:tav fmla="" tm="100000">
                                          <p:val>
                                            <p:strVal val="#ppt_w"/>
                                          </p:val>
                                        </p:tav>
                                      </p:tavLst>
                                    </p:anim>
                                    <p:anim calcmode="lin" valueType="num">
                                      <p:cBhvr additive="base">
                                        <p:cTn dur="400"/>
                                        <p:tgtEl>
                                          <p:spTgt spid="827"/>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838"/>
                                        </p:tgtEl>
                                        <p:attrNameLst>
                                          <p:attrName>style.visibility</p:attrName>
                                        </p:attrNameLst>
                                      </p:cBhvr>
                                      <p:to>
                                        <p:strVal val="visible"/>
                                      </p:to>
                                    </p:set>
                                    <p:anim calcmode="lin" valueType="num">
                                      <p:cBhvr additive="base">
                                        <p:cTn dur="500"/>
                                        <p:tgtEl>
                                          <p:spTgt spid="838"/>
                                        </p:tgtEl>
                                        <p:attrNameLst>
                                          <p:attrName>ppt_w</p:attrName>
                                        </p:attrNameLst>
                                      </p:cBhvr>
                                      <p:tavLst>
                                        <p:tav fmla="" tm="0">
                                          <p:val>
                                            <p:strVal val="0"/>
                                          </p:val>
                                        </p:tav>
                                        <p:tav fmla="" tm="100000">
                                          <p:val>
                                            <p:strVal val="#ppt_w"/>
                                          </p:val>
                                        </p:tav>
                                      </p:tavLst>
                                    </p:anim>
                                    <p:anim calcmode="lin" valueType="num">
                                      <p:cBhvr additive="base">
                                        <p:cTn dur="500"/>
                                        <p:tgtEl>
                                          <p:spTgt spid="838"/>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828"/>
                                        </p:tgtEl>
                                        <p:attrNameLst>
                                          <p:attrName>style.visibility</p:attrName>
                                        </p:attrNameLst>
                                      </p:cBhvr>
                                      <p:to>
                                        <p:strVal val="visible"/>
                                      </p:to>
                                    </p:set>
                                    <p:anim calcmode="lin" valueType="num">
                                      <p:cBhvr additive="base">
                                        <p:cTn dur="400"/>
                                        <p:tgtEl>
                                          <p:spTgt spid="828"/>
                                        </p:tgtEl>
                                        <p:attrNameLst>
                                          <p:attrName>ppt_w</p:attrName>
                                        </p:attrNameLst>
                                      </p:cBhvr>
                                      <p:tavLst>
                                        <p:tav fmla="" tm="0">
                                          <p:val>
                                            <p:strVal val="0"/>
                                          </p:val>
                                        </p:tav>
                                        <p:tav fmla="" tm="100000">
                                          <p:val>
                                            <p:strVal val="#ppt_w"/>
                                          </p:val>
                                        </p:tav>
                                      </p:tavLst>
                                    </p:anim>
                                    <p:anim calcmode="lin" valueType="num">
                                      <p:cBhvr additive="base">
                                        <p:cTn dur="400"/>
                                        <p:tgtEl>
                                          <p:spTgt spid="828"/>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839"/>
                                        </p:tgtEl>
                                        <p:attrNameLst>
                                          <p:attrName>style.visibility</p:attrName>
                                        </p:attrNameLst>
                                      </p:cBhvr>
                                      <p:to>
                                        <p:strVal val="visible"/>
                                      </p:to>
                                    </p:set>
                                    <p:anim calcmode="lin" valueType="num">
                                      <p:cBhvr additive="base">
                                        <p:cTn dur="500"/>
                                        <p:tgtEl>
                                          <p:spTgt spid="839"/>
                                        </p:tgtEl>
                                        <p:attrNameLst>
                                          <p:attrName>ppt_w</p:attrName>
                                        </p:attrNameLst>
                                      </p:cBhvr>
                                      <p:tavLst>
                                        <p:tav fmla="" tm="0">
                                          <p:val>
                                            <p:strVal val="0"/>
                                          </p:val>
                                        </p:tav>
                                        <p:tav fmla="" tm="100000">
                                          <p:val>
                                            <p:strVal val="#ppt_w"/>
                                          </p:val>
                                        </p:tav>
                                      </p:tavLst>
                                    </p:anim>
                                    <p:anim calcmode="lin" valueType="num">
                                      <p:cBhvr additive="base">
                                        <p:cTn dur="500"/>
                                        <p:tgtEl>
                                          <p:spTgt spid="839"/>
                                        </p:tgtEl>
                                        <p:attrNameLst>
                                          <p:attrName>ppt_h</p:attrName>
                                        </p:attrNameLst>
                                      </p:cBhvr>
                                      <p:tavLst>
                                        <p:tav fmla="" tm="0">
                                          <p:val>
                                            <p:strVal val="0"/>
                                          </p:val>
                                        </p:tav>
                                        <p:tav fmla="" tm="100000">
                                          <p:val>
                                            <p:strVal val="#ppt_h"/>
                                          </p:val>
                                        </p:tav>
                                      </p:tavLst>
                                    </p:anim>
                                  </p:childTnLst>
                                </p:cTn>
                              </p:par>
                            </p:childTnLst>
                          </p:cTn>
                        </p:par>
                        <p:par>
                          <p:cTn fill="hold">
                            <p:stCondLst>
                              <p:cond delay="1500"/>
                            </p:stCondLst>
                            <p:childTnLst>
                              <p:par>
                                <p:cTn fill="hold" nodeType="afterEffect" presetClass="entr" presetID="23" presetSubtype="16">
                                  <p:stCondLst>
                                    <p:cond delay="0"/>
                                  </p:stCondLst>
                                  <p:childTnLst>
                                    <p:set>
                                      <p:cBhvr>
                                        <p:cTn dur="1" fill="hold">
                                          <p:stCondLst>
                                            <p:cond delay="0"/>
                                          </p:stCondLst>
                                        </p:cTn>
                                        <p:tgtEl>
                                          <p:spTgt spid="829"/>
                                        </p:tgtEl>
                                        <p:attrNameLst>
                                          <p:attrName>style.visibility</p:attrName>
                                        </p:attrNameLst>
                                      </p:cBhvr>
                                      <p:to>
                                        <p:strVal val="visible"/>
                                      </p:to>
                                    </p:set>
                                    <p:anim calcmode="lin" valueType="num">
                                      <p:cBhvr additive="base">
                                        <p:cTn dur="400"/>
                                        <p:tgtEl>
                                          <p:spTgt spid="829"/>
                                        </p:tgtEl>
                                        <p:attrNameLst>
                                          <p:attrName>ppt_w</p:attrName>
                                        </p:attrNameLst>
                                      </p:cBhvr>
                                      <p:tavLst>
                                        <p:tav fmla="" tm="0">
                                          <p:val>
                                            <p:strVal val="0"/>
                                          </p:val>
                                        </p:tav>
                                        <p:tav fmla="" tm="100000">
                                          <p:val>
                                            <p:strVal val="#ppt_w"/>
                                          </p:val>
                                        </p:tav>
                                      </p:tavLst>
                                    </p:anim>
                                    <p:anim calcmode="lin" valueType="num">
                                      <p:cBhvr additive="base">
                                        <p:cTn dur="400"/>
                                        <p:tgtEl>
                                          <p:spTgt spid="82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840"/>
                                        </p:tgtEl>
                                        <p:attrNameLst>
                                          <p:attrName>style.visibility</p:attrName>
                                        </p:attrNameLst>
                                      </p:cBhvr>
                                      <p:to>
                                        <p:strVal val="visible"/>
                                      </p:to>
                                    </p:set>
                                    <p:anim calcmode="lin" valueType="num">
                                      <p:cBhvr additive="base">
                                        <p:cTn dur="500"/>
                                        <p:tgtEl>
                                          <p:spTgt spid="840"/>
                                        </p:tgtEl>
                                        <p:attrNameLst>
                                          <p:attrName>ppt_w</p:attrName>
                                        </p:attrNameLst>
                                      </p:cBhvr>
                                      <p:tavLst>
                                        <p:tav fmla="" tm="0">
                                          <p:val>
                                            <p:strVal val="0"/>
                                          </p:val>
                                        </p:tav>
                                        <p:tav fmla="" tm="100000">
                                          <p:val>
                                            <p:strVal val="#ppt_w"/>
                                          </p:val>
                                        </p:tav>
                                      </p:tavLst>
                                    </p:anim>
                                    <p:anim calcmode="lin" valueType="num">
                                      <p:cBhvr additive="base">
                                        <p:cTn dur="500"/>
                                        <p:tgtEl>
                                          <p:spTgt spid="840"/>
                                        </p:tgtEl>
                                        <p:attrNameLst>
                                          <p:attrName>ppt_h</p:attrName>
                                        </p:attrNameLst>
                                      </p:cBhvr>
                                      <p:tavLst>
                                        <p:tav fmla="" tm="0">
                                          <p:val>
                                            <p:strVal val="0"/>
                                          </p:val>
                                        </p:tav>
                                        <p:tav fmla="" tm="100000">
                                          <p:val>
                                            <p:strVal val="#ppt_h"/>
                                          </p:val>
                                        </p:tav>
                                      </p:tavLst>
                                    </p:anim>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830"/>
                                        </p:tgtEl>
                                        <p:attrNameLst>
                                          <p:attrName>style.visibility</p:attrName>
                                        </p:attrNameLst>
                                      </p:cBhvr>
                                      <p:to>
                                        <p:strVal val="visible"/>
                                      </p:to>
                                    </p:set>
                                    <p:animEffect filter="fade" transition="in">
                                      <p:cBhvr>
                                        <p:cTn dur="500"/>
                                        <p:tgtEl>
                                          <p:spTgt spid="830"/>
                                        </p:tgtEl>
                                      </p:cBhvr>
                                    </p:animEffect>
                                  </p:childTnLst>
                                </p:cTn>
                              </p:par>
                              <p:par>
                                <p:cTn fill="hold" nodeType="withEffect" presetClass="entr" presetID="10" presetSubtype="0">
                                  <p:stCondLst>
                                    <p:cond delay="0"/>
                                  </p:stCondLst>
                                  <p:childTnLst>
                                    <p:set>
                                      <p:cBhvr>
                                        <p:cTn dur="1" fill="hold">
                                          <p:stCondLst>
                                            <p:cond delay="0"/>
                                          </p:stCondLst>
                                        </p:cTn>
                                        <p:tgtEl>
                                          <p:spTgt spid="831"/>
                                        </p:tgtEl>
                                        <p:attrNameLst>
                                          <p:attrName>style.visibility</p:attrName>
                                        </p:attrNameLst>
                                      </p:cBhvr>
                                      <p:to>
                                        <p:strVal val="visible"/>
                                      </p:to>
                                    </p:set>
                                    <p:animEffect filter="fade" transition="in">
                                      <p:cBhvr>
                                        <p:cTn dur="500"/>
                                        <p:tgtEl>
                                          <p:spTgt spid="831"/>
                                        </p:tgtEl>
                                      </p:cBhvr>
                                    </p:animEffect>
                                  </p:childTnLst>
                                </p:cTn>
                              </p:par>
                              <p:par>
                                <p:cTn fill="hold" nodeType="withEffect" presetClass="entr" presetID="10" presetSubtype="0">
                                  <p:stCondLst>
                                    <p:cond delay="0"/>
                                  </p:stCondLst>
                                  <p:childTnLst>
                                    <p:set>
                                      <p:cBhvr>
                                        <p:cTn dur="1" fill="hold">
                                          <p:stCondLst>
                                            <p:cond delay="0"/>
                                          </p:stCondLst>
                                        </p:cTn>
                                        <p:tgtEl>
                                          <p:spTgt spid="832"/>
                                        </p:tgtEl>
                                        <p:attrNameLst>
                                          <p:attrName>style.visibility</p:attrName>
                                        </p:attrNameLst>
                                      </p:cBhvr>
                                      <p:to>
                                        <p:strVal val="visible"/>
                                      </p:to>
                                    </p:set>
                                    <p:animEffect filter="fade" transition="in">
                                      <p:cBhvr>
                                        <p:cTn dur="500"/>
                                        <p:tgtEl>
                                          <p:spTgt spid="832"/>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833"/>
                                        </p:tgtEl>
                                        <p:attrNameLst>
                                          <p:attrName>style.visibility</p:attrName>
                                        </p:attrNameLst>
                                      </p:cBhvr>
                                      <p:to>
                                        <p:strVal val="visible"/>
                                      </p:to>
                                    </p:set>
                                    <p:animEffect filter="fade" transition="in">
                                      <p:cBhvr>
                                        <p:cTn dur="500"/>
                                        <p:tgtEl>
                                          <p:spTgt spid="833"/>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834"/>
                                        </p:tgtEl>
                                        <p:attrNameLst>
                                          <p:attrName>style.visibility</p:attrName>
                                        </p:attrNameLst>
                                      </p:cBhvr>
                                      <p:to>
                                        <p:strVal val="visible"/>
                                      </p:to>
                                    </p:set>
                                    <p:animEffect filter="fade" transition="in">
                                      <p:cBhvr>
                                        <p:cTn dur="500"/>
                                        <p:tgtEl>
                                          <p:spTgt spid="834"/>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835"/>
                                        </p:tgtEl>
                                        <p:attrNameLst>
                                          <p:attrName>style.visibility</p:attrName>
                                        </p:attrNameLst>
                                      </p:cBhvr>
                                      <p:to>
                                        <p:strVal val="visible"/>
                                      </p:to>
                                    </p:set>
                                    <p:animEffect filter="fade" transition="in">
                                      <p:cBhvr>
                                        <p:cTn dur="500"/>
                                        <p:tgtEl>
                                          <p:spTgt spid="835"/>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836"/>
                                        </p:tgtEl>
                                        <p:attrNameLst>
                                          <p:attrName>style.visibility</p:attrName>
                                        </p:attrNameLst>
                                      </p:cBhvr>
                                      <p:to>
                                        <p:strVal val="visible"/>
                                      </p:to>
                                    </p:set>
                                    <p:animEffect filter="fade" transition="in">
                                      <p:cBhvr>
                                        <p:cTn dur="500"/>
                                        <p:tgtEl>
                                          <p:spTgt spid="836"/>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841"/>
                                        </p:tgtEl>
                                        <p:attrNameLst>
                                          <p:attrName>style.visibility</p:attrName>
                                        </p:attrNameLst>
                                      </p:cBhvr>
                                      <p:to>
                                        <p:strVal val="visible"/>
                                      </p:to>
                                    </p:set>
                                    <p:animEffect filter="fade" transition="in">
                                      <p:cBhvr>
                                        <p:cTn dur="500"/>
                                        <p:tgtEl>
                                          <p:spTgt spid="84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5" name="Shape 845"/>
        <p:cNvGrpSpPr/>
        <p:nvPr/>
      </p:nvGrpSpPr>
      <p:grpSpPr>
        <a:xfrm>
          <a:off x="0" y="0"/>
          <a:ext cx="0" cy="0"/>
          <a:chOff x="0" y="0"/>
          <a:chExt cx="0" cy="0"/>
        </a:xfrm>
      </p:grpSpPr>
      <p:sp>
        <p:nvSpPr>
          <p:cNvPr id="846" name="Google Shape;846;p32"/>
          <p:cNvSpPr/>
          <p:nvPr/>
        </p:nvSpPr>
        <p:spPr>
          <a:xfrm>
            <a:off x="8021789" y="3265811"/>
            <a:ext cx="3161455" cy="1481654"/>
          </a:xfrm>
          <a:prstGeom prst="rightArrow">
            <a:avLst>
              <a:gd fmla="val 67746" name="adj1"/>
              <a:gd fmla="val 40105" name="adj2"/>
            </a:avLst>
          </a:prstGeom>
          <a:solidFill>
            <a:srgbClr val="92B5C2"/>
          </a:solidFill>
          <a:ln>
            <a:noFill/>
          </a:ln>
        </p:spPr>
        <p:txBody>
          <a:bodyPr anchorCtr="0" anchor="ctr" bIns="57575" lIns="115175" spcFirstLastPara="1" rIns="115175" wrap="square" tIns="57575">
            <a:noAutofit/>
          </a:bodyPr>
          <a:lstStyle/>
          <a:p>
            <a:pPr indent="0" lvl="0" marL="0" marR="0" rtl="0" algn="ctr">
              <a:lnSpc>
                <a:spcPct val="120000"/>
              </a:lnSpc>
              <a:spcBef>
                <a:spcPts val="0"/>
              </a:spcBef>
              <a:spcAft>
                <a:spcPts val="0"/>
              </a:spcAft>
              <a:buClr>
                <a:schemeClr val="dk1"/>
              </a:buClr>
              <a:buSzPts val="1735"/>
              <a:buFont typeface="Cambria"/>
              <a:buNone/>
            </a:pPr>
            <a:r>
              <a:t/>
            </a:r>
            <a:endParaRPr b="1" i="0" sz="1735" u="none" cap="none" strike="noStrike">
              <a:solidFill>
                <a:srgbClr val="7F7F7F"/>
              </a:solidFill>
              <a:latin typeface="Microsoft Yahei"/>
              <a:ea typeface="Microsoft Yahei"/>
              <a:cs typeface="Microsoft Yahei"/>
              <a:sym typeface="Microsoft Yahei"/>
            </a:endParaRPr>
          </a:p>
        </p:txBody>
      </p:sp>
      <p:sp>
        <p:nvSpPr>
          <p:cNvPr id="847" name="Google Shape;847;p32"/>
          <p:cNvSpPr/>
          <p:nvPr/>
        </p:nvSpPr>
        <p:spPr>
          <a:xfrm>
            <a:off x="8001792" y="3499757"/>
            <a:ext cx="1233787" cy="1479655"/>
          </a:xfrm>
          <a:custGeom>
            <a:rect b="b" l="l" r="r" t="t"/>
            <a:pathLst>
              <a:path extrusionOk="0" h="1025443" w="854172">
                <a:moveTo>
                  <a:pt x="7408" y="0"/>
                </a:moveTo>
                <a:lnTo>
                  <a:pt x="854172" y="377371"/>
                </a:lnTo>
                <a:lnTo>
                  <a:pt x="854172" y="1025443"/>
                </a:lnTo>
                <a:lnTo>
                  <a:pt x="208" y="706134"/>
                </a:lnTo>
                <a:cubicBezTo>
                  <a:pt x="-1621" y="470756"/>
                  <a:pt x="9237" y="235378"/>
                  <a:pt x="7408" y="0"/>
                </a:cubicBezTo>
                <a:close/>
              </a:path>
            </a:pathLst>
          </a:custGeom>
          <a:solidFill>
            <a:srgbClr val="FFFFFF"/>
          </a:solidFill>
          <a:ln cap="flat" cmpd="sng" w="9525">
            <a:solidFill>
              <a:srgbClr val="EAEAEA"/>
            </a:solidFill>
            <a:prstDash val="solid"/>
            <a:miter lim="800000"/>
            <a:headEnd len="sm" w="sm" type="none"/>
            <a:tailEnd len="sm" w="sm" type="none"/>
          </a:ln>
        </p:spPr>
        <p:txBody>
          <a:bodyPr anchorCtr="0" anchor="ctr" bIns="57575" lIns="115175" spcFirstLastPara="1" rIns="115175" wrap="square" tIns="57575">
            <a:noAutofit/>
          </a:bodyPr>
          <a:lstStyle/>
          <a:p>
            <a:pPr indent="0" lvl="0" marL="0" marR="0" rtl="0" algn="ctr">
              <a:lnSpc>
                <a:spcPct val="120000"/>
              </a:lnSpc>
              <a:spcBef>
                <a:spcPts val="0"/>
              </a:spcBef>
              <a:spcAft>
                <a:spcPts val="0"/>
              </a:spcAft>
              <a:buClr>
                <a:schemeClr val="dk1"/>
              </a:buClr>
              <a:buSzPts val="1065"/>
              <a:buFont typeface="Cambria"/>
              <a:buNone/>
            </a:pPr>
            <a:r>
              <a:t/>
            </a:r>
            <a:endParaRPr b="0" i="0" sz="1065" u="none" cap="none" strike="noStrike">
              <a:solidFill>
                <a:srgbClr val="7F7F7F"/>
              </a:solidFill>
              <a:latin typeface="Microsoft Yahei"/>
              <a:ea typeface="Microsoft Yahei"/>
              <a:cs typeface="Microsoft Yahei"/>
              <a:sym typeface="Microsoft Yahei"/>
            </a:endParaRPr>
          </a:p>
        </p:txBody>
      </p:sp>
      <p:sp>
        <p:nvSpPr>
          <p:cNvPr id="848" name="Google Shape;848;p32"/>
          <p:cNvSpPr/>
          <p:nvPr/>
        </p:nvSpPr>
        <p:spPr>
          <a:xfrm>
            <a:off x="6638022" y="4059630"/>
            <a:ext cx="2597553" cy="933782"/>
          </a:xfrm>
          <a:prstGeom prst="rect">
            <a:avLst/>
          </a:prstGeom>
          <a:solidFill>
            <a:srgbClr val="78AF74"/>
          </a:solidFill>
          <a:ln>
            <a:noFill/>
          </a:ln>
        </p:spPr>
        <p:txBody>
          <a:bodyPr anchorCtr="0" anchor="ctr" bIns="57575" lIns="115175" spcFirstLastPara="1" rIns="115175" wrap="square" tIns="57575">
            <a:noAutofit/>
          </a:bodyPr>
          <a:lstStyle/>
          <a:p>
            <a:pPr indent="0" lvl="0" marL="0" marR="0" rtl="0" algn="ctr">
              <a:lnSpc>
                <a:spcPct val="120000"/>
              </a:lnSpc>
              <a:spcBef>
                <a:spcPts val="0"/>
              </a:spcBef>
              <a:spcAft>
                <a:spcPts val="0"/>
              </a:spcAft>
              <a:buClr>
                <a:schemeClr val="dk1"/>
              </a:buClr>
              <a:buSzPts val="1735"/>
              <a:buFont typeface="Cambria"/>
              <a:buNone/>
            </a:pPr>
            <a:r>
              <a:t/>
            </a:r>
            <a:endParaRPr b="1" i="0" sz="1735" u="none" cap="none" strike="noStrike">
              <a:solidFill>
                <a:srgbClr val="7F7F7F"/>
              </a:solidFill>
              <a:latin typeface="Microsoft Yahei"/>
              <a:ea typeface="Microsoft Yahei"/>
              <a:cs typeface="Microsoft Yahei"/>
              <a:sym typeface="Microsoft Yahei"/>
            </a:endParaRPr>
          </a:p>
        </p:txBody>
      </p:sp>
      <p:sp>
        <p:nvSpPr>
          <p:cNvPr id="849" name="Google Shape;849;p32"/>
          <p:cNvSpPr/>
          <p:nvPr/>
        </p:nvSpPr>
        <p:spPr>
          <a:xfrm>
            <a:off x="6624025" y="4065626"/>
            <a:ext cx="1233788" cy="1479655"/>
          </a:xfrm>
          <a:custGeom>
            <a:rect b="b" l="l" r="r" t="t"/>
            <a:pathLst>
              <a:path extrusionOk="0" h="1025443" w="854172">
                <a:moveTo>
                  <a:pt x="7408" y="0"/>
                </a:moveTo>
                <a:lnTo>
                  <a:pt x="854172" y="377371"/>
                </a:lnTo>
                <a:lnTo>
                  <a:pt x="854172" y="1025443"/>
                </a:lnTo>
                <a:lnTo>
                  <a:pt x="208" y="706134"/>
                </a:lnTo>
                <a:cubicBezTo>
                  <a:pt x="-1621" y="470756"/>
                  <a:pt x="9237" y="235378"/>
                  <a:pt x="7408" y="0"/>
                </a:cubicBezTo>
                <a:close/>
              </a:path>
            </a:pathLst>
          </a:custGeom>
          <a:solidFill>
            <a:srgbClr val="FFFFFF"/>
          </a:solidFill>
          <a:ln cap="flat" cmpd="sng" w="9525">
            <a:solidFill>
              <a:srgbClr val="EAEAEA"/>
            </a:solidFill>
            <a:prstDash val="solid"/>
            <a:miter lim="800000"/>
            <a:headEnd len="sm" w="sm" type="none"/>
            <a:tailEnd len="sm" w="sm" type="none"/>
          </a:ln>
        </p:spPr>
        <p:txBody>
          <a:bodyPr anchorCtr="0" anchor="ctr" bIns="57575" lIns="115175" spcFirstLastPara="1" rIns="115175" wrap="square" tIns="57575">
            <a:noAutofit/>
          </a:bodyPr>
          <a:lstStyle/>
          <a:p>
            <a:pPr indent="0" lvl="0" marL="0" marR="0" rtl="0" algn="ctr">
              <a:lnSpc>
                <a:spcPct val="120000"/>
              </a:lnSpc>
              <a:spcBef>
                <a:spcPts val="0"/>
              </a:spcBef>
              <a:spcAft>
                <a:spcPts val="0"/>
              </a:spcAft>
              <a:buClr>
                <a:schemeClr val="dk1"/>
              </a:buClr>
              <a:buSzPts val="1065"/>
              <a:buFont typeface="Cambria"/>
              <a:buNone/>
            </a:pPr>
            <a:r>
              <a:t/>
            </a:r>
            <a:endParaRPr b="0" i="0" sz="1065" u="none" cap="none" strike="noStrike">
              <a:solidFill>
                <a:srgbClr val="7F7F7F"/>
              </a:solidFill>
              <a:latin typeface="Microsoft Yahei"/>
              <a:ea typeface="Microsoft Yahei"/>
              <a:cs typeface="Microsoft Yahei"/>
              <a:sym typeface="Microsoft Yahei"/>
            </a:endParaRPr>
          </a:p>
        </p:txBody>
      </p:sp>
      <p:sp>
        <p:nvSpPr>
          <p:cNvPr id="850" name="Google Shape;850;p32"/>
          <p:cNvSpPr/>
          <p:nvPr/>
        </p:nvSpPr>
        <p:spPr>
          <a:xfrm>
            <a:off x="5262261" y="4633496"/>
            <a:ext cx="2595553" cy="933782"/>
          </a:xfrm>
          <a:prstGeom prst="rect">
            <a:avLst/>
          </a:prstGeom>
          <a:solidFill>
            <a:srgbClr val="92B5C2"/>
          </a:solidFill>
          <a:ln>
            <a:noFill/>
          </a:ln>
        </p:spPr>
        <p:txBody>
          <a:bodyPr anchorCtr="0" anchor="ctr" bIns="57575" lIns="115175" spcFirstLastPara="1" rIns="115175" wrap="square" tIns="57575">
            <a:noAutofit/>
          </a:bodyPr>
          <a:lstStyle/>
          <a:p>
            <a:pPr indent="0" lvl="0" marL="0" marR="0" rtl="0" algn="ctr">
              <a:lnSpc>
                <a:spcPct val="120000"/>
              </a:lnSpc>
              <a:spcBef>
                <a:spcPts val="0"/>
              </a:spcBef>
              <a:spcAft>
                <a:spcPts val="0"/>
              </a:spcAft>
              <a:buClr>
                <a:schemeClr val="dk1"/>
              </a:buClr>
              <a:buSzPts val="1735"/>
              <a:buFont typeface="Cambria"/>
              <a:buNone/>
            </a:pPr>
            <a:r>
              <a:t/>
            </a:r>
            <a:endParaRPr b="1" i="0" sz="1735" u="none" cap="none" strike="noStrike">
              <a:solidFill>
                <a:srgbClr val="7F7F7F"/>
              </a:solidFill>
              <a:latin typeface="Microsoft Yahei"/>
              <a:ea typeface="Microsoft Yahei"/>
              <a:cs typeface="Microsoft Yahei"/>
              <a:sym typeface="Microsoft Yahei"/>
            </a:endParaRPr>
          </a:p>
        </p:txBody>
      </p:sp>
      <p:sp>
        <p:nvSpPr>
          <p:cNvPr id="851" name="Google Shape;851;p32"/>
          <p:cNvSpPr/>
          <p:nvPr/>
        </p:nvSpPr>
        <p:spPr>
          <a:xfrm>
            <a:off x="5234269" y="4647491"/>
            <a:ext cx="1233787" cy="1479655"/>
          </a:xfrm>
          <a:custGeom>
            <a:rect b="b" l="l" r="r" t="t"/>
            <a:pathLst>
              <a:path extrusionOk="0" h="1025443" w="854172">
                <a:moveTo>
                  <a:pt x="7408" y="0"/>
                </a:moveTo>
                <a:lnTo>
                  <a:pt x="854172" y="377371"/>
                </a:lnTo>
                <a:lnTo>
                  <a:pt x="854172" y="1025443"/>
                </a:lnTo>
                <a:lnTo>
                  <a:pt x="208" y="706134"/>
                </a:lnTo>
                <a:cubicBezTo>
                  <a:pt x="-1621" y="470756"/>
                  <a:pt x="9237" y="235378"/>
                  <a:pt x="7408" y="0"/>
                </a:cubicBezTo>
                <a:close/>
              </a:path>
            </a:pathLst>
          </a:custGeom>
          <a:solidFill>
            <a:srgbClr val="FFFFFF"/>
          </a:solidFill>
          <a:ln cap="flat" cmpd="sng" w="9525">
            <a:solidFill>
              <a:srgbClr val="EAEAEA"/>
            </a:solidFill>
            <a:prstDash val="solid"/>
            <a:miter lim="800000"/>
            <a:headEnd len="sm" w="sm" type="none"/>
            <a:tailEnd len="sm" w="sm" type="none"/>
          </a:ln>
        </p:spPr>
        <p:txBody>
          <a:bodyPr anchorCtr="0" anchor="ctr" bIns="57575" lIns="115175" spcFirstLastPara="1" rIns="115175" wrap="square" tIns="57575">
            <a:noAutofit/>
          </a:bodyPr>
          <a:lstStyle/>
          <a:p>
            <a:pPr indent="0" lvl="0" marL="0" marR="0" rtl="0" algn="ctr">
              <a:lnSpc>
                <a:spcPct val="120000"/>
              </a:lnSpc>
              <a:spcBef>
                <a:spcPts val="0"/>
              </a:spcBef>
              <a:spcAft>
                <a:spcPts val="0"/>
              </a:spcAft>
              <a:buClr>
                <a:schemeClr val="dk1"/>
              </a:buClr>
              <a:buSzPts val="1065"/>
              <a:buFont typeface="Cambria"/>
              <a:buNone/>
            </a:pPr>
            <a:r>
              <a:t/>
            </a:r>
            <a:endParaRPr b="0" i="0" sz="1065" u="none" cap="none" strike="noStrike">
              <a:solidFill>
                <a:srgbClr val="7F7F7F"/>
              </a:solidFill>
              <a:latin typeface="Microsoft Yahei"/>
              <a:ea typeface="Microsoft Yahei"/>
              <a:cs typeface="Microsoft Yahei"/>
              <a:sym typeface="Microsoft Yahei"/>
            </a:endParaRPr>
          </a:p>
        </p:txBody>
      </p:sp>
      <p:sp>
        <p:nvSpPr>
          <p:cNvPr id="852" name="Google Shape;852;p32"/>
          <p:cNvSpPr/>
          <p:nvPr/>
        </p:nvSpPr>
        <p:spPr>
          <a:xfrm>
            <a:off x="1136969" y="5193366"/>
            <a:ext cx="5331083" cy="933782"/>
          </a:xfrm>
          <a:prstGeom prst="rect">
            <a:avLst/>
          </a:prstGeom>
          <a:solidFill>
            <a:srgbClr val="78AF74"/>
          </a:solidFill>
          <a:ln>
            <a:noFill/>
          </a:ln>
        </p:spPr>
        <p:txBody>
          <a:bodyPr anchorCtr="0" anchor="ctr" bIns="57575" lIns="115175" spcFirstLastPara="1" rIns="115175" wrap="square" tIns="57575">
            <a:noAutofit/>
          </a:bodyPr>
          <a:lstStyle/>
          <a:p>
            <a:pPr indent="0" lvl="0" marL="0" marR="0" rtl="0" algn="ctr">
              <a:lnSpc>
                <a:spcPct val="120000"/>
              </a:lnSpc>
              <a:spcBef>
                <a:spcPts val="0"/>
              </a:spcBef>
              <a:spcAft>
                <a:spcPts val="0"/>
              </a:spcAft>
              <a:buClr>
                <a:schemeClr val="dk1"/>
              </a:buClr>
              <a:buSzPts val="1735"/>
              <a:buFont typeface="Cambria"/>
              <a:buNone/>
            </a:pPr>
            <a:r>
              <a:t/>
            </a:r>
            <a:endParaRPr b="1" i="0" sz="1735" u="none" cap="none" strike="noStrike">
              <a:solidFill>
                <a:srgbClr val="7F7F7F"/>
              </a:solidFill>
              <a:latin typeface="Microsoft Yahei"/>
              <a:ea typeface="Microsoft Yahei"/>
              <a:cs typeface="Microsoft Yahei"/>
              <a:sym typeface="Microsoft Yahei"/>
            </a:endParaRPr>
          </a:p>
        </p:txBody>
      </p:sp>
      <p:sp>
        <p:nvSpPr>
          <p:cNvPr id="853" name="Google Shape;853;p32"/>
          <p:cNvSpPr txBox="1"/>
          <p:nvPr/>
        </p:nvSpPr>
        <p:spPr>
          <a:xfrm>
            <a:off x="8028941" y="3041193"/>
            <a:ext cx="2398735" cy="360868"/>
          </a:xfrm>
          <a:prstGeom prst="rect">
            <a:avLst/>
          </a:prstGeom>
          <a:noFill/>
          <a:ln>
            <a:noFill/>
          </a:ln>
        </p:spPr>
        <p:txBody>
          <a:bodyPr anchorCtr="0" anchor="ctr" bIns="0" lIns="0" spcFirstLastPara="1" rIns="115175" wrap="square" tIns="0">
            <a:noAutofit/>
          </a:bodyPr>
          <a:lstStyle/>
          <a:p>
            <a:pPr indent="0" lvl="0" marL="0" marR="0" rtl="0" algn="l">
              <a:lnSpc>
                <a:spcPct val="120000"/>
              </a:lnSpc>
              <a:spcBef>
                <a:spcPts val="0"/>
              </a:spcBef>
              <a:spcAft>
                <a:spcPts val="0"/>
              </a:spcAft>
              <a:buNone/>
            </a:pPr>
            <a:r>
              <a:rPr b="1" lang="tr-TR" sz="2135">
                <a:solidFill>
                  <a:srgbClr val="7F7F7F"/>
                </a:solidFill>
                <a:latin typeface="Microsoft Yahei"/>
                <a:ea typeface="Microsoft Yahei"/>
                <a:cs typeface="Microsoft Yahei"/>
                <a:sym typeface="Microsoft Yahei"/>
              </a:rPr>
              <a:t>Implementation</a:t>
            </a:r>
            <a:endParaRPr b="1" sz="2135">
              <a:solidFill>
                <a:srgbClr val="7F7F7F"/>
              </a:solidFill>
              <a:latin typeface="Microsoft Yahei"/>
              <a:ea typeface="Microsoft Yahei"/>
              <a:cs typeface="Microsoft Yahei"/>
              <a:sym typeface="Microsoft Yahei"/>
            </a:endParaRPr>
          </a:p>
        </p:txBody>
      </p:sp>
      <p:sp>
        <p:nvSpPr>
          <p:cNvPr id="854" name="Google Shape;854;p32"/>
          <p:cNvSpPr txBox="1"/>
          <p:nvPr/>
        </p:nvSpPr>
        <p:spPr>
          <a:xfrm>
            <a:off x="6638029" y="3659243"/>
            <a:ext cx="2402385" cy="360868"/>
          </a:xfrm>
          <a:prstGeom prst="rect">
            <a:avLst/>
          </a:prstGeom>
          <a:noFill/>
          <a:ln>
            <a:noFill/>
          </a:ln>
        </p:spPr>
        <p:txBody>
          <a:bodyPr anchorCtr="0" anchor="ctr" bIns="0" lIns="0" spcFirstLastPara="1" rIns="115175" wrap="square" tIns="0">
            <a:noAutofit/>
          </a:bodyPr>
          <a:lstStyle/>
          <a:p>
            <a:pPr indent="0" lvl="0" marL="0" marR="0" rtl="0" algn="l">
              <a:lnSpc>
                <a:spcPct val="120000"/>
              </a:lnSpc>
              <a:spcBef>
                <a:spcPts val="0"/>
              </a:spcBef>
              <a:spcAft>
                <a:spcPts val="0"/>
              </a:spcAft>
              <a:buNone/>
            </a:pPr>
            <a:r>
              <a:rPr b="1" lang="tr-TR" sz="2135">
                <a:solidFill>
                  <a:srgbClr val="7F7F7F"/>
                </a:solidFill>
                <a:latin typeface="Microsoft Yahei"/>
                <a:ea typeface="Microsoft Yahei"/>
                <a:cs typeface="Microsoft Yahei"/>
                <a:sym typeface="Microsoft Yahei"/>
              </a:rPr>
              <a:t>Assurance </a:t>
            </a:r>
            <a:endParaRPr b="1" sz="2135">
              <a:solidFill>
                <a:srgbClr val="7F7F7F"/>
              </a:solidFill>
              <a:latin typeface="Microsoft Yahei"/>
              <a:ea typeface="Microsoft Yahei"/>
              <a:cs typeface="Microsoft Yahei"/>
              <a:sym typeface="Microsoft Yahei"/>
            </a:endParaRPr>
          </a:p>
        </p:txBody>
      </p:sp>
      <p:sp>
        <p:nvSpPr>
          <p:cNvPr id="855" name="Google Shape;855;p32"/>
          <p:cNvSpPr txBox="1"/>
          <p:nvPr/>
        </p:nvSpPr>
        <p:spPr>
          <a:xfrm>
            <a:off x="5262259" y="4231110"/>
            <a:ext cx="1313772" cy="360868"/>
          </a:xfrm>
          <a:prstGeom prst="rect">
            <a:avLst/>
          </a:prstGeom>
          <a:noFill/>
          <a:ln>
            <a:noFill/>
          </a:ln>
        </p:spPr>
        <p:txBody>
          <a:bodyPr anchorCtr="0" anchor="ctr" bIns="0" lIns="0" spcFirstLastPara="1" rIns="115175" wrap="square" tIns="0">
            <a:noAutofit/>
          </a:bodyPr>
          <a:lstStyle/>
          <a:p>
            <a:pPr indent="0" lvl="0" marL="0" marR="0" rtl="0" algn="l">
              <a:lnSpc>
                <a:spcPct val="120000"/>
              </a:lnSpc>
              <a:spcBef>
                <a:spcPts val="0"/>
              </a:spcBef>
              <a:spcAft>
                <a:spcPts val="0"/>
              </a:spcAft>
              <a:buNone/>
            </a:pPr>
            <a:r>
              <a:rPr b="1" lang="tr-TR" sz="2135">
                <a:solidFill>
                  <a:srgbClr val="7F7F7F"/>
                </a:solidFill>
                <a:latin typeface="Microsoft Yahei"/>
                <a:ea typeface="Microsoft Yahei"/>
                <a:cs typeface="Microsoft Yahei"/>
                <a:sym typeface="Microsoft Yahei"/>
              </a:rPr>
              <a:t>Quality</a:t>
            </a:r>
            <a:endParaRPr b="1" sz="2135">
              <a:solidFill>
                <a:srgbClr val="7F7F7F"/>
              </a:solidFill>
              <a:latin typeface="Microsoft Yahei"/>
              <a:ea typeface="Microsoft Yahei"/>
              <a:cs typeface="Microsoft Yahei"/>
              <a:sym typeface="Microsoft Yahei"/>
            </a:endParaRPr>
          </a:p>
        </p:txBody>
      </p:sp>
      <p:sp>
        <p:nvSpPr>
          <p:cNvPr id="856" name="Google Shape;856;p32"/>
          <p:cNvSpPr txBox="1"/>
          <p:nvPr/>
        </p:nvSpPr>
        <p:spPr>
          <a:xfrm>
            <a:off x="3872501" y="4805975"/>
            <a:ext cx="1313774" cy="360868"/>
          </a:xfrm>
          <a:prstGeom prst="rect">
            <a:avLst/>
          </a:prstGeom>
          <a:noFill/>
          <a:ln>
            <a:noFill/>
          </a:ln>
        </p:spPr>
        <p:txBody>
          <a:bodyPr anchorCtr="0" anchor="ctr" bIns="0" lIns="0" spcFirstLastPara="1" rIns="115175" wrap="square" tIns="0">
            <a:noAutofit/>
          </a:bodyPr>
          <a:lstStyle/>
          <a:p>
            <a:pPr indent="0" lvl="0" marL="0" marR="0" rtl="0" algn="l">
              <a:lnSpc>
                <a:spcPct val="120000"/>
              </a:lnSpc>
              <a:spcBef>
                <a:spcPts val="0"/>
              </a:spcBef>
              <a:spcAft>
                <a:spcPts val="0"/>
              </a:spcAft>
              <a:buNone/>
            </a:pPr>
            <a:r>
              <a:rPr b="1" lang="tr-TR" sz="2135">
                <a:solidFill>
                  <a:srgbClr val="7F7F7F"/>
                </a:solidFill>
                <a:latin typeface="Microsoft Yahei"/>
                <a:ea typeface="Microsoft Yahei"/>
                <a:cs typeface="Microsoft Yahei"/>
                <a:sym typeface="Microsoft Yahei"/>
              </a:rPr>
              <a:t>Design</a:t>
            </a:r>
            <a:endParaRPr b="1" sz="2135">
              <a:solidFill>
                <a:srgbClr val="7F7F7F"/>
              </a:solidFill>
              <a:latin typeface="Microsoft Yahei"/>
              <a:ea typeface="Microsoft Yahei"/>
              <a:cs typeface="Microsoft Yahei"/>
              <a:sym typeface="Microsoft Yahei"/>
            </a:endParaRPr>
          </a:p>
        </p:txBody>
      </p:sp>
      <p:sp>
        <p:nvSpPr>
          <p:cNvPr id="857" name="Google Shape;857;p32"/>
          <p:cNvSpPr/>
          <p:nvPr/>
        </p:nvSpPr>
        <p:spPr>
          <a:xfrm>
            <a:off x="1104745" y="1640203"/>
            <a:ext cx="8638710" cy="1384418"/>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None/>
            </a:pPr>
            <a:r>
              <a:rPr lang="tr-TR" sz="1865">
                <a:solidFill>
                  <a:srgbClr val="7F7F7F"/>
                </a:solidFill>
                <a:latin typeface="Microsoft Yahei"/>
                <a:ea typeface="Microsoft Yahei"/>
                <a:cs typeface="Microsoft Yahei"/>
                <a:sym typeface="Microsoft Yahei"/>
              </a:rPr>
              <a:t>All the privilege I claim for my own sex (it is not a very enviable one; you need not covet it), is that of loving longest, when existence or when hope is gone. Jane Austen</a:t>
            </a:r>
            <a:endParaRPr sz="1865">
              <a:solidFill>
                <a:srgbClr val="7F7F7F"/>
              </a:solidFill>
              <a:latin typeface="Microsoft Yahei"/>
              <a:ea typeface="Microsoft Yahei"/>
              <a:cs typeface="Microsoft Yahei"/>
              <a:sym typeface="Microsoft Yahei"/>
            </a:endParaRPr>
          </a:p>
        </p:txBody>
      </p:sp>
      <p:sp>
        <p:nvSpPr>
          <p:cNvPr id="858" name="Google Shape;858;p32"/>
          <p:cNvSpPr/>
          <p:nvPr/>
        </p:nvSpPr>
        <p:spPr>
          <a:xfrm rot="5400000">
            <a:off x="976450" y="1580291"/>
            <a:ext cx="458433" cy="393812"/>
          </a:xfrm>
          <a:prstGeom prst="corner">
            <a:avLst>
              <a:gd fmla="val 25014" name="adj1"/>
              <a:gd fmla="val 23544" name="adj2"/>
            </a:avLst>
          </a:prstGeom>
          <a:solidFill>
            <a:srgbClr val="538A4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Microsoft Yahei"/>
              <a:ea typeface="Microsoft Yahei"/>
              <a:cs typeface="Microsoft Yahei"/>
              <a:sym typeface="Microsoft Yahei"/>
            </a:endParaRPr>
          </a:p>
        </p:txBody>
      </p:sp>
      <p:sp>
        <p:nvSpPr>
          <p:cNvPr id="859" name="Google Shape;859;p32"/>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Dispatch</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852"/>
                                        </p:tgtEl>
                                        <p:attrNameLst>
                                          <p:attrName>style.visibility</p:attrName>
                                        </p:attrNameLst>
                                      </p:cBhvr>
                                      <p:to>
                                        <p:strVal val="visible"/>
                                      </p:to>
                                    </p:set>
                                    <p:animEffect filter="fade" transition="in">
                                      <p:cBhvr>
                                        <p:cTn dur="500"/>
                                        <p:tgtEl>
                                          <p:spTgt spid="852"/>
                                        </p:tgtEl>
                                      </p:cBhvr>
                                    </p:animEffect>
                                  </p:childTnLst>
                                </p:cTn>
                              </p:par>
                              <p:par>
                                <p:cTn fill="hold" nodeType="withEffect" presetClass="entr" presetID="10" presetSubtype="0">
                                  <p:stCondLst>
                                    <p:cond delay="250"/>
                                  </p:stCondLst>
                                  <p:childTnLst>
                                    <p:set>
                                      <p:cBhvr>
                                        <p:cTn dur="1" fill="hold">
                                          <p:stCondLst>
                                            <p:cond delay="0"/>
                                          </p:stCondLst>
                                        </p:cTn>
                                        <p:tgtEl>
                                          <p:spTgt spid="851"/>
                                        </p:tgtEl>
                                        <p:attrNameLst>
                                          <p:attrName>style.visibility</p:attrName>
                                        </p:attrNameLst>
                                      </p:cBhvr>
                                      <p:to>
                                        <p:strVal val="visible"/>
                                      </p:to>
                                    </p:set>
                                    <p:animEffect filter="fade" transition="in">
                                      <p:cBhvr>
                                        <p:cTn dur="500"/>
                                        <p:tgtEl>
                                          <p:spTgt spid="851"/>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850"/>
                                        </p:tgtEl>
                                        <p:attrNameLst>
                                          <p:attrName>style.visibility</p:attrName>
                                        </p:attrNameLst>
                                      </p:cBhvr>
                                      <p:to>
                                        <p:strVal val="visible"/>
                                      </p:to>
                                    </p:set>
                                    <p:animEffect filter="fade" transition="in">
                                      <p:cBhvr>
                                        <p:cTn dur="500"/>
                                        <p:tgtEl>
                                          <p:spTgt spid="850"/>
                                        </p:tgtEl>
                                      </p:cBhvr>
                                    </p:animEffect>
                                  </p:childTnLst>
                                </p:cTn>
                              </p:par>
                              <p:par>
                                <p:cTn fill="hold" nodeType="withEffect" presetClass="entr" presetID="10" presetSubtype="0">
                                  <p:stCondLst>
                                    <p:cond delay="250"/>
                                  </p:stCondLst>
                                  <p:childTnLst>
                                    <p:set>
                                      <p:cBhvr>
                                        <p:cTn dur="1" fill="hold">
                                          <p:stCondLst>
                                            <p:cond delay="0"/>
                                          </p:stCondLst>
                                        </p:cTn>
                                        <p:tgtEl>
                                          <p:spTgt spid="849"/>
                                        </p:tgtEl>
                                        <p:attrNameLst>
                                          <p:attrName>style.visibility</p:attrName>
                                        </p:attrNameLst>
                                      </p:cBhvr>
                                      <p:to>
                                        <p:strVal val="visible"/>
                                      </p:to>
                                    </p:set>
                                    <p:animEffect filter="fade" transition="in">
                                      <p:cBhvr>
                                        <p:cTn dur="500"/>
                                        <p:tgtEl>
                                          <p:spTgt spid="84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848"/>
                                        </p:tgtEl>
                                        <p:attrNameLst>
                                          <p:attrName>style.visibility</p:attrName>
                                        </p:attrNameLst>
                                      </p:cBhvr>
                                      <p:to>
                                        <p:strVal val="visible"/>
                                      </p:to>
                                    </p:set>
                                    <p:animEffect filter="fade" transition="in">
                                      <p:cBhvr>
                                        <p:cTn dur="500"/>
                                        <p:tgtEl>
                                          <p:spTgt spid="848"/>
                                        </p:tgtEl>
                                      </p:cBhvr>
                                    </p:animEffect>
                                  </p:childTnLst>
                                </p:cTn>
                              </p:par>
                              <p:par>
                                <p:cTn fill="hold" nodeType="withEffect" presetClass="entr" presetID="10" presetSubtype="0">
                                  <p:stCondLst>
                                    <p:cond delay="250"/>
                                  </p:stCondLst>
                                  <p:childTnLst>
                                    <p:set>
                                      <p:cBhvr>
                                        <p:cTn dur="1" fill="hold">
                                          <p:stCondLst>
                                            <p:cond delay="0"/>
                                          </p:stCondLst>
                                        </p:cTn>
                                        <p:tgtEl>
                                          <p:spTgt spid="847"/>
                                        </p:tgtEl>
                                        <p:attrNameLst>
                                          <p:attrName>style.visibility</p:attrName>
                                        </p:attrNameLst>
                                      </p:cBhvr>
                                      <p:to>
                                        <p:strVal val="visible"/>
                                      </p:to>
                                    </p:set>
                                    <p:animEffect filter="fade" transition="in">
                                      <p:cBhvr>
                                        <p:cTn dur="500"/>
                                        <p:tgtEl>
                                          <p:spTgt spid="847"/>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846"/>
                                        </p:tgtEl>
                                        <p:attrNameLst>
                                          <p:attrName>style.visibility</p:attrName>
                                        </p:attrNameLst>
                                      </p:cBhvr>
                                      <p:to>
                                        <p:strVal val="visible"/>
                                      </p:to>
                                    </p:set>
                                    <p:animEffect filter="fade" transition="in">
                                      <p:cBhvr>
                                        <p:cTn dur="500"/>
                                        <p:tgtEl>
                                          <p:spTgt spid="846"/>
                                        </p:tgtEl>
                                      </p:cBhvr>
                                    </p:animEffect>
                                  </p:childTnLst>
                                </p:cTn>
                              </p:par>
                            </p:childTnLst>
                          </p:cTn>
                        </p:par>
                        <p:par>
                          <p:cTn fill="hold">
                            <p:stCondLst>
                              <p:cond delay="2000"/>
                            </p:stCondLst>
                            <p:childTnLst>
                              <p:par>
                                <p:cTn fill="hold" nodeType="afterEffect" presetClass="entr" presetID="2" presetSubtype="8">
                                  <p:stCondLst>
                                    <p:cond delay="0"/>
                                  </p:stCondLst>
                                  <p:childTnLst>
                                    <p:set>
                                      <p:cBhvr>
                                        <p:cTn dur="1" fill="hold">
                                          <p:stCondLst>
                                            <p:cond delay="0"/>
                                          </p:stCondLst>
                                        </p:cTn>
                                        <p:tgtEl>
                                          <p:spTgt spid="856"/>
                                        </p:tgtEl>
                                        <p:attrNameLst>
                                          <p:attrName>style.visibility</p:attrName>
                                        </p:attrNameLst>
                                      </p:cBhvr>
                                      <p:to>
                                        <p:strVal val="visible"/>
                                      </p:to>
                                    </p:set>
                                    <p:anim calcmode="lin" valueType="num">
                                      <p:cBhvr additive="base">
                                        <p:cTn dur="500"/>
                                        <p:tgtEl>
                                          <p:spTgt spid="85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250"/>
                                  </p:stCondLst>
                                  <p:childTnLst>
                                    <p:set>
                                      <p:cBhvr>
                                        <p:cTn dur="1" fill="hold">
                                          <p:stCondLst>
                                            <p:cond delay="0"/>
                                          </p:stCondLst>
                                        </p:cTn>
                                        <p:tgtEl>
                                          <p:spTgt spid="855"/>
                                        </p:tgtEl>
                                        <p:attrNameLst>
                                          <p:attrName>style.visibility</p:attrName>
                                        </p:attrNameLst>
                                      </p:cBhvr>
                                      <p:to>
                                        <p:strVal val="visible"/>
                                      </p:to>
                                    </p:set>
                                    <p:anim calcmode="lin" valueType="num">
                                      <p:cBhvr additive="base">
                                        <p:cTn dur="500"/>
                                        <p:tgtEl>
                                          <p:spTgt spid="85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500"/>
                                  </p:stCondLst>
                                  <p:childTnLst>
                                    <p:set>
                                      <p:cBhvr>
                                        <p:cTn dur="1" fill="hold">
                                          <p:stCondLst>
                                            <p:cond delay="0"/>
                                          </p:stCondLst>
                                        </p:cTn>
                                        <p:tgtEl>
                                          <p:spTgt spid="854"/>
                                        </p:tgtEl>
                                        <p:attrNameLst>
                                          <p:attrName>style.visibility</p:attrName>
                                        </p:attrNameLst>
                                      </p:cBhvr>
                                      <p:to>
                                        <p:strVal val="visible"/>
                                      </p:to>
                                    </p:set>
                                    <p:anim calcmode="lin" valueType="num">
                                      <p:cBhvr additive="base">
                                        <p:cTn dur="500"/>
                                        <p:tgtEl>
                                          <p:spTgt spid="854"/>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750"/>
                                  </p:stCondLst>
                                  <p:childTnLst>
                                    <p:set>
                                      <p:cBhvr>
                                        <p:cTn dur="1" fill="hold">
                                          <p:stCondLst>
                                            <p:cond delay="0"/>
                                          </p:stCondLst>
                                        </p:cTn>
                                        <p:tgtEl>
                                          <p:spTgt spid="853"/>
                                        </p:tgtEl>
                                        <p:attrNameLst>
                                          <p:attrName>style.visibility</p:attrName>
                                        </p:attrNameLst>
                                      </p:cBhvr>
                                      <p:to>
                                        <p:strVal val="visible"/>
                                      </p:to>
                                    </p:set>
                                    <p:anim calcmode="lin" valueType="num">
                                      <p:cBhvr additive="base">
                                        <p:cTn dur="500"/>
                                        <p:tgtEl>
                                          <p:spTgt spid="853"/>
                                        </p:tgtEl>
                                        <p:attrNameLst>
                                          <p:attrName>ppt_x</p:attrName>
                                        </p:attrNameLst>
                                      </p:cBhvr>
                                      <p:tavLst>
                                        <p:tav fmla="" tm="0">
                                          <p:val>
                                            <p:strVal val="#ppt_x-1"/>
                                          </p:val>
                                        </p:tav>
                                        <p:tav fmla="" tm="100000">
                                          <p:val>
                                            <p:strVal val="#ppt_x"/>
                                          </p:val>
                                        </p:tav>
                                      </p:tavLst>
                                    </p:anim>
                                  </p:childTnLst>
                                </p:cTn>
                              </p:par>
                            </p:childTnLst>
                          </p:cTn>
                        </p:par>
                        <p:par>
                          <p:cTn fill="hold">
                            <p:stCondLst>
                              <p:cond delay="2500"/>
                            </p:stCondLst>
                            <p:childTnLst>
                              <p:par>
                                <p:cTn fill="hold" nodeType="afterEffect" presetClass="entr" presetID="2" presetSubtype="8">
                                  <p:stCondLst>
                                    <p:cond delay="0"/>
                                  </p:stCondLst>
                                  <p:childTnLst>
                                    <p:set>
                                      <p:cBhvr>
                                        <p:cTn dur="1" fill="hold">
                                          <p:stCondLst>
                                            <p:cond delay="0"/>
                                          </p:stCondLst>
                                        </p:cTn>
                                        <p:tgtEl>
                                          <p:spTgt spid="858"/>
                                        </p:tgtEl>
                                        <p:attrNameLst>
                                          <p:attrName>style.visibility</p:attrName>
                                        </p:attrNameLst>
                                      </p:cBhvr>
                                      <p:to>
                                        <p:strVal val="visible"/>
                                      </p:to>
                                    </p:set>
                                    <p:anim calcmode="lin" valueType="num">
                                      <p:cBhvr additive="base">
                                        <p:cTn dur="500"/>
                                        <p:tgtEl>
                                          <p:spTgt spid="858"/>
                                        </p:tgtEl>
                                        <p:attrNameLst>
                                          <p:attrName>ppt_x</p:attrName>
                                        </p:attrNameLst>
                                      </p:cBhvr>
                                      <p:tavLst>
                                        <p:tav fmla="" tm="0">
                                          <p:val>
                                            <p:strVal val="#ppt_x-1"/>
                                          </p:val>
                                        </p:tav>
                                        <p:tav fmla="" tm="100000">
                                          <p:val>
                                            <p:strVal val="#ppt_x"/>
                                          </p:val>
                                        </p:tav>
                                      </p:tavLst>
                                    </p:anim>
                                  </p:childTnLst>
                                </p:cTn>
                              </p:par>
                            </p:childTnLst>
                          </p:cTn>
                        </p:par>
                        <p:par>
                          <p:cTn fill="hold">
                            <p:stCondLst>
                              <p:cond delay="3000"/>
                            </p:stCondLst>
                            <p:childTnLst>
                              <p:par>
                                <p:cTn fill="hold" nodeType="afterEffect" presetClass="entr" presetID="2" presetSubtype="2">
                                  <p:stCondLst>
                                    <p:cond delay="0"/>
                                  </p:stCondLst>
                                  <p:childTnLst>
                                    <p:set>
                                      <p:cBhvr>
                                        <p:cTn dur="1" fill="hold">
                                          <p:stCondLst>
                                            <p:cond delay="0"/>
                                          </p:stCondLst>
                                        </p:cTn>
                                        <p:tgtEl>
                                          <p:spTgt spid="857"/>
                                        </p:tgtEl>
                                        <p:attrNameLst>
                                          <p:attrName>style.visibility</p:attrName>
                                        </p:attrNameLst>
                                      </p:cBhvr>
                                      <p:to>
                                        <p:strVal val="visible"/>
                                      </p:to>
                                    </p:set>
                                    <p:anim calcmode="lin" valueType="num">
                                      <p:cBhvr additive="base">
                                        <p:cTn dur="500"/>
                                        <p:tgtEl>
                                          <p:spTgt spid="857"/>
                                        </p:tgtEl>
                                        <p:attrNameLst>
                                          <p:attrName>ppt_x</p:attrName>
                                        </p:attrNameLst>
                                      </p:cBhvr>
                                      <p:tavLst>
                                        <p:tav fmla="" tm="0">
                                          <p:val>
                                            <p:strVal val="#ppt_x+1"/>
                                          </p:val>
                                        </p:tav>
                                        <p:tav fmla="" tm="100000">
                                          <p:val>
                                            <p:strVal val="#ppt_x"/>
                                          </p:val>
                                        </p:tav>
                                      </p:tavLst>
                                    </p:anim>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859"/>
                                        </p:tgtEl>
                                        <p:attrNameLst>
                                          <p:attrName>style.visibility</p:attrName>
                                        </p:attrNameLst>
                                      </p:cBhvr>
                                      <p:to>
                                        <p:strVal val="visible"/>
                                      </p:to>
                                    </p:set>
                                    <p:animEffect filter="fade" transition="in">
                                      <p:cBhvr>
                                        <p:cTn dur="500"/>
                                        <p:tgtEl>
                                          <p:spTgt spid="85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15"/>
          <p:cNvSpPr/>
          <p:nvPr/>
        </p:nvSpPr>
        <p:spPr>
          <a:xfrm>
            <a:off x="1165765" y="1287493"/>
            <a:ext cx="2400675" cy="1673853"/>
          </a:xfrm>
          <a:prstGeom prst="rect">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210" name="Google Shape;210;p15"/>
          <p:cNvSpPr txBox="1"/>
          <p:nvPr/>
        </p:nvSpPr>
        <p:spPr>
          <a:xfrm>
            <a:off x="5198254" y="1415770"/>
            <a:ext cx="622286" cy="4616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2400">
                <a:solidFill>
                  <a:schemeClr val="dk1"/>
                </a:solidFill>
                <a:latin typeface="Cambria"/>
                <a:ea typeface="Cambria"/>
                <a:cs typeface="Cambria"/>
                <a:sym typeface="Cambria"/>
              </a:rPr>
              <a:t>01.</a:t>
            </a:r>
            <a:endParaRPr b="1" sz="2400">
              <a:solidFill>
                <a:schemeClr val="dk1"/>
              </a:solidFill>
              <a:latin typeface="Cambria"/>
              <a:ea typeface="Cambria"/>
              <a:cs typeface="Cambria"/>
              <a:sym typeface="Cambria"/>
            </a:endParaRPr>
          </a:p>
        </p:txBody>
      </p:sp>
      <p:sp>
        <p:nvSpPr>
          <p:cNvPr id="211" name="Google Shape;211;p15"/>
          <p:cNvSpPr txBox="1"/>
          <p:nvPr/>
        </p:nvSpPr>
        <p:spPr>
          <a:xfrm>
            <a:off x="6012151" y="1244972"/>
            <a:ext cx="4644807" cy="739529"/>
          </a:xfrm>
          <a:prstGeom prst="rect">
            <a:avLst/>
          </a:prstGeom>
          <a:noFill/>
          <a:ln>
            <a:noFill/>
          </a:ln>
        </p:spPr>
        <p:txBody>
          <a:bodyPr anchorCtr="0" anchor="ctr" bIns="45700" lIns="91425" spcFirstLastPara="1" rIns="91425" wrap="square" tIns="45700">
            <a:noAutofit/>
          </a:bodyPr>
          <a:lstStyle/>
          <a:p>
            <a:pPr indent="0" lvl="0" marL="0" marR="0" rtl="0" algn="l">
              <a:lnSpc>
                <a:spcPct val="150000"/>
              </a:lnSpc>
              <a:spcBef>
                <a:spcPts val="0"/>
              </a:spcBef>
              <a:spcAft>
                <a:spcPts val="0"/>
              </a:spcAft>
              <a:buNone/>
            </a:pPr>
            <a:r>
              <a:rPr b="1" lang="tr-TR" sz="2400">
                <a:solidFill>
                  <a:schemeClr val="dk1"/>
                </a:solidFill>
                <a:latin typeface="Cambria"/>
                <a:ea typeface="Cambria"/>
                <a:cs typeface="Cambria"/>
                <a:sym typeface="Cambria"/>
              </a:rPr>
              <a:t>Difference</a:t>
            </a:r>
            <a:endParaRPr b="1" sz="2400">
              <a:solidFill>
                <a:schemeClr val="dk1"/>
              </a:solidFill>
              <a:latin typeface="Cambria"/>
              <a:ea typeface="Cambria"/>
              <a:cs typeface="Cambria"/>
              <a:sym typeface="Cambria"/>
            </a:endParaRPr>
          </a:p>
        </p:txBody>
      </p:sp>
      <p:cxnSp>
        <p:nvCxnSpPr>
          <p:cNvPr id="212" name="Google Shape;212;p15"/>
          <p:cNvCxnSpPr/>
          <p:nvPr/>
        </p:nvCxnSpPr>
        <p:spPr>
          <a:xfrm>
            <a:off x="6054969" y="1287493"/>
            <a:ext cx="0" cy="712551"/>
          </a:xfrm>
          <a:prstGeom prst="straightConnector1">
            <a:avLst/>
          </a:prstGeom>
          <a:noFill/>
          <a:ln cap="flat" cmpd="sng" w="38100">
            <a:solidFill>
              <a:srgbClr val="D8D8D8"/>
            </a:solidFill>
            <a:prstDash val="solid"/>
            <a:miter lim="800000"/>
            <a:headEnd len="sm" w="sm" type="none"/>
            <a:tailEnd len="sm" w="sm" type="none"/>
          </a:ln>
        </p:spPr>
      </p:cxnSp>
      <p:sp>
        <p:nvSpPr>
          <p:cNvPr id="213" name="Google Shape;213;p15"/>
          <p:cNvSpPr txBox="1"/>
          <p:nvPr/>
        </p:nvSpPr>
        <p:spPr>
          <a:xfrm>
            <a:off x="5198254" y="2586202"/>
            <a:ext cx="622286" cy="4616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2400">
                <a:solidFill>
                  <a:schemeClr val="dk1"/>
                </a:solidFill>
                <a:latin typeface="Cambria"/>
                <a:ea typeface="Cambria"/>
                <a:cs typeface="Cambria"/>
                <a:sym typeface="Cambria"/>
              </a:rPr>
              <a:t>02.</a:t>
            </a:r>
            <a:endParaRPr b="1" sz="2400">
              <a:solidFill>
                <a:schemeClr val="dk1"/>
              </a:solidFill>
              <a:latin typeface="Cambria"/>
              <a:ea typeface="Cambria"/>
              <a:cs typeface="Cambria"/>
              <a:sym typeface="Cambria"/>
            </a:endParaRPr>
          </a:p>
        </p:txBody>
      </p:sp>
      <p:sp>
        <p:nvSpPr>
          <p:cNvPr id="214" name="Google Shape;214;p15"/>
          <p:cNvSpPr txBox="1"/>
          <p:nvPr/>
        </p:nvSpPr>
        <p:spPr>
          <a:xfrm>
            <a:off x="6012151" y="2415404"/>
            <a:ext cx="4644807" cy="739529"/>
          </a:xfrm>
          <a:prstGeom prst="rect">
            <a:avLst/>
          </a:prstGeom>
          <a:noFill/>
          <a:ln>
            <a:noFill/>
          </a:ln>
        </p:spPr>
        <p:txBody>
          <a:bodyPr anchorCtr="0" anchor="ctr" bIns="45700" lIns="91425" spcFirstLastPara="1" rIns="91425" wrap="square" tIns="45700">
            <a:noAutofit/>
          </a:bodyPr>
          <a:lstStyle/>
          <a:p>
            <a:pPr indent="0" lvl="0" marL="0" marR="0" rtl="0" algn="l">
              <a:lnSpc>
                <a:spcPct val="150000"/>
              </a:lnSpc>
              <a:spcBef>
                <a:spcPts val="0"/>
              </a:spcBef>
              <a:spcAft>
                <a:spcPts val="0"/>
              </a:spcAft>
              <a:buNone/>
            </a:pPr>
            <a:r>
              <a:rPr b="1" lang="tr-TR" sz="2400">
                <a:solidFill>
                  <a:schemeClr val="dk1"/>
                </a:solidFill>
                <a:latin typeface="Cambria"/>
                <a:ea typeface="Cambria"/>
                <a:cs typeface="Cambria"/>
                <a:sym typeface="Cambria"/>
              </a:rPr>
              <a:t>Dismiss</a:t>
            </a:r>
            <a:endParaRPr b="1" sz="2400">
              <a:solidFill>
                <a:schemeClr val="dk1"/>
              </a:solidFill>
              <a:latin typeface="Cambria"/>
              <a:ea typeface="Cambria"/>
              <a:cs typeface="Cambria"/>
              <a:sym typeface="Cambria"/>
            </a:endParaRPr>
          </a:p>
        </p:txBody>
      </p:sp>
      <p:cxnSp>
        <p:nvCxnSpPr>
          <p:cNvPr id="215" name="Google Shape;215;p15"/>
          <p:cNvCxnSpPr/>
          <p:nvPr/>
        </p:nvCxnSpPr>
        <p:spPr>
          <a:xfrm>
            <a:off x="6054969" y="2457925"/>
            <a:ext cx="0" cy="712551"/>
          </a:xfrm>
          <a:prstGeom prst="straightConnector1">
            <a:avLst/>
          </a:prstGeom>
          <a:noFill/>
          <a:ln cap="flat" cmpd="sng" w="38100">
            <a:solidFill>
              <a:srgbClr val="D8D8D8"/>
            </a:solidFill>
            <a:prstDash val="solid"/>
            <a:miter lim="800000"/>
            <a:headEnd len="sm" w="sm" type="none"/>
            <a:tailEnd len="sm" w="sm" type="none"/>
          </a:ln>
        </p:spPr>
      </p:cxnSp>
      <p:sp>
        <p:nvSpPr>
          <p:cNvPr id="216" name="Google Shape;216;p15"/>
          <p:cNvSpPr txBox="1"/>
          <p:nvPr/>
        </p:nvSpPr>
        <p:spPr>
          <a:xfrm>
            <a:off x="5198254" y="3833708"/>
            <a:ext cx="622286" cy="4616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2400">
                <a:solidFill>
                  <a:schemeClr val="dk1"/>
                </a:solidFill>
                <a:latin typeface="Cambria"/>
                <a:ea typeface="Cambria"/>
                <a:cs typeface="Cambria"/>
                <a:sym typeface="Cambria"/>
              </a:rPr>
              <a:t>03.</a:t>
            </a:r>
            <a:endParaRPr b="1" sz="2400">
              <a:solidFill>
                <a:schemeClr val="dk1"/>
              </a:solidFill>
              <a:latin typeface="Cambria"/>
              <a:ea typeface="Cambria"/>
              <a:cs typeface="Cambria"/>
              <a:sym typeface="Cambria"/>
            </a:endParaRPr>
          </a:p>
        </p:txBody>
      </p:sp>
      <p:sp>
        <p:nvSpPr>
          <p:cNvPr id="217" name="Google Shape;217;p15"/>
          <p:cNvSpPr txBox="1"/>
          <p:nvPr/>
        </p:nvSpPr>
        <p:spPr>
          <a:xfrm>
            <a:off x="6012151" y="3662912"/>
            <a:ext cx="4644807" cy="702316"/>
          </a:xfrm>
          <a:prstGeom prst="rect">
            <a:avLst/>
          </a:prstGeom>
          <a:noFill/>
          <a:ln>
            <a:noFill/>
          </a:ln>
        </p:spPr>
        <p:txBody>
          <a:bodyPr anchorCtr="0" anchor="ctr" bIns="45700" lIns="91425" spcFirstLastPara="1" rIns="91425" wrap="square" tIns="45700">
            <a:noAutofit/>
          </a:bodyPr>
          <a:lstStyle/>
          <a:p>
            <a:pPr indent="0" lvl="0" marL="0" marR="0" rtl="0" algn="l">
              <a:lnSpc>
                <a:spcPct val="150000"/>
              </a:lnSpc>
              <a:spcBef>
                <a:spcPts val="0"/>
              </a:spcBef>
              <a:spcAft>
                <a:spcPts val="0"/>
              </a:spcAft>
              <a:buNone/>
            </a:pPr>
            <a:r>
              <a:rPr b="1" lang="tr-TR" sz="2400">
                <a:solidFill>
                  <a:schemeClr val="dk1"/>
                </a:solidFill>
                <a:latin typeface="Cambria"/>
                <a:ea typeface="Cambria"/>
                <a:cs typeface="Cambria"/>
                <a:sym typeface="Cambria"/>
              </a:rPr>
              <a:t>Dispatch</a:t>
            </a:r>
            <a:endParaRPr b="1" sz="2400">
              <a:solidFill>
                <a:schemeClr val="dk1"/>
              </a:solidFill>
              <a:latin typeface="Cambria"/>
              <a:ea typeface="Cambria"/>
              <a:cs typeface="Cambria"/>
              <a:sym typeface="Cambria"/>
            </a:endParaRPr>
          </a:p>
        </p:txBody>
      </p:sp>
      <p:cxnSp>
        <p:nvCxnSpPr>
          <p:cNvPr id="218" name="Google Shape;218;p15"/>
          <p:cNvCxnSpPr/>
          <p:nvPr/>
        </p:nvCxnSpPr>
        <p:spPr>
          <a:xfrm>
            <a:off x="6054969" y="3705432"/>
            <a:ext cx="0" cy="712551"/>
          </a:xfrm>
          <a:prstGeom prst="straightConnector1">
            <a:avLst/>
          </a:prstGeom>
          <a:noFill/>
          <a:ln cap="flat" cmpd="sng" w="38100">
            <a:solidFill>
              <a:srgbClr val="D8D8D8"/>
            </a:solidFill>
            <a:prstDash val="solid"/>
            <a:miter lim="800000"/>
            <a:headEnd len="sm" w="sm" type="none"/>
            <a:tailEnd len="sm" w="sm" type="none"/>
          </a:ln>
        </p:spPr>
      </p:cxnSp>
      <p:sp>
        <p:nvSpPr>
          <p:cNvPr id="219" name="Google Shape;219;p15"/>
          <p:cNvSpPr/>
          <p:nvPr/>
        </p:nvSpPr>
        <p:spPr>
          <a:xfrm>
            <a:off x="1798388" y="1287493"/>
            <a:ext cx="1768052" cy="1673853"/>
          </a:xfrm>
          <a:prstGeom prst="rect">
            <a:avLst/>
          </a:prstGeom>
          <a:solidFill>
            <a:schemeClr val="accent1">
              <a:alpha val="8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900">
              <a:solidFill>
                <a:schemeClr val="lt1"/>
              </a:solidFill>
              <a:latin typeface="Cambria"/>
              <a:ea typeface="Cambria"/>
              <a:cs typeface="Cambria"/>
              <a:sym typeface="Cambria"/>
            </a:endParaRPr>
          </a:p>
        </p:txBody>
      </p:sp>
      <p:sp>
        <p:nvSpPr>
          <p:cNvPr id="220" name="Google Shape;220;p15"/>
          <p:cNvSpPr txBox="1"/>
          <p:nvPr/>
        </p:nvSpPr>
        <p:spPr>
          <a:xfrm>
            <a:off x="2461160" y="2265603"/>
            <a:ext cx="904415" cy="58477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tr-TR" sz="1600">
                <a:solidFill>
                  <a:schemeClr val="lt1"/>
                </a:solidFill>
                <a:latin typeface="Cambria"/>
                <a:ea typeface="Cambria"/>
                <a:cs typeface="Cambria"/>
                <a:sym typeface="Cambria"/>
              </a:rPr>
              <a:t>BULLET</a:t>
            </a:r>
            <a:endParaRPr/>
          </a:p>
          <a:p>
            <a:pPr indent="0" lvl="0" marL="0" marR="0" rtl="0" algn="r">
              <a:spcBef>
                <a:spcPts val="0"/>
              </a:spcBef>
              <a:spcAft>
                <a:spcPts val="0"/>
              </a:spcAft>
              <a:buNone/>
            </a:pPr>
            <a:r>
              <a:rPr lang="tr-TR" sz="1600">
                <a:solidFill>
                  <a:schemeClr val="lt1"/>
                </a:solidFill>
                <a:latin typeface="Cambria"/>
                <a:ea typeface="Cambria"/>
                <a:cs typeface="Cambria"/>
                <a:sym typeface="Cambria"/>
              </a:rPr>
              <a:t>POINTS</a:t>
            </a:r>
            <a:endParaRPr/>
          </a:p>
        </p:txBody>
      </p:sp>
      <p:sp>
        <p:nvSpPr>
          <p:cNvPr id="221" name="Google Shape;221;p15"/>
          <p:cNvSpPr txBox="1"/>
          <p:nvPr/>
        </p:nvSpPr>
        <p:spPr>
          <a:xfrm>
            <a:off x="5198254" y="4986233"/>
            <a:ext cx="622286" cy="4616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2400">
                <a:solidFill>
                  <a:schemeClr val="dk1"/>
                </a:solidFill>
                <a:latin typeface="Cambria"/>
                <a:ea typeface="Cambria"/>
                <a:cs typeface="Cambria"/>
                <a:sym typeface="Cambria"/>
              </a:rPr>
              <a:t>04.</a:t>
            </a:r>
            <a:endParaRPr b="1" sz="2400">
              <a:solidFill>
                <a:schemeClr val="dk1"/>
              </a:solidFill>
              <a:latin typeface="Cambria"/>
              <a:ea typeface="Cambria"/>
              <a:cs typeface="Cambria"/>
              <a:sym typeface="Cambria"/>
            </a:endParaRPr>
          </a:p>
        </p:txBody>
      </p:sp>
      <p:sp>
        <p:nvSpPr>
          <p:cNvPr id="222" name="Google Shape;222;p15"/>
          <p:cNvSpPr txBox="1"/>
          <p:nvPr/>
        </p:nvSpPr>
        <p:spPr>
          <a:xfrm>
            <a:off x="6012151" y="4815437"/>
            <a:ext cx="4644807" cy="702316"/>
          </a:xfrm>
          <a:prstGeom prst="rect">
            <a:avLst/>
          </a:prstGeom>
          <a:noFill/>
          <a:ln>
            <a:noFill/>
          </a:ln>
        </p:spPr>
        <p:txBody>
          <a:bodyPr anchorCtr="0" anchor="ctr" bIns="45700" lIns="91425" spcFirstLastPara="1" rIns="91425" wrap="square" tIns="45700">
            <a:noAutofit/>
          </a:bodyPr>
          <a:lstStyle/>
          <a:p>
            <a:pPr indent="0" lvl="0" marL="0" marR="0" rtl="0" algn="l">
              <a:lnSpc>
                <a:spcPct val="150000"/>
              </a:lnSpc>
              <a:spcBef>
                <a:spcPts val="0"/>
              </a:spcBef>
              <a:spcAft>
                <a:spcPts val="0"/>
              </a:spcAft>
              <a:buNone/>
            </a:pPr>
            <a:r>
              <a:rPr b="1" lang="tr-TR" sz="2400">
                <a:solidFill>
                  <a:schemeClr val="dk1"/>
                </a:solidFill>
                <a:latin typeface="Cambria"/>
                <a:ea typeface="Cambria"/>
                <a:cs typeface="Cambria"/>
                <a:sym typeface="Cambria"/>
              </a:rPr>
              <a:t>Distribute</a:t>
            </a:r>
            <a:endParaRPr b="1" sz="2400">
              <a:solidFill>
                <a:schemeClr val="dk1"/>
              </a:solidFill>
              <a:latin typeface="Cambria"/>
              <a:ea typeface="Cambria"/>
              <a:cs typeface="Cambria"/>
              <a:sym typeface="Cambria"/>
            </a:endParaRPr>
          </a:p>
        </p:txBody>
      </p:sp>
      <p:cxnSp>
        <p:nvCxnSpPr>
          <p:cNvPr id="223" name="Google Shape;223;p15"/>
          <p:cNvCxnSpPr/>
          <p:nvPr/>
        </p:nvCxnSpPr>
        <p:spPr>
          <a:xfrm>
            <a:off x="6054969" y="4857957"/>
            <a:ext cx="0" cy="712551"/>
          </a:xfrm>
          <a:prstGeom prst="straightConnector1">
            <a:avLst/>
          </a:prstGeom>
          <a:noFill/>
          <a:ln cap="flat" cmpd="sng" w="38100">
            <a:solidFill>
              <a:srgbClr val="D8D8D8"/>
            </a:solidFill>
            <a:prstDash val="solid"/>
            <a:miter lim="800000"/>
            <a:headEnd len="sm" w="sm" type="none"/>
            <a:tailEnd len="sm" w="sm" type="non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209"/>
                                        </p:tgtEl>
                                        <p:attrNameLst>
                                          <p:attrName>style.visibility</p:attrName>
                                        </p:attrNameLst>
                                      </p:cBhvr>
                                      <p:to>
                                        <p:strVal val="visible"/>
                                      </p:to>
                                    </p:set>
                                    <p:anim calcmode="lin" valueType="num">
                                      <p:cBhvr additive="base">
                                        <p:cTn dur="500"/>
                                        <p:tgtEl>
                                          <p:spTgt spid="209"/>
                                        </p:tgtEl>
                                        <p:attrNameLst>
                                          <p:attrName>ppt_w</p:attrName>
                                        </p:attrNameLst>
                                      </p:cBhvr>
                                      <p:tavLst>
                                        <p:tav fmla="" tm="0">
                                          <p:val>
                                            <p:strVal val="0"/>
                                          </p:val>
                                        </p:tav>
                                        <p:tav fmla="" tm="100000">
                                          <p:val>
                                            <p:strVal val="#ppt_w"/>
                                          </p:val>
                                        </p:tav>
                                      </p:tavLst>
                                    </p:anim>
                                    <p:anim calcmode="lin" valueType="num">
                                      <p:cBhvr additive="base">
                                        <p:cTn dur="500"/>
                                        <p:tgtEl>
                                          <p:spTgt spid="209"/>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219"/>
                                        </p:tgtEl>
                                        <p:attrNameLst>
                                          <p:attrName>style.visibility</p:attrName>
                                        </p:attrNameLst>
                                      </p:cBhvr>
                                      <p:to>
                                        <p:strVal val="visible"/>
                                      </p:to>
                                    </p:set>
                                    <p:anim calcmode="lin" valueType="num">
                                      <p:cBhvr additive="base">
                                        <p:cTn dur="500"/>
                                        <p:tgtEl>
                                          <p:spTgt spid="219"/>
                                        </p:tgtEl>
                                        <p:attrNameLst>
                                          <p:attrName>ppt_w</p:attrName>
                                        </p:attrNameLst>
                                      </p:cBhvr>
                                      <p:tavLst>
                                        <p:tav fmla="" tm="0">
                                          <p:val>
                                            <p:strVal val="0"/>
                                          </p:val>
                                        </p:tav>
                                        <p:tav fmla="" tm="100000">
                                          <p:val>
                                            <p:strVal val="#ppt_w"/>
                                          </p:val>
                                        </p:tav>
                                      </p:tavLst>
                                    </p:anim>
                                    <p:anim calcmode="lin" valueType="num">
                                      <p:cBhvr additive="base">
                                        <p:cTn dur="500"/>
                                        <p:tgtEl>
                                          <p:spTgt spid="219"/>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220"/>
                                        </p:tgtEl>
                                        <p:attrNameLst>
                                          <p:attrName>style.visibility</p:attrName>
                                        </p:attrNameLst>
                                      </p:cBhvr>
                                      <p:to>
                                        <p:strVal val="visible"/>
                                      </p:to>
                                    </p:set>
                                    <p:anim calcmode="lin" valueType="num">
                                      <p:cBhvr additive="base">
                                        <p:cTn dur="500"/>
                                        <p:tgtEl>
                                          <p:spTgt spid="220"/>
                                        </p:tgtEl>
                                        <p:attrNameLst>
                                          <p:attrName>ppt_w</p:attrName>
                                        </p:attrNameLst>
                                      </p:cBhvr>
                                      <p:tavLst>
                                        <p:tav fmla="" tm="0">
                                          <p:val>
                                            <p:strVal val="0"/>
                                          </p:val>
                                        </p:tav>
                                        <p:tav fmla="" tm="100000">
                                          <p:val>
                                            <p:strVal val="#ppt_w"/>
                                          </p:val>
                                        </p:tav>
                                      </p:tavLst>
                                    </p:anim>
                                    <p:anim calcmode="lin" valueType="num">
                                      <p:cBhvr additive="base">
                                        <p:cTn dur="500"/>
                                        <p:tgtEl>
                                          <p:spTgt spid="220"/>
                                        </p:tgtEl>
                                        <p:attrNameLst>
                                          <p:attrName>ppt_h</p:attrName>
                                        </p:attrNameLst>
                                      </p:cBhvr>
                                      <p:tavLst>
                                        <p:tav fmla="" tm="0">
                                          <p:val>
                                            <p:strVal val="0"/>
                                          </p:val>
                                        </p:tav>
                                        <p:tav fmla="" tm="100000">
                                          <p:val>
                                            <p:strVal val="#ppt_h"/>
                                          </p:val>
                                        </p:tav>
                                      </p:tavLst>
                                    </p:anim>
                                  </p:childTnLst>
                                </p:cTn>
                              </p:par>
                            </p:childTnLst>
                          </p:cTn>
                        </p:par>
                        <p:par>
                          <p:cTn fill="hold">
                            <p:stCondLst>
                              <p:cond delay="1500"/>
                            </p:stCondLst>
                            <p:childTnLst>
                              <p:par>
                                <p:cTn fill="hold" nodeType="afterEffect" presetClass="entr" presetID="23" presetSubtype="16">
                                  <p:stCondLst>
                                    <p:cond delay="0"/>
                                  </p:stCondLst>
                                  <p:childTnLst>
                                    <p:set>
                                      <p:cBhvr>
                                        <p:cTn dur="1" fill="hold">
                                          <p:stCondLst>
                                            <p:cond delay="0"/>
                                          </p:stCondLst>
                                        </p:cTn>
                                        <p:tgtEl>
                                          <p:spTgt spid="210"/>
                                        </p:tgtEl>
                                        <p:attrNameLst>
                                          <p:attrName>style.visibility</p:attrName>
                                        </p:attrNameLst>
                                      </p:cBhvr>
                                      <p:to>
                                        <p:strVal val="visible"/>
                                      </p:to>
                                    </p:set>
                                    <p:anim calcmode="lin" valueType="num">
                                      <p:cBhvr additive="base">
                                        <p:cTn dur="500"/>
                                        <p:tgtEl>
                                          <p:spTgt spid="210"/>
                                        </p:tgtEl>
                                        <p:attrNameLst>
                                          <p:attrName>ppt_w</p:attrName>
                                        </p:attrNameLst>
                                      </p:cBhvr>
                                      <p:tavLst>
                                        <p:tav fmla="" tm="0">
                                          <p:val>
                                            <p:strVal val="0"/>
                                          </p:val>
                                        </p:tav>
                                        <p:tav fmla="" tm="100000">
                                          <p:val>
                                            <p:strVal val="#ppt_w"/>
                                          </p:val>
                                        </p:tav>
                                      </p:tavLst>
                                    </p:anim>
                                    <p:anim calcmode="lin" valueType="num">
                                      <p:cBhvr additive="base">
                                        <p:cTn dur="500"/>
                                        <p:tgtEl>
                                          <p:spTgt spid="210"/>
                                        </p:tgtEl>
                                        <p:attrNameLst>
                                          <p:attrName>ppt_h</p:attrName>
                                        </p:attrNameLst>
                                      </p:cBhvr>
                                      <p:tavLst>
                                        <p:tav fmla="" tm="0">
                                          <p:val>
                                            <p:strVal val="0"/>
                                          </p:val>
                                        </p:tav>
                                        <p:tav fmla="" tm="100000">
                                          <p:val>
                                            <p:strVal val="#ppt_h"/>
                                          </p:val>
                                        </p:tav>
                                      </p:tavLst>
                                    </p:anim>
                                  </p:childTnLst>
                                </p:cTn>
                              </p:par>
                            </p:childTnLst>
                          </p:cTn>
                        </p:par>
                        <p:par>
                          <p:cTn fill="hold">
                            <p:stCondLst>
                              <p:cond delay="2000"/>
                            </p:stCondLst>
                            <p:childTnLst>
                              <p:par>
                                <p:cTn fill="hold" nodeType="afterEffect" presetClass="entr" presetID="23" presetSubtype="16">
                                  <p:stCondLst>
                                    <p:cond delay="0"/>
                                  </p:stCondLst>
                                  <p:childTnLst>
                                    <p:set>
                                      <p:cBhvr>
                                        <p:cTn dur="1" fill="hold">
                                          <p:stCondLst>
                                            <p:cond delay="0"/>
                                          </p:stCondLst>
                                        </p:cTn>
                                        <p:tgtEl>
                                          <p:spTgt spid="211"/>
                                        </p:tgtEl>
                                        <p:attrNameLst>
                                          <p:attrName>style.visibility</p:attrName>
                                        </p:attrNameLst>
                                      </p:cBhvr>
                                      <p:to>
                                        <p:strVal val="visible"/>
                                      </p:to>
                                    </p:set>
                                    <p:anim calcmode="lin" valueType="num">
                                      <p:cBhvr additive="base">
                                        <p:cTn dur="500"/>
                                        <p:tgtEl>
                                          <p:spTgt spid="211"/>
                                        </p:tgtEl>
                                        <p:attrNameLst>
                                          <p:attrName>ppt_w</p:attrName>
                                        </p:attrNameLst>
                                      </p:cBhvr>
                                      <p:tavLst>
                                        <p:tav fmla="" tm="0">
                                          <p:val>
                                            <p:strVal val="0"/>
                                          </p:val>
                                        </p:tav>
                                        <p:tav fmla="" tm="100000">
                                          <p:val>
                                            <p:strVal val="#ppt_w"/>
                                          </p:val>
                                        </p:tav>
                                      </p:tavLst>
                                    </p:anim>
                                    <p:anim calcmode="lin" valueType="num">
                                      <p:cBhvr additive="base">
                                        <p:cTn dur="500"/>
                                        <p:tgtEl>
                                          <p:spTgt spid="211"/>
                                        </p:tgtEl>
                                        <p:attrNameLst>
                                          <p:attrName>ppt_h</p:attrName>
                                        </p:attrNameLst>
                                      </p:cBhvr>
                                      <p:tavLst>
                                        <p:tav fmla="" tm="0">
                                          <p:val>
                                            <p:strVal val="0"/>
                                          </p:val>
                                        </p:tav>
                                        <p:tav fmla="" tm="100000">
                                          <p:val>
                                            <p:strVal val="#ppt_h"/>
                                          </p:val>
                                        </p:tav>
                                      </p:tavLst>
                                    </p:anim>
                                  </p:childTnLst>
                                </p:cTn>
                              </p:par>
                            </p:childTnLst>
                          </p:cTn>
                        </p:par>
                        <p:par>
                          <p:cTn fill="hold">
                            <p:stCondLst>
                              <p:cond delay="2500"/>
                            </p:stCondLst>
                            <p:childTnLst>
                              <p:par>
                                <p:cTn fill="hold" nodeType="afterEffect" presetClass="entr" presetID="23" presetSubtype="16">
                                  <p:stCondLst>
                                    <p:cond delay="0"/>
                                  </p:stCondLst>
                                  <p:childTnLst>
                                    <p:set>
                                      <p:cBhvr>
                                        <p:cTn dur="1" fill="hold">
                                          <p:stCondLst>
                                            <p:cond delay="0"/>
                                          </p:stCondLst>
                                        </p:cTn>
                                        <p:tgtEl>
                                          <p:spTgt spid="212"/>
                                        </p:tgtEl>
                                        <p:attrNameLst>
                                          <p:attrName>style.visibility</p:attrName>
                                        </p:attrNameLst>
                                      </p:cBhvr>
                                      <p:to>
                                        <p:strVal val="visible"/>
                                      </p:to>
                                    </p:set>
                                    <p:anim calcmode="lin" valueType="num">
                                      <p:cBhvr additive="base">
                                        <p:cTn dur="500"/>
                                        <p:tgtEl>
                                          <p:spTgt spid="212"/>
                                        </p:tgtEl>
                                        <p:attrNameLst>
                                          <p:attrName>ppt_w</p:attrName>
                                        </p:attrNameLst>
                                      </p:cBhvr>
                                      <p:tavLst>
                                        <p:tav fmla="" tm="0">
                                          <p:val>
                                            <p:strVal val="0"/>
                                          </p:val>
                                        </p:tav>
                                        <p:tav fmla="" tm="100000">
                                          <p:val>
                                            <p:strVal val="#ppt_w"/>
                                          </p:val>
                                        </p:tav>
                                      </p:tavLst>
                                    </p:anim>
                                    <p:anim calcmode="lin" valueType="num">
                                      <p:cBhvr additive="base">
                                        <p:cTn dur="500"/>
                                        <p:tgtEl>
                                          <p:spTgt spid="212"/>
                                        </p:tgtEl>
                                        <p:attrNameLst>
                                          <p:attrName>ppt_h</p:attrName>
                                        </p:attrNameLst>
                                      </p:cBhvr>
                                      <p:tavLst>
                                        <p:tav fmla="" tm="0">
                                          <p:val>
                                            <p:strVal val="0"/>
                                          </p:val>
                                        </p:tav>
                                        <p:tav fmla="" tm="100000">
                                          <p:val>
                                            <p:strVal val="#ppt_h"/>
                                          </p:val>
                                        </p:tav>
                                      </p:tavLst>
                                    </p:anim>
                                  </p:childTnLst>
                                </p:cTn>
                              </p:par>
                            </p:childTnLst>
                          </p:cTn>
                        </p:par>
                        <p:par>
                          <p:cTn fill="hold">
                            <p:stCondLst>
                              <p:cond delay="3000"/>
                            </p:stCondLst>
                            <p:childTnLst>
                              <p:par>
                                <p:cTn fill="hold" nodeType="afterEffect" presetClass="entr" presetID="23" presetSubtype="16">
                                  <p:stCondLst>
                                    <p:cond delay="0"/>
                                  </p:stCondLst>
                                  <p:childTnLst>
                                    <p:set>
                                      <p:cBhvr>
                                        <p:cTn dur="1" fill="hold">
                                          <p:stCondLst>
                                            <p:cond delay="0"/>
                                          </p:stCondLst>
                                        </p:cTn>
                                        <p:tgtEl>
                                          <p:spTgt spid="213"/>
                                        </p:tgtEl>
                                        <p:attrNameLst>
                                          <p:attrName>style.visibility</p:attrName>
                                        </p:attrNameLst>
                                      </p:cBhvr>
                                      <p:to>
                                        <p:strVal val="visible"/>
                                      </p:to>
                                    </p:set>
                                    <p:anim calcmode="lin" valueType="num">
                                      <p:cBhvr additive="base">
                                        <p:cTn dur="500"/>
                                        <p:tgtEl>
                                          <p:spTgt spid="213"/>
                                        </p:tgtEl>
                                        <p:attrNameLst>
                                          <p:attrName>ppt_w</p:attrName>
                                        </p:attrNameLst>
                                      </p:cBhvr>
                                      <p:tavLst>
                                        <p:tav fmla="" tm="0">
                                          <p:val>
                                            <p:strVal val="0"/>
                                          </p:val>
                                        </p:tav>
                                        <p:tav fmla="" tm="100000">
                                          <p:val>
                                            <p:strVal val="#ppt_w"/>
                                          </p:val>
                                        </p:tav>
                                      </p:tavLst>
                                    </p:anim>
                                    <p:anim calcmode="lin" valueType="num">
                                      <p:cBhvr additive="base">
                                        <p:cTn dur="500"/>
                                        <p:tgtEl>
                                          <p:spTgt spid="213"/>
                                        </p:tgtEl>
                                        <p:attrNameLst>
                                          <p:attrName>ppt_h</p:attrName>
                                        </p:attrNameLst>
                                      </p:cBhvr>
                                      <p:tavLst>
                                        <p:tav fmla="" tm="0">
                                          <p:val>
                                            <p:strVal val="0"/>
                                          </p:val>
                                        </p:tav>
                                        <p:tav fmla="" tm="100000">
                                          <p:val>
                                            <p:strVal val="#ppt_h"/>
                                          </p:val>
                                        </p:tav>
                                      </p:tavLst>
                                    </p:anim>
                                  </p:childTnLst>
                                </p:cTn>
                              </p:par>
                            </p:childTnLst>
                          </p:cTn>
                        </p:par>
                        <p:par>
                          <p:cTn fill="hold">
                            <p:stCondLst>
                              <p:cond delay="3500"/>
                            </p:stCondLst>
                            <p:childTnLst>
                              <p:par>
                                <p:cTn fill="hold" nodeType="afterEffect" presetClass="entr" presetID="23" presetSubtype="16">
                                  <p:stCondLst>
                                    <p:cond delay="0"/>
                                  </p:stCondLst>
                                  <p:childTnLst>
                                    <p:set>
                                      <p:cBhvr>
                                        <p:cTn dur="1" fill="hold">
                                          <p:stCondLst>
                                            <p:cond delay="0"/>
                                          </p:stCondLst>
                                        </p:cTn>
                                        <p:tgtEl>
                                          <p:spTgt spid="214"/>
                                        </p:tgtEl>
                                        <p:attrNameLst>
                                          <p:attrName>style.visibility</p:attrName>
                                        </p:attrNameLst>
                                      </p:cBhvr>
                                      <p:to>
                                        <p:strVal val="visible"/>
                                      </p:to>
                                    </p:set>
                                    <p:anim calcmode="lin" valueType="num">
                                      <p:cBhvr additive="base">
                                        <p:cTn dur="500"/>
                                        <p:tgtEl>
                                          <p:spTgt spid="214"/>
                                        </p:tgtEl>
                                        <p:attrNameLst>
                                          <p:attrName>ppt_w</p:attrName>
                                        </p:attrNameLst>
                                      </p:cBhvr>
                                      <p:tavLst>
                                        <p:tav fmla="" tm="0">
                                          <p:val>
                                            <p:strVal val="0"/>
                                          </p:val>
                                        </p:tav>
                                        <p:tav fmla="" tm="100000">
                                          <p:val>
                                            <p:strVal val="#ppt_w"/>
                                          </p:val>
                                        </p:tav>
                                      </p:tavLst>
                                    </p:anim>
                                    <p:anim calcmode="lin" valueType="num">
                                      <p:cBhvr additive="base">
                                        <p:cTn dur="500"/>
                                        <p:tgtEl>
                                          <p:spTgt spid="214"/>
                                        </p:tgtEl>
                                        <p:attrNameLst>
                                          <p:attrName>ppt_h</p:attrName>
                                        </p:attrNameLst>
                                      </p:cBhvr>
                                      <p:tavLst>
                                        <p:tav fmla="" tm="0">
                                          <p:val>
                                            <p:strVal val="0"/>
                                          </p:val>
                                        </p:tav>
                                        <p:tav fmla="" tm="100000">
                                          <p:val>
                                            <p:strVal val="#ppt_h"/>
                                          </p:val>
                                        </p:tav>
                                      </p:tavLst>
                                    </p:anim>
                                  </p:childTnLst>
                                </p:cTn>
                              </p:par>
                            </p:childTnLst>
                          </p:cTn>
                        </p:par>
                        <p:par>
                          <p:cTn fill="hold">
                            <p:stCondLst>
                              <p:cond delay="4000"/>
                            </p:stCondLst>
                            <p:childTnLst>
                              <p:par>
                                <p:cTn fill="hold" nodeType="afterEffect" presetClass="entr" presetID="23" presetSubtype="16">
                                  <p:stCondLst>
                                    <p:cond delay="0"/>
                                  </p:stCondLst>
                                  <p:childTnLst>
                                    <p:set>
                                      <p:cBhvr>
                                        <p:cTn dur="1" fill="hold">
                                          <p:stCondLst>
                                            <p:cond delay="0"/>
                                          </p:stCondLst>
                                        </p:cTn>
                                        <p:tgtEl>
                                          <p:spTgt spid="215"/>
                                        </p:tgtEl>
                                        <p:attrNameLst>
                                          <p:attrName>style.visibility</p:attrName>
                                        </p:attrNameLst>
                                      </p:cBhvr>
                                      <p:to>
                                        <p:strVal val="visible"/>
                                      </p:to>
                                    </p:set>
                                    <p:anim calcmode="lin" valueType="num">
                                      <p:cBhvr additive="base">
                                        <p:cTn dur="500"/>
                                        <p:tgtEl>
                                          <p:spTgt spid="215"/>
                                        </p:tgtEl>
                                        <p:attrNameLst>
                                          <p:attrName>ppt_w</p:attrName>
                                        </p:attrNameLst>
                                      </p:cBhvr>
                                      <p:tavLst>
                                        <p:tav fmla="" tm="0">
                                          <p:val>
                                            <p:strVal val="0"/>
                                          </p:val>
                                        </p:tav>
                                        <p:tav fmla="" tm="100000">
                                          <p:val>
                                            <p:strVal val="#ppt_w"/>
                                          </p:val>
                                        </p:tav>
                                      </p:tavLst>
                                    </p:anim>
                                    <p:anim calcmode="lin" valueType="num">
                                      <p:cBhvr additive="base">
                                        <p:cTn dur="500"/>
                                        <p:tgtEl>
                                          <p:spTgt spid="215"/>
                                        </p:tgtEl>
                                        <p:attrNameLst>
                                          <p:attrName>ppt_h</p:attrName>
                                        </p:attrNameLst>
                                      </p:cBhvr>
                                      <p:tavLst>
                                        <p:tav fmla="" tm="0">
                                          <p:val>
                                            <p:strVal val="0"/>
                                          </p:val>
                                        </p:tav>
                                        <p:tav fmla="" tm="100000">
                                          <p:val>
                                            <p:strVal val="#ppt_h"/>
                                          </p:val>
                                        </p:tav>
                                      </p:tavLst>
                                    </p:anim>
                                  </p:childTnLst>
                                </p:cTn>
                              </p:par>
                            </p:childTnLst>
                          </p:cTn>
                        </p:par>
                        <p:par>
                          <p:cTn fill="hold">
                            <p:stCondLst>
                              <p:cond delay="4500"/>
                            </p:stCondLst>
                            <p:childTnLst>
                              <p:par>
                                <p:cTn fill="hold" nodeType="afterEffect" presetClass="entr" presetID="23" presetSubtype="16">
                                  <p:stCondLst>
                                    <p:cond delay="0"/>
                                  </p:stCondLst>
                                  <p:childTnLst>
                                    <p:set>
                                      <p:cBhvr>
                                        <p:cTn dur="1" fill="hold">
                                          <p:stCondLst>
                                            <p:cond delay="0"/>
                                          </p:stCondLst>
                                        </p:cTn>
                                        <p:tgtEl>
                                          <p:spTgt spid="216"/>
                                        </p:tgtEl>
                                        <p:attrNameLst>
                                          <p:attrName>style.visibility</p:attrName>
                                        </p:attrNameLst>
                                      </p:cBhvr>
                                      <p:to>
                                        <p:strVal val="visible"/>
                                      </p:to>
                                    </p:set>
                                    <p:anim calcmode="lin" valueType="num">
                                      <p:cBhvr additive="base">
                                        <p:cTn dur="500"/>
                                        <p:tgtEl>
                                          <p:spTgt spid="216"/>
                                        </p:tgtEl>
                                        <p:attrNameLst>
                                          <p:attrName>ppt_w</p:attrName>
                                        </p:attrNameLst>
                                      </p:cBhvr>
                                      <p:tavLst>
                                        <p:tav fmla="" tm="0">
                                          <p:val>
                                            <p:strVal val="0"/>
                                          </p:val>
                                        </p:tav>
                                        <p:tav fmla="" tm="100000">
                                          <p:val>
                                            <p:strVal val="#ppt_w"/>
                                          </p:val>
                                        </p:tav>
                                      </p:tavLst>
                                    </p:anim>
                                    <p:anim calcmode="lin" valueType="num">
                                      <p:cBhvr additive="base">
                                        <p:cTn dur="500"/>
                                        <p:tgtEl>
                                          <p:spTgt spid="216"/>
                                        </p:tgtEl>
                                        <p:attrNameLst>
                                          <p:attrName>ppt_h</p:attrName>
                                        </p:attrNameLst>
                                      </p:cBhvr>
                                      <p:tavLst>
                                        <p:tav fmla="" tm="0">
                                          <p:val>
                                            <p:strVal val="0"/>
                                          </p:val>
                                        </p:tav>
                                        <p:tav fmla="" tm="100000">
                                          <p:val>
                                            <p:strVal val="#ppt_h"/>
                                          </p:val>
                                        </p:tav>
                                      </p:tavLst>
                                    </p:anim>
                                  </p:childTnLst>
                                </p:cTn>
                              </p:par>
                            </p:childTnLst>
                          </p:cTn>
                        </p:par>
                        <p:par>
                          <p:cTn fill="hold">
                            <p:stCondLst>
                              <p:cond delay="5000"/>
                            </p:stCondLst>
                            <p:childTnLst>
                              <p:par>
                                <p:cTn fill="hold" nodeType="afterEffect" presetClass="entr" presetID="23" presetSubtype="16">
                                  <p:stCondLst>
                                    <p:cond delay="0"/>
                                  </p:stCondLst>
                                  <p:childTnLst>
                                    <p:set>
                                      <p:cBhvr>
                                        <p:cTn dur="1" fill="hold">
                                          <p:stCondLst>
                                            <p:cond delay="0"/>
                                          </p:stCondLst>
                                        </p:cTn>
                                        <p:tgtEl>
                                          <p:spTgt spid="217"/>
                                        </p:tgtEl>
                                        <p:attrNameLst>
                                          <p:attrName>style.visibility</p:attrName>
                                        </p:attrNameLst>
                                      </p:cBhvr>
                                      <p:to>
                                        <p:strVal val="visible"/>
                                      </p:to>
                                    </p:set>
                                    <p:anim calcmode="lin" valueType="num">
                                      <p:cBhvr additive="base">
                                        <p:cTn dur="500"/>
                                        <p:tgtEl>
                                          <p:spTgt spid="217"/>
                                        </p:tgtEl>
                                        <p:attrNameLst>
                                          <p:attrName>ppt_w</p:attrName>
                                        </p:attrNameLst>
                                      </p:cBhvr>
                                      <p:tavLst>
                                        <p:tav fmla="" tm="0">
                                          <p:val>
                                            <p:strVal val="0"/>
                                          </p:val>
                                        </p:tav>
                                        <p:tav fmla="" tm="100000">
                                          <p:val>
                                            <p:strVal val="#ppt_w"/>
                                          </p:val>
                                        </p:tav>
                                      </p:tavLst>
                                    </p:anim>
                                    <p:anim calcmode="lin" valueType="num">
                                      <p:cBhvr additive="base">
                                        <p:cTn dur="500"/>
                                        <p:tgtEl>
                                          <p:spTgt spid="217"/>
                                        </p:tgtEl>
                                        <p:attrNameLst>
                                          <p:attrName>ppt_h</p:attrName>
                                        </p:attrNameLst>
                                      </p:cBhvr>
                                      <p:tavLst>
                                        <p:tav fmla="" tm="0">
                                          <p:val>
                                            <p:strVal val="0"/>
                                          </p:val>
                                        </p:tav>
                                        <p:tav fmla="" tm="100000">
                                          <p:val>
                                            <p:strVal val="#ppt_h"/>
                                          </p:val>
                                        </p:tav>
                                      </p:tavLst>
                                    </p:anim>
                                  </p:childTnLst>
                                </p:cTn>
                              </p:par>
                            </p:childTnLst>
                          </p:cTn>
                        </p:par>
                        <p:par>
                          <p:cTn fill="hold">
                            <p:stCondLst>
                              <p:cond delay="5500"/>
                            </p:stCondLst>
                            <p:childTnLst>
                              <p:par>
                                <p:cTn fill="hold" nodeType="afterEffect" presetClass="entr" presetID="23" presetSubtype="16">
                                  <p:stCondLst>
                                    <p:cond delay="0"/>
                                  </p:stCondLst>
                                  <p:childTnLst>
                                    <p:set>
                                      <p:cBhvr>
                                        <p:cTn dur="1" fill="hold">
                                          <p:stCondLst>
                                            <p:cond delay="0"/>
                                          </p:stCondLst>
                                        </p:cTn>
                                        <p:tgtEl>
                                          <p:spTgt spid="218"/>
                                        </p:tgtEl>
                                        <p:attrNameLst>
                                          <p:attrName>style.visibility</p:attrName>
                                        </p:attrNameLst>
                                      </p:cBhvr>
                                      <p:to>
                                        <p:strVal val="visible"/>
                                      </p:to>
                                    </p:set>
                                    <p:anim calcmode="lin" valueType="num">
                                      <p:cBhvr additive="base">
                                        <p:cTn dur="500"/>
                                        <p:tgtEl>
                                          <p:spTgt spid="218"/>
                                        </p:tgtEl>
                                        <p:attrNameLst>
                                          <p:attrName>ppt_w</p:attrName>
                                        </p:attrNameLst>
                                      </p:cBhvr>
                                      <p:tavLst>
                                        <p:tav fmla="" tm="0">
                                          <p:val>
                                            <p:strVal val="0"/>
                                          </p:val>
                                        </p:tav>
                                        <p:tav fmla="" tm="100000">
                                          <p:val>
                                            <p:strVal val="#ppt_w"/>
                                          </p:val>
                                        </p:tav>
                                      </p:tavLst>
                                    </p:anim>
                                    <p:anim calcmode="lin" valueType="num">
                                      <p:cBhvr additive="base">
                                        <p:cTn dur="500"/>
                                        <p:tgtEl>
                                          <p:spTgt spid="218"/>
                                        </p:tgtEl>
                                        <p:attrNameLst>
                                          <p:attrName>ppt_h</p:attrName>
                                        </p:attrNameLst>
                                      </p:cBhvr>
                                      <p:tavLst>
                                        <p:tav fmla="" tm="0">
                                          <p:val>
                                            <p:strVal val="0"/>
                                          </p:val>
                                        </p:tav>
                                        <p:tav fmla="" tm="100000">
                                          <p:val>
                                            <p:strVal val="#ppt_h"/>
                                          </p:val>
                                        </p:tav>
                                      </p:tavLst>
                                    </p:anim>
                                  </p:childTnLst>
                                </p:cTn>
                              </p:par>
                            </p:childTnLst>
                          </p:cTn>
                        </p:par>
                        <p:par>
                          <p:cTn fill="hold">
                            <p:stCondLst>
                              <p:cond delay="6000"/>
                            </p:stCondLst>
                            <p:childTnLst>
                              <p:par>
                                <p:cTn fill="hold" nodeType="afterEffect" presetClass="entr" presetID="23" presetSubtype="16">
                                  <p:stCondLst>
                                    <p:cond delay="0"/>
                                  </p:stCondLst>
                                  <p:childTnLst>
                                    <p:set>
                                      <p:cBhvr>
                                        <p:cTn dur="1" fill="hold">
                                          <p:stCondLst>
                                            <p:cond delay="0"/>
                                          </p:stCondLst>
                                        </p:cTn>
                                        <p:tgtEl>
                                          <p:spTgt spid="221"/>
                                        </p:tgtEl>
                                        <p:attrNameLst>
                                          <p:attrName>style.visibility</p:attrName>
                                        </p:attrNameLst>
                                      </p:cBhvr>
                                      <p:to>
                                        <p:strVal val="visible"/>
                                      </p:to>
                                    </p:set>
                                    <p:anim calcmode="lin" valueType="num">
                                      <p:cBhvr additive="base">
                                        <p:cTn dur="500"/>
                                        <p:tgtEl>
                                          <p:spTgt spid="221"/>
                                        </p:tgtEl>
                                        <p:attrNameLst>
                                          <p:attrName>ppt_w</p:attrName>
                                        </p:attrNameLst>
                                      </p:cBhvr>
                                      <p:tavLst>
                                        <p:tav fmla="" tm="0">
                                          <p:val>
                                            <p:strVal val="0"/>
                                          </p:val>
                                        </p:tav>
                                        <p:tav fmla="" tm="100000">
                                          <p:val>
                                            <p:strVal val="#ppt_w"/>
                                          </p:val>
                                        </p:tav>
                                      </p:tavLst>
                                    </p:anim>
                                    <p:anim calcmode="lin" valueType="num">
                                      <p:cBhvr additive="base">
                                        <p:cTn dur="500"/>
                                        <p:tgtEl>
                                          <p:spTgt spid="221"/>
                                        </p:tgtEl>
                                        <p:attrNameLst>
                                          <p:attrName>ppt_h</p:attrName>
                                        </p:attrNameLst>
                                      </p:cBhvr>
                                      <p:tavLst>
                                        <p:tav fmla="" tm="0">
                                          <p:val>
                                            <p:strVal val="0"/>
                                          </p:val>
                                        </p:tav>
                                        <p:tav fmla="" tm="100000">
                                          <p:val>
                                            <p:strVal val="#ppt_h"/>
                                          </p:val>
                                        </p:tav>
                                      </p:tavLst>
                                    </p:anim>
                                  </p:childTnLst>
                                </p:cTn>
                              </p:par>
                            </p:childTnLst>
                          </p:cTn>
                        </p:par>
                        <p:par>
                          <p:cTn fill="hold">
                            <p:stCondLst>
                              <p:cond delay="6500"/>
                            </p:stCondLst>
                            <p:childTnLst>
                              <p:par>
                                <p:cTn fill="hold" nodeType="afterEffect" presetClass="entr" presetID="23" presetSubtype="16">
                                  <p:stCondLst>
                                    <p:cond delay="0"/>
                                  </p:stCondLst>
                                  <p:childTnLst>
                                    <p:set>
                                      <p:cBhvr>
                                        <p:cTn dur="1" fill="hold">
                                          <p:stCondLst>
                                            <p:cond delay="0"/>
                                          </p:stCondLst>
                                        </p:cTn>
                                        <p:tgtEl>
                                          <p:spTgt spid="222"/>
                                        </p:tgtEl>
                                        <p:attrNameLst>
                                          <p:attrName>style.visibility</p:attrName>
                                        </p:attrNameLst>
                                      </p:cBhvr>
                                      <p:to>
                                        <p:strVal val="visible"/>
                                      </p:to>
                                    </p:set>
                                    <p:anim calcmode="lin" valueType="num">
                                      <p:cBhvr additive="base">
                                        <p:cTn dur="500"/>
                                        <p:tgtEl>
                                          <p:spTgt spid="222"/>
                                        </p:tgtEl>
                                        <p:attrNameLst>
                                          <p:attrName>ppt_w</p:attrName>
                                        </p:attrNameLst>
                                      </p:cBhvr>
                                      <p:tavLst>
                                        <p:tav fmla="" tm="0">
                                          <p:val>
                                            <p:strVal val="0"/>
                                          </p:val>
                                        </p:tav>
                                        <p:tav fmla="" tm="100000">
                                          <p:val>
                                            <p:strVal val="#ppt_w"/>
                                          </p:val>
                                        </p:tav>
                                      </p:tavLst>
                                    </p:anim>
                                    <p:anim calcmode="lin" valueType="num">
                                      <p:cBhvr additive="base">
                                        <p:cTn dur="500"/>
                                        <p:tgtEl>
                                          <p:spTgt spid="222"/>
                                        </p:tgtEl>
                                        <p:attrNameLst>
                                          <p:attrName>ppt_h</p:attrName>
                                        </p:attrNameLst>
                                      </p:cBhvr>
                                      <p:tavLst>
                                        <p:tav fmla="" tm="0">
                                          <p:val>
                                            <p:strVal val="0"/>
                                          </p:val>
                                        </p:tav>
                                        <p:tav fmla="" tm="100000">
                                          <p:val>
                                            <p:strVal val="#ppt_h"/>
                                          </p:val>
                                        </p:tav>
                                      </p:tavLst>
                                    </p:anim>
                                  </p:childTnLst>
                                </p:cTn>
                              </p:par>
                            </p:childTnLst>
                          </p:cTn>
                        </p:par>
                        <p:par>
                          <p:cTn fill="hold">
                            <p:stCondLst>
                              <p:cond delay="7000"/>
                            </p:stCondLst>
                            <p:childTnLst>
                              <p:par>
                                <p:cTn fill="hold" nodeType="afterEffect" presetClass="entr" presetID="23" presetSubtype="16">
                                  <p:stCondLst>
                                    <p:cond delay="0"/>
                                  </p:stCondLst>
                                  <p:childTnLst>
                                    <p:set>
                                      <p:cBhvr>
                                        <p:cTn dur="1" fill="hold">
                                          <p:stCondLst>
                                            <p:cond delay="0"/>
                                          </p:stCondLst>
                                        </p:cTn>
                                        <p:tgtEl>
                                          <p:spTgt spid="223"/>
                                        </p:tgtEl>
                                        <p:attrNameLst>
                                          <p:attrName>style.visibility</p:attrName>
                                        </p:attrNameLst>
                                      </p:cBhvr>
                                      <p:to>
                                        <p:strVal val="visible"/>
                                      </p:to>
                                    </p:set>
                                    <p:anim calcmode="lin" valueType="num">
                                      <p:cBhvr additive="base">
                                        <p:cTn dur="500"/>
                                        <p:tgtEl>
                                          <p:spTgt spid="223"/>
                                        </p:tgtEl>
                                        <p:attrNameLst>
                                          <p:attrName>ppt_w</p:attrName>
                                        </p:attrNameLst>
                                      </p:cBhvr>
                                      <p:tavLst>
                                        <p:tav fmla="" tm="0">
                                          <p:val>
                                            <p:strVal val="0"/>
                                          </p:val>
                                        </p:tav>
                                        <p:tav fmla="" tm="100000">
                                          <p:val>
                                            <p:strVal val="#ppt_w"/>
                                          </p:val>
                                        </p:tav>
                                      </p:tavLst>
                                    </p:anim>
                                    <p:anim calcmode="lin" valueType="num">
                                      <p:cBhvr additive="base">
                                        <p:cTn dur="500"/>
                                        <p:tgtEl>
                                          <p:spTgt spid="223"/>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3" name="Shape 863"/>
        <p:cNvGrpSpPr/>
        <p:nvPr/>
      </p:nvGrpSpPr>
      <p:grpSpPr>
        <a:xfrm>
          <a:off x="0" y="0"/>
          <a:ext cx="0" cy="0"/>
          <a:chOff x="0" y="0"/>
          <a:chExt cx="0" cy="0"/>
        </a:xfrm>
      </p:grpSpPr>
      <p:sp>
        <p:nvSpPr>
          <p:cNvPr id="864" name="Google Shape;864;p33"/>
          <p:cNvSpPr txBox="1"/>
          <p:nvPr/>
        </p:nvSpPr>
        <p:spPr>
          <a:xfrm>
            <a:off x="5488336" y="5925560"/>
            <a:ext cx="1094209"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000">
                <a:solidFill>
                  <a:srgbClr val="31756F"/>
                </a:solidFill>
                <a:latin typeface="Cambria"/>
                <a:ea typeface="Cambria"/>
                <a:cs typeface="Cambria"/>
                <a:sym typeface="Cambria"/>
              </a:rPr>
              <a:t>Layouts</a:t>
            </a:r>
            <a:endParaRPr b="1" sz="2000">
              <a:solidFill>
                <a:srgbClr val="31756F"/>
              </a:solidFill>
              <a:latin typeface="Cambria"/>
              <a:ea typeface="Cambria"/>
              <a:cs typeface="Cambria"/>
              <a:sym typeface="Cambria"/>
            </a:endParaRPr>
          </a:p>
        </p:txBody>
      </p:sp>
      <p:grpSp>
        <p:nvGrpSpPr>
          <p:cNvPr id="865" name="Google Shape;865;p33"/>
          <p:cNvGrpSpPr/>
          <p:nvPr/>
        </p:nvGrpSpPr>
        <p:grpSpPr>
          <a:xfrm>
            <a:off x="1360135" y="1778448"/>
            <a:ext cx="2282203" cy="2016983"/>
            <a:chOff x="1057275" y="1583888"/>
            <a:chExt cx="1712098" cy="1513131"/>
          </a:xfrm>
        </p:grpSpPr>
        <p:sp>
          <p:nvSpPr>
            <p:cNvPr id="866" name="Google Shape;866;p33"/>
            <p:cNvSpPr/>
            <p:nvPr/>
          </p:nvSpPr>
          <p:spPr>
            <a:xfrm>
              <a:off x="1057275" y="1583888"/>
              <a:ext cx="1712098" cy="1513131"/>
            </a:xfrm>
            <a:prstGeom prst="roundRect">
              <a:avLst>
                <a:gd fmla="val 6371" name="adj"/>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867" name="Google Shape;867;p33"/>
            <p:cNvSpPr/>
            <p:nvPr/>
          </p:nvSpPr>
          <p:spPr>
            <a:xfrm>
              <a:off x="1097436" y="1622223"/>
              <a:ext cx="1620675" cy="1172170"/>
            </a:xfrm>
            <a:prstGeom prst="roundRect">
              <a:avLst>
                <a:gd fmla="val 6371" name="adj"/>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868" name="Google Shape;868;p33"/>
            <p:cNvSpPr txBox="1"/>
            <p:nvPr/>
          </p:nvSpPr>
          <p:spPr>
            <a:xfrm>
              <a:off x="1097436" y="1815163"/>
              <a:ext cx="1620675" cy="770988"/>
            </a:xfrm>
            <a:prstGeom prst="rect">
              <a:avLst/>
            </a:prstGeom>
            <a:noFill/>
            <a:ln>
              <a:noFill/>
            </a:ln>
          </p:spPr>
          <p:txBody>
            <a:bodyPr anchorCtr="0" anchor="t" bIns="45700" lIns="91425" spcFirstLastPara="1" rIns="91425" wrap="square" tIns="45700">
              <a:noAutofit/>
            </a:bodyPr>
            <a:lstStyle/>
            <a:p>
              <a:pPr indent="0" lvl="0" marL="0" marR="0" rtl="0" algn="just">
                <a:lnSpc>
                  <a:spcPct val="114000"/>
                </a:lnSpc>
                <a:spcBef>
                  <a:spcPts val="0"/>
                </a:spcBef>
                <a:spcAft>
                  <a:spcPts val="0"/>
                </a:spcAft>
                <a:buNone/>
              </a:pPr>
              <a:r>
                <a:rPr lang="tr-TR" sz="1335">
                  <a:solidFill>
                    <a:srgbClr val="7F7F7F"/>
                  </a:solidFill>
                  <a:latin typeface="Cambria"/>
                  <a:ea typeface="Cambria"/>
                  <a:cs typeface="Cambria"/>
                  <a:sym typeface="Cambria"/>
                </a:rPr>
                <a:t>The time is now, the place is here. Stay in the present. You can do nothing to change the past</a:t>
              </a:r>
              <a:endParaRPr b="0" i="0" sz="1335" u="none" cap="none" strike="noStrike">
                <a:solidFill>
                  <a:srgbClr val="7F7F7F"/>
                </a:solidFill>
                <a:latin typeface="Cambria"/>
                <a:ea typeface="Cambria"/>
                <a:cs typeface="Cambria"/>
                <a:sym typeface="Cambria"/>
              </a:endParaRPr>
            </a:p>
          </p:txBody>
        </p:sp>
        <p:sp>
          <p:nvSpPr>
            <p:cNvPr id="869" name="Google Shape;869;p33"/>
            <p:cNvSpPr/>
            <p:nvPr/>
          </p:nvSpPr>
          <p:spPr>
            <a:xfrm>
              <a:off x="1634043" y="2806203"/>
              <a:ext cx="576269" cy="25398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600">
                  <a:solidFill>
                    <a:srgbClr val="FFFFFF"/>
                  </a:solidFill>
                  <a:latin typeface="Cambria"/>
                  <a:ea typeface="Cambria"/>
                  <a:cs typeface="Cambria"/>
                  <a:sym typeface="Cambria"/>
                </a:rPr>
                <a:t>Visual</a:t>
              </a:r>
              <a:endParaRPr b="1" i="0" sz="1600" u="none" cap="none" strike="noStrike">
                <a:solidFill>
                  <a:srgbClr val="FFFFFF"/>
                </a:solidFill>
                <a:latin typeface="Cambria"/>
                <a:ea typeface="Cambria"/>
                <a:cs typeface="Cambria"/>
                <a:sym typeface="Cambria"/>
              </a:endParaRPr>
            </a:p>
          </p:txBody>
        </p:sp>
      </p:grpSp>
      <p:grpSp>
        <p:nvGrpSpPr>
          <p:cNvPr id="870" name="Google Shape;870;p33"/>
          <p:cNvGrpSpPr/>
          <p:nvPr/>
        </p:nvGrpSpPr>
        <p:grpSpPr>
          <a:xfrm>
            <a:off x="3723846" y="1788330"/>
            <a:ext cx="2282203" cy="2016982"/>
            <a:chOff x="2830520" y="1591301"/>
            <a:chExt cx="1712098" cy="1513131"/>
          </a:xfrm>
        </p:grpSpPr>
        <p:sp>
          <p:nvSpPr>
            <p:cNvPr id="871" name="Google Shape;871;p33"/>
            <p:cNvSpPr/>
            <p:nvPr/>
          </p:nvSpPr>
          <p:spPr>
            <a:xfrm>
              <a:off x="2830520" y="1591301"/>
              <a:ext cx="1712098" cy="1513131"/>
            </a:xfrm>
            <a:prstGeom prst="roundRect">
              <a:avLst>
                <a:gd fmla="val 6371" name="adj"/>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872" name="Google Shape;872;p33"/>
            <p:cNvSpPr/>
            <p:nvPr/>
          </p:nvSpPr>
          <p:spPr>
            <a:xfrm>
              <a:off x="2870680" y="1629636"/>
              <a:ext cx="1620675" cy="1172170"/>
            </a:xfrm>
            <a:prstGeom prst="roundRect">
              <a:avLst>
                <a:gd fmla="val 6371" name="adj"/>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873" name="Google Shape;873;p33"/>
            <p:cNvSpPr/>
            <p:nvPr/>
          </p:nvSpPr>
          <p:spPr>
            <a:xfrm>
              <a:off x="3291259" y="2806203"/>
              <a:ext cx="804757" cy="25398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600">
                  <a:solidFill>
                    <a:srgbClr val="FFFFFF"/>
                  </a:solidFill>
                  <a:latin typeface="Cambria"/>
                  <a:ea typeface="Cambria"/>
                  <a:cs typeface="Cambria"/>
                  <a:sym typeface="Cambria"/>
                </a:rPr>
                <a:t>Direction</a:t>
              </a:r>
              <a:endParaRPr b="1" i="0" sz="1600" u="none" cap="none" strike="noStrike">
                <a:solidFill>
                  <a:srgbClr val="FFFFFF"/>
                </a:solidFill>
                <a:latin typeface="Cambria"/>
                <a:ea typeface="Cambria"/>
                <a:cs typeface="Cambria"/>
                <a:sym typeface="Cambria"/>
              </a:endParaRPr>
            </a:p>
          </p:txBody>
        </p:sp>
        <p:sp>
          <p:nvSpPr>
            <p:cNvPr id="874" name="Google Shape;874;p33"/>
            <p:cNvSpPr txBox="1"/>
            <p:nvPr/>
          </p:nvSpPr>
          <p:spPr>
            <a:xfrm>
              <a:off x="2870511" y="1815163"/>
              <a:ext cx="1620675" cy="770989"/>
            </a:xfrm>
            <a:prstGeom prst="rect">
              <a:avLst/>
            </a:prstGeom>
            <a:noFill/>
            <a:ln>
              <a:noFill/>
            </a:ln>
          </p:spPr>
          <p:txBody>
            <a:bodyPr anchorCtr="0" anchor="t" bIns="45700" lIns="91425" spcFirstLastPara="1" rIns="91425" wrap="square" tIns="45700">
              <a:noAutofit/>
            </a:bodyPr>
            <a:lstStyle/>
            <a:p>
              <a:pPr indent="0" lvl="0" marL="0" marR="0" rtl="0" algn="just">
                <a:lnSpc>
                  <a:spcPct val="114000"/>
                </a:lnSpc>
                <a:spcBef>
                  <a:spcPts val="0"/>
                </a:spcBef>
                <a:spcAft>
                  <a:spcPts val="0"/>
                </a:spcAft>
                <a:buNone/>
              </a:pPr>
              <a:r>
                <a:rPr lang="tr-TR" sz="1335">
                  <a:solidFill>
                    <a:srgbClr val="7F7F7F"/>
                  </a:solidFill>
                  <a:latin typeface="Cambria"/>
                  <a:ea typeface="Cambria"/>
                  <a:cs typeface="Cambria"/>
                  <a:sym typeface="Cambria"/>
                </a:rPr>
                <a:t>I believe that people would be alive today if there were a death penalty. Nancy Reagan</a:t>
              </a:r>
              <a:endParaRPr b="0" i="0" sz="1335" u="none" cap="none" strike="noStrike">
                <a:solidFill>
                  <a:srgbClr val="7F7F7F"/>
                </a:solidFill>
                <a:latin typeface="Cambria"/>
                <a:ea typeface="Cambria"/>
                <a:cs typeface="Cambria"/>
                <a:sym typeface="Cambria"/>
              </a:endParaRPr>
            </a:p>
          </p:txBody>
        </p:sp>
      </p:grpSp>
      <p:grpSp>
        <p:nvGrpSpPr>
          <p:cNvPr id="875" name="Google Shape;875;p33"/>
          <p:cNvGrpSpPr/>
          <p:nvPr/>
        </p:nvGrpSpPr>
        <p:grpSpPr>
          <a:xfrm>
            <a:off x="6087555" y="1792293"/>
            <a:ext cx="2282203" cy="2016983"/>
            <a:chOff x="4603764" y="1594274"/>
            <a:chExt cx="1712098" cy="1513131"/>
          </a:xfrm>
        </p:grpSpPr>
        <p:sp>
          <p:nvSpPr>
            <p:cNvPr id="876" name="Google Shape;876;p33"/>
            <p:cNvSpPr/>
            <p:nvPr/>
          </p:nvSpPr>
          <p:spPr>
            <a:xfrm>
              <a:off x="4603764" y="1594274"/>
              <a:ext cx="1712098" cy="1513131"/>
            </a:xfrm>
            <a:prstGeom prst="roundRect">
              <a:avLst>
                <a:gd fmla="val 6371" name="adj"/>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877" name="Google Shape;877;p33"/>
            <p:cNvSpPr/>
            <p:nvPr/>
          </p:nvSpPr>
          <p:spPr>
            <a:xfrm>
              <a:off x="4643925" y="1632610"/>
              <a:ext cx="1620675" cy="1172170"/>
            </a:xfrm>
            <a:prstGeom prst="roundRect">
              <a:avLst>
                <a:gd fmla="val 6371" name="adj"/>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878" name="Google Shape;878;p33"/>
            <p:cNvSpPr/>
            <p:nvPr/>
          </p:nvSpPr>
          <p:spPr>
            <a:xfrm>
              <a:off x="5088018" y="2806203"/>
              <a:ext cx="694121" cy="25398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600">
                  <a:solidFill>
                    <a:srgbClr val="FFFFFF"/>
                  </a:solidFill>
                  <a:latin typeface="Cambria"/>
                  <a:ea typeface="Cambria"/>
                  <a:cs typeface="Cambria"/>
                  <a:sym typeface="Cambria"/>
                </a:rPr>
                <a:t>Content</a:t>
              </a:r>
              <a:endParaRPr b="1" i="0" sz="1600" u="none" cap="none" strike="noStrike">
                <a:solidFill>
                  <a:srgbClr val="FFFFFF"/>
                </a:solidFill>
                <a:latin typeface="Cambria"/>
                <a:ea typeface="Cambria"/>
                <a:cs typeface="Cambria"/>
                <a:sym typeface="Cambria"/>
              </a:endParaRPr>
            </a:p>
          </p:txBody>
        </p:sp>
        <p:sp>
          <p:nvSpPr>
            <p:cNvPr id="879" name="Google Shape;879;p33"/>
            <p:cNvSpPr txBox="1"/>
            <p:nvPr/>
          </p:nvSpPr>
          <p:spPr>
            <a:xfrm>
              <a:off x="4632636" y="1824688"/>
              <a:ext cx="1620675" cy="770989"/>
            </a:xfrm>
            <a:prstGeom prst="rect">
              <a:avLst/>
            </a:prstGeom>
            <a:noFill/>
            <a:ln>
              <a:noFill/>
            </a:ln>
          </p:spPr>
          <p:txBody>
            <a:bodyPr anchorCtr="0" anchor="t" bIns="45700" lIns="91425" spcFirstLastPara="1" rIns="91425" wrap="square" tIns="45700">
              <a:noAutofit/>
            </a:bodyPr>
            <a:lstStyle/>
            <a:p>
              <a:pPr indent="0" lvl="0" marL="0" marR="0" rtl="0" algn="just">
                <a:lnSpc>
                  <a:spcPct val="114000"/>
                </a:lnSpc>
                <a:spcBef>
                  <a:spcPts val="0"/>
                </a:spcBef>
                <a:spcAft>
                  <a:spcPts val="0"/>
                </a:spcAft>
                <a:buNone/>
              </a:pPr>
              <a:r>
                <a:rPr lang="tr-TR" sz="1335">
                  <a:solidFill>
                    <a:srgbClr val="7F7F7F"/>
                  </a:solidFill>
                  <a:latin typeface="Cambria"/>
                  <a:ea typeface="Cambria"/>
                  <a:cs typeface="Cambria"/>
                  <a:sym typeface="Cambria"/>
                </a:rPr>
                <a:t>The time is now, the place is here. Stay in the present. You can do nothing to change the past</a:t>
              </a:r>
              <a:endParaRPr b="0" i="0" sz="1335" u="none" cap="none" strike="noStrike">
                <a:solidFill>
                  <a:srgbClr val="7F7F7F"/>
                </a:solidFill>
                <a:latin typeface="Cambria"/>
                <a:ea typeface="Cambria"/>
                <a:cs typeface="Cambria"/>
                <a:sym typeface="Cambria"/>
              </a:endParaRPr>
            </a:p>
          </p:txBody>
        </p:sp>
      </p:grpSp>
      <p:grpSp>
        <p:nvGrpSpPr>
          <p:cNvPr id="880" name="Google Shape;880;p33"/>
          <p:cNvGrpSpPr/>
          <p:nvPr/>
        </p:nvGrpSpPr>
        <p:grpSpPr>
          <a:xfrm>
            <a:off x="8438092" y="1792293"/>
            <a:ext cx="2282203" cy="2016983"/>
            <a:chOff x="6367126" y="1594274"/>
            <a:chExt cx="1712098" cy="1513131"/>
          </a:xfrm>
        </p:grpSpPr>
        <p:sp>
          <p:nvSpPr>
            <p:cNvPr id="881" name="Google Shape;881;p33"/>
            <p:cNvSpPr/>
            <p:nvPr/>
          </p:nvSpPr>
          <p:spPr>
            <a:xfrm>
              <a:off x="6367126" y="1594274"/>
              <a:ext cx="1712098" cy="1513131"/>
            </a:xfrm>
            <a:prstGeom prst="roundRect">
              <a:avLst>
                <a:gd fmla="val 6371" name="adj"/>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882" name="Google Shape;882;p33"/>
            <p:cNvSpPr/>
            <p:nvPr/>
          </p:nvSpPr>
          <p:spPr>
            <a:xfrm>
              <a:off x="6407286" y="1632610"/>
              <a:ext cx="1620675" cy="1172170"/>
            </a:xfrm>
            <a:prstGeom prst="roundRect">
              <a:avLst>
                <a:gd fmla="val 6371" name="adj"/>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883" name="Google Shape;883;p33"/>
            <p:cNvSpPr/>
            <p:nvPr/>
          </p:nvSpPr>
          <p:spPr>
            <a:xfrm>
              <a:off x="6858676" y="2806203"/>
              <a:ext cx="728996" cy="25398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600">
                  <a:solidFill>
                    <a:srgbClr val="FFFFFF"/>
                  </a:solidFill>
                  <a:latin typeface="Cambria"/>
                  <a:ea typeface="Cambria"/>
                  <a:cs typeface="Cambria"/>
                  <a:sym typeface="Cambria"/>
                </a:rPr>
                <a:t>Solution</a:t>
              </a:r>
              <a:endParaRPr b="1" i="0" sz="1600" u="none" cap="none" strike="noStrike">
                <a:solidFill>
                  <a:srgbClr val="FFFFFF"/>
                </a:solidFill>
                <a:latin typeface="Cambria"/>
                <a:ea typeface="Cambria"/>
                <a:cs typeface="Cambria"/>
                <a:sym typeface="Cambria"/>
              </a:endParaRPr>
            </a:p>
          </p:txBody>
        </p:sp>
        <p:sp>
          <p:nvSpPr>
            <p:cNvPr id="884" name="Google Shape;884;p33"/>
            <p:cNvSpPr txBox="1"/>
            <p:nvPr/>
          </p:nvSpPr>
          <p:spPr>
            <a:xfrm>
              <a:off x="6458549" y="1834213"/>
              <a:ext cx="1620675" cy="770988"/>
            </a:xfrm>
            <a:prstGeom prst="rect">
              <a:avLst/>
            </a:prstGeom>
            <a:noFill/>
            <a:ln>
              <a:noFill/>
            </a:ln>
          </p:spPr>
          <p:txBody>
            <a:bodyPr anchorCtr="0" anchor="t" bIns="45700" lIns="91425" spcFirstLastPara="1" rIns="91425" wrap="square" tIns="45700">
              <a:noAutofit/>
            </a:bodyPr>
            <a:lstStyle/>
            <a:p>
              <a:pPr indent="0" lvl="0" marL="0" marR="0" rtl="0" algn="just">
                <a:lnSpc>
                  <a:spcPct val="114000"/>
                </a:lnSpc>
                <a:spcBef>
                  <a:spcPts val="0"/>
                </a:spcBef>
                <a:spcAft>
                  <a:spcPts val="0"/>
                </a:spcAft>
                <a:buNone/>
              </a:pPr>
              <a:r>
                <a:rPr lang="tr-TR" sz="1335">
                  <a:solidFill>
                    <a:srgbClr val="7F7F7F"/>
                  </a:solidFill>
                  <a:latin typeface="Cambria"/>
                  <a:ea typeface="Cambria"/>
                  <a:cs typeface="Cambria"/>
                  <a:sym typeface="Cambria"/>
                </a:rPr>
                <a:t>I believe that people would be alive today if there were a death penalty. Nancy Reagan</a:t>
              </a:r>
              <a:endParaRPr b="0" i="0" sz="1335" u="none" cap="none" strike="noStrike">
                <a:solidFill>
                  <a:srgbClr val="7F7F7F"/>
                </a:solidFill>
                <a:latin typeface="Cambria"/>
                <a:ea typeface="Cambria"/>
                <a:cs typeface="Cambria"/>
                <a:sym typeface="Cambria"/>
              </a:endParaRPr>
            </a:p>
          </p:txBody>
        </p:sp>
      </p:grpSp>
      <p:grpSp>
        <p:nvGrpSpPr>
          <p:cNvPr id="885" name="Google Shape;885;p33"/>
          <p:cNvGrpSpPr/>
          <p:nvPr/>
        </p:nvGrpSpPr>
        <p:grpSpPr>
          <a:xfrm>
            <a:off x="3094133" y="3585167"/>
            <a:ext cx="5853236" cy="5850264"/>
            <a:chOff x="2320010" y="2701154"/>
            <a:chExt cx="4391070" cy="4388841"/>
          </a:xfrm>
        </p:grpSpPr>
        <p:grpSp>
          <p:nvGrpSpPr>
            <p:cNvPr id="886" name="Google Shape;886;p33"/>
            <p:cNvGrpSpPr/>
            <p:nvPr/>
          </p:nvGrpSpPr>
          <p:grpSpPr>
            <a:xfrm>
              <a:off x="2322684" y="2704319"/>
              <a:ext cx="4385722" cy="4382511"/>
              <a:chOff x="2322684" y="2704319"/>
              <a:chExt cx="4385722" cy="4382511"/>
            </a:xfrm>
          </p:grpSpPr>
          <p:sp>
            <p:nvSpPr>
              <p:cNvPr id="887" name="Google Shape;887;p33"/>
              <p:cNvSpPr/>
              <p:nvPr/>
            </p:nvSpPr>
            <p:spPr>
              <a:xfrm rot="-8346170">
                <a:off x="2953610" y="3349506"/>
                <a:ext cx="3123870" cy="3092137"/>
              </a:xfrm>
              <a:prstGeom prst="blockArc">
                <a:avLst>
                  <a:gd fmla="val 19149915" name="adj1"/>
                  <a:gd fmla="val 0" name="adj2"/>
                  <a:gd fmla="val 25000" name="adj3"/>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grpSp>
            <p:nvGrpSpPr>
              <p:cNvPr id="888" name="Google Shape;888;p33"/>
              <p:cNvGrpSpPr/>
              <p:nvPr/>
            </p:nvGrpSpPr>
            <p:grpSpPr>
              <a:xfrm>
                <a:off x="3241207" y="4327342"/>
                <a:ext cx="366085" cy="301752"/>
                <a:chOff x="5146675" y="766763"/>
                <a:chExt cx="1590676" cy="1338263"/>
              </a:xfrm>
            </p:grpSpPr>
            <p:sp>
              <p:nvSpPr>
                <p:cNvPr id="889" name="Google Shape;889;p33"/>
                <p:cNvSpPr/>
                <p:nvPr/>
              </p:nvSpPr>
              <p:spPr>
                <a:xfrm>
                  <a:off x="5675313" y="766763"/>
                  <a:ext cx="533400" cy="534988"/>
                </a:xfrm>
                <a:prstGeom prst="ellipse">
                  <a:avLst/>
                </a:pr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890" name="Google Shape;890;p33"/>
                <p:cNvSpPr/>
                <p:nvPr/>
              </p:nvSpPr>
              <p:spPr>
                <a:xfrm>
                  <a:off x="5511800" y="1344613"/>
                  <a:ext cx="860425" cy="760413"/>
                </a:xfrm>
                <a:custGeom>
                  <a:rect b="b" l="l" r="r" t="t"/>
                  <a:pathLst>
                    <a:path extrusionOk="0" h="266" w="301">
                      <a:moveTo>
                        <a:pt x="201" y="0"/>
                      </a:moveTo>
                      <a:cubicBezTo>
                        <a:pt x="151" y="67"/>
                        <a:pt x="151" y="67"/>
                        <a:pt x="151" y="67"/>
                      </a:cubicBezTo>
                      <a:cubicBezTo>
                        <a:pt x="101" y="0"/>
                        <a:pt x="101" y="0"/>
                        <a:pt x="101" y="0"/>
                      </a:cubicBezTo>
                      <a:cubicBezTo>
                        <a:pt x="42" y="21"/>
                        <a:pt x="0" y="78"/>
                        <a:pt x="0" y="144"/>
                      </a:cubicBezTo>
                      <a:cubicBezTo>
                        <a:pt x="0" y="235"/>
                        <a:pt x="0" y="235"/>
                        <a:pt x="0" y="235"/>
                      </a:cubicBezTo>
                      <a:cubicBezTo>
                        <a:pt x="0" y="235"/>
                        <a:pt x="0" y="235"/>
                        <a:pt x="0" y="235"/>
                      </a:cubicBezTo>
                      <a:cubicBezTo>
                        <a:pt x="3" y="252"/>
                        <a:pt x="69" y="266"/>
                        <a:pt x="151" y="266"/>
                      </a:cubicBezTo>
                      <a:cubicBezTo>
                        <a:pt x="232" y="266"/>
                        <a:pt x="298" y="252"/>
                        <a:pt x="301" y="235"/>
                      </a:cubicBezTo>
                      <a:cubicBezTo>
                        <a:pt x="301" y="235"/>
                        <a:pt x="301" y="235"/>
                        <a:pt x="301" y="235"/>
                      </a:cubicBezTo>
                      <a:cubicBezTo>
                        <a:pt x="301" y="144"/>
                        <a:pt x="301" y="144"/>
                        <a:pt x="301" y="144"/>
                      </a:cubicBezTo>
                      <a:cubicBezTo>
                        <a:pt x="301" y="78"/>
                        <a:pt x="259" y="21"/>
                        <a:pt x="201" y="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891" name="Google Shape;891;p33"/>
                <p:cNvSpPr/>
                <p:nvPr/>
              </p:nvSpPr>
              <p:spPr>
                <a:xfrm>
                  <a:off x="5900738" y="1319213"/>
                  <a:ext cx="85725" cy="50800"/>
                </a:xfrm>
                <a:custGeom>
                  <a:rect b="b" l="l" r="r" t="t"/>
                  <a:pathLst>
                    <a:path extrusionOk="0" h="18" w="30">
                      <a:moveTo>
                        <a:pt x="30" y="1"/>
                      </a:moveTo>
                      <a:cubicBezTo>
                        <a:pt x="25" y="0"/>
                        <a:pt x="20" y="0"/>
                        <a:pt x="15" y="0"/>
                      </a:cubicBezTo>
                      <a:cubicBezTo>
                        <a:pt x="10" y="0"/>
                        <a:pt x="6" y="0"/>
                        <a:pt x="1" y="1"/>
                      </a:cubicBezTo>
                      <a:cubicBezTo>
                        <a:pt x="1" y="1"/>
                        <a:pt x="0" y="11"/>
                        <a:pt x="7" y="18"/>
                      </a:cubicBezTo>
                      <a:cubicBezTo>
                        <a:pt x="7" y="18"/>
                        <a:pt x="18" y="18"/>
                        <a:pt x="24" y="18"/>
                      </a:cubicBezTo>
                      <a:cubicBezTo>
                        <a:pt x="24" y="18"/>
                        <a:pt x="30" y="12"/>
                        <a:pt x="30" y="1"/>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892" name="Google Shape;892;p33"/>
                <p:cNvSpPr/>
                <p:nvPr/>
              </p:nvSpPr>
              <p:spPr>
                <a:xfrm>
                  <a:off x="5894388" y="1377951"/>
                  <a:ext cx="95250" cy="130175"/>
                </a:xfrm>
                <a:custGeom>
                  <a:rect b="b" l="l" r="r" t="t"/>
                  <a:pathLst>
                    <a:path extrusionOk="0" h="82" w="60">
                      <a:moveTo>
                        <a:pt x="15" y="0"/>
                      </a:moveTo>
                      <a:lnTo>
                        <a:pt x="47" y="0"/>
                      </a:lnTo>
                      <a:lnTo>
                        <a:pt x="60" y="47"/>
                      </a:lnTo>
                      <a:lnTo>
                        <a:pt x="31" y="82"/>
                      </a:lnTo>
                      <a:lnTo>
                        <a:pt x="0" y="47"/>
                      </a:lnTo>
                      <a:lnTo>
                        <a:pt x="15" y="0"/>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893" name="Google Shape;893;p33"/>
                <p:cNvSpPr/>
                <p:nvPr/>
              </p:nvSpPr>
              <p:spPr>
                <a:xfrm>
                  <a:off x="5432425" y="1427163"/>
                  <a:ext cx="71438" cy="96838"/>
                </a:xfrm>
                <a:custGeom>
                  <a:rect b="b" l="l" r="r" t="t"/>
                  <a:pathLst>
                    <a:path extrusionOk="0" h="61" w="45">
                      <a:moveTo>
                        <a:pt x="23" y="61"/>
                      </a:moveTo>
                      <a:lnTo>
                        <a:pt x="45" y="34"/>
                      </a:lnTo>
                      <a:lnTo>
                        <a:pt x="34" y="0"/>
                      </a:lnTo>
                      <a:lnTo>
                        <a:pt x="11" y="0"/>
                      </a:lnTo>
                      <a:lnTo>
                        <a:pt x="0" y="34"/>
                      </a:lnTo>
                      <a:lnTo>
                        <a:pt x="23" y="61"/>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894" name="Google Shape;894;p33"/>
                <p:cNvSpPr/>
                <p:nvPr/>
              </p:nvSpPr>
              <p:spPr>
                <a:xfrm>
                  <a:off x="5146675" y="1401763"/>
                  <a:ext cx="465138" cy="568325"/>
                </a:xfrm>
                <a:custGeom>
                  <a:rect b="b" l="l" r="r" t="t"/>
                  <a:pathLst>
                    <a:path extrusionOk="0" h="199" w="163">
                      <a:moveTo>
                        <a:pt x="150" y="0"/>
                      </a:moveTo>
                      <a:cubicBezTo>
                        <a:pt x="113" y="50"/>
                        <a:pt x="113" y="50"/>
                        <a:pt x="113" y="50"/>
                      </a:cubicBezTo>
                      <a:cubicBezTo>
                        <a:pt x="75" y="0"/>
                        <a:pt x="75" y="0"/>
                        <a:pt x="75" y="0"/>
                      </a:cubicBezTo>
                      <a:cubicBezTo>
                        <a:pt x="31" y="16"/>
                        <a:pt x="0" y="58"/>
                        <a:pt x="0" y="108"/>
                      </a:cubicBezTo>
                      <a:cubicBezTo>
                        <a:pt x="0" y="176"/>
                        <a:pt x="0" y="176"/>
                        <a:pt x="0" y="176"/>
                      </a:cubicBezTo>
                      <a:cubicBezTo>
                        <a:pt x="0" y="176"/>
                        <a:pt x="0" y="176"/>
                        <a:pt x="0" y="176"/>
                      </a:cubicBezTo>
                      <a:cubicBezTo>
                        <a:pt x="2" y="189"/>
                        <a:pt x="52" y="199"/>
                        <a:pt x="113" y="199"/>
                      </a:cubicBezTo>
                      <a:cubicBezTo>
                        <a:pt x="113" y="199"/>
                        <a:pt x="114" y="199"/>
                        <a:pt x="114" y="199"/>
                      </a:cubicBezTo>
                      <a:cubicBezTo>
                        <a:pt x="114" y="124"/>
                        <a:pt x="114" y="124"/>
                        <a:pt x="114" y="124"/>
                      </a:cubicBezTo>
                      <a:cubicBezTo>
                        <a:pt x="114" y="78"/>
                        <a:pt x="133" y="36"/>
                        <a:pt x="163" y="6"/>
                      </a:cubicBezTo>
                      <a:cubicBezTo>
                        <a:pt x="159" y="3"/>
                        <a:pt x="155" y="2"/>
                        <a:pt x="150" y="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895" name="Google Shape;895;p33"/>
                <p:cNvSpPr/>
                <p:nvPr/>
              </p:nvSpPr>
              <p:spPr>
                <a:xfrm>
                  <a:off x="5438775" y="1381126"/>
                  <a:ext cx="61913" cy="41275"/>
                </a:xfrm>
                <a:custGeom>
                  <a:rect b="b" l="l" r="r" t="t"/>
                  <a:pathLst>
                    <a:path extrusionOk="0" h="14" w="22">
                      <a:moveTo>
                        <a:pt x="18" y="14"/>
                      </a:moveTo>
                      <a:cubicBezTo>
                        <a:pt x="18" y="14"/>
                        <a:pt x="22" y="9"/>
                        <a:pt x="22" y="1"/>
                      </a:cubicBezTo>
                      <a:cubicBezTo>
                        <a:pt x="18" y="0"/>
                        <a:pt x="15" y="0"/>
                        <a:pt x="11" y="0"/>
                      </a:cubicBezTo>
                      <a:cubicBezTo>
                        <a:pt x="7" y="0"/>
                        <a:pt x="4" y="0"/>
                        <a:pt x="0" y="1"/>
                      </a:cubicBezTo>
                      <a:cubicBezTo>
                        <a:pt x="0" y="1"/>
                        <a:pt x="0" y="8"/>
                        <a:pt x="5" y="14"/>
                      </a:cubicBezTo>
                      <a:cubicBezTo>
                        <a:pt x="5" y="14"/>
                        <a:pt x="13" y="14"/>
                        <a:pt x="18" y="14"/>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896" name="Google Shape;896;p33"/>
                <p:cNvSpPr/>
                <p:nvPr/>
              </p:nvSpPr>
              <p:spPr>
                <a:xfrm>
                  <a:off x="5267325" y="966788"/>
                  <a:ext cx="401638" cy="403225"/>
                </a:xfrm>
                <a:prstGeom prst="ellipse">
                  <a:avLst/>
                </a:pr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897" name="Google Shape;897;p33"/>
                <p:cNvSpPr/>
                <p:nvPr/>
              </p:nvSpPr>
              <p:spPr>
                <a:xfrm>
                  <a:off x="6386513" y="1381126"/>
                  <a:ext cx="61913" cy="41275"/>
                </a:xfrm>
                <a:custGeom>
                  <a:rect b="b" l="l" r="r" t="t"/>
                  <a:pathLst>
                    <a:path extrusionOk="0" h="14" w="22">
                      <a:moveTo>
                        <a:pt x="17" y="14"/>
                      </a:moveTo>
                      <a:cubicBezTo>
                        <a:pt x="17" y="14"/>
                        <a:pt x="22" y="9"/>
                        <a:pt x="22" y="1"/>
                      </a:cubicBezTo>
                      <a:cubicBezTo>
                        <a:pt x="18" y="0"/>
                        <a:pt x="15" y="0"/>
                        <a:pt x="11" y="0"/>
                      </a:cubicBezTo>
                      <a:cubicBezTo>
                        <a:pt x="7" y="0"/>
                        <a:pt x="4" y="0"/>
                        <a:pt x="0" y="1"/>
                      </a:cubicBezTo>
                      <a:cubicBezTo>
                        <a:pt x="0" y="1"/>
                        <a:pt x="0" y="8"/>
                        <a:pt x="5" y="14"/>
                      </a:cubicBezTo>
                      <a:cubicBezTo>
                        <a:pt x="5" y="14"/>
                        <a:pt x="13" y="14"/>
                        <a:pt x="17" y="14"/>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898" name="Google Shape;898;p33"/>
                <p:cNvSpPr/>
                <p:nvPr/>
              </p:nvSpPr>
              <p:spPr>
                <a:xfrm>
                  <a:off x="6380163" y="1427163"/>
                  <a:ext cx="71438" cy="96838"/>
                </a:xfrm>
                <a:custGeom>
                  <a:rect b="b" l="l" r="r" t="t"/>
                  <a:pathLst>
                    <a:path extrusionOk="0" h="61" w="45">
                      <a:moveTo>
                        <a:pt x="24" y="61"/>
                      </a:moveTo>
                      <a:lnTo>
                        <a:pt x="45" y="34"/>
                      </a:lnTo>
                      <a:lnTo>
                        <a:pt x="34" y="0"/>
                      </a:lnTo>
                      <a:lnTo>
                        <a:pt x="11" y="0"/>
                      </a:lnTo>
                      <a:lnTo>
                        <a:pt x="0" y="34"/>
                      </a:lnTo>
                      <a:lnTo>
                        <a:pt x="24" y="61"/>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899" name="Google Shape;899;p33"/>
                <p:cNvSpPr/>
                <p:nvPr/>
              </p:nvSpPr>
              <p:spPr>
                <a:xfrm>
                  <a:off x="6215063" y="966788"/>
                  <a:ext cx="403225" cy="403225"/>
                </a:xfrm>
                <a:prstGeom prst="ellipse">
                  <a:avLst/>
                </a:pr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900" name="Google Shape;900;p33"/>
                <p:cNvSpPr/>
                <p:nvPr/>
              </p:nvSpPr>
              <p:spPr>
                <a:xfrm>
                  <a:off x="6272213" y="1401763"/>
                  <a:ext cx="465138" cy="568325"/>
                </a:xfrm>
                <a:custGeom>
                  <a:rect b="b" l="l" r="r" t="t"/>
                  <a:pathLst>
                    <a:path extrusionOk="0" h="199" w="163">
                      <a:moveTo>
                        <a:pt x="88" y="0"/>
                      </a:moveTo>
                      <a:cubicBezTo>
                        <a:pt x="51" y="50"/>
                        <a:pt x="51" y="50"/>
                        <a:pt x="51" y="50"/>
                      </a:cubicBezTo>
                      <a:cubicBezTo>
                        <a:pt x="13" y="0"/>
                        <a:pt x="13" y="0"/>
                        <a:pt x="13" y="0"/>
                      </a:cubicBezTo>
                      <a:cubicBezTo>
                        <a:pt x="9" y="2"/>
                        <a:pt x="4" y="3"/>
                        <a:pt x="0" y="6"/>
                      </a:cubicBezTo>
                      <a:cubicBezTo>
                        <a:pt x="30" y="36"/>
                        <a:pt x="49" y="78"/>
                        <a:pt x="49" y="124"/>
                      </a:cubicBezTo>
                      <a:cubicBezTo>
                        <a:pt x="49" y="199"/>
                        <a:pt x="49" y="199"/>
                        <a:pt x="49" y="199"/>
                      </a:cubicBezTo>
                      <a:cubicBezTo>
                        <a:pt x="50" y="199"/>
                        <a:pt x="50" y="199"/>
                        <a:pt x="51" y="199"/>
                      </a:cubicBezTo>
                      <a:cubicBezTo>
                        <a:pt x="112" y="199"/>
                        <a:pt x="161" y="189"/>
                        <a:pt x="163" y="176"/>
                      </a:cubicBezTo>
                      <a:cubicBezTo>
                        <a:pt x="163" y="176"/>
                        <a:pt x="163" y="176"/>
                        <a:pt x="163" y="176"/>
                      </a:cubicBezTo>
                      <a:cubicBezTo>
                        <a:pt x="163" y="108"/>
                        <a:pt x="163" y="108"/>
                        <a:pt x="163" y="108"/>
                      </a:cubicBezTo>
                      <a:cubicBezTo>
                        <a:pt x="163" y="58"/>
                        <a:pt x="132" y="16"/>
                        <a:pt x="88" y="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grpSp>
        </p:grpSp>
        <p:grpSp>
          <p:nvGrpSpPr>
            <p:cNvPr id="901" name="Google Shape;901;p33"/>
            <p:cNvGrpSpPr/>
            <p:nvPr/>
          </p:nvGrpSpPr>
          <p:grpSpPr>
            <a:xfrm>
              <a:off x="2953611" y="3349505"/>
              <a:ext cx="3123870" cy="3092137"/>
              <a:chOff x="2953611" y="3349505"/>
              <a:chExt cx="3123870" cy="3092137"/>
            </a:xfrm>
          </p:grpSpPr>
          <p:sp>
            <p:nvSpPr>
              <p:cNvPr id="902" name="Google Shape;902;p33"/>
              <p:cNvSpPr/>
              <p:nvPr/>
            </p:nvSpPr>
            <p:spPr>
              <a:xfrm rot="-5400000">
                <a:off x="2969477" y="3333639"/>
                <a:ext cx="3092137" cy="3123870"/>
              </a:xfrm>
              <a:prstGeom prst="blockArc">
                <a:avLst>
                  <a:gd fmla="val 18701236" name="adj1"/>
                  <a:gd fmla="val 0" name="adj2"/>
                  <a:gd fmla="val 25000" name="adj3"/>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grpSp>
            <p:nvGrpSpPr>
              <p:cNvPr id="903" name="Google Shape;903;p33"/>
              <p:cNvGrpSpPr/>
              <p:nvPr/>
            </p:nvGrpSpPr>
            <p:grpSpPr>
              <a:xfrm>
                <a:off x="3878384" y="3722355"/>
                <a:ext cx="309455" cy="281349"/>
                <a:chOff x="5278438" y="2973388"/>
                <a:chExt cx="1344613" cy="1247775"/>
              </a:xfrm>
            </p:grpSpPr>
            <p:sp>
              <p:nvSpPr>
                <p:cNvPr id="904" name="Google Shape;904;p33"/>
                <p:cNvSpPr/>
                <p:nvPr/>
              </p:nvSpPr>
              <p:spPr>
                <a:xfrm>
                  <a:off x="5821363" y="2973388"/>
                  <a:ext cx="801688" cy="806450"/>
                </a:xfrm>
                <a:custGeom>
                  <a:rect b="b" l="l" r="r" t="t"/>
                  <a:pathLst>
                    <a:path extrusionOk="0" h="282" w="281">
                      <a:moveTo>
                        <a:pt x="256" y="26"/>
                      </a:moveTo>
                      <a:cubicBezTo>
                        <a:pt x="230" y="0"/>
                        <a:pt x="189" y="0"/>
                        <a:pt x="163" y="26"/>
                      </a:cubicBezTo>
                      <a:cubicBezTo>
                        <a:pt x="0" y="190"/>
                        <a:pt x="0" y="190"/>
                        <a:pt x="0" y="190"/>
                      </a:cubicBezTo>
                      <a:cubicBezTo>
                        <a:pt x="92" y="282"/>
                        <a:pt x="92" y="282"/>
                        <a:pt x="92" y="282"/>
                      </a:cubicBezTo>
                      <a:cubicBezTo>
                        <a:pt x="256" y="119"/>
                        <a:pt x="256" y="119"/>
                        <a:pt x="256" y="119"/>
                      </a:cubicBezTo>
                      <a:cubicBezTo>
                        <a:pt x="281" y="93"/>
                        <a:pt x="281" y="52"/>
                        <a:pt x="256" y="26"/>
                      </a:cubicBezTo>
                      <a:close/>
                      <a:moveTo>
                        <a:pt x="55" y="192"/>
                      </a:moveTo>
                      <a:cubicBezTo>
                        <a:pt x="44" y="181"/>
                        <a:pt x="44" y="181"/>
                        <a:pt x="44" y="181"/>
                      </a:cubicBezTo>
                      <a:cubicBezTo>
                        <a:pt x="183" y="42"/>
                        <a:pt x="183" y="42"/>
                        <a:pt x="183" y="42"/>
                      </a:cubicBezTo>
                      <a:cubicBezTo>
                        <a:pt x="186" y="39"/>
                        <a:pt x="191" y="39"/>
                        <a:pt x="194" y="42"/>
                      </a:cubicBezTo>
                      <a:cubicBezTo>
                        <a:pt x="197" y="45"/>
                        <a:pt x="197" y="50"/>
                        <a:pt x="194" y="53"/>
                      </a:cubicBezTo>
                      <a:lnTo>
                        <a:pt x="55" y="192"/>
                      </a:lnTo>
                      <a:close/>
                      <a:moveTo>
                        <a:pt x="78" y="215"/>
                      </a:moveTo>
                      <a:cubicBezTo>
                        <a:pt x="67" y="204"/>
                        <a:pt x="67" y="204"/>
                        <a:pt x="67" y="204"/>
                      </a:cubicBezTo>
                      <a:cubicBezTo>
                        <a:pt x="217" y="54"/>
                        <a:pt x="217" y="54"/>
                        <a:pt x="217" y="54"/>
                      </a:cubicBezTo>
                      <a:cubicBezTo>
                        <a:pt x="220" y="51"/>
                        <a:pt x="225" y="51"/>
                        <a:pt x="228" y="54"/>
                      </a:cubicBezTo>
                      <a:cubicBezTo>
                        <a:pt x="231" y="57"/>
                        <a:pt x="231" y="62"/>
                        <a:pt x="228" y="65"/>
                      </a:cubicBezTo>
                      <a:lnTo>
                        <a:pt x="78" y="215"/>
                      </a:lnTo>
                      <a:close/>
                      <a:moveTo>
                        <a:pt x="101" y="238"/>
                      </a:moveTo>
                      <a:cubicBezTo>
                        <a:pt x="90" y="227"/>
                        <a:pt x="90" y="227"/>
                        <a:pt x="90" y="227"/>
                      </a:cubicBezTo>
                      <a:cubicBezTo>
                        <a:pt x="229" y="88"/>
                        <a:pt x="229" y="88"/>
                        <a:pt x="229" y="88"/>
                      </a:cubicBezTo>
                      <a:cubicBezTo>
                        <a:pt x="232" y="85"/>
                        <a:pt x="237" y="85"/>
                        <a:pt x="240" y="88"/>
                      </a:cubicBezTo>
                      <a:cubicBezTo>
                        <a:pt x="243" y="91"/>
                        <a:pt x="243" y="96"/>
                        <a:pt x="240" y="99"/>
                      </a:cubicBezTo>
                      <a:lnTo>
                        <a:pt x="101" y="238"/>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78A6B6"/>
                    </a:solidFill>
                    <a:latin typeface="Cambria"/>
                    <a:ea typeface="Cambria"/>
                    <a:cs typeface="Cambria"/>
                    <a:sym typeface="Cambria"/>
                  </a:endParaRPr>
                </a:p>
              </p:txBody>
            </p:sp>
            <p:sp>
              <p:nvSpPr>
                <p:cNvPr id="905" name="Google Shape;905;p33"/>
                <p:cNvSpPr/>
                <p:nvPr/>
              </p:nvSpPr>
              <p:spPr>
                <a:xfrm>
                  <a:off x="5375275" y="3662363"/>
                  <a:ext cx="554038" cy="558800"/>
                </a:xfrm>
                <a:custGeom>
                  <a:rect b="b" l="l" r="r" t="t"/>
                  <a:pathLst>
                    <a:path extrusionOk="0" h="352" w="349">
                      <a:moveTo>
                        <a:pt x="227" y="209"/>
                      </a:moveTo>
                      <a:lnTo>
                        <a:pt x="210" y="193"/>
                      </a:lnTo>
                      <a:lnTo>
                        <a:pt x="349" y="54"/>
                      </a:lnTo>
                      <a:lnTo>
                        <a:pt x="295" y="0"/>
                      </a:lnTo>
                      <a:lnTo>
                        <a:pt x="156" y="139"/>
                      </a:lnTo>
                      <a:lnTo>
                        <a:pt x="142" y="125"/>
                      </a:lnTo>
                      <a:lnTo>
                        <a:pt x="110" y="141"/>
                      </a:lnTo>
                      <a:lnTo>
                        <a:pt x="0" y="317"/>
                      </a:lnTo>
                      <a:lnTo>
                        <a:pt x="32" y="352"/>
                      </a:lnTo>
                      <a:lnTo>
                        <a:pt x="207" y="242"/>
                      </a:lnTo>
                      <a:lnTo>
                        <a:pt x="227" y="209"/>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78A6B6"/>
                    </a:solidFill>
                    <a:latin typeface="Cambria"/>
                    <a:ea typeface="Cambria"/>
                    <a:cs typeface="Cambria"/>
                    <a:sym typeface="Cambria"/>
                  </a:endParaRPr>
                </a:p>
              </p:txBody>
            </p:sp>
            <p:sp>
              <p:nvSpPr>
                <p:cNvPr id="906" name="Google Shape;906;p33"/>
                <p:cNvSpPr/>
                <p:nvPr/>
              </p:nvSpPr>
              <p:spPr>
                <a:xfrm>
                  <a:off x="5278438" y="2986088"/>
                  <a:ext cx="590550" cy="590550"/>
                </a:xfrm>
                <a:custGeom>
                  <a:rect b="b" l="l" r="r" t="t"/>
                  <a:pathLst>
                    <a:path extrusionOk="0" h="207" w="207">
                      <a:moveTo>
                        <a:pt x="104" y="0"/>
                      </a:moveTo>
                      <a:cubicBezTo>
                        <a:pt x="95" y="0"/>
                        <a:pt x="86" y="1"/>
                        <a:pt x="78" y="3"/>
                      </a:cubicBezTo>
                      <a:cubicBezTo>
                        <a:pt x="79" y="4"/>
                        <a:pt x="80" y="5"/>
                        <a:pt x="81" y="5"/>
                      </a:cubicBezTo>
                      <a:cubicBezTo>
                        <a:pt x="118" y="43"/>
                        <a:pt x="118" y="43"/>
                        <a:pt x="118" y="43"/>
                      </a:cubicBezTo>
                      <a:cubicBezTo>
                        <a:pt x="137" y="62"/>
                        <a:pt x="137" y="93"/>
                        <a:pt x="118" y="112"/>
                      </a:cubicBezTo>
                      <a:cubicBezTo>
                        <a:pt x="99" y="131"/>
                        <a:pt x="68" y="131"/>
                        <a:pt x="49" y="112"/>
                      </a:cubicBezTo>
                      <a:cubicBezTo>
                        <a:pt x="12" y="74"/>
                        <a:pt x="12" y="74"/>
                        <a:pt x="12" y="74"/>
                      </a:cubicBezTo>
                      <a:cubicBezTo>
                        <a:pt x="10" y="72"/>
                        <a:pt x="8" y="70"/>
                        <a:pt x="7" y="68"/>
                      </a:cubicBezTo>
                      <a:cubicBezTo>
                        <a:pt x="3" y="79"/>
                        <a:pt x="0" y="91"/>
                        <a:pt x="0" y="103"/>
                      </a:cubicBezTo>
                      <a:cubicBezTo>
                        <a:pt x="0" y="161"/>
                        <a:pt x="47" y="207"/>
                        <a:pt x="104" y="207"/>
                      </a:cubicBezTo>
                      <a:cubicBezTo>
                        <a:pt x="161" y="207"/>
                        <a:pt x="207" y="161"/>
                        <a:pt x="207" y="103"/>
                      </a:cubicBezTo>
                      <a:cubicBezTo>
                        <a:pt x="207" y="46"/>
                        <a:pt x="161" y="0"/>
                        <a:pt x="104" y="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78A6B6"/>
                    </a:solidFill>
                    <a:latin typeface="Cambria"/>
                    <a:ea typeface="Cambria"/>
                    <a:cs typeface="Cambria"/>
                    <a:sym typeface="Cambria"/>
                  </a:endParaRPr>
                </a:p>
              </p:txBody>
            </p:sp>
            <p:sp>
              <p:nvSpPr>
                <p:cNvPr id="907" name="Google Shape;907;p33"/>
                <p:cNvSpPr/>
                <p:nvPr/>
              </p:nvSpPr>
              <p:spPr>
                <a:xfrm>
                  <a:off x="6008688" y="3686176"/>
                  <a:ext cx="531813" cy="531813"/>
                </a:xfrm>
                <a:custGeom>
                  <a:rect b="b" l="l" r="r" t="t"/>
                  <a:pathLst>
                    <a:path extrusionOk="0" h="186" w="186">
                      <a:moveTo>
                        <a:pt x="164" y="164"/>
                      </a:moveTo>
                      <a:cubicBezTo>
                        <a:pt x="186" y="142"/>
                        <a:pt x="186" y="105"/>
                        <a:pt x="164" y="83"/>
                      </a:cubicBezTo>
                      <a:cubicBezTo>
                        <a:pt x="81" y="0"/>
                        <a:pt x="81" y="0"/>
                        <a:pt x="81" y="0"/>
                      </a:cubicBezTo>
                      <a:cubicBezTo>
                        <a:pt x="0" y="81"/>
                        <a:pt x="0" y="81"/>
                        <a:pt x="0" y="81"/>
                      </a:cubicBezTo>
                      <a:cubicBezTo>
                        <a:pt x="82" y="164"/>
                        <a:pt x="82" y="164"/>
                        <a:pt x="82" y="164"/>
                      </a:cubicBezTo>
                      <a:cubicBezTo>
                        <a:pt x="105" y="186"/>
                        <a:pt x="141" y="186"/>
                        <a:pt x="164" y="164"/>
                      </a:cubicBezTo>
                      <a:close/>
                      <a:moveTo>
                        <a:pt x="109" y="109"/>
                      </a:moveTo>
                      <a:cubicBezTo>
                        <a:pt x="118" y="100"/>
                        <a:pt x="133" y="100"/>
                        <a:pt x="142" y="109"/>
                      </a:cubicBezTo>
                      <a:cubicBezTo>
                        <a:pt x="152" y="118"/>
                        <a:pt x="152" y="133"/>
                        <a:pt x="142" y="143"/>
                      </a:cubicBezTo>
                      <a:cubicBezTo>
                        <a:pt x="133" y="152"/>
                        <a:pt x="118" y="152"/>
                        <a:pt x="109" y="143"/>
                      </a:cubicBezTo>
                      <a:cubicBezTo>
                        <a:pt x="99" y="133"/>
                        <a:pt x="99" y="118"/>
                        <a:pt x="109" y="109"/>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78A6B6"/>
                    </a:solidFill>
                    <a:latin typeface="Cambria"/>
                    <a:ea typeface="Cambria"/>
                    <a:cs typeface="Cambria"/>
                    <a:sym typeface="Cambria"/>
                  </a:endParaRPr>
                </a:p>
              </p:txBody>
            </p:sp>
          </p:grpSp>
        </p:grpSp>
        <p:grpSp>
          <p:nvGrpSpPr>
            <p:cNvPr id="908" name="Google Shape;908;p33"/>
            <p:cNvGrpSpPr/>
            <p:nvPr/>
          </p:nvGrpSpPr>
          <p:grpSpPr>
            <a:xfrm>
              <a:off x="2320010" y="2701154"/>
              <a:ext cx="4391070" cy="4388841"/>
              <a:chOff x="2320010" y="2701154"/>
              <a:chExt cx="4391070" cy="4388841"/>
            </a:xfrm>
          </p:grpSpPr>
          <p:sp>
            <p:nvSpPr>
              <p:cNvPr id="909" name="Google Shape;909;p33"/>
              <p:cNvSpPr/>
              <p:nvPr/>
            </p:nvSpPr>
            <p:spPr>
              <a:xfrm rot="-2529181">
                <a:off x="2953610" y="3349506"/>
                <a:ext cx="3123870" cy="3092137"/>
              </a:xfrm>
              <a:prstGeom prst="blockArc">
                <a:avLst>
                  <a:gd fmla="val 18792979" name="adj1"/>
                  <a:gd fmla="val 0" name="adj2"/>
                  <a:gd fmla="val 25000" name="adj3"/>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grpSp>
            <p:nvGrpSpPr>
              <p:cNvPr id="910" name="Google Shape;910;p33"/>
              <p:cNvGrpSpPr/>
              <p:nvPr/>
            </p:nvGrpSpPr>
            <p:grpSpPr>
              <a:xfrm>
                <a:off x="4881163" y="3654428"/>
                <a:ext cx="271828" cy="348560"/>
                <a:chOff x="2951163" y="2495550"/>
                <a:chExt cx="1208088" cy="1581150"/>
              </a:xfrm>
            </p:grpSpPr>
            <p:sp>
              <p:nvSpPr>
                <p:cNvPr id="911" name="Google Shape;911;p33"/>
                <p:cNvSpPr/>
                <p:nvPr/>
              </p:nvSpPr>
              <p:spPr>
                <a:xfrm>
                  <a:off x="2978150" y="2911475"/>
                  <a:ext cx="230188" cy="306388"/>
                </a:xfrm>
                <a:custGeom>
                  <a:rect b="b" l="l" r="r" t="t"/>
                  <a:pathLst>
                    <a:path extrusionOk="0" h="105" w="79">
                      <a:moveTo>
                        <a:pt x="69" y="40"/>
                      </a:moveTo>
                      <a:cubicBezTo>
                        <a:pt x="69" y="25"/>
                        <a:pt x="62" y="15"/>
                        <a:pt x="70" y="3"/>
                      </a:cubicBezTo>
                      <a:cubicBezTo>
                        <a:pt x="65" y="1"/>
                        <a:pt x="59" y="0"/>
                        <a:pt x="52" y="0"/>
                      </a:cubicBezTo>
                      <a:cubicBezTo>
                        <a:pt x="23" y="0"/>
                        <a:pt x="0" y="24"/>
                        <a:pt x="0" y="52"/>
                      </a:cubicBezTo>
                      <a:cubicBezTo>
                        <a:pt x="0" y="81"/>
                        <a:pt x="23" y="105"/>
                        <a:pt x="52" y="105"/>
                      </a:cubicBezTo>
                      <a:cubicBezTo>
                        <a:pt x="62" y="105"/>
                        <a:pt x="71" y="102"/>
                        <a:pt x="79" y="97"/>
                      </a:cubicBezTo>
                      <a:cubicBezTo>
                        <a:pt x="75" y="84"/>
                        <a:pt x="69" y="60"/>
                        <a:pt x="69" y="4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912" name="Google Shape;912;p33"/>
                <p:cNvSpPr/>
                <p:nvPr/>
              </p:nvSpPr>
              <p:spPr>
                <a:xfrm>
                  <a:off x="3900488" y="2911475"/>
                  <a:ext cx="228600" cy="306388"/>
                </a:xfrm>
                <a:custGeom>
                  <a:rect b="b" l="l" r="r" t="t"/>
                  <a:pathLst>
                    <a:path extrusionOk="0" h="105" w="79">
                      <a:moveTo>
                        <a:pt x="10" y="40"/>
                      </a:moveTo>
                      <a:cubicBezTo>
                        <a:pt x="10" y="25"/>
                        <a:pt x="17" y="15"/>
                        <a:pt x="9" y="3"/>
                      </a:cubicBezTo>
                      <a:cubicBezTo>
                        <a:pt x="15" y="1"/>
                        <a:pt x="21" y="0"/>
                        <a:pt x="27" y="0"/>
                      </a:cubicBezTo>
                      <a:cubicBezTo>
                        <a:pt x="56" y="0"/>
                        <a:pt x="79" y="24"/>
                        <a:pt x="79" y="52"/>
                      </a:cubicBezTo>
                      <a:cubicBezTo>
                        <a:pt x="79" y="81"/>
                        <a:pt x="56" y="105"/>
                        <a:pt x="27" y="105"/>
                      </a:cubicBezTo>
                      <a:cubicBezTo>
                        <a:pt x="17" y="105"/>
                        <a:pt x="8" y="102"/>
                        <a:pt x="0" y="97"/>
                      </a:cubicBezTo>
                      <a:cubicBezTo>
                        <a:pt x="4" y="84"/>
                        <a:pt x="10" y="60"/>
                        <a:pt x="10" y="4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913" name="Google Shape;913;p33"/>
                <p:cNvSpPr/>
                <p:nvPr/>
              </p:nvSpPr>
              <p:spPr>
                <a:xfrm>
                  <a:off x="3481388" y="3570288"/>
                  <a:ext cx="147638" cy="328613"/>
                </a:xfrm>
                <a:custGeom>
                  <a:rect b="b" l="l" r="r" t="t"/>
                  <a:pathLst>
                    <a:path extrusionOk="0" h="207" w="93">
                      <a:moveTo>
                        <a:pt x="25" y="0"/>
                      </a:moveTo>
                      <a:lnTo>
                        <a:pt x="0" y="145"/>
                      </a:lnTo>
                      <a:lnTo>
                        <a:pt x="47" y="207"/>
                      </a:lnTo>
                      <a:lnTo>
                        <a:pt x="93" y="143"/>
                      </a:lnTo>
                      <a:lnTo>
                        <a:pt x="68" y="0"/>
                      </a:lnTo>
                      <a:lnTo>
                        <a:pt x="25" y="0"/>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914" name="Google Shape;914;p33"/>
                <p:cNvSpPr/>
                <p:nvPr/>
              </p:nvSpPr>
              <p:spPr>
                <a:xfrm>
                  <a:off x="3471863" y="3433763"/>
                  <a:ext cx="166688" cy="115888"/>
                </a:xfrm>
                <a:custGeom>
                  <a:rect b="b" l="l" r="r" t="t"/>
                  <a:pathLst>
                    <a:path extrusionOk="0" h="40" w="57">
                      <a:moveTo>
                        <a:pt x="21" y="7"/>
                      </a:moveTo>
                      <a:cubicBezTo>
                        <a:pt x="14" y="7"/>
                        <a:pt x="7" y="7"/>
                        <a:pt x="0" y="5"/>
                      </a:cubicBezTo>
                      <a:cubicBezTo>
                        <a:pt x="0" y="8"/>
                        <a:pt x="0" y="11"/>
                        <a:pt x="0" y="14"/>
                      </a:cubicBezTo>
                      <a:cubicBezTo>
                        <a:pt x="0" y="13"/>
                        <a:pt x="1" y="13"/>
                        <a:pt x="1" y="13"/>
                      </a:cubicBezTo>
                      <a:cubicBezTo>
                        <a:pt x="18" y="40"/>
                        <a:pt x="18" y="40"/>
                        <a:pt x="18" y="40"/>
                      </a:cubicBezTo>
                      <a:cubicBezTo>
                        <a:pt x="40" y="40"/>
                        <a:pt x="40" y="40"/>
                        <a:pt x="40" y="40"/>
                      </a:cubicBezTo>
                      <a:cubicBezTo>
                        <a:pt x="56" y="15"/>
                        <a:pt x="56" y="15"/>
                        <a:pt x="56" y="15"/>
                      </a:cubicBezTo>
                      <a:cubicBezTo>
                        <a:pt x="56" y="10"/>
                        <a:pt x="56" y="5"/>
                        <a:pt x="57" y="0"/>
                      </a:cubicBezTo>
                      <a:cubicBezTo>
                        <a:pt x="46" y="5"/>
                        <a:pt x="34" y="7"/>
                        <a:pt x="21" y="7"/>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915" name="Google Shape;915;p33"/>
                <p:cNvSpPr/>
                <p:nvPr/>
              </p:nvSpPr>
              <p:spPr>
                <a:xfrm>
                  <a:off x="3140075" y="2582863"/>
                  <a:ext cx="827088" cy="827088"/>
                </a:xfrm>
                <a:custGeom>
                  <a:rect b="b" l="l" r="r" t="t"/>
                  <a:pathLst>
                    <a:path extrusionOk="0" h="284" w="284">
                      <a:moveTo>
                        <a:pt x="0" y="142"/>
                      </a:moveTo>
                      <a:cubicBezTo>
                        <a:pt x="0" y="63"/>
                        <a:pt x="64" y="0"/>
                        <a:pt x="142" y="0"/>
                      </a:cubicBezTo>
                      <a:cubicBezTo>
                        <a:pt x="142" y="0"/>
                        <a:pt x="142" y="0"/>
                        <a:pt x="142" y="0"/>
                      </a:cubicBezTo>
                      <a:cubicBezTo>
                        <a:pt x="221" y="0"/>
                        <a:pt x="284" y="63"/>
                        <a:pt x="284" y="142"/>
                      </a:cubicBezTo>
                      <a:cubicBezTo>
                        <a:pt x="284" y="142"/>
                        <a:pt x="284" y="142"/>
                        <a:pt x="284" y="142"/>
                      </a:cubicBezTo>
                      <a:cubicBezTo>
                        <a:pt x="284" y="220"/>
                        <a:pt x="221" y="284"/>
                        <a:pt x="142" y="284"/>
                      </a:cubicBezTo>
                      <a:cubicBezTo>
                        <a:pt x="142" y="284"/>
                        <a:pt x="142" y="284"/>
                        <a:pt x="142" y="284"/>
                      </a:cubicBezTo>
                      <a:cubicBezTo>
                        <a:pt x="64" y="284"/>
                        <a:pt x="0" y="220"/>
                        <a:pt x="0" y="142"/>
                      </a:cubicBezTo>
                      <a:close/>
                      <a:moveTo>
                        <a:pt x="25" y="142"/>
                      </a:moveTo>
                      <a:cubicBezTo>
                        <a:pt x="25" y="207"/>
                        <a:pt x="77" y="259"/>
                        <a:pt x="142" y="260"/>
                      </a:cubicBezTo>
                      <a:cubicBezTo>
                        <a:pt x="142" y="260"/>
                        <a:pt x="142" y="260"/>
                        <a:pt x="142" y="260"/>
                      </a:cubicBezTo>
                      <a:cubicBezTo>
                        <a:pt x="207" y="259"/>
                        <a:pt x="260" y="207"/>
                        <a:pt x="260" y="142"/>
                      </a:cubicBezTo>
                      <a:cubicBezTo>
                        <a:pt x="260" y="142"/>
                        <a:pt x="260" y="142"/>
                        <a:pt x="260" y="142"/>
                      </a:cubicBezTo>
                      <a:cubicBezTo>
                        <a:pt x="260" y="77"/>
                        <a:pt x="207" y="24"/>
                        <a:pt x="142" y="24"/>
                      </a:cubicBezTo>
                      <a:cubicBezTo>
                        <a:pt x="142" y="24"/>
                        <a:pt x="142" y="24"/>
                        <a:pt x="142" y="24"/>
                      </a:cubicBezTo>
                      <a:cubicBezTo>
                        <a:pt x="77" y="24"/>
                        <a:pt x="25" y="77"/>
                        <a:pt x="25" y="142"/>
                      </a:cubicBezTo>
                      <a:cubicBezTo>
                        <a:pt x="25" y="142"/>
                        <a:pt x="25" y="142"/>
                        <a:pt x="25" y="142"/>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916" name="Google Shape;916;p33"/>
                <p:cNvSpPr/>
                <p:nvPr/>
              </p:nvSpPr>
              <p:spPr>
                <a:xfrm>
                  <a:off x="3068638" y="2495550"/>
                  <a:ext cx="971550" cy="454025"/>
                </a:xfrm>
                <a:custGeom>
                  <a:rect b="b" l="l" r="r" t="t"/>
                  <a:pathLst>
                    <a:path extrusionOk="0" h="156" w="334">
                      <a:moveTo>
                        <a:pt x="0" y="155"/>
                      </a:moveTo>
                      <a:cubicBezTo>
                        <a:pt x="7" y="68"/>
                        <a:pt x="79" y="0"/>
                        <a:pt x="167" y="0"/>
                      </a:cubicBezTo>
                      <a:cubicBezTo>
                        <a:pt x="167" y="0"/>
                        <a:pt x="167" y="0"/>
                        <a:pt x="167" y="0"/>
                      </a:cubicBezTo>
                      <a:cubicBezTo>
                        <a:pt x="255" y="0"/>
                        <a:pt x="328" y="68"/>
                        <a:pt x="334" y="155"/>
                      </a:cubicBezTo>
                      <a:cubicBezTo>
                        <a:pt x="334" y="155"/>
                        <a:pt x="334" y="155"/>
                        <a:pt x="334" y="155"/>
                      </a:cubicBezTo>
                      <a:cubicBezTo>
                        <a:pt x="322" y="155"/>
                        <a:pt x="322" y="155"/>
                        <a:pt x="322" y="155"/>
                      </a:cubicBezTo>
                      <a:cubicBezTo>
                        <a:pt x="316" y="75"/>
                        <a:pt x="249" y="12"/>
                        <a:pt x="167" y="12"/>
                      </a:cubicBezTo>
                      <a:cubicBezTo>
                        <a:pt x="167" y="12"/>
                        <a:pt x="167" y="12"/>
                        <a:pt x="167" y="12"/>
                      </a:cubicBezTo>
                      <a:cubicBezTo>
                        <a:pt x="85" y="12"/>
                        <a:pt x="18" y="75"/>
                        <a:pt x="12" y="156"/>
                      </a:cubicBezTo>
                      <a:cubicBezTo>
                        <a:pt x="12" y="156"/>
                        <a:pt x="12" y="156"/>
                        <a:pt x="12" y="156"/>
                      </a:cubicBezTo>
                      <a:cubicBezTo>
                        <a:pt x="0" y="155"/>
                        <a:pt x="0" y="155"/>
                        <a:pt x="0" y="155"/>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917" name="Google Shape;917;p33"/>
                <p:cNvSpPr/>
                <p:nvPr/>
              </p:nvSpPr>
              <p:spPr>
                <a:xfrm>
                  <a:off x="2951163" y="3378200"/>
                  <a:ext cx="1208088" cy="698500"/>
                </a:xfrm>
                <a:custGeom>
                  <a:rect b="b" l="l" r="r" t="t"/>
                  <a:pathLst>
                    <a:path extrusionOk="0" h="240" w="415">
                      <a:moveTo>
                        <a:pt x="382" y="223"/>
                      </a:moveTo>
                      <a:cubicBezTo>
                        <a:pt x="382" y="167"/>
                        <a:pt x="367" y="118"/>
                        <a:pt x="326" y="80"/>
                      </a:cubicBezTo>
                      <a:cubicBezTo>
                        <a:pt x="326" y="80"/>
                        <a:pt x="326" y="80"/>
                        <a:pt x="326" y="80"/>
                      </a:cubicBezTo>
                      <a:cubicBezTo>
                        <a:pt x="294" y="49"/>
                        <a:pt x="250" y="33"/>
                        <a:pt x="207" y="33"/>
                      </a:cubicBezTo>
                      <a:cubicBezTo>
                        <a:pt x="207" y="33"/>
                        <a:pt x="207" y="33"/>
                        <a:pt x="207" y="33"/>
                      </a:cubicBezTo>
                      <a:cubicBezTo>
                        <a:pt x="191" y="33"/>
                        <a:pt x="176" y="35"/>
                        <a:pt x="161" y="39"/>
                      </a:cubicBezTo>
                      <a:cubicBezTo>
                        <a:pt x="161" y="39"/>
                        <a:pt x="161" y="39"/>
                        <a:pt x="161" y="39"/>
                      </a:cubicBezTo>
                      <a:cubicBezTo>
                        <a:pt x="119" y="51"/>
                        <a:pt x="83" y="78"/>
                        <a:pt x="60" y="114"/>
                      </a:cubicBezTo>
                      <a:cubicBezTo>
                        <a:pt x="60" y="114"/>
                        <a:pt x="60" y="114"/>
                        <a:pt x="60" y="114"/>
                      </a:cubicBezTo>
                      <a:cubicBezTo>
                        <a:pt x="39" y="147"/>
                        <a:pt x="33" y="183"/>
                        <a:pt x="33" y="223"/>
                      </a:cubicBezTo>
                      <a:cubicBezTo>
                        <a:pt x="33" y="223"/>
                        <a:pt x="33" y="223"/>
                        <a:pt x="33" y="223"/>
                      </a:cubicBezTo>
                      <a:cubicBezTo>
                        <a:pt x="33" y="232"/>
                        <a:pt x="25" y="240"/>
                        <a:pt x="16" y="240"/>
                      </a:cubicBezTo>
                      <a:cubicBezTo>
                        <a:pt x="16" y="240"/>
                        <a:pt x="16" y="240"/>
                        <a:pt x="16" y="240"/>
                      </a:cubicBezTo>
                      <a:cubicBezTo>
                        <a:pt x="7" y="240"/>
                        <a:pt x="0" y="232"/>
                        <a:pt x="0" y="223"/>
                      </a:cubicBezTo>
                      <a:cubicBezTo>
                        <a:pt x="0" y="223"/>
                        <a:pt x="0" y="223"/>
                        <a:pt x="0" y="223"/>
                      </a:cubicBezTo>
                      <a:cubicBezTo>
                        <a:pt x="0" y="180"/>
                        <a:pt x="7" y="136"/>
                        <a:pt x="32" y="97"/>
                      </a:cubicBezTo>
                      <a:cubicBezTo>
                        <a:pt x="32" y="97"/>
                        <a:pt x="32" y="97"/>
                        <a:pt x="32" y="97"/>
                      </a:cubicBezTo>
                      <a:cubicBezTo>
                        <a:pt x="59" y="53"/>
                        <a:pt x="102" y="21"/>
                        <a:pt x="152" y="8"/>
                      </a:cubicBezTo>
                      <a:cubicBezTo>
                        <a:pt x="152" y="8"/>
                        <a:pt x="152" y="8"/>
                        <a:pt x="152" y="8"/>
                      </a:cubicBezTo>
                      <a:cubicBezTo>
                        <a:pt x="170" y="3"/>
                        <a:pt x="188" y="0"/>
                        <a:pt x="207" y="0"/>
                      </a:cubicBezTo>
                      <a:cubicBezTo>
                        <a:pt x="207" y="0"/>
                        <a:pt x="207" y="0"/>
                        <a:pt x="207" y="0"/>
                      </a:cubicBezTo>
                      <a:cubicBezTo>
                        <a:pt x="259" y="0"/>
                        <a:pt x="310" y="20"/>
                        <a:pt x="349" y="56"/>
                      </a:cubicBezTo>
                      <a:cubicBezTo>
                        <a:pt x="349" y="56"/>
                        <a:pt x="349" y="56"/>
                        <a:pt x="349" y="56"/>
                      </a:cubicBezTo>
                      <a:cubicBezTo>
                        <a:pt x="397" y="101"/>
                        <a:pt x="415" y="161"/>
                        <a:pt x="414" y="223"/>
                      </a:cubicBezTo>
                      <a:cubicBezTo>
                        <a:pt x="414" y="223"/>
                        <a:pt x="414" y="223"/>
                        <a:pt x="414" y="223"/>
                      </a:cubicBezTo>
                      <a:cubicBezTo>
                        <a:pt x="414" y="232"/>
                        <a:pt x="407" y="240"/>
                        <a:pt x="398" y="240"/>
                      </a:cubicBezTo>
                      <a:cubicBezTo>
                        <a:pt x="398" y="240"/>
                        <a:pt x="398" y="240"/>
                        <a:pt x="398" y="240"/>
                      </a:cubicBezTo>
                      <a:cubicBezTo>
                        <a:pt x="389" y="240"/>
                        <a:pt x="382" y="232"/>
                        <a:pt x="382" y="223"/>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918" name="Google Shape;918;p33"/>
                <p:cNvSpPr/>
                <p:nvPr/>
              </p:nvSpPr>
              <p:spPr>
                <a:xfrm>
                  <a:off x="3446463" y="3189288"/>
                  <a:ext cx="165100" cy="88900"/>
                </a:xfrm>
                <a:custGeom>
                  <a:rect b="b" l="l" r="r" t="t"/>
                  <a:pathLst>
                    <a:path extrusionOk="0" h="31" w="57">
                      <a:moveTo>
                        <a:pt x="57" y="15"/>
                      </a:moveTo>
                      <a:cubicBezTo>
                        <a:pt x="57" y="24"/>
                        <a:pt x="50" y="31"/>
                        <a:pt x="41" y="31"/>
                      </a:cubicBezTo>
                      <a:cubicBezTo>
                        <a:pt x="16" y="31"/>
                        <a:pt x="16" y="31"/>
                        <a:pt x="16" y="31"/>
                      </a:cubicBezTo>
                      <a:cubicBezTo>
                        <a:pt x="7" y="31"/>
                        <a:pt x="0" y="24"/>
                        <a:pt x="0" y="15"/>
                      </a:cubicBezTo>
                      <a:cubicBezTo>
                        <a:pt x="0" y="15"/>
                        <a:pt x="0" y="15"/>
                        <a:pt x="0" y="15"/>
                      </a:cubicBezTo>
                      <a:cubicBezTo>
                        <a:pt x="0" y="7"/>
                        <a:pt x="7" y="0"/>
                        <a:pt x="16" y="0"/>
                      </a:cubicBezTo>
                      <a:cubicBezTo>
                        <a:pt x="41" y="0"/>
                        <a:pt x="41" y="0"/>
                        <a:pt x="41" y="0"/>
                      </a:cubicBezTo>
                      <a:cubicBezTo>
                        <a:pt x="50" y="0"/>
                        <a:pt x="57" y="7"/>
                        <a:pt x="57" y="15"/>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919" name="Google Shape;919;p33"/>
                <p:cNvSpPr/>
                <p:nvPr/>
              </p:nvSpPr>
              <p:spPr>
                <a:xfrm>
                  <a:off x="3117850" y="3168650"/>
                  <a:ext cx="349250" cy="92075"/>
                </a:xfrm>
                <a:custGeom>
                  <a:rect b="b" l="l" r="r" t="t"/>
                  <a:pathLst>
                    <a:path extrusionOk="0" h="32" w="120">
                      <a:moveTo>
                        <a:pt x="34" y="32"/>
                      </a:moveTo>
                      <a:cubicBezTo>
                        <a:pt x="16" y="32"/>
                        <a:pt x="2" y="19"/>
                        <a:pt x="0" y="2"/>
                      </a:cubicBezTo>
                      <a:cubicBezTo>
                        <a:pt x="0" y="2"/>
                        <a:pt x="0" y="2"/>
                        <a:pt x="0" y="2"/>
                      </a:cubicBezTo>
                      <a:cubicBezTo>
                        <a:pt x="12" y="0"/>
                        <a:pt x="12" y="0"/>
                        <a:pt x="12" y="0"/>
                      </a:cubicBezTo>
                      <a:cubicBezTo>
                        <a:pt x="13" y="11"/>
                        <a:pt x="22" y="20"/>
                        <a:pt x="34" y="20"/>
                      </a:cubicBezTo>
                      <a:cubicBezTo>
                        <a:pt x="34" y="20"/>
                        <a:pt x="34" y="20"/>
                        <a:pt x="34" y="20"/>
                      </a:cubicBezTo>
                      <a:cubicBezTo>
                        <a:pt x="120" y="20"/>
                        <a:pt x="120" y="20"/>
                        <a:pt x="120" y="20"/>
                      </a:cubicBezTo>
                      <a:cubicBezTo>
                        <a:pt x="120" y="20"/>
                        <a:pt x="120" y="20"/>
                        <a:pt x="120" y="20"/>
                      </a:cubicBezTo>
                      <a:cubicBezTo>
                        <a:pt x="120" y="32"/>
                        <a:pt x="120" y="32"/>
                        <a:pt x="120" y="32"/>
                      </a:cubicBezTo>
                      <a:cubicBezTo>
                        <a:pt x="34" y="32"/>
                        <a:pt x="34" y="32"/>
                        <a:pt x="34" y="32"/>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grpSp>
        </p:grpSp>
        <p:grpSp>
          <p:nvGrpSpPr>
            <p:cNvPr id="920" name="Google Shape;920;p33"/>
            <p:cNvGrpSpPr/>
            <p:nvPr/>
          </p:nvGrpSpPr>
          <p:grpSpPr>
            <a:xfrm>
              <a:off x="2953610" y="3349506"/>
              <a:ext cx="3123870" cy="3092137"/>
              <a:chOff x="2953610" y="3349506"/>
              <a:chExt cx="3123870" cy="3092137"/>
            </a:xfrm>
          </p:grpSpPr>
          <p:sp>
            <p:nvSpPr>
              <p:cNvPr id="921" name="Google Shape;921;p33"/>
              <p:cNvSpPr/>
              <p:nvPr/>
            </p:nvSpPr>
            <p:spPr>
              <a:xfrm>
                <a:off x="2953610" y="3349506"/>
                <a:ext cx="3123870" cy="3092137"/>
              </a:xfrm>
              <a:prstGeom prst="blockArc">
                <a:avLst>
                  <a:gd fmla="val 19121810" name="adj1"/>
                  <a:gd fmla="val 0" name="adj2"/>
                  <a:gd fmla="val 25000" name="adj3"/>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grpSp>
            <p:nvGrpSpPr>
              <p:cNvPr id="922" name="Google Shape;922;p33"/>
              <p:cNvGrpSpPr/>
              <p:nvPr/>
            </p:nvGrpSpPr>
            <p:grpSpPr>
              <a:xfrm>
                <a:off x="5448768" y="4312063"/>
                <a:ext cx="337639" cy="371790"/>
                <a:chOff x="279401" y="2698750"/>
                <a:chExt cx="1473200" cy="1655763"/>
              </a:xfrm>
            </p:grpSpPr>
            <p:sp>
              <p:nvSpPr>
                <p:cNvPr id="923" name="Google Shape;923;p33"/>
                <p:cNvSpPr/>
                <p:nvPr/>
              </p:nvSpPr>
              <p:spPr>
                <a:xfrm>
                  <a:off x="279401" y="2884488"/>
                  <a:ext cx="1473200" cy="1470025"/>
                </a:xfrm>
                <a:custGeom>
                  <a:rect b="b" l="l" r="r" t="t"/>
                  <a:pathLst>
                    <a:path extrusionOk="0" h="501" w="501">
                      <a:moveTo>
                        <a:pt x="250" y="0"/>
                      </a:moveTo>
                      <a:cubicBezTo>
                        <a:pt x="112" y="0"/>
                        <a:pt x="0" y="112"/>
                        <a:pt x="0" y="251"/>
                      </a:cubicBezTo>
                      <a:cubicBezTo>
                        <a:pt x="0" y="389"/>
                        <a:pt x="112" y="501"/>
                        <a:pt x="250" y="501"/>
                      </a:cubicBezTo>
                      <a:cubicBezTo>
                        <a:pt x="389" y="501"/>
                        <a:pt x="501" y="389"/>
                        <a:pt x="501" y="251"/>
                      </a:cubicBezTo>
                      <a:cubicBezTo>
                        <a:pt x="501" y="112"/>
                        <a:pt x="389" y="0"/>
                        <a:pt x="250" y="0"/>
                      </a:cubicBezTo>
                      <a:close/>
                      <a:moveTo>
                        <a:pt x="455" y="267"/>
                      </a:moveTo>
                      <a:cubicBezTo>
                        <a:pt x="446" y="267"/>
                        <a:pt x="446" y="267"/>
                        <a:pt x="446" y="267"/>
                      </a:cubicBezTo>
                      <a:cubicBezTo>
                        <a:pt x="442" y="315"/>
                        <a:pt x="421" y="358"/>
                        <a:pt x="389" y="390"/>
                      </a:cubicBezTo>
                      <a:cubicBezTo>
                        <a:pt x="357" y="422"/>
                        <a:pt x="315" y="443"/>
                        <a:pt x="267" y="447"/>
                      </a:cubicBezTo>
                      <a:cubicBezTo>
                        <a:pt x="267" y="455"/>
                        <a:pt x="267" y="455"/>
                        <a:pt x="267" y="455"/>
                      </a:cubicBezTo>
                      <a:cubicBezTo>
                        <a:pt x="267" y="464"/>
                        <a:pt x="259" y="471"/>
                        <a:pt x="250" y="471"/>
                      </a:cubicBezTo>
                      <a:cubicBezTo>
                        <a:pt x="241" y="471"/>
                        <a:pt x="234" y="464"/>
                        <a:pt x="234" y="455"/>
                      </a:cubicBezTo>
                      <a:cubicBezTo>
                        <a:pt x="234" y="447"/>
                        <a:pt x="234" y="447"/>
                        <a:pt x="234" y="447"/>
                      </a:cubicBezTo>
                      <a:cubicBezTo>
                        <a:pt x="186" y="443"/>
                        <a:pt x="143" y="422"/>
                        <a:pt x="111" y="390"/>
                      </a:cubicBezTo>
                      <a:cubicBezTo>
                        <a:pt x="79" y="358"/>
                        <a:pt x="58" y="315"/>
                        <a:pt x="54" y="267"/>
                      </a:cubicBezTo>
                      <a:cubicBezTo>
                        <a:pt x="46" y="267"/>
                        <a:pt x="46" y="267"/>
                        <a:pt x="46" y="267"/>
                      </a:cubicBezTo>
                      <a:cubicBezTo>
                        <a:pt x="37" y="267"/>
                        <a:pt x="30" y="260"/>
                        <a:pt x="30" y="251"/>
                      </a:cubicBezTo>
                      <a:cubicBezTo>
                        <a:pt x="30" y="241"/>
                        <a:pt x="37" y="234"/>
                        <a:pt x="46" y="234"/>
                      </a:cubicBezTo>
                      <a:cubicBezTo>
                        <a:pt x="54" y="234"/>
                        <a:pt x="54" y="234"/>
                        <a:pt x="54" y="234"/>
                      </a:cubicBezTo>
                      <a:cubicBezTo>
                        <a:pt x="58" y="186"/>
                        <a:pt x="79" y="143"/>
                        <a:pt x="111" y="111"/>
                      </a:cubicBezTo>
                      <a:cubicBezTo>
                        <a:pt x="143" y="79"/>
                        <a:pt x="186" y="58"/>
                        <a:pt x="234" y="54"/>
                      </a:cubicBezTo>
                      <a:cubicBezTo>
                        <a:pt x="234" y="46"/>
                        <a:pt x="234" y="46"/>
                        <a:pt x="234" y="46"/>
                      </a:cubicBezTo>
                      <a:cubicBezTo>
                        <a:pt x="234" y="37"/>
                        <a:pt x="241" y="30"/>
                        <a:pt x="250" y="30"/>
                      </a:cubicBezTo>
                      <a:cubicBezTo>
                        <a:pt x="259" y="30"/>
                        <a:pt x="267" y="37"/>
                        <a:pt x="267" y="46"/>
                      </a:cubicBezTo>
                      <a:cubicBezTo>
                        <a:pt x="267" y="54"/>
                        <a:pt x="267" y="54"/>
                        <a:pt x="267" y="54"/>
                      </a:cubicBezTo>
                      <a:cubicBezTo>
                        <a:pt x="315" y="58"/>
                        <a:pt x="357" y="79"/>
                        <a:pt x="389" y="111"/>
                      </a:cubicBezTo>
                      <a:cubicBezTo>
                        <a:pt x="421" y="143"/>
                        <a:pt x="442" y="186"/>
                        <a:pt x="446" y="234"/>
                      </a:cubicBezTo>
                      <a:cubicBezTo>
                        <a:pt x="455" y="234"/>
                        <a:pt x="455" y="234"/>
                        <a:pt x="455" y="234"/>
                      </a:cubicBezTo>
                      <a:cubicBezTo>
                        <a:pt x="464" y="234"/>
                        <a:pt x="471" y="241"/>
                        <a:pt x="471" y="251"/>
                      </a:cubicBezTo>
                      <a:cubicBezTo>
                        <a:pt x="471" y="260"/>
                        <a:pt x="464" y="267"/>
                        <a:pt x="455" y="267"/>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924" name="Google Shape;924;p33"/>
                <p:cNvSpPr/>
                <p:nvPr/>
              </p:nvSpPr>
              <p:spPr>
                <a:xfrm>
                  <a:off x="966788" y="3043238"/>
                  <a:ext cx="96838" cy="117475"/>
                </a:xfrm>
                <a:custGeom>
                  <a:rect b="b" l="l" r="r" t="t"/>
                  <a:pathLst>
                    <a:path extrusionOk="0" h="40" w="33">
                      <a:moveTo>
                        <a:pt x="16" y="40"/>
                      </a:moveTo>
                      <a:cubicBezTo>
                        <a:pt x="25" y="40"/>
                        <a:pt x="33" y="33"/>
                        <a:pt x="33" y="24"/>
                      </a:cubicBezTo>
                      <a:cubicBezTo>
                        <a:pt x="33" y="0"/>
                        <a:pt x="33" y="0"/>
                        <a:pt x="33" y="0"/>
                      </a:cubicBezTo>
                      <a:cubicBezTo>
                        <a:pt x="27" y="0"/>
                        <a:pt x="22" y="0"/>
                        <a:pt x="16" y="0"/>
                      </a:cubicBezTo>
                      <a:cubicBezTo>
                        <a:pt x="11" y="0"/>
                        <a:pt x="5" y="0"/>
                        <a:pt x="0" y="0"/>
                      </a:cubicBezTo>
                      <a:cubicBezTo>
                        <a:pt x="0" y="24"/>
                        <a:pt x="0" y="24"/>
                        <a:pt x="0" y="24"/>
                      </a:cubicBezTo>
                      <a:cubicBezTo>
                        <a:pt x="0" y="33"/>
                        <a:pt x="7" y="40"/>
                        <a:pt x="16" y="4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925" name="Google Shape;925;p33"/>
                <p:cNvSpPr/>
                <p:nvPr/>
              </p:nvSpPr>
              <p:spPr>
                <a:xfrm>
                  <a:off x="966788" y="4079875"/>
                  <a:ext cx="96838" cy="115888"/>
                </a:xfrm>
                <a:custGeom>
                  <a:rect b="b" l="l" r="r" t="t"/>
                  <a:pathLst>
                    <a:path extrusionOk="0" h="40" w="33">
                      <a:moveTo>
                        <a:pt x="16" y="0"/>
                      </a:moveTo>
                      <a:cubicBezTo>
                        <a:pt x="7" y="0"/>
                        <a:pt x="0" y="7"/>
                        <a:pt x="0" y="17"/>
                      </a:cubicBezTo>
                      <a:cubicBezTo>
                        <a:pt x="0" y="40"/>
                        <a:pt x="0" y="40"/>
                        <a:pt x="0" y="40"/>
                      </a:cubicBezTo>
                      <a:cubicBezTo>
                        <a:pt x="5" y="40"/>
                        <a:pt x="11" y="40"/>
                        <a:pt x="16" y="40"/>
                      </a:cubicBezTo>
                      <a:cubicBezTo>
                        <a:pt x="22" y="40"/>
                        <a:pt x="27" y="40"/>
                        <a:pt x="33" y="40"/>
                      </a:cubicBezTo>
                      <a:cubicBezTo>
                        <a:pt x="33" y="17"/>
                        <a:pt x="33" y="17"/>
                        <a:pt x="33" y="17"/>
                      </a:cubicBezTo>
                      <a:cubicBezTo>
                        <a:pt x="33" y="7"/>
                        <a:pt x="25" y="0"/>
                        <a:pt x="16" y="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926" name="Google Shape;926;p33"/>
                <p:cNvSpPr/>
                <p:nvPr/>
              </p:nvSpPr>
              <p:spPr>
                <a:xfrm>
                  <a:off x="434976" y="3571875"/>
                  <a:ext cx="120650" cy="96838"/>
                </a:xfrm>
                <a:custGeom>
                  <a:rect b="b" l="l" r="r" t="t"/>
                  <a:pathLst>
                    <a:path extrusionOk="0" h="33" w="41">
                      <a:moveTo>
                        <a:pt x="41" y="17"/>
                      </a:moveTo>
                      <a:cubicBezTo>
                        <a:pt x="41" y="7"/>
                        <a:pt x="33" y="0"/>
                        <a:pt x="24" y="0"/>
                      </a:cubicBezTo>
                      <a:cubicBezTo>
                        <a:pt x="1" y="0"/>
                        <a:pt x="1" y="0"/>
                        <a:pt x="1" y="0"/>
                      </a:cubicBezTo>
                      <a:cubicBezTo>
                        <a:pt x="1" y="6"/>
                        <a:pt x="0" y="11"/>
                        <a:pt x="0" y="17"/>
                      </a:cubicBezTo>
                      <a:cubicBezTo>
                        <a:pt x="0" y="22"/>
                        <a:pt x="1" y="28"/>
                        <a:pt x="1" y="33"/>
                      </a:cubicBezTo>
                      <a:cubicBezTo>
                        <a:pt x="24" y="33"/>
                        <a:pt x="24" y="33"/>
                        <a:pt x="24" y="33"/>
                      </a:cubicBezTo>
                      <a:cubicBezTo>
                        <a:pt x="33" y="33"/>
                        <a:pt x="41" y="26"/>
                        <a:pt x="41" y="17"/>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927" name="Google Shape;927;p33"/>
                <p:cNvSpPr/>
                <p:nvPr/>
              </p:nvSpPr>
              <p:spPr>
                <a:xfrm>
                  <a:off x="1474788" y="3571875"/>
                  <a:ext cx="119063" cy="96838"/>
                </a:xfrm>
                <a:custGeom>
                  <a:rect b="b" l="l" r="r" t="t"/>
                  <a:pathLst>
                    <a:path extrusionOk="0" h="33" w="40">
                      <a:moveTo>
                        <a:pt x="39" y="0"/>
                      </a:moveTo>
                      <a:cubicBezTo>
                        <a:pt x="16" y="0"/>
                        <a:pt x="16" y="0"/>
                        <a:pt x="16" y="0"/>
                      </a:cubicBezTo>
                      <a:cubicBezTo>
                        <a:pt x="7" y="0"/>
                        <a:pt x="0" y="7"/>
                        <a:pt x="0" y="17"/>
                      </a:cubicBezTo>
                      <a:cubicBezTo>
                        <a:pt x="0" y="26"/>
                        <a:pt x="7" y="33"/>
                        <a:pt x="16" y="33"/>
                      </a:cubicBezTo>
                      <a:cubicBezTo>
                        <a:pt x="39" y="33"/>
                        <a:pt x="39" y="33"/>
                        <a:pt x="39" y="33"/>
                      </a:cubicBezTo>
                      <a:cubicBezTo>
                        <a:pt x="40" y="28"/>
                        <a:pt x="40" y="22"/>
                        <a:pt x="40" y="17"/>
                      </a:cubicBezTo>
                      <a:cubicBezTo>
                        <a:pt x="40" y="11"/>
                        <a:pt x="40" y="6"/>
                        <a:pt x="39" y="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928" name="Google Shape;928;p33"/>
                <p:cNvSpPr/>
                <p:nvPr/>
              </p:nvSpPr>
              <p:spPr>
                <a:xfrm>
                  <a:off x="925513" y="3532188"/>
                  <a:ext cx="176213" cy="174625"/>
                </a:xfrm>
                <a:prstGeom prst="ellipse">
                  <a:avLst/>
                </a:pr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929" name="Google Shape;929;p33"/>
                <p:cNvSpPr/>
                <p:nvPr/>
              </p:nvSpPr>
              <p:spPr>
                <a:xfrm>
                  <a:off x="652463" y="3254375"/>
                  <a:ext cx="723900" cy="730250"/>
                </a:xfrm>
                <a:custGeom>
                  <a:rect b="b" l="l" r="r" t="t"/>
                  <a:pathLst>
                    <a:path extrusionOk="0" h="249" w="246">
                      <a:moveTo>
                        <a:pt x="106" y="86"/>
                      </a:moveTo>
                      <a:cubicBezTo>
                        <a:pt x="109" y="89"/>
                        <a:pt x="109" y="89"/>
                        <a:pt x="109" y="89"/>
                      </a:cubicBezTo>
                      <a:cubicBezTo>
                        <a:pt x="113" y="87"/>
                        <a:pt x="118" y="86"/>
                        <a:pt x="123" y="86"/>
                      </a:cubicBezTo>
                      <a:cubicBezTo>
                        <a:pt x="145" y="86"/>
                        <a:pt x="162" y="103"/>
                        <a:pt x="162" y="125"/>
                      </a:cubicBezTo>
                      <a:cubicBezTo>
                        <a:pt x="162" y="130"/>
                        <a:pt x="161" y="135"/>
                        <a:pt x="159" y="139"/>
                      </a:cubicBezTo>
                      <a:cubicBezTo>
                        <a:pt x="162" y="142"/>
                        <a:pt x="162" y="142"/>
                        <a:pt x="162" y="142"/>
                      </a:cubicBezTo>
                      <a:cubicBezTo>
                        <a:pt x="246" y="0"/>
                        <a:pt x="246" y="0"/>
                        <a:pt x="246" y="0"/>
                      </a:cubicBezTo>
                      <a:lnTo>
                        <a:pt x="106" y="86"/>
                      </a:lnTo>
                      <a:close/>
                      <a:moveTo>
                        <a:pt x="123" y="163"/>
                      </a:moveTo>
                      <a:cubicBezTo>
                        <a:pt x="102" y="163"/>
                        <a:pt x="84" y="146"/>
                        <a:pt x="84" y="125"/>
                      </a:cubicBezTo>
                      <a:cubicBezTo>
                        <a:pt x="84" y="119"/>
                        <a:pt x="86" y="114"/>
                        <a:pt x="87" y="110"/>
                      </a:cubicBezTo>
                      <a:cubicBezTo>
                        <a:pt x="85" y="107"/>
                        <a:pt x="85" y="107"/>
                        <a:pt x="85" y="107"/>
                      </a:cubicBezTo>
                      <a:cubicBezTo>
                        <a:pt x="0" y="249"/>
                        <a:pt x="0" y="249"/>
                        <a:pt x="0" y="249"/>
                      </a:cubicBezTo>
                      <a:cubicBezTo>
                        <a:pt x="140" y="163"/>
                        <a:pt x="140" y="163"/>
                        <a:pt x="140" y="163"/>
                      </a:cubicBezTo>
                      <a:cubicBezTo>
                        <a:pt x="138" y="160"/>
                        <a:pt x="138" y="160"/>
                        <a:pt x="138" y="160"/>
                      </a:cubicBezTo>
                      <a:cubicBezTo>
                        <a:pt x="133" y="162"/>
                        <a:pt x="128" y="163"/>
                        <a:pt x="123" y="163"/>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930" name="Google Shape;930;p33"/>
                <p:cNvSpPr/>
                <p:nvPr/>
              </p:nvSpPr>
              <p:spPr>
                <a:xfrm>
                  <a:off x="935038" y="2698750"/>
                  <a:ext cx="158750" cy="158750"/>
                </a:xfrm>
                <a:custGeom>
                  <a:rect b="b" l="l" r="r" t="t"/>
                  <a:pathLst>
                    <a:path extrusionOk="0" h="54" w="54">
                      <a:moveTo>
                        <a:pt x="27" y="0"/>
                      </a:moveTo>
                      <a:cubicBezTo>
                        <a:pt x="12" y="0"/>
                        <a:pt x="0" y="12"/>
                        <a:pt x="0" y="27"/>
                      </a:cubicBezTo>
                      <a:cubicBezTo>
                        <a:pt x="0" y="54"/>
                        <a:pt x="0" y="54"/>
                        <a:pt x="0" y="54"/>
                      </a:cubicBezTo>
                      <a:cubicBezTo>
                        <a:pt x="10" y="53"/>
                        <a:pt x="19" y="52"/>
                        <a:pt x="29" y="52"/>
                      </a:cubicBezTo>
                      <a:cubicBezTo>
                        <a:pt x="29" y="52"/>
                        <a:pt x="29" y="52"/>
                        <a:pt x="29" y="52"/>
                      </a:cubicBezTo>
                      <a:cubicBezTo>
                        <a:pt x="38" y="52"/>
                        <a:pt x="46" y="52"/>
                        <a:pt x="54" y="53"/>
                      </a:cubicBezTo>
                      <a:cubicBezTo>
                        <a:pt x="54" y="27"/>
                        <a:pt x="54" y="27"/>
                        <a:pt x="54" y="27"/>
                      </a:cubicBezTo>
                      <a:cubicBezTo>
                        <a:pt x="54" y="12"/>
                        <a:pt x="42" y="0"/>
                        <a:pt x="27" y="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grpSp>
        </p:grpSp>
      </p:grpSp>
      <p:sp>
        <p:nvSpPr>
          <p:cNvPr id="931" name="Google Shape;931;p33"/>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Dispatch</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885"/>
                                        </p:tgtEl>
                                        <p:attrNameLst>
                                          <p:attrName>style.visibility</p:attrName>
                                        </p:attrNameLst>
                                      </p:cBhvr>
                                      <p:to>
                                        <p:strVal val="visible"/>
                                      </p:to>
                                    </p:set>
                                    <p:animEffect filter="fade" transition="in">
                                      <p:cBhvr>
                                        <p:cTn dur="500"/>
                                        <p:tgtEl>
                                          <p:spTgt spid="885"/>
                                        </p:tgtEl>
                                      </p:cBhvr>
                                    </p:animEffect>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864"/>
                                        </p:tgtEl>
                                        <p:attrNameLst>
                                          <p:attrName>style.visibility</p:attrName>
                                        </p:attrNameLst>
                                      </p:cBhvr>
                                      <p:to>
                                        <p:strVal val="visible"/>
                                      </p:to>
                                    </p:set>
                                    <p:anim calcmode="lin" valueType="num">
                                      <p:cBhvr additive="base">
                                        <p:cTn dur="500"/>
                                        <p:tgtEl>
                                          <p:spTgt spid="864"/>
                                        </p:tgtEl>
                                        <p:attrNameLst>
                                          <p:attrName>ppt_w</p:attrName>
                                        </p:attrNameLst>
                                      </p:cBhvr>
                                      <p:tavLst>
                                        <p:tav fmla="" tm="0">
                                          <p:val>
                                            <p:strVal val="0"/>
                                          </p:val>
                                        </p:tav>
                                        <p:tav fmla="" tm="100000">
                                          <p:val>
                                            <p:strVal val="#ppt_w"/>
                                          </p:val>
                                        </p:tav>
                                      </p:tavLst>
                                    </p:anim>
                                    <p:anim calcmode="lin" valueType="num">
                                      <p:cBhvr additive="base">
                                        <p:cTn dur="500"/>
                                        <p:tgtEl>
                                          <p:spTgt spid="864"/>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865"/>
                                        </p:tgtEl>
                                        <p:attrNameLst>
                                          <p:attrName>style.visibility</p:attrName>
                                        </p:attrNameLst>
                                      </p:cBhvr>
                                      <p:to>
                                        <p:strVal val="visible"/>
                                      </p:to>
                                    </p:set>
                                    <p:animEffect filter="fade" transition="in">
                                      <p:cBhvr>
                                        <p:cTn dur="1000"/>
                                        <p:tgtEl>
                                          <p:spTgt spid="865"/>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870"/>
                                        </p:tgtEl>
                                        <p:attrNameLst>
                                          <p:attrName>style.visibility</p:attrName>
                                        </p:attrNameLst>
                                      </p:cBhvr>
                                      <p:to>
                                        <p:strVal val="visible"/>
                                      </p:to>
                                    </p:set>
                                    <p:animEffect filter="fade" transition="in">
                                      <p:cBhvr>
                                        <p:cTn dur="1000"/>
                                        <p:tgtEl>
                                          <p:spTgt spid="870"/>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875"/>
                                        </p:tgtEl>
                                        <p:attrNameLst>
                                          <p:attrName>style.visibility</p:attrName>
                                        </p:attrNameLst>
                                      </p:cBhvr>
                                      <p:to>
                                        <p:strVal val="visible"/>
                                      </p:to>
                                    </p:set>
                                    <p:animEffect filter="fade" transition="in">
                                      <p:cBhvr>
                                        <p:cTn dur="1000"/>
                                        <p:tgtEl>
                                          <p:spTgt spid="875"/>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880"/>
                                        </p:tgtEl>
                                        <p:attrNameLst>
                                          <p:attrName>style.visibility</p:attrName>
                                        </p:attrNameLst>
                                      </p:cBhvr>
                                      <p:to>
                                        <p:strVal val="visible"/>
                                      </p:to>
                                    </p:set>
                                    <p:animEffect filter="fade" transition="in">
                                      <p:cBhvr>
                                        <p:cTn dur="1000"/>
                                        <p:tgtEl>
                                          <p:spTgt spid="880"/>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931"/>
                                        </p:tgtEl>
                                        <p:attrNameLst>
                                          <p:attrName>style.visibility</p:attrName>
                                        </p:attrNameLst>
                                      </p:cBhvr>
                                      <p:to>
                                        <p:strVal val="visible"/>
                                      </p:to>
                                    </p:set>
                                    <p:animEffect filter="fade" transition="in">
                                      <p:cBhvr>
                                        <p:cTn dur="500"/>
                                        <p:tgtEl>
                                          <p:spTgt spid="93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5" name="Shape 935"/>
        <p:cNvGrpSpPr/>
        <p:nvPr/>
      </p:nvGrpSpPr>
      <p:grpSpPr>
        <a:xfrm>
          <a:off x="0" y="0"/>
          <a:ext cx="0" cy="0"/>
          <a:chOff x="0" y="0"/>
          <a:chExt cx="0" cy="0"/>
        </a:xfrm>
      </p:grpSpPr>
      <p:grpSp>
        <p:nvGrpSpPr>
          <p:cNvPr id="936" name="Google Shape;936;p34"/>
          <p:cNvGrpSpPr/>
          <p:nvPr/>
        </p:nvGrpSpPr>
        <p:grpSpPr>
          <a:xfrm>
            <a:off x="3696360" y="1551992"/>
            <a:ext cx="2064799" cy="788783"/>
            <a:chOff x="3095626" y="1206106"/>
            <a:chExt cx="1549003" cy="591741"/>
          </a:xfrm>
        </p:grpSpPr>
        <p:cxnSp>
          <p:nvCxnSpPr>
            <p:cNvPr id="937" name="Google Shape;937;p34"/>
            <p:cNvCxnSpPr/>
            <p:nvPr/>
          </p:nvCxnSpPr>
          <p:spPr>
            <a:xfrm>
              <a:off x="3095626" y="1458516"/>
              <a:ext cx="1348980" cy="0"/>
            </a:xfrm>
            <a:prstGeom prst="straightConnector1">
              <a:avLst/>
            </a:prstGeom>
            <a:noFill/>
            <a:ln cap="flat" cmpd="sng" w="12700">
              <a:solidFill>
                <a:srgbClr val="000000"/>
              </a:solidFill>
              <a:prstDash val="dash"/>
              <a:miter lim="800000"/>
              <a:headEnd len="sm" w="sm" type="none"/>
              <a:tailEnd len="sm" w="sm" type="none"/>
            </a:ln>
          </p:spPr>
        </p:cxnSp>
        <p:sp>
          <p:nvSpPr>
            <p:cNvPr id="938" name="Google Shape;938;p34"/>
            <p:cNvSpPr/>
            <p:nvPr/>
          </p:nvSpPr>
          <p:spPr>
            <a:xfrm>
              <a:off x="4052888" y="1206106"/>
              <a:ext cx="591741" cy="591741"/>
            </a:xfrm>
            <a:prstGeom prst="ellipse">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grpSp>
          <p:nvGrpSpPr>
            <p:cNvPr id="939" name="Google Shape;939;p34"/>
            <p:cNvGrpSpPr/>
            <p:nvPr/>
          </p:nvGrpSpPr>
          <p:grpSpPr>
            <a:xfrm>
              <a:off x="4162193" y="1311775"/>
              <a:ext cx="365627" cy="365627"/>
              <a:chOff x="-2771775" y="66675"/>
              <a:chExt cx="827087" cy="827088"/>
            </a:xfrm>
          </p:grpSpPr>
          <p:sp>
            <p:nvSpPr>
              <p:cNvPr id="940" name="Google Shape;940;p34"/>
              <p:cNvSpPr/>
              <p:nvPr/>
            </p:nvSpPr>
            <p:spPr>
              <a:xfrm>
                <a:off x="-2771775" y="66675"/>
                <a:ext cx="827087" cy="827088"/>
              </a:xfrm>
              <a:custGeom>
                <a:rect b="b" l="l" r="r" t="t"/>
                <a:pathLst>
                  <a:path extrusionOk="0" h="220" w="220">
                    <a:moveTo>
                      <a:pt x="209" y="87"/>
                    </a:moveTo>
                    <a:cubicBezTo>
                      <a:pt x="188" y="83"/>
                      <a:pt x="188" y="83"/>
                      <a:pt x="188" y="83"/>
                    </a:cubicBezTo>
                    <a:cubicBezTo>
                      <a:pt x="187" y="80"/>
                      <a:pt x="186" y="77"/>
                      <a:pt x="184" y="74"/>
                    </a:cubicBezTo>
                    <a:cubicBezTo>
                      <a:pt x="196" y="56"/>
                      <a:pt x="196" y="56"/>
                      <a:pt x="196" y="56"/>
                    </a:cubicBezTo>
                    <a:cubicBezTo>
                      <a:pt x="200" y="51"/>
                      <a:pt x="199" y="43"/>
                      <a:pt x="194" y="39"/>
                    </a:cubicBezTo>
                    <a:cubicBezTo>
                      <a:pt x="181" y="26"/>
                      <a:pt x="181" y="26"/>
                      <a:pt x="181" y="26"/>
                    </a:cubicBezTo>
                    <a:cubicBezTo>
                      <a:pt x="179" y="23"/>
                      <a:pt x="175" y="22"/>
                      <a:pt x="171" y="22"/>
                    </a:cubicBezTo>
                    <a:cubicBezTo>
                      <a:pt x="169" y="22"/>
                      <a:pt x="166" y="22"/>
                      <a:pt x="164" y="24"/>
                    </a:cubicBezTo>
                    <a:cubicBezTo>
                      <a:pt x="146" y="36"/>
                      <a:pt x="146" y="36"/>
                      <a:pt x="146" y="36"/>
                    </a:cubicBezTo>
                    <a:cubicBezTo>
                      <a:pt x="143" y="34"/>
                      <a:pt x="140" y="33"/>
                      <a:pt x="137" y="32"/>
                    </a:cubicBezTo>
                    <a:cubicBezTo>
                      <a:pt x="133" y="11"/>
                      <a:pt x="133" y="11"/>
                      <a:pt x="133" y="11"/>
                    </a:cubicBezTo>
                    <a:cubicBezTo>
                      <a:pt x="132" y="5"/>
                      <a:pt x="126" y="0"/>
                      <a:pt x="119" y="0"/>
                    </a:cubicBezTo>
                    <a:cubicBezTo>
                      <a:pt x="101" y="0"/>
                      <a:pt x="101" y="0"/>
                      <a:pt x="101" y="0"/>
                    </a:cubicBezTo>
                    <a:cubicBezTo>
                      <a:pt x="94" y="0"/>
                      <a:pt x="88" y="5"/>
                      <a:pt x="87" y="11"/>
                    </a:cubicBezTo>
                    <a:cubicBezTo>
                      <a:pt x="83" y="32"/>
                      <a:pt x="83" y="32"/>
                      <a:pt x="83" y="32"/>
                    </a:cubicBezTo>
                    <a:cubicBezTo>
                      <a:pt x="80" y="33"/>
                      <a:pt x="77" y="34"/>
                      <a:pt x="74" y="36"/>
                    </a:cubicBezTo>
                    <a:cubicBezTo>
                      <a:pt x="56" y="24"/>
                      <a:pt x="56" y="24"/>
                      <a:pt x="56" y="24"/>
                    </a:cubicBezTo>
                    <a:cubicBezTo>
                      <a:pt x="54" y="22"/>
                      <a:pt x="51" y="22"/>
                      <a:pt x="49" y="22"/>
                    </a:cubicBezTo>
                    <a:cubicBezTo>
                      <a:pt x="45" y="22"/>
                      <a:pt x="41" y="23"/>
                      <a:pt x="39" y="26"/>
                    </a:cubicBezTo>
                    <a:cubicBezTo>
                      <a:pt x="26" y="39"/>
                      <a:pt x="26" y="39"/>
                      <a:pt x="26" y="39"/>
                    </a:cubicBezTo>
                    <a:cubicBezTo>
                      <a:pt x="21" y="43"/>
                      <a:pt x="20" y="51"/>
                      <a:pt x="24" y="56"/>
                    </a:cubicBezTo>
                    <a:cubicBezTo>
                      <a:pt x="36" y="74"/>
                      <a:pt x="36" y="74"/>
                      <a:pt x="36" y="74"/>
                    </a:cubicBezTo>
                    <a:cubicBezTo>
                      <a:pt x="34" y="77"/>
                      <a:pt x="33" y="80"/>
                      <a:pt x="32" y="83"/>
                    </a:cubicBezTo>
                    <a:cubicBezTo>
                      <a:pt x="11" y="87"/>
                      <a:pt x="11" y="87"/>
                      <a:pt x="11" y="87"/>
                    </a:cubicBezTo>
                    <a:cubicBezTo>
                      <a:pt x="5" y="88"/>
                      <a:pt x="0" y="94"/>
                      <a:pt x="0" y="101"/>
                    </a:cubicBezTo>
                    <a:cubicBezTo>
                      <a:pt x="0" y="119"/>
                      <a:pt x="0" y="119"/>
                      <a:pt x="0" y="119"/>
                    </a:cubicBezTo>
                    <a:cubicBezTo>
                      <a:pt x="0" y="126"/>
                      <a:pt x="5" y="132"/>
                      <a:pt x="11" y="133"/>
                    </a:cubicBezTo>
                    <a:cubicBezTo>
                      <a:pt x="32" y="137"/>
                      <a:pt x="32" y="137"/>
                      <a:pt x="32" y="137"/>
                    </a:cubicBezTo>
                    <a:cubicBezTo>
                      <a:pt x="33" y="140"/>
                      <a:pt x="34" y="143"/>
                      <a:pt x="36" y="146"/>
                    </a:cubicBezTo>
                    <a:cubicBezTo>
                      <a:pt x="24" y="164"/>
                      <a:pt x="24" y="164"/>
                      <a:pt x="24" y="164"/>
                    </a:cubicBezTo>
                    <a:cubicBezTo>
                      <a:pt x="20" y="169"/>
                      <a:pt x="21" y="177"/>
                      <a:pt x="26" y="181"/>
                    </a:cubicBezTo>
                    <a:cubicBezTo>
                      <a:pt x="39" y="194"/>
                      <a:pt x="39" y="194"/>
                      <a:pt x="39" y="194"/>
                    </a:cubicBezTo>
                    <a:cubicBezTo>
                      <a:pt x="41" y="197"/>
                      <a:pt x="45" y="198"/>
                      <a:pt x="49" y="198"/>
                    </a:cubicBezTo>
                    <a:cubicBezTo>
                      <a:pt x="51" y="198"/>
                      <a:pt x="54" y="198"/>
                      <a:pt x="56" y="196"/>
                    </a:cubicBezTo>
                    <a:cubicBezTo>
                      <a:pt x="74" y="184"/>
                      <a:pt x="74" y="184"/>
                      <a:pt x="74" y="184"/>
                    </a:cubicBezTo>
                    <a:cubicBezTo>
                      <a:pt x="77" y="186"/>
                      <a:pt x="80" y="187"/>
                      <a:pt x="83" y="188"/>
                    </a:cubicBezTo>
                    <a:cubicBezTo>
                      <a:pt x="87" y="209"/>
                      <a:pt x="87" y="209"/>
                      <a:pt x="87" y="209"/>
                    </a:cubicBezTo>
                    <a:cubicBezTo>
                      <a:pt x="88" y="215"/>
                      <a:pt x="94" y="220"/>
                      <a:pt x="101" y="220"/>
                    </a:cubicBezTo>
                    <a:cubicBezTo>
                      <a:pt x="119" y="220"/>
                      <a:pt x="119" y="220"/>
                      <a:pt x="119" y="220"/>
                    </a:cubicBezTo>
                    <a:cubicBezTo>
                      <a:pt x="126" y="220"/>
                      <a:pt x="132" y="215"/>
                      <a:pt x="133" y="209"/>
                    </a:cubicBezTo>
                    <a:cubicBezTo>
                      <a:pt x="137" y="188"/>
                      <a:pt x="137" y="188"/>
                      <a:pt x="137" y="188"/>
                    </a:cubicBezTo>
                    <a:cubicBezTo>
                      <a:pt x="140" y="187"/>
                      <a:pt x="143" y="186"/>
                      <a:pt x="146" y="184"/>
                    </a:cubicBezTo>
                    <a:cubicBezTo>
                      <a:pt x="164" y="196"/>
                      <a:pt x="164" y="196"/>
                      <a:pt x="164" y="196"/>
                    </a:cubicBezTo>
                    <a:cubicBezTo>
                      <a:pt x="166" y="198"/>
                      <a:pt x="169" y="198"/>
                      <a:pt x="171" y="198"/>
                    </a:cubicBezTo>
                    <a:cubicBezTo>
                      <a:pt x="175" y="198"/>
                      <a:pt x="179" y="197"/>
                      <a:pt x="181" y="194"/>
                    </a:cubicBezTo>
                    <a:cubicBezTo>
                      <a:pt x="194" y="181"/>
                      <a:pt x="194" y="181"/>
                      <a:pt x="194" y="181"/>
                    </a:cubicBezTo>
                    <a:cubicBezTo>
                      <a:pt x="199" y="177"/>
                      <a:pt x="200" y="169"/>
                      <a:pt x="196" y="164"/>
                    </a:cubicBezTo>
                    <a:cubicBezTo>
                      <a:pt x="184" y="146"/>
                      <a:pt x="184" y="146"/>
                      <a:pt x="184" y="146"/>
                    </a:cubicBezTo>
                    <a:cubicBezTo>
                      <a:pt x="186" y="143"/>
                      <a:pt x="187" y="140"/>
                      <a:pt x="188" y="137"/>
                    </a:cubicBezTo>
                    <a:cubicBezTo>
                      <a:pt x="209" y="133"/>
                      <a:pt x="209" y="133"/>
                      <a:pt x="209" y="133"/>
                    </a:cubicBezTo>
                    <a:cubicBezTo>
                      <a:pt x="215" y="132"/>
                      <a:pt x="220" y="126"/>
                      <a:pt x="220" y="119"/>
                    </a:cubicBezTo>
                    <a:cubicBezTo>
                      <a:pt x="220" y="101"/>
                      <a:pt x="220" y="101"/>
                      <a:pt x="220" y="101"/>
                    </a:cubicBezTo>
                    <a:cubicBezTo>
                      <a:pt x="220" y="94"/>
                      <a:pt x="215" y="88"/>
                      <a:pt x="209" y="87"/>
                    </a:cubicBezTo>
                    <a:close/>
                    <a:moveTo>
                      <a:pt x="185" y="124"/>
                    </a:moveTo>
                    <a:cubicBezTo>
                      <a:pt x="180" y="125"/>
                      <a:pt x="176" y="128"/>
                      <a:pt x="175" y="133"/>
                    </a:cubicBezTo>
                    <a:cubicBezTo>
                      <a:pt x="174" y="135"/>
                      <a:pt x="173" y="138"/>
                      <a:pt x="172" y="140"/>
                    </a:cubicBezTo>
                    <a:cubicBezTo>
                      <a:pt x="170" y="144"/>
                      <a:pt x="170" y="149"/>
                      <a:pt x="173" y="154"/>
                    </a:cubicBezTo>
                    <a:cubicBezTo>
                      <a:pt x="185" y="171"/>
                      <a:pt x="185" y="171"/>
                      <a:pt x="185" y="171"/>
                    </a:cubicBezTo>
                    <a:cubicBezTo>
                      <a:pt x="171" y="185"/>
                      <a:pt x="171" y="185"/>
                      <a:pt x="171" y="185"/>
                    </a:cubicBezTo>
                    <a:cubicBezTo>
                      <a:pt x="154" y="173"/>
                      <a:pt x="154" y="173"/>
                      <a:pt x="154" y="173"/>
                    </a:cubicBezTo>
                    <a:cubicBezTo>
                      <a:pt x="151" y="171"/>
                      <a:pt x="149" y="170"/>
                      <a:pt x="146" y="170"/>
                    </a:cubicBezTo>
                    <a:cubicBezTo>
                      <a:pt x="144" y="170"/>
                      <a:pt x="142" y="171"/>
                      <a:pt x="140" y="172"/>
                    </a:cubicBezTo>
                    <a:cubicBezTo>
                      <a:pt x="138" y="173"/>
                      <a:pt x="135" y="174"/>
                      <a:pt x="133" y="175"/>
                    </a:cubicBezTo>
                    <a:cubicBezTo>
                      <a:pt x="128" y="176"/>
                      <a:pt x="125" y="180"/>
                      <a:pt x="124" y="185"/>
                    </a:cubicBezTo>
                    <a:cubicBezTo>
                      <a:pt x="119" y="206"/>
                      <a:pt x="119" y="206"/>
                      <a:pt x="119" y="206"/>
                    </a:cubicBezTo>
                    <a:cubicBezTo>
                      <a:pt x="101" y="206"/>
                      <a:pt x="101" y="206"/>
                      <a:pt x="101" y="206"/>
                    </a:cubicBezTo>
                    <a:cubicBezTo>
                      <a:pt x="96" y="185"/>
                      <a:pt x="96" y="185"/>
                      <a:pt x="96" y="185"/>
                    </a:cubicBezTo>
                    <a:cubicBezTo>
                      <a:pt x="95" y="180"/>
                      <a:pt x="92" y="176"/>
                      <a:pt x="87" y="175"/>
                    </a:cubicBezTo>
                    <a:cubicBezTo>
                      <a:pt x="85" y="174"/>
                      <a:pt x="82" y="173"/>
                      <a:pt x="80" y="172"/>
                    </a:cubicBezTo>
                    <a:cubicBezTo>
                      <a:pt x="78" y="171"/>
                      <a:pt x="76" y="170"/>
                      <a:pt x="74" y="170"/>
                    </a:cubicBezTo>
                    <a:cubicBezTo>
                      <a:pt x="71" y="170"/>
                      <a:pt x="69" y="171"/>
                      <a:pt x="66" y="173"/>
                    </a:cubicBezTo>
                    <a:cubicBezTo>
                      <a:pt x="49" y="185"/>
                      <a:pt x="49" y="185"/>
                      <a:pt x="49" y="185"/>
                    </a:cubicBezTo>
                    <a:cubicBezTo>
                      <a:pt x="35" y="171"/>
                      <a:pt x="35" y="171"/>
                      <a:pt x="35" y="171"/>
                    </a:cubicBezTo>
                    <a:cubicBezTo>
                      <a:pt x="47" y="154"/>
                      <a:pt x="47" y="154"/>
                      <a:pt x="47" y="154"/>
                    </a:cubicBezTo>
                    <a:cubicBezTo>
                      <a:pt x="50" y="149"/>
                      <a:pt x="50" y="144"/>
                      <a:pt x="48" y="140"/>
                    </a:cubicBezTo>
                    <a:cubicBezTo>
                      <a:pt x="47" y="138"/>
                      <a:pt x="46" y="135"/>
                      <a:pt x="45" y="133"/>
                    </a:cubicBezTo>
                    <a:cubicBezTo>
                      <a:pt x="44" y="128"/>
                      <a:pt x="40" y="125"/>
                      <a:pt x="35" y="124"/>
                    </a:cubicBezTo>
                    <a:cubicBezTo>
                      <a:pt x="14" y="119"/>
                      <a:pt x="14" y="119"/>
                      <a:pt x="14" y="119"/>
                    </a:cubicBezTo>
                    <a:cubicBezTo>
                      <a:pt x="14" y="101"/>
                      <a:pt x="14" y="101"/>
                      <a:pt x="14" y="101"/>
                    </a:cubicBezTo>
                    <a:cubicBezTo>
                      <a:pt x="35" y="96"/>
                      <a:pt x="35" y="96"/>
                      <a:pt x="35" y="96"/>
                    </a:cubicBezTo>
                    <a:cubicBezTo>
                      <a:pt x="40" y="95"/>
                      <a:pt x="44" y="92"/>
                      <a:pt x="45" y="87"/>
                    </a:cubicBezTo>
                    <a:cubicBezTo>
                      <a:pt x="46" y="85"/>
                      <a:pt x="47" y="82"/>
                      <a:pt x="48" y="80"/>
                    </a:cubicBezTo>
                    <a:cubicBezTo>
                      <a:pt x="50" y="76"/>
                      <a:pt x="50" y="71"/>
                      <a:pt x="47" y="66"/>
                    </a:cubicBezTo>
                    <a:cubicBezTo>
                      <a:pt x="35" y="49"/>
                      <a:pt x="35" y="49"/>
                      <a:pt x="35" y="49"/>
                    </a:cubicBezTo>
                    <a:cubicBezTo>
                      <a:pt x="49" y="35"/>
                      <a:pt x="49" y="35"/>
                      <a:pt x="49" y="35"/>
                    </a:cubicBezTo>
                    <a:cubicBezTo>
                      <a:pt x="66" y="47"/>
                      <a:pt x="66" y="47"/>
                      <a:pt x="66" y="47"/>
                    </a:cubicBezTo>
                    <a:cubicBezTo>
                      <a:pt x="69" y="49"/>
                      <a:pt x="71" y="50"/>
                      <a:pt x="74" y="50"/>
                    </a:cubicBezTo>
                    <a:cubicBezTo>
                      <a:pt x="76" y="50"/>
                      <a:pt x="78" y="49"/>
                      <a:pt x="80" y="48"/>
                    </a:cubicBezTo>
                    <a:cubicBezTo>
                      <a:pt x="82" y="47"/>
                      <a:pt x="85" y="46"/>
                      <a:pt x="87" y="45"/>
                    </a:cubicBezTo>
                    <a:cubicBezTo>
                      <a:pt x="92" y="44"/>
                      <a:pt x="95" y="40"/>
                      <a:pt x="96" y="35"/>
                    </a:cubicBezTo>
                    <a:cubicBezTo>
                      <a:pt x="101" y="14"/>
                      <a:pt x="101" y="14"/>
                      <a:pt x="101" y="14"/>
                    </a:cubicBezTo>
                    <a:cubicBezTo>
                      <a:pt x="119" y="14"/>
                      <a:pt x="119" y="14"/>
                      <a:pt x="119" y="14"/>
                    </a:cubicBezTo>
                    <a:cubicBezTo>
                      <a:pt x="124" y="35"/>
                      <a:pt x="124" y="35"/>
                      <a:pt x="124" y="35"/>
                    </a:cubicBezTo>
                    <a:cubicBezTo>
                      <a:pt x="125" y="40"/>
                      <a:pt x="128" y="44"/>
                      <a:pt x="133" y="45"/>
                    </a:cubicBezTo>
                    <a:cubicBezTo>
                      <a:pt x="135" y="46"/>
                      <a:pt x="138" y="47"/>
                      <a:pt x="140" y="48"/>
                    </a:cubicBezTo>
                    <a:cubicBezTo>
                      <a:pt x="142" y="49"/>
                      <a:pt x="144" y="50"/>
                      <a:pt x="146" y="50"/>
                    </a:cubicBezTo>
                    <a:cubicBezTo>
                      <a:pt x="149" y="50"/>
                      <a:pt x="151" y="49"/>
                      <a:pt x="154" y="47"/>
                    </a:cubicBezTo>
                    <a:cubicBezTo>
                      <a:pt x="171" y="35"/>
                      <a:pt x="171" y="35"/>
                      <a:pt x="171" y="35"/>
                    </a:cubicBezTo>
                    <a:cubicBezTo>
                      <a:pt x="185" y="49"/>
                      <a:pt x="185" y="49"/>
                      <a:pt x="185" y="49"/>
                    </a:cubicBezTo>
                    <a:cubicBezTo>
                      <a:pt x="173" y="66"/>
                      <a:pt x="173" y="66"/>
                      <a:pt x="173" y="66"/>
                    </a:cubicBezTo>
                    <a:cubicBezTo>
                      <a:pt x="170" y="71"/>
                      <a:pt x="170" y="76"/>
                      <a:pt x="172" y="80"/>
                    </a:cubicBezTo>
                    <a:cubicBezTo>
                      <a:pt x="173" y="82"/>
                      <a:pt x="174" y="85"/>
                      <a:pt x="175" y="87"/>
                    </a:cubicBezTo>
                    <a:cubicBezTo>
                      <a:pt x="176" y="92"/>
                      <a:pt x="180" y="95"/>
                      <a:pt x="185" y="96"/>
                    </a:cubicBezTo>
                    <a:cubicBezTo>
                      <a:pt x="206" y="101"/>
                      <a:pt x="206" y="101"/>
                      <a:pt x="206" y="101"/>
                    </a:cubicBezTo>
                    <a:cubicBezTo>
                      <a:pt x="206" y="119"/>
                      <a:pt x="206" y="119"/>
                      <a:pt x="206" y="119"/>
                    </a:cubicBezTo>
                    <a:lnTo>
                      <a:pt x="185" y="124"/>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sp>
            <p:nvSpPr>
              <p:cNvPr id="941" name="Google Shape;941;p34"/>
              <p:cNvSpPr/>
              <p:nvPr/>
            </p:nvSpPr>
            <p:spPr>
              <a:xfrm>
                <a:off x="-2538413" y="300038"/>
                <a:ext cx="360362" cy="360363"/>
              </a:xfrm>
              <a:custGeom>
                <a:rect b="b" l="l" r="r" t="t"/>
                <a:pathLst>
                  <a:path extrusionOk="0" h="96" w="96">
                    <a:moveTo>
                      <a:pt x="48" y="0"/>
                    </a:moveTo>
                    <a:cubicBezTo>
                      <a:pt x="21" y="0"/>
                      <a:pt x="0" y="21"/>
                      <a:pt x="0" y="48"/>
                    </a:cubicBezTo>
                    <a:cubicBezTo>
                      <a:pt x="0" y="75"/>
                      <a:pt x="21" y="96"/>
                      <a:pt x="48" y="96"/>
                    </a:cubicBezTo>
                    <a:cubicBezTo>
                      <a:pt x="75" y="96"/>
                      <a:pt x="96" y="75"/>
                      <a:pt x="96" y="48"/>
                    </a:cubicBezTo>
                    <a:cubicBezTo>
                      <a:pt x="96" y="21"/>
                      <a:pt x="75" y="0"/>
                      <a:pt x="48" y="0"/>
                    </a:cubicBezTo>
                    <a:close/>
                    <a:moveTo>
                      <a:pt x="48" y="90"/>
                    </a:moveTo>
                    <a:cubicBezTo>
                      <a:pt x="25" y="90"/>
                      <a:pt x="6" y="71"/>
                      <a:pt x="6" y="48"/>
                    </a:cubicBezTo>
                    <a:cubicBezTo>
                      <a:pt x="6" y="25"/>
                      <a:pt x="25" y="6"/>
                      <a:pt x="48" y="6"/>
                    </a:cubicBezTo>
                    <a:cubicBezTo>
                      <a:pt x="71" y="6"/>
                      <a:pt x="90" y="25"/>
                      <a:pt x="90" y="48"/>
                    </a:cubicBezTo>
                    <a:cubicBezTo>
                      <a:pt x="90" y="71"/>
                      <a:pt x="71" y="90"/>
                      <a:pt x="48" y="90"/>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sp>
            <p:nvSpPr>
              <p:cNvPr id="942" name="Google Shape;942;p34"/>
              <p:cNvSpPr/>
              <p:nvPr/>
            </p:nvSpPr>
            <p:spPr>
              <a:xfrm>
                <a:off x="-2460625" y="374650"/>
                <a:ext cx="207962" cy="206375"/>
              </a:xfrm>
              <a:custGeom>
                <a:rect b="b" l="l" r="r" t="t"/>
                <a:pathLst>
                  <a:path extrusionOk="0" h="55" w="55">
                    <a:moveTo>
                      <a:pt x="27" y="0"/>
                    </a:moveTo>
                    <a:cubicBezTo>
                      <a:pt x="12" y="0"/>
                      <a:pt x="0" y="13"/>
                      <a:pt x="0" y="28"/>
                    </a:cubicBezTo>
                    <a:cubicBezTo>
                      <a:pt x="0" y="43"/>
                      <a:pt x="12" y="55"/>
                      <a:pt x="27" y="55"/>
                    </a:cubicBezTo>
                    <a:cubicBezTo>
                      <a:pt x="42" y="55"/>
                      <a:pt x="55" y="43"/>
                      <a:pt x="55" y="28"/>
                    </a:cubicBezTo>
                    <a:cubicBezTo>
                      <a:pt x="55" y="13"/>
                      <a:pt x="42" y="0"/>
                      <a:pt x="27" y="0"/>
                    </a:cubicBezTo>
                    <a:close/>
                    <a:moveTo>
                      <a:pt x="27" y="49"/>
                    </a:moveTo>
                    <a:cubicBezTo>
                      <a:pt x="16" y="49"/>
                      <a:pt x="6" y="39"/>
                      <a:pt x="6" y="28"/>
                    </a:cubicBezTo>
                    <a:cubicBezTo>
                      <a:pt x="6" y="17"/>
                      <a:pt x="16" y="7"/>
                      <a:pt x="27" y="7"/>
                    </a:cubicBezTo>
                    <a:cubicBezTo>
                      <a:pt x="38" y="7"/>
                      <a:pt x="48" y="17"/>
                      <a:pt x="48" y="28"/>
                    </a:cubicBezTo>
                    <a:cubicBezTo>
                      <a:pt x="48" y="39"/>
                      <a:pt x="38" y="49"/>
                      <a:pt x="27" y="49"/>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grpSp>
      </p:grpSp>
      <p:grpSp>
        <p:nvGrpSpPr>
          <p:cNvPr id="943" name="Google Shape;943;p34"/>
          <p:cNvGrpSpPr/>
          <p:nvPr/>
        </p:nvGrpSpPr>
        <p:grpSpPr>
          <a:xfrm>
            <a:off x="4080301" y="4881699"/>
            <a:ext cx="2520292" cy="788783"/>
            <a:chOff x="3487342" y="3704037"/>
            <a:chExt cx="1890711" cy="591741"/>
          </a:xfrm>
        </p:grpSpPr>
        <p:cxnSp>
          <p:nvCxnSpPr>
            <p:cNvPr id="944" name="Google Shape;944;p34"/>
            <p:cNvCxnSpPr/>
            <p:nvPr/>
          </p:nvCxnSpPr>
          <p:spPr>
            <a:xfrm>
              <a:off x="3487342" y="4013597"/>
              <a:ext cx="1350169" cy="0"/>
            </a:xfrm>
            <a:prstGeom prst="straightConnector1">
              <a:avLst/>
            </a:prstGeom>
            <a:noFill/>
            <a:ln cap="flat" cmpd="sng" w="12700">
              <a:solidFill>
                <a:srgbClr val="000000"/>
              </a:solidFill>
              <a:prstDash val="dash"/>
              <a:miter lim="800000"/>
              <a:headEnd len="sm" w="sm" type="none"/>
              <a:tailEnd len="sm" w="sm" type="none"/>
            </a:ln>
          </p:spPr>
        </p:cxnSp>
        <p:sp>
          <p:nvSpPr>
            <p:cNvPr id="945" name="Google Shape;945;p34"/>
            <p:cNvSpPr/>
            <p:nvPr/>
          </p:nvSpPr>
          <p:spPr>
            <a:xfrm>
              <a:off x="4786312" y="3704037"/>
              <a:ext cx="591741" cy="591741"/>
            </a:xfrm>
            <a:prstGeom prst="ellipse">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grpSp>
          <p:nvGrpSpPr>
            <p:cNvPr id="946" name="Google Shape;946;p34"/>
            <p:cNvGrpSpPr/>
            <p:nvPr/>
          </p:nvGrpSpPr>
          <p:grpSpPr>
            <a:xfrm>
              <a:off x="4917922" y="3874428"/>
              <a:ext cx="324274" cy="247844"/>
              <a:chOff x="5516563" y="84138"/>
              <a:chExt cx="1414463" cy="1081087"/>
            </a:xfrm>
          </p:grpSpPr>
          <p:sp>
            <p:nvSpPr>
              <p:cNvPr id="947" name="Google Shape;947;p34"/>
              <p:cNvSpPr/>
              <p:nvPr/>
            </p:nvSpPr>
            <p:spPr>
              <a:xfrm>
                <a:off x="5688013" y="249238"/>
                <a:ext cx="896938" cy="698500"/>
              </a:xfrm>
              <a:custGeom>
                <a:rect b="b" l="l" r="r" t="t"/>
                <a:pathLst>
                  <a:path extrusionOk="0" h="186" w="239">
                    <a:moveTo>
                      <a:pt x="214" y="9"/>
                    </a:moveTo>
                    <a:cubicBezTo>
                      <a:pt x="182" y="3"/>
                      <a:pt x="151" y="0"/>
                      <a:pt x="120" y="0"/>
                    </a:cubicBezTo>
                    <a:cubicBezTo>
                      <a:pt x="88" y="0"/>
                      <a:pt x="57" y="3"/>
                      <a:pt x="26" y="9"/>
                    </a:cubicBezTo>
                    <a:cubicBezTo>
                      <a:pt x="22" y="10"/>
                      <a:pt x="18" y="13"/>
                      <a:pt x="17" y="17"/>
                    </a:cubicBezTo>
                    <a:cubicBezTo>
                      <a:pt x="0" y="67"/>
                      <a:pt x="0" y="118"/>
                      <a:pt x="17" y="169"/>
                    </a:cubicBezTo>
                    <a:cubicBezTo>
                      <a:pt x="18" y="173"/>
                      <a:pt x="22" y="176"/>
                      <a:pt x="26" y="177"/>
                    </a:cubicBezTo>
                    <a:cubicBezTo>
                      <a:pt x="57" y="183"/>
                      <a:pt x="88" y="186"/>
                      <a:pt x="120" y="186"/>
                    </a:cubicBezTo>
                    <a:cubicBezTo>
                      <a:pt x="151" y="186"/>
                      <a:pt x="182" y="183"/>
                      <a:pt x="214" y="177"/>
                    </a:cubicBezTo>
                    <a:cubicBezTo>
                      <a:pt x="218" y="176"/>
                      <a:pt x="221" y="173"/>
                      <a:pt x="222" y="169"/>
                    </a:cubicBezTo>
                    <a:cubicBezTo>
                      <a:pt x="239" y="118"/>
                      <a:pt x="239" y="67"/>
                      <a:pt x="222" y="17"/>
                    </a:cubicBezTo>
                    <a:cubicBezTo>
                      <a:pt x="221" y="13"/>
                      <a:pt x="218" y="10"/>
                      <a:pt x="214" y="9"/>
                    </a:cubicBezTo>
                    <a:close/>
                    <a:moveTo>
                      <a:pt x="211" y="165"/>
                    </a:moveTo>
                    <a:cubicBezTo>
                      <a:pt x="150" y="178"/>
                      <a:pt x="89" y="178"/>
                      <a:pt x="28" y="165"/>
                    </a:cubicBezTo>
                    <a:cubicBezTo>
                      <a:pt x="12" y="117"/>
                      <a:pt x="12" y="69"/>
                      <a:pt x="28" y="21"/>
                    </a:cubicBezTo>
                    <a:cubicBezTo>
                      <a:pt x="89" y="8"/>
                      <a:pt x="150" y="8"/>
                      <a:pt x="211" y="21"/>
                    </a:cubicBezTo>
                    <a:cubicBezTo>
                      <a:pt x="227" y="69"/>
                      <a:pt x="227" y="117"/>
                      <a:pt x="211" y="165"/>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sp>
            <p:nvSpPr>
              <p:cNvPr id="948" name="Google Shape;948;p34"/>
              <p:cNvSpPr/>
              <p:nvPr/>
            </p:nvSpPr>
            <p:spPr>
              <a:xfrm>
                <a:off x="5516563" y="84138"/>
                <a:ext cx="1414463" cy="1081087"/>
              </a:xfrm>
              <a:custGeom>
                <a:rect b="b" l="l" r="r" t="t"/>
                <a:pathLst>
                  <a:path extrusionOk="0" h="288" w="377">
                    <a:moveTo>
                      <a:pt x="359" y="27"/>
                    </a:moveTo>
                    <a:cubicBezTo>
                      <a:pt x="357" y="17"/>
                      <a:pt x="349" y="10"/>
                      <a:pt x="340" y="9"/>
                    </a:cubicBezTo>
                    <a:cubicBezTo>
                      <a:pt x="290" y="3"/>
                      <a:pt x="239" y="0"/>
                      <a:pt x="189" y="0"/>
                    </a:cubicBezTo>
                    <a:cubicBezTo>
                      <a:pt x="138" y="0"/>
                      <a:pt x="87" y="3"/>
                      <a:pt x="37" y="9"/>
                    </a:cubicBezTo>
                    <a:cubicBezTo>
                      <a:pt x="28" y="10"/>
                      <a:pt x="20" y="17"/>
                      <a:pt x="18" y="27"/>
                    </a:cubicBezTo>
                    <a:cubicBezTo>
                      <a:pt x="0" y="101"/>
                      <a:pt x="0" y="176"/>
                      <a:pt x="18" y="250"/>
                    </a:cubicBezTo>
                    <a:cubicBezTo>
                      <a:pt x="20" y="259"/>
                      <a:pt x="28" y="266"/>
                      <a:pt x="37" y="267"/>
                    </a:cubicBezTo>
                    <a:cubicBezTo>
                      <a:pt x="61" y="270"/>
                      <a:pt x="86" y="272"/>
                      <a:pt x="110" y="274"/>
                    </a:cubicBezTo>
                    <a:cubicBezTo>
                      <a:pt x="109" y="275"/>
                      <a:pt x="108" y="275"/>
                      <a:pt x="108" y="276"/>
                    </a:cubicBezTo>
                    <a:cubicBezTo>
                      <a:pt x="108" y="283"/>
                      <a:pt x="144" y="288"/>
                      <a:pt x="189" y="288"/>
                    </a:cubicBezTo>
                    <a:cubicBezTo>
                      <a:pt x="233" y="288"/>
                      <a:pt x="269" y="283"/>
                      <a:pt x="269" y="276"/>
                    </a:cubicBezTo>
                    <a:cubicBezTo>
                      <a:pt x="269" y="275"/>
                      <a:pt x="268" y="275"/>
                      <a:pt x="267" y="274"/>
                    </a:cubicBezTo>
                    <a:cubicBezTo>
                      <a:pt x="291" y="272"/>
                      <a:pt x="316" y="270"/>
                      <a:pt x="340" y="267"/>
                    </a:cubicBezTo>
                    <a:cubicBezTo>
                      <a:pt x="349" y="266"/>
                      <a:pt x="357" y="259"/>
                      <a:pt x="359" y="250"/>
                    </a:cubicBezTo>
                    <a:cubicBezTo>
                      <a:pt x="377" y="176"/>
                      <a:pt x="377" y="101"/>
                      <a:pt x="359" y="27"/>
                    </a:cubicBezTo>
                    <a:close/>
                    <a:moveTo>
                      <a:pt x="337" y="244"/>
                    </a:moveTo>
                    <a:cubicBezTo>
                      <a:pt x="238" y="256"/>
                      <a:pt x="139" y="256"/>
                      <a:pt x="40" y="244"/>
                    </a:cubicBezTo>
                    <a:cubicBezTo>
                      <a:pt x="23" y="174"/>
                      <a:pt x="23" y="103"/>
                      <a:pt x="40" y="32"/>
                    </a:cubicBezTo>
                    <a:cubicBezTo>
                      <a:pt x="139" y="20"/>
                      <a:pt x="238" y="20"/>
                      <a:pt x="337" y="32"/>
                    </a:cubicBezTo>
                    <a:cubicBezTo>
                      <a:pt x="354" y="103"/>
                      <a:pt x="354" y="174"/>
                      <a:pt x="337" y="244"/>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sp>
            <p:nvSpPr>
              <p:cNvPr id="949" name="Google Shape;949;p34"/>
              <p:cNvSpPr/>
              <p:nvPr/>
            </p:nvSpPr>
            <p:spPr>
              <a:xfrm>
                <a:off x="6611938" y="301625"/>
                <a:ext cx="131763" cy="128587"/>
              </a:xfrm>
              <a:custGeom>
                <a:rect b="b" l="l" r="r" t="t"/>
                <a:pathLst>
                  <a:path extrusionOk="0" h="34" w="35">
                    <a:moveTo>
                      <a:pt x="17" y="34"/>
                    </a:moveTo>
                    <a:cubicBezTo>
                      <a:pt x="27" y="34"/>
                      <a:pt x="35" y="26"/>
                      <a:pt x="35" y="17"/>
                    </a:cubicBezTo>
                    <a:cubicBezTo>
                      <a:pt x="35" y="7"/>
                      <a:pt x="27" y="0"/>
                      <a:pt x="17" y="0"/>
                    </a:cubicBezTo>
                    <a:cubicBezTo>
                      <a:pt x="8" y="0"/>
                      <a:pt x="0" y="7"/>
                      <a:pt x="0" y="17"/>
                    </a:cubicBezTo>
                    <a:cubicBezTo>
                      <a:pt x="0" y="26"/>
                      <a:pt x="8" y="34"/>
                      <a:pt x="17" y="34"/>
                    </a:cubicBezTo>
                    <a:close/>
                    <a:moveTo>
                      <a:pt x="17" y="11"/>
                    </a:moveTo>
                    <a:cubicBezTo>
                      <a:pt x="21" y="11"/>
                      <a:pt x="23" y="14"/>
                      <a:pt x="23" y="17"/>
                    </a:cubicBezTo>
                    <a:cubicBezTo>
                      <a:pt x="23" y="20"/>
                      <a:pt x="21" y="23"/>
                      <a:pt x="17" y="23"/>
                    </a:cubicBezTo>
                    <a:cubicBezTo>
                      <a:pt x="14" y="23"/>
                      <a:pt x="12" y="20"/>
                      <a:pt x="12" y="17"/>
                    </a:cubicBezTo>
                    <a:cubicBezTo>
                      <a:pt x="12" y="14"/>
                      <a:pt x="14" y="11"/>
                      <a:pt x="17" y="11"/>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sp>
            <p:nvSpPr>
              <p:cNvPr id="950" name="Google Shape;950;p34"/>
              <p:cNvSpPr/>
              <p:nvPr/>
            </p:nvSpPr>
            <p:spPr>
              <a:xfrm>
                <a:off x="6570663" y="860425"/>
                <a:ext cx="173038" cy="46037"/>
              </a:xfrm>
              <a:custGeom>
                <a:rect b="b" l="l" r="r" t="t"/>
                <a:pathLst>
                  <a:path extrusionOk="0" h="12" w="46">
                    <a:moveTo>
                      <a:pt x="40" y="0"/>
                    </a:moveTo>
                    <a:cubicBezTo>
                      <a:pt x="5" y="0"/>
                      <a:pt x="5" y="0"/>
                      <a:pt x="5" y="0"/>
                    </a:cubicBezTo>
                    <a:cubicBezTo>
                      <a:pt x="2" y="0"/>
                      <a:pt x="0" y="3"/>
                      <a:pt x="0" y="6"/>
                    </a:cubicBezTo>
                    <a:cubicBezTo>
                      <a:pt x="0" y="9"/>
                      <a:pt x="2" y="12"/>
                      <a:pt x="5" y="12"/>
                    </a:cubicBezTo>
                    <a:cubicBezTo>
                      <a:pt x="40" y="12"/>
                      <a:pt x="40" y="12"/>
                      <a:pt x="40" y="12"/>
                    </a:cubicBezTo>
                    <a:cubicBezTo>
                      <a:pt x="43" y="12"/>
                      <a:pt x="46" y="9"/>
                      <a:pt x="46" y="6"/>
                    </a:cubicBezTo>
                    <a:cubicBezTo>
                      <a:pt x="46" y="3"/>
                      <a:pt x="43" y="0"/>
                      <a:pt x="40" y="0"/>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sp>
            <p:nvSpPr>
              <p:cNvPr id="951" name="Google Shape;951;p34"/>
              <p:cNvSpPr/>
              <p:nvPr/>
            </p:nvSpPr>
            <p:spPr>
              <a:xfrm>
                <a:off x="6611938" y="733425"/>
                <a:ext cx="173038" cy="41275"/>
              </a:xfrm>
              <a:custGeom>
                <a:rect b="b" l="l" r="r" t="t"/>
                <a:pathLst>
                  <a:path extrusionOk="0" h="11" w="46">
                    <a:moveTo>
                      <a:pt x="40" y="0"/>
                    </a:moveTo>
                    <a:cubicBezTo>
                      <a:pt x="6" y="0"/>
                      <a:pt x="6" y="0"/>
                      <a:pt x="6" y="0"/>
                    </a:cubicBezTo>
                    <a:cubicBezTo>
                      <a:pt x="3" y="0"/>
                      <a:pt x="0" y="2"/>
                      <a:pt x="0" y="5"/>
                    </a:cubicBezTo>
                    <a:cubicBezTo>
                      <a:pt x="0" y="9"/>
                      <a:pt x="3" y="11"/>
                      <a:pt x="6" y="11"/>
                    </a:cubicBezTo>
                    <a:cubicBezTo>
                      <a:pt x="40" y="11"/>
                      <a:pt x="40" y="11"/>
                      <a:pt x="40" y="11"/>
                    </a:cubicBezTo>
                    <a:cubicBezTo>
                      <a:pt x="44" y="11"/>
                      <a:pt x="46" y="9"/>
                      <a:pt x="46" y="5"/>
                    </a:cubicBezTo>
                    <a:cubicBezTo>
                      <a:pt x="46" y="2"/>
                      <a:pt x="44" y="0"/>
                      <a:pt x="40" y="0"/>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sp>
            <p:nvSpPr>
              <p:cNvPr id="952" name="Google Shape;952;p34"/>
              <p:cNvSpPr/>
              <p:nvPr/>
            </p:nvSpPr>
            <p:spPr>
              <a:xfrm>
                <a:off x="6611938" y="601663"/>
                <a:ext cx="173038" cy="46037"/>
              </a:xfrm>
              <a:custGeom>
                <a:rect b="b" l="l" r="r" t="t"/>
                <a:pathLst>
                  <a:path extrusionOk="0" h="12" w="46">
                    <a:moveTo>
                      <a:pt x="40" y="0"/>
                    </a:moveTo>
                    <a:cubicBezTo>
                      <a:pt x="6" y="0"/>
                      <a:pt x="6" y="0"/>
                      <a:pt x="6" y="0"/>
                    </a:cubicBezTo>
                    <a:cubicBezTo>
                      <a:pt x="3" y="0"/>
                      <a:pt x="0" y="3"/>
                      <a:pt x="0" y="6"/>
                    </a:cubicBezTo>
                    <a:cubicBezTo>
                      <a:pt x="0" y="9"/>
                      <a:pt x="3" y="12"/>
                      <a:pt x="6" y="12"/>
                    </a:cubicBezTo>
                    <a:cubicBezTo>
                      <a:pt x="40" y="12"/>
                      <a:pt x="40" y="12"/>
                      <a:pt x="40" y="12"/>
                    </a:cubicBezTo>
                    <a:cubicBezTo>
                      <a:pt x="44" y="12"/>
                      <a:pt x="46" y="9"/>
                      <a:pt x="46" y="6"/>
                    </a:cubicBezTo>
                    <a:cubicBezTo>
                      <a:pt x="46" y="3"/>
                      <a:pt x="44" y="0"/>
                      <a:pt x="40" y="0"/>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sp>
            <p:nvSpPr>
              <p:cNvPr id="953" name="Google Shape;953;p34"/>
              <p:cNvSpPr/>
              <p:nvPr/>
            </p:nvSpPr>
            <p:spPr>
              <a:xfrm>
                <a:off x="5880100" y="422275"/>
                <a:ext cx="258763" cy="179387"/>
              </a:xfrm>
              <a:custGeom>
                <a:rect b="b" l="l" r="r" t="t"/>
                <a:pathLst>
                  <a:path extrusionOk="0" h="48" w="69">
                    <a:moveTo>
                      <a:pt x="63" y="0"/>
                    </a:moveTo>
                    <a:cubicBezTo>
                      <a:pt x="10" y="4"/>
                      <a:pt x="10" y="4"/>
                      <a:pt x="10" y="4"/>
                    </a:cubicBezTo>
                    <a:cubicBezTo>
                      <a:pt x="7" y="4"/>
                      <a:pt x="4" y="7"/>
                      <a:pt x="3" y="10"/>
                    </a:cubicBezTo>
                    <a:cubicBezTo>
                      <a:pt x="0" y="42"/>
                      <a:pt x="0" y="42"/>
                      <a:pt x="0" y="42"/>
                    </a:cubicBezTo>
                    <a:cubicBezTo>
                      <a:pt x="0" y="46"/>
                      <a:pt x="2" y="48"/>
                      <a:pt x="5" y="48"/>
                    </a:cubicBezTo>
                    <a:cubicBezTo>
                      <a:pt x="8" y="48"/>
                      <a:pt x="11" y="46"/>
                      <a:pt x="11" y="42"/>
                    </a:cubicBezTo>
                    <a:cubicBezTo>
                      <a:pt x="13" y="21"/>
                      <a:pt x="13" y="21"/>
                      <a:pt x="13" y="21"/>
                    </a:cubicBezTo>
                    <a:cubicBezTo>
                      <a:pt x="14" y="17"/>
                      <a:pt x="16" y="15"/>
                      <a:pt x="20" y="14"/>
                    </a:cubicBezTo>
                    <a:cubicBezTo>
                      <a:pt x="63" y="11"/>
                      <a:pt x="63" y="11"/>
                      <a:pt x="63" y="11"/>
                    </a:cubicBezTo>
                    <a:cubicBezTo>
                      <a:pt x="66" y="11"/>
                      <a:pt x="69" y="9"/>
                      <a:pt x="69" y="5"/>
                    </a:cubicBezTo>
                    <a:cubicBezTo>
                      <a:pt x="69" y="2"/>
                      <a:pt x="66" y="0"/>
                      <a:pt x="63" y="0"/>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grpSp>
      </p:grpSp>
      <p:grpSp>
        <p:nvGrpSpPr>
          <p:cNvPr id="954" name="Google Shape;954;p34"/>
          <p:cNvGrpSpPr/>
          <p:nvPr/>
        </p:nvGrpSpPr>
        <p:grpSpPr>
          <a:xfrm>
            <a:off x="4512353" y="3783435"/>
            <a:ext cx="2790103" cy="788783"/>
            <a:chOff x="3960019" y="2880124"/>
            <a:chExt cx="2093122" cy="591741"/>
          </a:xfrm>
        </p:grpSpPr>
        <p:cxnSp>
          <p:nvCxnSpPr>
            <p:cNvPr id="955" name="Google Shape;955;p34"/>
            <p:cNvCxnSpPr/>
            <p:nvPr/>
          </p:nvCxnSpPr>
          <p:spPr>
            <a:xfrm>
              <a:off x="3960019" y="3177778"/>
              <a:ext cx="1619250" cy="0"/>
            </a:xfrm>
            <a:prstGeom prst="straightConnector1">
              <a:avLst/>
            </a:prstGeom>
            <a:noFill/>
            <a:ln cap="flat" cmpd="sng" w="12700">
              <a:solidFill>
                <a:srgbClr val="000000"/>
              </a:solidFill>
              <a:prstDash val="dash"/>
              <a:miter lim="800000"/>
              <a:headEnd len="sm" w="sm" type="none"/>
              <a:tailEnd len="sm" w="sm" type="none"/>
            </a:ln>
          </p:spPr>
        </p:cxnSp>
        <p:sp>
          <p:nvSpPr>
            <p:cNvPr id="956" name="Google Shape;956;p34"/>
            <p:cNvSpPr/>
            <p:nvPr/>
          </p:nvSpPr>
          <p:spPr>
            <a:xfrm>
              <a:off x="5461401" y="2880124"/>
              <a:ext cx="591740" cy="591741"/>
            </a:xfrm>
            <a:prstGeom prst="ellipse">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grpSp>
          <p:nvGrpSpPr>
            <p:cNvPr id="957" name="Google Shape;957;p34"/>
            <p:cNvGrpSpPr/>
            <p:nvPr/>
          </p:nvGrpSpPr>
          <p:grpSpPr>
            <a:xfrm>
              <a:off x="5582489" y="3029057"/>
              <a:ext cx="335556" cy="288970"/>
              <a:chOff x="2727325" y="-39687"/>
              <a:chExt cx="1463675" cy="1260475"/>
            </a:xfrm>
          </p:grpSpPr>
          <p:sp>
            <p:nvSpPr>
              <p:cNvPr id="958" name="Google Shape;958;p34"/>
              <p:cNvSpPr/>
              <p:nvPr/>
            </p:nvSpPr>
            <p:spPr>
              <a:xfrm>
                <a:off x="2727325" y="-39687"/>
                <a:ext cx="1463675" cy="1260475"/>
              </a:xfrm>
              <a:custGeom>
                <a:rect b="b" l="l" r="r" t="t"/>
                <a:pathLst>
                  <a:path extrusionOk="0" h="336" w="390">
                    <a:moveTo>
                      <a:pt x="347" y="42"/>
                    </a:moveTo>
                    <a:cubicBezTo>
                      <a:pt x="305" y="0"/>
                      <a:pt x="238" y="0"/>
                      <a:pt x="195" y="38"/>
                    </a:cubicBezTo>
                    <a:cubicBezTo>
                      <a:pt x="152" y="0"/>
                      <a:pt x="85" y="0"/>
                      <a:pt x="43" y="42"/>
                    </a:cubicBezTo>
                    <a:cubicBezTo>
                      <a:pt x="0" y="84"/>
                      <a:pt x="0" y="154"/>
                      <a:pt x="43" y="196"/>
                    </a:cubicBezTo>
                    <a:cubicBezTo>
                      <a:pt x="55" y="208"/>
                      <a:pt x="170" y="322"/>
                      <a:pt x="170" y="322"/>
                    </a:cubicBezTo>
                    <a:cubicBezTo>
                      <a:pt x="184" y="336"/>
                      <a:pt x="206" y="336"/>
                      <a:pt x="220" y="322"/>
                    </a:cubicBezTo>
                    <a:cubicBezTo>
                      <a:pt x="220" y="322"/>
                      <a:pt x="345" y="198"/>
                      <a:pt x="347" y="196"/>
                    </a:cubicBezTo>
                    <a:cubicBezTo>
                      <a:pt x="390" y="154"/>
                      <a:pt x="390" y="84"/>
                      <a:pt x="347" y="42"/>
                    </a:cubicBezTo>
                    <a:close/>
                    <a:moveTo>
                      <a:pt x="330" y="180"/>
                    </a:moveTo>
                    <a:cubicBezTo>
                      <a:pt x="203" y="306"/>
                      <a:pt x="203" y="306"/>
                      <a:pt x="203" y="306"/>
                    </a:cubicBezTo>
                    <a:cubicBezTo>
                      <a:pt x="199" y="310"/>
                      <a:pt x="191" y="310"/>
                      <a:pt x="187" y="306"/>
                    </a:cubicBezTo>
                    <a:cubicBezTo>
                      <a:pt x="59" y="180"/>
                      <a:pt x="59" y="180"/>
                      <a:pt x="59" y="180"/>
                    </a:cubicBezTo>
                    <a:cubicBezTo>
                      <a:pt x="25" y="146"/>
                      <a:pt x="25" y="92"/>
                      <a:pt x="59" y="58"/>
                    </a:cubicBezTo>
                    <a:cubicBezTo>
                      <a:pt x="92" y="26"/>
                      <a:pt x="145" y="25"/>
                      <a:pt x="179" y="55"/>
                    </a:cubicBezTo>
                    <a:cubicBezTo>
                      <a:pt x="195" y="70"/>
                      <a:pt x="195" y="70"/>
                      <a:pt x="195" y="70"/>
                    </a:cubicBezTo>
                    <a:cubicBezTo>
                      <a:pt x="210" y="55"/>
                      <a:pt x="210" y="55"/>
                      <a:pt x="210" y="55"/>
                    </a:cubicBezTo>
                    <a:cubicBezTo>
                      <a:pt x="245" y="25"/>
                      <a:pt x="298" y="26"/>
                      <a:pt x="330" y="58"/>
                    </a:cubicBezTo>
                    <a:cubicBezTo>
                      <a:pt x="364" y="92"/>
                      <a:pt x="364" y="146"/>
                      <a:pt x="330" y="180"/>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sp>
            <p:nvSpPr>
              <p:cNvPr id="959" name="Google Shape;959;p34"/>
              <p:cNvSpPr/>
              <p:nvPr/>
            </p:nvSpPr>
            <p:spPr>
              <a:xfrm>
                <a:off x="2982913" y="215900"/>
                <a:ext cx="206375" cy="201612"/>
              </a:xfrm>
              <a:custGeom>
                <a:rect b="b" l="l" r="r" t="t"/>
                <a:pathLst>
                  <a:path extrusionOk="0" h="54" w="55">
                    <a:moveTo>
                      <a:pt x="49" y="0"/>
                    </a:moveTo>
                    <a:cubicBezTo>
                      <a:pt x="49" y="0"/>
                      <a:pt x="49" y="0"/>
                      <a:pt x="49" y="0"/>
                    </a:cubicBezTo>
                    <a:cubicBezTo>
                      <a:pt x="22" y="0"/>
                      <a:pt x="0" y="21"/>
                      <a:pt x="0" y="48"/>
                    </a:cubicBezTo>
                    <a:cubicBezTo>
                      <a:pt x="0" y="48"/>
                      <a:pt x="0" y="48"/>
                      <a:pt x="0" y="48"/>
                    </a:cubicBezTo>
                    <a:cubicBezTo>
                      <a:pt x="0" y="52"/>
                      <a:pt x="3" y="54"/>
                      <a:pt x="6" y="54"/>
                    </a:cubicBezTo>
                    <a:cubicBezTo>
                      <a:pt x="9" y="54"/>
                      <a:pt x="12" y="52"/>
                      <a:pt x="12" y="48"/>
                    </a:cubicBezTo>
                    <a:cubicBezTo>
                      <a:pt x="12" y="48"/>
                      <a:pt x="12" y="48"/>
                      <a:pt x="12" y="48"/>
                    </a:cubicBezTo>
                    <a:cubicBezTo>
                      <a:pt x="12" y="28"/>
                      <a:pt x="29" y="11"/>
                      <a:pt x="49" y="11"/>
                    </a:cubicBezTo>
                    <a:cubicBezTo>
                      <a:pt x="49" y="11"/>
                      <a:pt x="49" y="11"/>
                      <a:pt x="49" y="11"/>
                    </a:cubicBezTo>
                    <a:cubicBezTo>
                      <a:pt x="52" y="11"/>
                      <a:pt x="55" y="8"/>
                      <a:pt x="55" y="5"/>
                    </a:cubicBezTo>
                    <a:cubicBezTo>
                      <a:pt x="55" y="2"/>
                      <a:pt x="52" y="0"/>
                      <a:pt x="49" y="0"/>
                    </a:cubicBez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grpSp>
      </p:grpSp>
      <p:grpSp>
        <p:nvGrpSpPr>
          <p:cNvPr id="960" name="Google Shape;960;p34"/>
          <p:cNvGrpSpPr/>
          <p:nvPr/>
        </p:nvGrpSpPr>
        <p:grpSpPr>
          <a:xfrm>
            <a:off x="4231443" y="2620096"/>
            <a:ext cx="2237790" cy="788783"/>
            <a:chOff x="2858371" y="2007393"/>
            <a:chExt cx="1678780" cy="591741"/>
          </a:xfrm>
        </p:grpSpPr>
        <p:cxnSp>
          <p:nvCxnSpPr>
            <p:cNvPr id="961" name="Google Shape;961;p34"/>
            <p:cNvCxnSpPr/>
            <p:nvPr/>
          </p:nvCxnSpPr>
          <p:spPr>
            <a:xfrm>
              <a:off x="2858371" y="2355056"/>
              <a:ext cx="1350169" cy="0"/>
            </a:xfrm>
            <a:prstGeom prst="straightConnector1">
              <a:avLst/>
            </a:prstGeom>
            <a:noFill/>
            <a:ln cap="flat" cmpd="sng" w="12700">
              <a:solidFill>
                <a:srgbClr val="000000"/>
              </a:solidFill>
              <a:prstDash val="dash"/>
              <a:miter lim="800000"/>
              <a:headEnd len="sm" w="sm" type="none"/>
              <a:tailEnd len="sm" w="sm" type="none"/>
            </a:ln>
          </p:spPr>
        </p:cxnSp>
        <p:grpSp>
          <p:nvGrpSpPr>
            <p:cNvPr id="962" name="Google Shape;962;p34"/>
            <p:cNvGrpSpPr/>
            <p:nvPr/>
          </p:nvGrpSpPr>
          <p:grpSpPr>
            <a:xfrm>
              <a:off x="3945410" y="2007393"/>
              <a:ext cx="591741" cy="591741"/>
              <a:chOff x="4648200" y="2007393"/>
              <a:chExt cx="591741" cy="591741"/>
            </a:xfrm>
          </p:grpSpPr>
          <p:sp>
            <p:nvSpPr>
              <p:cNvPr id="963" name="Google Shape;963;p34"/>
              <p:cNvSpPr/>
              <p:nvPr/>
            </p:nvSpPr>
            <p:spPr>
              <a:xfrm>
                <a:off x="4648200" y="2007393"/>
                <a:ext cx="591741" cy="591741"/>
              </a:xfrm>
              <a:prstGeom prst="ellipse">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964" name="Google Shape;964;p34"/>
              <p:cNvSpPr/>
              <p:nvPr/>
            </p:nvSpPr>
            <p:spPr>
              <a:xfrm>
                <a:off x="4797030" y="2134792"/>
                <a:ext cx="316706" cy="309563"/>
              </a:xfrm>
              <a:custGeom>
                <a:rect b="b" l="l" r="r" t="t"/>
                <a:pathLst>
                  <a:path extrusionOk="0" h="220" w="226">
                    <a:moveTo>
                      <a:pt x="202" y="18"/>
                    </a:moveTo>
                    <a:cubicBezTo>
                      <a:pt x="191" y="6"/>
                      <a:pt x="176" y="0"/>
                      <a:pt x="161" y="0"/>
                    </a:cubicBezTo>
                    <a:cubicBezTo>
                      <a:pt x="149" y="0"/>
                      <a:pt x="137" y="5"/>
                      <a:pt x="129" y="13"/>
                    </a:cubicBezTo>
                    <a:cubicBezTo>
                      <a:pt x="96" y="47"/>
                      <a:pt x="96" y="47"/>
                      <a:pt x="96" y="47"/>
                    </a:cubicBezTo>
                    <a:cubicBezTo>
                      <a:pt x="96" y="47"/>
                      <a:pt x="95" y="47"/>
                      <a:pt x="95" y="47"/>
                    </a:cubicBezTo>
                    <a:cubicBezTo>
                      <a:pt x="95" y="47"/>
                      <a:pt x="95" y="47"/>
                      <a:pt x="95" y="47"/>
                    </a:cubicBezTo>
                    <a:cubicBezTo>
                      <a:pt x="95" y="47"/>
                      <a:pt x="95" y="47"/>
                      <a:pt x="95" y="47"/>
                    </a:cubicBezTo>
                    <a:cubicBezTo>
                      <a:pt x="24" y="119"/>
                      <a:pt x="24" y="119"/>
                      <a:pt x="24" y="119"/>
                    </a:cubicBezTo>
                    <a:cubicBezTo>
                      <a:pt x="21" y="122"/>
                      <a:pt x="19" y="126"/>
                      <a:pt x="17" y="130"/>
                    </a:cubicBezTo>
                    <a:cubicBezTo>
                      <a:pt x="1" y="189"/>
                      <a:pt x="1" y="189"/>
                      <a:pt x="1" y="189"/>
                    </a:cubicBezTo>
                    <a:cubicBezTo>
                      <a:pt x="1" y="189"/>
                      <a:pt x="0" y="194"/>
                      <a:pt x="0" y="196"/>
                    </a:cubicBezTo>
                    <a:cubicBezTo>
                      <a:pt x="0" y="209"/>
                      <a:pt x="11" y="220"/>
                      <a:pt x="24" y="220"/>
                    </a:cubicBezTo>
                    <a:cubicBezTo>
                      <a:pt x="27" y="220"/>
                      <a:pt x="32" y="219"/>
                      <a:pt x="32" y="219"/>
                    </a:cubicBezTo>
                    <a:cubicBezTo>
                      <a:pt x="90" y="203"/>
                      <a:pt x="90" y="203"/>
                      <a:pt x="90" y="203"/>
                    </a:cubicBezTo>
                    <a:cubicBezTo>
                      <a:pt x="95" y="202"/>
                      <a:pt x="99" y="200"/>
                      <a:pt x="102" y="196"/>
                    </a:cubicBezTo>
                    <a:cubicBezTo>
                      <a:pt x="207" y="91"/>
                      <a:pt x="207" y="91"/>
                      <a:pt x="207" y="91"/>
                    </a:cubicBezTo>
                    <a:cubicBezTo>
                      <a:pt x="226" y="72"/>
                      <a:pt x="224" y="40"/>
                      <a:pt x="202" y="18"/>
                    </a:cubicBezTo>
                    <a:close/>
                    <a:moveTo>
                      <a:pt x="110" y="164"/>
                    </a:moveTo>
                    <a:cubicBezTo>
                      <a:pt x="110" y="157"/>
                      <a:pt x="108" y="151"/>
                      <a:pt x="105" y="146"/>
                    </a:cubicBezTo>
                    <a:cubicBezTo>
                      <a:pt x="170" y="81"/>
                      <a:pt x="170" y="81"/>
                      <a:pt x="170" y="81"/>
                    </a:cubicBezTo>
                    <a:cubicBezTo>
                      <a:pt x="174" y="93"/>
                      <a:pt x="172" y="106"/>
                      <a:pt x="163" y="115"/>
                    </a:cubicBezTo>
                    <a:cubicBezTo>
                      <a:pt x="163" y="115"/>
                      <a:pt x="163" y="115"/>
                      <a:pt x="163" y="115"/>
                    </a:cubicBezTo>
                    <a:cubicBezTo>
                      <a:pt x="163" y="115"/>
                      <a:pt x="163" y="115"/>
                      <a:pt x="163" y="115"/>
                    </a:cubicBezTo>
                    <a:cubicBezTo>
                      <a:pt x="110" y="169"/>
                      <a:pt x="110" y="169"/>
                      <a:pt x="110" y="169"/>
                    </a:cubicBezTo>
                    <a:cubicBezTo>
                      <a:pt x="110" y="167"/>
                      <a:pt x="110" y="165"/>
                      <a:pt x="110" y="164"/>
                    </a:cubicBezTo>
                    <a:close/>
                    <a:moveTo>
                      <a:pt x="102" y="139"/>
                    </a:moveTo>
                    <a:cubicBezTo>
                      <a:pt x="99" y="135"/>
                      <a:pt x="96" y="131"/>
                      <a:pt x="93" y="127"/>
                    </a:cubicBezTo>
                    <a:cubicBezTo>
                      <a:pt x="88" y="123"/>
                      <a:pt x="84" y="120"/>
                      <a:pt x="79" y="117"/>
                    </a:cubicBezTo>
                    <a:cubicBezTo>
                      <a:pt x="144" y="52"/>
                      <a:pt x="144" y="52"/>
                      <a:pt x="144" y="52"/>
                    </a:cubicBezTo>
                    <a:cubicBezTo>
                      <a:pt x="149" y="54"/>
                      <a:pt x="154" y="57"/>
                      <a:pt x="159" y="61"/>
                    </a:cubicBezTo>
                    <a:cubicBezTo>
                      <a:pt x="162" y="65"/>
                      <a:pt x="165" y="69"/>
                      <a:pt x="167" y="74"/>
                    </a:cubicBezTo>
                    <a:lnTo>
                      <a:pt x="102" y="139"/>
                    </a:lnTo>
                    <a:close/>
                    <a:moveTo>
                      <a:pt x="72" y="114"/>
                    </a:moveTo>
                    <a:cubicBezTo>
                      <a:pt x="66" y="111"/>
                      <a:pt x="59" y="110"/>
                      <a:pt x="52" y="110"/>
                    </a:cubicBezTo>
                    <a:cubicBezTo>
                      <a:pt x="105" y="56"/>
                      <a:pt x="105" y="56"/>
                      <a:pt x="105" y="56"/>
                    </a:cubicBezTo>
                    <a:cubicBezTo>
                      <a:pt x="113" y="48"/>
                      <a:pt x="125" y="46"/>
                      <a:pt x="137" y="49"/>
                    </a:cubicBezTo>
                    <a:lnTo>
                      <a:pt x="72" y="114"/>
                    </a:lnTo>
                    <a:close/>
                    <a:moveTo>
                      <a:pt x="29" y="205"/>
                    </a:moveTo>
                    <a:cubicBezTo>
                      <a:pt x="28" y="206"/>
                      <a:pt x="26" y="206"/>
                      <a:pt x="24" y="206"/>
                    </a:cubicBezTo>
                    <a:cubicBezTo>
                      <a:pt x="18" y="206"/>
                      <a:pt x="14" y="202"/>
                      <a:pt x="14" y="196"/>
                    </a:cubicBezTo>
                    <a:cubicBezTo>
                      <a:pt x="14" y="195"/>
                      <a:pt x="14" y="193"/>
                      <a:pt x="14" y="192"/>
                    </a:cubicBezTo>
                    <a:cubicBezTo>
                      <a:pt x="22" y="166"/>
                      <a:pt x="22" y="166"/>
                      <a:pt x="22" y="166"/>
                    </a:cubicBezTo>
                    <a:cubicBezTo>
                      <a:pt x="30" y="166"/>
                      <a:pt x="38" y="169"/>
                      <a:pt x="45" y="175"/>
                    </a:cubicBezTo>
                    <a:cubicBezTo>
                      <a:pt x="51" y="182"/>
                      <a:pt x="55" y="191"/>
                      <a:pt x="54" y="199"/>
                    </a:cubicBezTo>
                    <a:lnTo>
                      <a:pt x="29" y="205"/>
                    </a:lnTo>
                    <a:close/>
                    <a:moveTo>
                      <a:pt x="61" y="197"/>
                    </a:moveTo>
                    <a:cubicBezTo>
                      <a:pt x="61" y="188"/>
                      <a:pt x="57" y="178"/>
                      <a:pt x="50" y="170"/>
                    </a:cubicBezTo>
                    <a:cubicBezTo>
                      <a:pt x="42" y="163"/>
                      <a:pt x="33" y="159"/>
                      <a:pt x="24" y="159"/>
                    </a:cubicBezTo>
                    <a:cubicBezTo>
                      <a:pt x="30" y="134"/>
                      <a:pt x="30" y="134"/>
                      <a:pt x="30" y="134"/>
                    </a:cubicBezTo>
                    <a:cubicBezTo>
                      <a:pt x="31" y="132"/>
                      <a:pt x="32" y="131"/>
                      <a:pt x="33" y="129"/>
                    </a:cubicBezTo>
                    <a:cubicBezTo>
                      <a:pt x="47" y="119"/>
                      <a:pt x="68" y="122"/>
                      <a:pt x="83" y="137"/>
                    </a:cubicBezTo>
                    <a:cubicBezTo>
                      <a:pt x="98" y="153"/>
                      <a:pt x="101" y="175"/>
                      <a:pt x="89" y="189"/>
                    </a:cubicBezTo>
                    <a:cubicBezTo>
                      <a:pt x="88" y="190"/>
                      <a:pt x="87" y="190"/>
                      <a:pt x="86" y="190"/>
                    </a:cubicBezTo>
                    <a:lnTo>
                      <a:pt x="61" y="197"/>
                    </a:lnTo>
                    <a:close/>
                    <a:moveTo>
                      <a:pt x="197" y="81"/>
                    </a:moveTo>
                    <a:cubicBezTo>
                      <a:pt x="186" y="93"/>
                      <a:pt x="186" y="93"/>
                      <a:pt x="186" y="93"/>
                    </a:cubicBezTo>
                    <a:cubicBezTo>
                      <a:pt x="186" y="91"/>
                      <a:pt x="186" y="90"/>
                      <a:pt x="186" y="88"/>
                    </a:cubicBezTo>
                    <a:cubicBezTo>
                      <a:pt x="185" y="75"/>
                      <a:pt x="178" y="62"/>
                      <a:pt x="168" y="52"/>
                    </a:cubicBezTo>
                    <a:cubicBezTo>
                      <a:pt x="157" y="41"/>
                      <a:pt x="142" y="34"/>
                      <a:pt x="127" y="34"/>
                    </a:cubicBezTo>
                    <a:cubicBezTo>
                      <a:pt x="139" y="23"/>
                      <a:pt x="139" y="23"/>
                      <a:pt x="139" y="23"/>
                    </a:cubicBezTo>
                    <a:cubicBezTo>
                      <a:pt x="145" y="17"/>
                      <a:pt x="153" y="14"/>
                      <a:pt x="161" y="14"/>
                    </a:cubicBezTo>
                    <a:cubicBezTo>
                      <a:pt x="172" y="14"/>
                      <a:pt x="184" y="19"/>
                      <a:pt x="192" y="27"/>
                    </a:cubicBezTo>
                    <a:cubicBezTo>
                      <a:pt x="201" y="36"/>
                      <a:pt x="205" y="46"/>
                      <a:pt x="206" y="56"/>
                    </a:cubicBezTo>
                    <a:cubicBezTo>
                      <a:pt x="207" y="66"/>
                      <a:pt x="204" y="75"/>
                      <a:pt x="197" y="81"/>
                    </a:cubicBezTo>
                    <a:close/>
                  </a:path>
                </a:pathLst>
              </a:custGeom>
              <a:solidFill>
                <a:srgbClr val="FFFFFF"/>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grpSp>
      </p:grpSp>
      <p:grpSp>
        <p:nvGrpSpPr>
          <p:cNvPr id="965" name="Google Shape;965;p34"/>
          <p:cNvGrpSpPr/>
          <p:nvPr/>
        </p:nvGrpSpPr>
        <p:grpSpPr>
          <a:xfrm>
            <a:off x="3778163" y="4826147"/>
            <a:ext cx="1193488" cy="1136355"/>
            <a:chOff x="6139503" y="4859013"/>
            <a:chExt cx="1192668" cy="1135509"/>
          </a:xfrm>
        </p:grpSpPr>
        <p:sp>
          <p:nvSpPr>
            <p:cNvPr id="966" name="Google Shape;966;p34"/>
            <p:cNvSpPr/>
            <p:nvPr/>
          </p:nvSpPr>
          <p:spPr>
            <a:xfrm>
              <a:off x="6139503" y="4871700"/>
              <a:ext cx="1192668" cy="1122822"/>
            </a:xfrm>
            <a:prstGeom prst="roundRect">
              <a:avLst>
                <a:gd fmla="val 9375" name="adj"/>
              </a:avLst>
            </a:prstGeom>
            <a:solidFill>
              <a:srgbClr val="78AF74"/>
            </a:solidFill>
            <a:ln>
              <a:noFill/>
            </a:ln>
            <a:effectLst>
              <a:outerShdw blurRad="40000" rotWithShape="0" dir="5400000" dist="23000">
                <a:srgbClr val="808080">
                  <a:alpha val="34901"/>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967" name="Google Shape;967;p34"/>
            <p:cNvSpPr txBox="1"/>
            <p:nvPr/>
          </p:nvSpPr>
          <p:spPr>
            <a:xfrm>
              <a:off x="6420130" y="4859013"/>
              <a:ext cx="771728" cy="111716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6665"/>
                <a:buFont typeface="Cambria"/>
                <a:buNone/>
              </a:pPr>
              <a:r>
                <a:rPr b="0" i="0" lang="tr-TR" sz="6665" u="none" cap="none" strike="noStrike">
                  <a:solidFill>
                    <a:srgbClr val="FFFFFF"/>
                  </a:solidFill>
                  <a:latin typeface="Cambria"/>
                  <a:ea typeface="Cambria"/>
                  <a:cs typeface="Cambria"/>
                  <a:sym typeface="Cambria"/>
                </a:rPr>
                <a:t>1</a:t>
              </a:r>
              <a:endParaRPr/>
            </a:p>
          </p:txBody>
        </p:sp>
      </p:grpSp>
      <p:grpSp>
        <p:nvGrpSpPr>
          <p:cNvPr id="968" name="Google Shape;968;p34"/>
          <p:cNvGrpSpPr/>
          <p:nvPr/>
        </p:nvGrpSpPr>
        <p:grpSpPr>
          <a:xfrm>
            <a:off x="4059079" y="3683447"/>
            <a:ext cx="1191900" cy="1156987"/>
            <a:chOff x="6420131" y="3715897"/>
            <a:chExt cx="1192668" cy="1156073"/>
          </a:xfrm>
        </p:grpSpPr>
        <p:sp>
          <p:nvSpPr>
            <p:cNvPr id="969" name="Google Shape;969;p34"/>
            <p:cNvSpPr/>
            <p:nvPr/>
          </p:nvSpPr>
          <p:spPr>
            <a:xfrm>
              <a:off x="6420131" y="3749200"/>
              <a:ext cx="1192668" cy="1122770"/>
            </a:xfrm>
            <a:prstGeom prst="roundRect">
              <a:avLst>
                <a:gd fmla="val 9375" name="adj"/>
              </a:avLst>
            </a:prstGeom>
            <a:solidFill>
              <a:srgbClr val="92B5C2"/>
            </a:solidFill>
            <a:ln>
              <a:noFill/>
            </a:ln>
            <a:effectLst>
              <a:outerShdw blurRad="40000" rotWithShape="0" dir="5400000" dist="23000">
                <a:srgbClr val="808080">
                  <a:alpha val="34901"/>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970" name="Google Shape;970;p34"/>
            <p:cNvSpPr txBox="1"/>
            <p:nvPr/>
          </p:nvSpPr>
          <p:spPr>
            <a:xfrm>
              <a:off x="6700153" y="3715897"/>
              <a:ext cx="771728" cy="111711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6665"/>
                <a:buFont typeface="Cambria"/>
                <a:buNone/>
              </a:pPr>
              <a:r>
                <a:rPr b="0" i="0" lang="tr-TR" sz="6665" u="none" cap="none" strike="noStrike">
                  <a:solidFill>
                    <a:srgbClr val="FFFFFF"/>
                  </a:solidFill>
                  <a:latin typeface="Cambria"/>
                  <a:ea typeface="Cambria"/>
                  <a:cs typeface="Cambria"/>
                  <a:sym typeface="Cambria"/>
                </a:rPr>
                <a:t>2</a:t>
              </a:r>
              <a:endParaRPr/>
            </a:p>
          </p:txBody>
        </p:sp>
      </p:grpSp>
      <p:grpSp>
        <p:nvGrpSpPr>
          <p:cNvPr id="971" name="Google Shape;971;p34"/>
          <p:cNvGrpSpPr/>
          <p:nvPr/>
        </p:nvGrpSpPr>
        <p:grpSpPr>
          <a:xfrm>
            <a:off x="3638498" y="2594701"/>
            <a:ext cx="1191903" cy="1132435"/>
            <a:chOff x="5999190" y="2626865"/>
            <a:chExt cx="1192668" cy="1132923"/>
          </a:xfrm>
        </p:grpSpPr>
        <p:sp>
          <p:nvSpPr>
            <p:cNvPr id="972" name="Google Shape;972;p34"/>
            <p:cNvSpPr/>
            <p:nvPr/>
          </p:nvSpPr>
          <p:spPr>
            <a:xfrm>
              <a:off x="5999190" y="2626865"/>
              <a:ext cx="1192668" cy="1122553"/>
            </a:xfrm>
            <a:prstGeom prst="roundRect">
              <a:avLst>
                <a:gd fmla="val 9375" name="adj"/>
              </a:avLst>
            </a:prstGeom>
            <a:solidFill>
              <a:srgbClr val="78AF74"/>
            </a:solidFill>
            <a:ln>
              <a:noFill/>
            </a:ln>
            <a:effectLst>
              <a:outerShdw blurRad="40000" rotWithShape="0" dir="5400000" dist="23000">
                <a:srgbClr val="808080">
                  <a:alpha val="34901"/>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973" name="Google Shape;973;p34"/>
            <p:cNvSpPr txBox="1"/>
            <p:nvPr/>
          </p:nvSpPr>
          <p:spPr>
            <a:xfrm>
              <a:off x="6319132" y="2641309"/>
              <a:ext cx="771729" cy="1118479"/>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6665"/>
                <a:buFont typeface="Cambria"/>
                <a:buNone/>
              </a:pPr>
              <a:r>
                <a:rPr b="0" i="0" lang="tr-TR" sz="6665" u="none" cap="none" strike="noStrike">
                  <a:solidFill>
                    <a:srgbClr val="FFFFFF"/>
                  </a:solidFill>
                  <a:latin typeface="Cambria"/>
                  <a:ea typeface="Cambria"/>
                  <a:cs typeface="Cambria"/>
                  <a:sym typeface="Cambria"/>
                </a:rPr>
                <a:t>3</a:t>
              </a:r>
              <a:endParaRPr/>
            </a:p>
          </p:txBody>
        </p:sp>
      </p:grpSp>
      <p:grpSp>
        <p:nvGrpSpPr>
          <p:cNvPr id="974" name="Google Shape;974;p34"/>
          <p:cNvGrpSpPr/>
          <p:nvPr/>
        </p:nvGrpSpPr>
        <p:grpSpPr>
          <a:xfrm>
            <a:off x="2915011" y="1393601"/>
            <a:ext cx="1446970" cy="1401801"/>
            <a:chOff x="5276206" y="1424945"/>
            <a:chExt cx="1445976" cy="1401684"/>
          </a:xfrm>
        </p:grpSpPr>
        <p:sp>
          <p:nvSpPr>
            <p:cNvPr id="975" name="Google Shape;975;p34"/>
            <p:cNvSpPr/>
            <p:nvPr/>
          </p:nvSpPr>
          <p:spPr>
            <a:xfrm rot="-915851">
              <a:off x="5402860" y="1567446"/>
              <a:ext cx="1192668" cy="1121976"/>
            </a:xfrm>
            <a:prstGeom prst="roundRect">
              <a:avLst>
                <a:gd fmla="val 9375" name="adj"/>
              </a:avLst>
            </a:prstGeom>
            <a:solidFill>
              <a:srgbClr val="92B5C2"/>
            </a:solidFill>
            <a:ln>
              <a:noFill/>
            </a:ln>
            <a:effectLst>
              <a:outerShdw blurRad="40000" rotWithShape="0" dir="5400000" dist="23000">
                <a:srgbClr val="808080">
                  <a:alpha val="34901"/>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976" name="Google Shape;976;p34"/>
            <p:cNvSpPr txBox="1"/>
            <p:nvPr/>
          </p:nvSpPr>
          <p:spPr>
            <a:xfrm rot="-918759">
              <a:off x="5692174" y="1507003"/>
              <a:ext cx="771728" cy="111790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6665"/>
                <a:buFont typeface="Cambria"/>
                <a:buNone/>
              </a:pPr>
              <a:r>
                <a:rPr b="0" i="0" lang="tr-TR" sz="6665" u="none" cap="none" strike="noStrike">
                  <a:solidFill>
                    <a:srgbClr val="FFFFFF"/>
                  </a:solidFill>
                  <a:latin typeface="Cambria"/>
                  <a:ea typeface="Cambria"/>
                  <a:cs typeface="Cambria"/>
                  <a:sym typeface="Cambria"/>
                </a:rPr>
                <a:t>4</a:t>
              </a:r>
              <a:endParaRPr/>
            </a:p>
          </p:txBody>
        </p:sp>
      </p:grpSp>
      <p:grpSp>
        <p:nvGrpSpPr>
          <p:cNvPr id="977" name="Google Shape;977;p34"/>
          <p:cNvGrpSpPr/>
          <p:nvPr/>
        </p:nvGrpSpPr>
        <p:grpSpPr>
          <a:xfrm>
            <a:off x="1200731" y="2199521"/>
            <a:ext cx="2523916" cy="4197844"/>
            <a:chOff x="3560664" y="2230705"/>
            <a:chExt cx="2523983" cy="4198799"/>
          </a:xfrm>
        </p:grpSpPr>
        <p:sp>
          <p:nvSpPr>
            <p:cNvPr id="978" name="Google Shape;978;p34"/>
            <p:cNvSpPr/>
            <p:nvPr/>
          </p:nvSpPr>
          <p:spPr>
            <a:xfrm>
              <a:off x="3560664" y="6107180"/>
              <a:ext cx="1713938" cy="322324"/>
            </a:xfrm>
            <a:prstGeom prst="ellipse">
              <a:avLst/>
            </a:prstGeom>
            <a:gradFill>
              <a:gsLst>
                <a:gs pos="0">
                  <a:srgbClr val="171717">
                    <a:alpha val="75686"/>
                  </a:srgbClr>
                </a:gs>
                <a:gs pos="100000">
                  <a:srgbClr val="FFFFFF">
                    <a:alpha val="0"/>
                  </a:srgbClr>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libri"/>
                <a:buNone/>
              </a:pPr>
              <a:r>
                <a:t/>
              </a:r>
              <a:endParaRPr b="0" i="0" sz="3200" u="none" cap="none" strike="noStrike">
                <a:solidFill>
                  <a:srgbClr val="FFFFFF"/>
                </a:solidFill>
                <a:latin typeface="Cambria"/>
                <a:ea typeface="Cambria"/>
                <a:cs typeface="Cambria"/>
                <a:sym typeface="Cambria"/>
              </a:endParaRPr>
            </a:p>
          </p:txBody>
        </p:sp>
        <p:grpSp>
          <p:nvGrpSpPr>
            <p:cNvPr id="979" name="Google Shape;979;p34"/>
            <p:cNvGrpSpPr/>
            <p:nvPr/>
          </p:nvGrpSpPr>
          <p:grpSpPr>
            <a:xfrm>
              <a:off x="4158897" y="2230705"/>
              <a:ext cx="1925750" cy="3981365"/>
              <a:chOff x="1879938" y="2427657"/>
              <a:chExt cx="1925750" cy="3981365"/>
            </a:xfrm>
          </p:grpSpPr>
          <p:sp>
            <p:nvSpPr>
              <p:cNvPr id="980" name="Google Shape;980;p34"/>
              <p:cNvSpPr/>
              <p:nvPr/>
            </p:nvSpPr>
            <p:spPr>
              <a:xfrm flipH="1" rot="3296091">
                <a:off x="2526506" y="2275966"/>
                <a:ext cx="333375" cy="1627188"/>
              </a:xfrm>
              <a:prstGeom prst="roundRect">
                <a:avLst>
                  <a:gd fmla="val 50000" name="adj"/>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libri"/>
                  <a:buNone/>
                </a:pPr>
                <a:r>
                  <a:t/>
                </a:r>
                <a:endParaRPr b="0" i="0" sz="3200" u="none" cap="none" strike="noStrike">
                  <a:solidFill>
                    <a:srgbClr val="FFFFFF"/>
                  </a:solidFill>
                  <a:latin typeface="Cambria"/>
                  <a:ea typeface="Cambria"/>
                  <a:cs typeface="Cambria"/>
                  <a:sym typeface="Cambria"/>
                </a:endParaRPr>
              </a:p>
            </p:txBody>
          </p:sp>
          <p:sp>
            <p:nvSpPr>
              <p:cNvPr id="981" name="Google Shape;981;p34"/>
              <p:cNvSpPr/>
              <p:nvPr/>
            </p:nvSpPr>
            <p:spPr>
              <a:xfrm>
                <a:off x="1879938" y="2427657"/>
                <a:ext cx="823038" cy="823069"/>
              </a:xfrm>
              <a:prstGeom prst="ellipse">
                <a:avLst/>
              </a:prstGeom>
              <a:solidFill>
                <a:srgbClr val="78AF74"/>
              </a:solidFill>
              <a:ln>
                <a:noFill/>
              </a:ln>
              <a:effectLst>
                <a:outerShdw blurRad="40000" rotWithShape="0" dir="5400000" dist="23000">
                  <a:srgbClr val="808080">
                    <a:alpha val="34901"/>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libri"/>
                  <a:buNone/>
                </a:pPr>
                <a:r>
                  <a:t/>
                </a:r>
                <a:endParaRPr b="0" i="0" sz="3200" u="none" cap="none" strike="noStrike">
                  <a:solidFill>
                    <a:srgbClr val="FFFFFF"/>
                  </a:solidFill>
                  <a:latin typeface="Cambria"/>
                  <a:ea typeface="Cambria"/>
                  <a:cs typeface="Cambria"/>
                  <a:sym typeface="Cambria"/>
                </a:endParaRPr>
              </a:p>
            </p:txBody>
          </p:sp>
          <p:sp>
            <p:nvSpPr>
              <p:cNvPr id="982" name="Google Shape;982;p34"/>
              <p:cNvSpPr/>
              <p:nvPr/>
            </p:nvSpPr>
            <p:spPr>
              <a:xfrm>
                <a:off x="1954213" y="3305460"/>
                <a:ext cx="674687" cy="1408112"/>
              </a:xfrm>
              <a:prstGeom prst="roundRect">
                <a:avLst>
                  <a:gd fmla="val 29870" name="adj"/>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libri"/>
                  <a:buNone/>
                </a:pPr>
                <a:r>
                  <a:t/>
                </a:r>
                <a:endParaRPr b="0" i="0" sz="3200" u="none" cap="none" strike="noStrike">
                  <a:solidFill>
                    <a:srgbClr val="FFFFFF"/>
                  </a:solidFill>
                  <a:latin typeface="Cambria"/>
                  <a:ea typeface="Cambria"/>
                  <a:cs typeface="Cambria"/>
                  <a:sym typeface="Cambria"/>
                </a:endParaRPr>
              </a:p>
            </p:txBody>
          </p:sp>
          <p:sp>
            <p:nvSpPr>
              <p:cNvPr id="983" name="Google Shape;983;p34"/>
              <p:cNvSpPr/>
              <p:nvPr/>
            </p:nvSpPr>
            <p:spPr>
              <a:xfrm>
                <a:off x="1954213" y="4408772"/>
                <a:ext cx="373062" cy="2000250"/>
              </a:xfrm>
              <a:prstGeom prst="roundRect">
                <a:avLst>
                  <a:gd fmla="val 50000" name="adj"/>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libri"/>
                  <a:buNone/>
                </a:pPr>
                <a:r>
                  <a:t/>
                </a:r>
                <a:endParaRPr b="0" i="0" sz="3200" u="none" cap="none" strike="noStrike">
                  <a:solidFill>
                    <a:srgbClr val="FFFFFF"/>
                  </a:solidFill>
                  <a:latin typeface="Cambria"/>
                  <a:ea typeface="Cambria"/>
                  <a:cs typeface="Cambria"/>
                  <a:sym typeface="Cambria"/>
                </a:endParaRPr>
              </a:p>
            </p:txBody>
          </p:sp>
          <p:sp>
            <p:nvSpPr>
              <p:cNvPr id="984" name="Google Shape;984;p34"/>
              <p:cNvSpPr/>
              <p:nvPr/>
            </p:nvSpPr>
            <p:spPr>
              <a:xfrm rot="-1147700">
                <a:off x="2325688" y="4429410"/>
                <a:ext cx="371475" cy="774700"/>
              </a:xfrm>
              <a:prstGeom prst="roundRect">
                <a:avLst>
                  <a:gd fmla="val 40463" name="adj"/>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libri"/>
                  <a:buNone/>
                </a:pPr>
                <a:r>
                  <a:t/>
                </a:r>
                <a:endParaRPr b="0" i="0" sz="3200" u="none" cap="none" strike="noStrike">
                  <a:solidFill>
                    <a:srgbClr val="FFFFFF"/>
                  </a:solidFill>
                  <a:latin typeface="Cambria"/>
                  <a:ea typeface="Cambria"/>
                  <a:cs typeface="Cambria"/>
                  <a:sym typeface="Cambria"/>
                </a:endParaRPr>
              </a:p>
            </p:txBody>
          </p:sp>
          <p:sp>
            <p:nvSpPr>
              <p:cNvPr id="985" name="Google Shape;985;p34"/>
              <p:cNvSpPr/>
              <p:nvPr/>
            </p:nvSpPr>
            <p:spPr>
              <a:xfrm rot="-7086254">
                <a:off x="2885282" y="2583941"/>
                <a:ext cx="350837" cy="1501775"/>
              </a:xfrm>
              <a:prstGeom prst="roundRect">
                <a:avLst>
                  <a:gd fmla="val 50000" name="adj"/>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libri"/>
                  <a:buNone/>
                </a:pPr>
                <a:r>
                  <a:t/>
                </a:r>
                <a:endParaRPr b="0" i="0" sz="3200" u="none" cap="none" strike="noStrike">
                  <a:solidFill>
                    <a:srgbClr val="FFFFFF"/>
                  </a:solidFill>
                  <a:latin typeface="Cambria"/>
                  <a:ea typeface="Cambria"/>
                  <a:cs typeface="Cambria"/>
                  <a:sym typeface="Cambria"/>
                </a:endParaRPr>
              </a:p>
            </p:txBody>
          </p:sp>
          <p:sp>
            <p:nvSpPr>
              <p:cNvPr id="986" name="Google Shape;986;p34"/>
              <p:cNvSpPr/>
              <p:nvPr/>
            </p:nvSpPr>
            <p:spPr>
              <a:xfrm>
                <a:off x="2413000" y="4916772"/>
                <a:ext cx="373063" cy="1423988"/>
              </a:xfrm>
              <a:prstGeom prst="roundRect">
                <a:avLst>
                  <a:gd fmla="val 42456" name="adj"/>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libri"/>
                  <a:buNone/>
                </a:pPr>
                <a:r>
                  <a:t/>
                </a:r>
                <a:endParaRPr b="0" i="0" sz="3200" u="none" cap="none" strike="noStrike">
                  <a:solidFill>
                    <a:srgbClr val="FFFFFF"/>
                  </a:solidFill>
                  <a:latin typeface="Cambria"/>
                  <a:ea typeface="Cambria"/>
                  <a:cs typeface="Cambria"/>
                  <a:sym typeface="Cambria"/>
                </a:endParaRPr>
              </a:p>
            </p:txBody>
          </p:sp>
        </p:grpSp>
      </p:grpSp>
      <p:sp>
        <p:nvSpPr>
          <p:cNvPr id="987" name="Google Shape;987;p34"/>
          <p:cNvSpPr txBox="1"/>
          <p:nvPr/>
        </p:nvSpPr>
        <p:spPr>
          <a:xfrm>
            <a:off x="5950020" y="1462303"/>
            <a:ext cx="4346961" cy="731523"/>
          </a:xfrm>
          <a:prstGeom prst="rect">
            <a:avLst/>
          </a:prstGeom>
          <a:noFill/>
          <a:ln>
            <a:noFill/>
          </a:ln>
        </p:spPr>
        <p:txBody>
          <a:bodyPr anchorCtr="0" anchor="t" bIns="45700" lIns="91400" spcFirstLastPara="1" rIns="91400" wrap="square" tIns="45700">
            <a:noAutofit/>
          </a:bodyPr>
          <a:lstStyle/>
          <a:p>
            <a:pPr indent="0" lvl="0" marL="0" marR="0" rtl="0" algn="l">
              <a:lnSpc>
                <a:spcPct val="130000"/>
              </a:lnSpc>
              <a:spcBef>
                <a:spcPts val="0"/>
              </a:spcBef>
              <a:spcAft>
                <a:spcPts val="0"/>
              </a:spcAft>
              <a:buNone/>
            </a:pPr>
            <a:r>
              <a:rPr lang="tr-TR" sz="1065">
                <a:solidFill>
                  <a:srgbClr val="7F7F7F"/>
                </a:solidFill>
                <a:latin typeface="Cambria"/>
                <a:ea typeface="Cambria"/>
                <a:cs typeface="Cambria"/>
                <a:sym typeface="Cambria"/>
              </a:rPr>
              <a:t>The time is now, the place is here. Stay in the present. You can do nothing to change the past, and the future will never come exactly as you plan or hope for. Dan Millman</a:t>
            </a:r>
            <a:endParaRPr sz="1065">
              <a:solidFill>
                <a:srgbClr val="7F7F7F"/>
              </a:solidFill>
              <a:latin typeface="Cambria"/>
              <a:ea typeface="Cambria"/>
              <a:cs typeface="Cambria"/>
              <a:sym typeface="Cambria"/>
            </a:endParaRPr>
          </a:p>
        </p:txBody>
      </p:sp>
      <p:sp>
        <p:nvSpPr>
          <p:cNvPr id="988" name="Google Shape;988;p34"/>
          <p:cNvSpPr txBox="1"/>
          <p:nvPr/>
        </p:nvSpPr>
        <p:spPr>
          <a:xfrm>
            <a:off x="6644309" y="2518773"/>
            <a:ext cx="4346961" cy="731523"/>
          </a:xfrm>
          <a:prstGeom prst="rect">
            <a:avLst/>
          </a:prstGeom>
          <a:noFill/>
          <a:ln>
            <a:noFill/>
          </a:ln>
        </p:spPr>
        <p:txBody>
          <a:bodyPr anchorCtr="0" anchor="t" bIns="45700" lIns="91400" spcFirstLastPara="1" rIns="91400" wrap="square" tIns="45700">
            <a:noAutofit/>
          </a:bodyPr>
          <a:lstStyle/>
          <a:p>
            <a:pPr indent="0" lvl="0" marL="0" marR="0" rtl="0" algn="l">
              <a:lnSpc>
                <a:spcPct val="130000"/>
              </a:lnSpc>
              <a:spcBef>
                <a:spcPts val="0"/>
              </a:spcBef>
              <a:spcAft>
                <a:spcPts val="0"/>
              </a:spcAft>
              <a:buNone/>
            </a:pPr>
            <a:r>
              <a:rPr lang="tr-TR" sz="1065">
                <a:solidFill>
                  <a:srgbClr val="7F7F7F"/>
                </a:solidFill>
                <a:latin typeface="Cambria"/>
                <a:ea typeface="Cambria"/>
                <a:cs typeface="Cambria"/>
                <a:sym typeface="Cambria"/>
              </a:rPr>
              <a:t>I feel very strongly that change is good because it stirs up the system. Ann Richards I feel very strongly that change is good because it stirs up the system. Ann Richards</a:t>
            </a:r>
            <a:endParaRPr sz="1065">
              <a:solidFill>
                <a:srgbClr val="7F7F7F"/>
              </a:solidFill>
              <a:latin typeface="Cambria"/>
              <a:ea typeface="Cambria"/>
              <a:cs typeface="Cambria"/>
              <a:sym typeface="Cambria"/>
            </a:endParaRPr>
          </a:p>
        </p:txBody>
      </p:sp>
      <p:sp>
        <p:nvSpPr>
          <p:cNvPr id="989" name="Google Shape;989;p34"/>
          <p:cNvSpPr txBox="1"/>
          <p:nvPr/>
        </p:nvSpPr>
        <p:spPr>
          <a:xfrm>
            <a:off x="7412194" y="3660333"/>
            <a:ext cx="4346961" cy="731523"/>
          </a:xfrm>
          <a:prstGeom prst="rect">
            <a:avLst/>
          </a:prstGeom>
          <a:noFill/>
          <a:ln>
            <a:noFill/>
          </a:ln>
        </p:spPr>
        <p:txBody>
          <a:bodyPr anchorCtr="0" anchor="t" bIns="45700" lIns="91400" spcFirstLastPara="1" rIns="91400" wrap="square" tIns="45700">
            <a:noAutofit/>
          </a:bodyPr>
          <a:lstStyle/>
          <a:p>
            <a:pPr indent="0" lvl="0" marL="0" marR="0" rtl="0" algn="l">
              <a:lnSpc>
                <a:spcPct val="130000"/>
              </a:lnSpc>
              <a:spcBef>
                <a:spcPts val="0"/>
              </a:spcBef>
              <a:spcAft>
                <a:spcPts val="0"/>
              </a:spcAft>
              <a:buNone/>
            </a:pPr>
            <a:r>
              <a:rPr lang="tr-TR" sz="1065">
                <a:solidFill>
                  <a:srgbClr val="7F7F7F"/>
                </a:solidFill>
                <a:latin typeface="Cambria"/>
                <a:ea typeface="Cambria"/>
                <a:cs typeface="Cambria"/>
                <a:sym typeface="Cambria"/>
              </a:rPr>
              <a:t>The time is now, the place is here. Stay in the present. You can do nothing to change the past, and the future will never come exactly as you plan or hope for. Dan Millman</a:t>
            </a:r>
            <a:endParaRPr sz="1065">
              <a:solidFill>
                <a:srgbClr val="7F7F7F"/>
              </a:solidFill>
              <a:latin typeface="Cambria"/>
              <a:ea typeface="Cambria"/>
              <a:cs typeface="Cambria"/>
              <a:sym typeface="Cambria"/>
            </a:endParaRPr>
          </a:p>
        </p:txBody>
      </p:sp>
      <p:sp>
        <p:nvSpPr>
          <p:cNvPr id="990" name="Google Shape;990;p34"/>
          <p:cNvSpPr txBox="1"/>
          <p:nvPr/>
        </p:nvSpPr>
        <p:spPr>
          <a:xfrm>
            <a:off x="6773950" y="4780374"/>
            <a:ext cx="4346961" cy="731523"/>
          </a:xfrm>
          <a:prstGeom prst="rect">
            <a:avLst/>
          </a:prstGeom>
          <a:noFill/>
          <a:ln>
            <a:noFill/>
          </a:ln>
        </p:spPr>
        <p:txBody>
          <a:bodyPr anchorCtr="0" anchor="t" bIns="45700" lIns="91400" spcFirstLastPara="1" rIns="91400" wrap="square" tIns="45700">
            <a:noAutofit/>
          </a:bodyPr>
          <a:lstStyle/>
          <a:p>
            <a:pPr indent="0" lvl="0" marL="0" marR="0" rtl="0" algn="l">
              <a:lnSpc>
                <a:spcPct val="130000"/>
              </a:lnSpc>
              <a:spcBef>
                <a:spcPts val="0"/>
              </a:spcBef>
              <a:spcAft>
                <a:spcPts val="0"/>
              </a:spcAft>
              <a:buNone/>
            </a:pPr>
            <a:r>
              <a:rPr lang="tr-TR" sz="1065">
                <a:solidFill>
                  <a:srgbClr val="7F7F7F"/>
                </a:solidFill>
                <a:latin typeface="Cambria"/>
                <a:ea typeface="Cambria"/>
                <a:cs typeface="Cambria"/>
                <a:sym typeface="Cambria"/>
              </a:rPr>
              <a:t>Woe be to him that reads but one book. George Herbert Be an encourager, the world has enough critics already. Always give your best never worry for results. </a:t>
            </a:r>
            <a:endParaRPr sz="1065">
              <a:solidFill>
                <a:srgbClr val="7F7F7F"/>
              </a:solidFill>
              <a:latin typeface="Cambria"/>
              <a:ea typeface="Cambria"/>
              <a:cs typeface="Cambria"/>
              <a:sym typeface="Cambria"/>
            </a:endParaRPr>
          </a:p>
        </p:txBody>
      </p:sp>
      <p:sp>
        <p:nvSpPr>
          <p:cNvPr id="991" name="Google Shape;991;p34"/>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Dispatch</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1">
                                  <p:stCondLst>
                                    <p:cond delay="0"/>
                                  </p:stCondLst>
                                  <p:childTnLst>
                                    <p:set>
                                      <p:cBhvr>
                                        <p:cTn dur="1" fill="hold">
                                          <p:stCondLst>
                                            <p:cond delay="0"/>
                                          </p:stCondLst>
                                        </p:cTn>
                                        <p:tgtEl>
                                          <p:spTgt spid="965"/>
                                        </p:tgtEl>
                                        <p:attrNameLst>
                                          <p:attrName>style.visibility</p:attrName>
                                        </p:attrNameLst>
                                      </p:cBhvr>
                                      <p:to>
                                        <p:strVal val="visible"/>
                                      </p:to>
                                    </p:set>
                                    <p:anim calcmode="lin" valueType="num">
                                      <p:cBhvr additive="base">
                                        <p:cTn dur="500"/>
                                        <p:tgtEl>
                                          <p:spTgt spid="965"/>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2" presetSubtype="1">
                                  <p:stCondLst>
                                    <p:cond delay="0"/>
                                  </p:stCondLst>
                                  <p:childTnLst>
                                    <p:set>
                                      <p:cBhvr>
                                        <p:cTn dur="1" fill="hold">
                                          <p:stCondLst>
                                            <p:cond delay="0"/>
                                          </p:stCondLst>
                                        </p:cTn>
                                        <p:tgtEl>
                                          <p:spTgt spid="968"/>
                                        </p:tgtEl>
                                        <p:attrNameLst>
                                          <p:attrName>style.visibility</p:attrName>
                                        </p:attrNameLst>
                                      </p:cBhvr>
                                      <p:to>
                                        <p:strVal val="visible"/>
                                      </p:to>
                                    </p:set>
                                    <p:anim calcmode="lin" valueType="num">
                                      <p:cBhvr additive="base">
                                        <p:cTn dur="500"/>
                                        <p:tgtEl>
                                          <p:spTgt spid="968"/>
                                        </p:tgtEl>
                                        <p:attrNameLst>
                                          <p:attrName>ppt_y</p:attrName>
                                        </p:attrNameLst>
                                      </p:cBhvr>
                                      <p:tavLst>
                                        <p:tav fmla="" tm="0">
                                          <p:val>
                                            <p:strVal val="#ppt_y-1"/>
                                          </p:val>
                                        </p:tav>
                                        <p:tav fmla="" tm="100000">
                                          <p:val>
                                            <p:strVal val="#ppt_y"/>
                                          </p:val>
                                        </p:tav>
                                      </p:tavLst>
                                    </p:anim>
                                  </p:childTnLst>
                                </p:cTn>
                              </p:par>
                            </p:childTnLst>
                          </p:cTn>
                        </p:par>
                        <p:par>
                          <p:cTn fill="hold">
                            <p:stCondLst>
                              <p:cond delay="1000"/>
                            </p:stCondLst>
                            <p:childTnLst>
                              <p:par>
                                <p:cTn fill="hold" nodeType="afterEffect" presetClass="entr" presetID="2" presetSubtype="1">
                                  <p:stCondLst>
                                    <p:cond delay="0"/>
                                  </p:stCondLst>
                                  <p:childTnLst>
                                    <p:set>
                                      <p:cBhvr>
                                        <p:cTn dur="1" fill="hold">
                                          <p:stCondLst>
                                            <p:cond delay="0"/>
                                          </p:stCondLst>
                                        </p:cTn>
                                        <p:tgtEl>
                                          <p:spTgt spid="971"/>
                                        </p:tgtEl>
                                        <p:attrNameLst>
                                          <p:attrName>style.visibility</p:attrName>
                                        </p:attrNameLst>
                                      </p:cBhvr>
                                      <p:to>
                                        <p:strVal val="visible"/>
                                      </p:to>
                                    </p:set>
                                    <p:anim calcmode="lin" valueType="num">
                                      <p:cBhvr additive="base">
                                        <p:cTn dur="500"/>
                                        <p:tgtEl>
                                          <p:spTgt spid="971"/>
                                        </p:tgtEl>
                                        <p:attrNameLst>
                                          <p:attrName>ppt_y</p:attrName>
                                        </p:attrNameLst>
                                      </p:cBhvr>
                                      <p:tavLst>
                                        <p:tav fmla="" tm="0">
                                          <p:val>
                                            <p:strVal val="#ppt_y-1"/>
                                          </p:val>
                                        </p:tav>
                                        <p:tav fmla="" tm="100000">
                                          <p:val>
                                            <p:strVal val="#ppt_y"/>
                                          </p:val>
                                        </p:tav>
                                      </p:tavLst>
                                    </p:anim>
                                  </p:childTnLst>
                                </p:cTn>
                              </p:par>
                            </p:childTnLst>
                          </p:cTn>
                        </p:par>
                        <p:par>
                          <p:cTn fill="hold">
                            <p:stCondLst>
                              <p:cond delay="1500"/>
                            </p:stCondLst>
                            <p:childTnLst>
                              <p:par>
                                <p:cTn fill="hold" nodeType="afterEffect" presetClass="entr" presetID="2" presetSubtype="1">
                                  <p:stCondLst>
                                    <p:cond delay="0"/>
                                  </p:stCondLst>
                                  <p:childTnLst>
                                    <p:set>
                                      <p:cBhvr>
                                        <p:cTn dur="1" fill="hold">
                                          <p:stCondLst>
                                            <p:cond delay="0"/>
                                          </p:stCondLst>
                                        </p:cTn>
                                        <p:tgtEl>
                                          <p:spTgt spid="974"/>
                                        </p:tgtEl>
                                        <p:attrNameLst>
                                          <p:attrName>style.visibility</p:attrName>
                                        </p:attrNameLst>
                                      </p:cBhvr>
                                      <p:to>
                                        <p:strVal val="visible"/>
                                      </p:to>
                                    </p:set>
                                    <p:anim calcmode="lin" valueType="num">
                                      <p:cBhvr additive="base">
                                        <p:cTn dur="500"/>
                                        <p:tgtEl>
                                          <p:spTgt spid="974"/>
                                        </p:tgtEl>
                                        <p:attrNameLst>
                                          <p:attrName>ppt_y</p:attrName>
                                        </p:attrNameLst>
                                      </p:cBhvr>
                                      <p:tavLst>
                                        <p:tav fmla="" tm="0">
                                          <p:val>
                                            <p:strVal val="#ppt_y-1"/>
                                          </p:val>
                                        </p:tav>
                                        <p:tav fmla="" tm="100000">
                                          <p:val>
                                            <p:strVal val="#ppt_y"/>
                                          </p:val>
                                        </p:tav>
                                      </p:tavLst>
                                    </p:anim>
                                  </p:childTnLst>
                                </p:cTn>
                              </p:par>
                            </p:childTnLst>
                          </p:cTn>
                        </p:par>
                        <p:par>
                          <p:cTn fill="hold">
                            <p:stCondLst>
                              <p:cond delay="2000"/>
                            </p:stCondLst>
                            <p:childTnLst>
                              <p:par>
                                <p:cTn fill="hold" nodeType="afterEffect" presetClass="entr" presetID="2" presetSubtype="8">
                                  <p:stCondLst>
                                    <p:cond delay="0"/>
                                  </p:stCondLst>
                                  <p:childTnLst>
                                    <p:set>
                                      <p:cBhvr>
                                        <p:cTn dur="1" fill="hold">
                                          <p:stCondLst>
                                            <p:cond delay="0"/>
                                          </p:stCondLst>
                                        </p:cTn>
                                        <p:tgtEl>
                                          <p:spTgt spid="977"/>
                                        </p:tgtEl>
                                        <p:attrNameLst>
                                          <p:attrName>style.visibility</p:attrName>
                                        </p:attrNameLst>
                                      </p:cBhvr>
                                      <p:to>
                                        <p:strVal val="visible"/>
                                      </p:to>
                                    </p:set>
                                    <p:anim calcmode="lin" valueType="num">
                                      <p:cBhvr additive="base">
                                        <p:cTn dur="500"/>
                                        <p:tgtEl>
                                          <p:spTgt spid="977"/>
                                        </p:tgtEl>
                                        <p:attrNameLst>
                                          <p:attrName>ppt_x</p:attrName>
                                        </p:attrNameLst>
                                      </p:cBhvr>
                                      <p:tavLst>
                                        <p:tav fmla="" tm="0">
                                          <p:val>
                                            <p:strVal val="#ppt_x-1"/>
                                          </p:val>
                                        </p:tav>
                                        <p:tav fmla="" tm="100000">
                                          <p:val>
                                            <p:strVal val="#ppt_x"/>
                                          </p:val>
                                        </p:tav>
                                      </p:tavLst>
                                    </p:anim>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936"/>
                                        </p:tgtEl>
                                        <p:attrNameLst>
                                          <p:attrName>style.visibility</p:attrName>
                                        </p:attrNameLst>
                                      </p:cBhvr>
                                      <p:to>
                                        <p:strVal val="visible"/>
                                      </p:to>
                                    </p:set>
                                    <p:animEffect filter="fade" transition="in">
                                      <p:cBhvr>
                                        <p:cTn dur="500"/>
                                        <p:tgtEl>
                                          <p:spTgt spid="936"/>
                                        </p:tgtEl>
                                      </p:cBhvr>
                                    </p:animEffect>
                                  </p:childTnLst>
                                </p:cTn>
                              </p:par>
                              <p:par>
                                <p:cTn fill="hold" nodeType="withEffect" presetClass="entr" presetID="10" presetSubtype="0">
                                  <p:stCondLst>
                                    <p:cond delay="0"/>
                                  </p:stCondLst>
                                  <p:childTnLst>
                                    <p:set>
                                      <p:cBhvr>
                                        <p:cTn dur="1" fill="hold">
                                          <p:stCondLst>
                                            <p:cond delay="0"/>
                                          </p:stCondLst>
                                        </p:cTn>
                                        <p:tgtEl>
                                          <p:spTgt spid="987"/>
                                        </p:tgtEl>
                                        <p:attrNameLst>
                                          <p:attrName>style.visibility</p:attrName>
                                        </p:attrNameLst>
                                      </p:cBhvr>
                                      <p:to>
                                        <p:strVal val="visible"/>
                                      </p:to>
                                    </p:set>
                                    <p:animEffect filter="fade" transition="in">
                                      <p:cBhvr>
                                        <p:cTn dur="100"/>
                                        <p:tgtEl>
                                          <p:spTgt spid="987"/>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960"/>
                                        </p:tgtEl>
                                        <p:attrNameLst>
                                          <p:attrName>style.visibility</p:attrName>
                                        </p:attrNameLst>
                                      </p:cBhvr>
                                      <p:to>
                                        <p:strVal val="visible"/>
                                      </p:to>
                                    </p:set>
                                    <p:animEffect filter="fade" transition="in">
                                      <p:cBhvr>
                                        <p:cTn dur="500"/>
                                        <p:tgtEl>
                                          <p:spTgt spid="960"/>
                                        </p:tgtEl>
                                      </p:cBhvr>
                                    </p:animEffect>
                                  </p:childTnLst>
                                </p:cTn>
                              </p:par>
                              <p:par>
                                <p:cTn fill="hold" nodeType="withEffect" presetClass="entr" presetID="10" presetSubtype="0">
                                  <p:stCondLst>
                                    <p:cond delay="0"/>
                                  </p:stCondLst>
                                  <p:childTnLst>
                                    <p:set>
                                      <p:cBhvr>
                                        <p:cTn dur="1" fill="hold">
                                          <p:stCondLst>
                                            <p:cond delay="0"/>
                                          </p:stCondLst>
                                        </p:cTn>
                                        <p:tgtEl>
                                          <p:spTgt spid="988"/>
                                        </p:tgtEl>
                                        <p:attrNameLst>
                                          <p:attrName>style.visibility</p:attrName>
                                        </p:attrNameLst>
                                      </p:cBhvr>
                                      <p:to>
                                        <p:strVal val="visible"/>
                                      </p:to>
                                    </p:set>
                                    <p:animEffect filter="fade" transition="in">
                                      <p:cBhvr>
                                        <p:cTn dur="100"/>
                                        <p:tgtEl>
                                          <p:spTgt spid="988"/>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954"/>
                                        </p:tgtEl>
                                        <p:attrNameLst>
                                          <p:attrName>style.visibility</p:attrName>
                                        </p:attrNameLst>
                                      </p:cBhvr>
                                      <p:to>
                                        <p:strVal val="visible"/>
                                      </p:to>
                                    </p:set>
                                    <p:animEffect filter="fade" transition="in">
                                      <p:cBhvr>
                                        <p:cTn dur="500"/>
                                        <p:tgtEl>
                                          <p:spTgt spid="954"/>
                                        </p:tgtEl>
                                      </p:cBhvr>
                                    </p:animEffect>
                                  </p:childTnLst>
                                </p:cTn>
                              </p:par>
                              <p:par>
                                <p:cTn fill="hold" nodeType="withEffect" presetClass="entr" presetID="10" presetSubtype="0">
                                  <p:stCondLst>
                                    <p:cond delay="0"/>
                                  </p:stCondLst>
                                  <p:childTnLst>
                                    <p:set>
                                      <p:cBhvr>
                                        <p:cTn dur="1" fill="hold">
                                          <p:stCondLst>
                                            <p:cond delay="0"/>
                                          </p:stCondLst>
                                        </p:cTn>
                                        <p:tgtEl>
                                          <p:spTgt spid="989"/>
                                        </p:tgtEl>
                                        <p:attrNameLst>
                                          <p:attrName>style.visibility</p:attrName>
                                        </p:attrNameLst>
                                      </p:cBhvr>
                                      <p:to>
                                        <p:strVal val="visible"/>
                                      </p:to>
                                    </p:set>
                                    <p:animEffect filter="fade" transition="in">
                                      <p:cBhvr>
                                        <p:cTn dur="100"/>
                                        <p:tgtEl>
                                          <p:spTgt spid="989"/>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943"/>
                                        </p:tgtEl>
                                        <p:attrNameLst>
                                          <p:attrName>style.visibility</p:attrName>
                                        </p:attrNameLst>
                                      </p:cBhvr>
                                      <p:to>
                                        <p:strVal val="visible"/>
                                      </p:to>
                                    </p:set>
                                    <p:animEffect filter="fade" transition="in">
                                      <p:cBhvr>
                                        <p:cTn dur="500"/>
                                        <p:tgtEl>
                                          <p:spTgt spid="943"/>
                                        </p:tgtEl>
                                      </p:cBhvr>
                                    </p:animEffect>
                                  </p:childTnLst>
                                </p:cTn>
                              </p:par>
                              <p:par>
                                <p:cTn fill="hold" nodeType="withEffect" presetClass="entr" presetID="10" presetSubtype="0">
                                  <p:stCondLst>
                                    <p:cond delay="0"/>
                                  </p:stCondLst>
                                  <p:childTnLst>
                                    <p:set>
                                      <p:cBhvr>
                                        <p:cTn dur="1" fill="hold">
                                          <p:stCondLst>
                                            <p:cond delay="0"/>
                                          </p:stCondLst>
                                        </p:cTn>
                                        <p:tgtEl>
                                          <p:spTgt spid="990"/>
                                        </p:tgtEl>
                                        <p:attrNameLst>
                                          <p:attrName>style.visibility</p:attrName>
                                        </p:attrNameLst>
                                      </p:cBhvr>
                                      <p:to>
                                        <p:strVal val="visible"/>
                                      </p:to>
                                    </p:set>
                                    <p:animEffect filter="fade" transition="in">
                                      <p:cBhvr>
                                        <p:cTn dur="100"/>
                                        <p:tgtEl>
                                          <p:spTgt spid="990"/>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991"/>
                                        </p:tgtEl>
                                        <p:attrNameLst>
                                          <p:attrName>style.visibility</p:attrName>
                                        </p:attrNameLst>
                                      </p:cBhvr>
                                      <p:to>
                                        <p:strVal val="visible"/>
                                      </p:to>
                                    </p:set>
                                    <p:animEffect filter="fade" transition="in">
                                      <p:cBhvr>
                                        <p:cTn dur="500"/>
                                        <p:tgtEl>
                                          <p:spTgt spid="99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5" name="Shape 995"/>
        <p:cNvGrpSpPr/>
        <p:nvPr/>
      </p:nvGrpSpPr>
      <p:grpSpPr>
        <a:xfrm>
          <a:off x="0" y="0"/>
          <a:ext cx="0" cy="0"/>
          <a:chOff x="0" y="0"/>
          <a:chExt cx="0" cy="0"/>
        </a:xfrm>
      </p:grpSpPr>
      <p:sp>
        <p:nvSpPr>
          <p:cNvPr id="996" name="Google Shape;996;p35"/>
          <p:cNvSpPr txBox="1"/>
          <p:nvPr/>
        </p:nvSpPr>
        <p:spPr>
          <a:xfrm>
            <a:off x="4476939" y="844884"/>
            <a:ext cx="3173955" cy="2646878"/>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92B5C2"/>
              </a:buClr>
              <a:buSzPts val="16600"/>
              <a:buFont typeface="Arial"/>
              <a:buNone/>
            </a:pPr>
            <a:r>
              <a:rPr b="1" lang="tr-TR" sz="16600">
                <a:solidFill>
                  <a:srgbClr val="92B5C2"/>
                </a:solidFill>
                <a:latin typeface="Cambria"/>
                <a:ea typeface="Cambria"/>
                <a:cs typeface="Cambria"/>
                <a:sym typeface="Cambria"/>
              </a:rPr>
              <a:t>04</a:t>
            </a:r>
            <a:endParaRPr b="1" sz="16600">
              <a:solidFill>
                <a:srgbClr val="92B5C2"/>
              </a:solidFill>
              <a:latin typeface="Cambria"/>
              <a:ea typeface="Cambria"/>
              <a:cs typeface="Cambria"/>
              <a:sym typeface="Cambria"/>
            </a:endParaRPr>
          </a:p>
        </p:txBody>
      </p:sp>
      <p:grpSp>
        <p:nvGrpSpPr>
          <p:cNvPr id="997" name="Google Shape;997;p35"/>
          <p:cNvGrpSpPr/>
          <p:nvPr/>
        </p:nvGrpSpPr>
        <p:grpSpPr>
          <a:xfrm>
            <a:off x="3531854" y="3570413"/>
            <a:ext cx="5064125" cy="1448747"/>
            <a:chOff x="3464698" y="4260457"/>
            <a:chExt cx="5064447" cy="1449269"/>
          </a:xfrm>
        </p:grpSpPr>
        <p:sp>
          <p:nvSpPr>
            <p:cNvPr id="998" name="Google Shape;998;p35"/>
            <p:cNvSpPr txBox="1"/>
            <p:nvPr/>
          </p:nvSpPr>
          <p:spPr>
            <a:xfrm>
              <a:off x="3562608" y="4260457"/>
              <a:ext cx="4878606" cy="76972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78AF74"/>
                </a:buClr>
                <a:buSzPts val="4400"/>
                <a:buFont typeface="Arial"/>
                <a:buNone/>
              </a:pPr>
              <a:r>
                <a:rPr b="1" lang="tr-TR" sz="4400">
                  <a:solidFill>
                    <a:srgbClr val="78AF74"/>
                  </a:solidFill>
                  <a:latin typeface="Cambria"/>
                  <a:ea typeface="Cambria"/>
                  <a:cs typeface="Cambria"/>
                  <a:sym typeface="Cambria"/>
                </a:rPr>
                <a:t>DISTRIBUTE</a:t>
              </a:r>
              <a:endParaRPr b="1" sz="4400">
                <a:solidFill>
                  <a:srgbClr val="78AF74"/>
                </a:solidFill>
                <a:latin typeface="Cambria"/>
                <a:ea typeface="Cambria"/>
                <a:cs typeface="Cambria"/>
                <a:sym typeface="Cambria"/>
              </a:endParaRPr>
            </a:p>
          </p:txBody>
        </p:sp>
        <p:sp>
          <p:nvSpPr>
            <p:cNvPr id="999" name="Google Shape;999;p35"/>
            <p:cNvSpPr/>
            <p:nvPr/>
          </p:nvSpPr>
          <p:spPr>
            <a:xfrm>
              <a:off x="3464698" y="5278680"/>
              <a:ext cx="5064447" cy="431046"/>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78AF74"/>
                </a:buClr>
                <a:buSzPts val="1400"/>
                <a:buFont typeface="Arial"/>
                <a:buNone/>
              </a:pPr>
              <a:r>
                <a:rPr lang="tr-TR" sz="1400">
                  <a:solidFill>
                    <a:srgbClr val="78AF74"/>
                  </a:solidFill>
                  <a:latin typeface="Cambria"/>
                  <a:ea typeface="Cambria"/>
                  <a:cs typeface="Cambria"/>
                  <a:sym typeface="Cambria"/>
                </a:rPr>
                <a:t>Please read the instructions and work at the end of the manual template. according to your need to draw the text box size</a:t>
              </a:r>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96"/>
                                        </p:tgtEl>
                                        <p:attrNameLst>
                                          <p:attrName>style.visibility</p:attrName>
                                        </p:attrNameLst>
                                      </p:cBhvr>
                                      <p:to>
                                        <p:strVal val="visible"/>
                                      </p:to>
                                    </p:set>
                                    <p:animEffect filter="fade" transition="in">
                                      <p:cBhvr>
                                        <p:cTn dur="1000"/>
                                        <p:tgtEl>
                                          <p:spTgt spid="996"/>
                                        </p:tgtEl>
                                      </p:cBhvr>
                                    </p:animEffect>
                                  </p:childTnLst>
                                </p:cTn>
                              </p:par>
                              <p:par>
                                <p:cTn fill="hold" nodeType="withEffect" presetClass="entr" presetID="10" presetSubtype="0">
                                  <p:stCondLst>
                                    <p:cond delay="0"/>
                                  </p:stCondLst>
                                  <p:childTnLst>
                                    <p:set>
                                      <p:cBhvr>
                                        <p:cTn dur="1" fill="hold">
                                          <p:stCondLst>
                                            <p:cond delay="0"/>
                                          </p:stCondLst>
                                        </p:cTn>
                                        <p:tgtEl>
                                          <p:spTgt spid="997"/>
                                        </p:tgtEl>
                                        <p:attrNameLst>
                                          <p:attrName>style.visibility</p:attrName>
                                        </p:attrNameLst>
                                      </p:cBhvr>
                                      <p:to>
                                        <p:strVal val="visible"/>
                                      </p:to>
                                    </p:set>
                                    <p:animEffect filter="fade" transition="in">
                                      <p:cBhvr>
                                        <p:cTn dur="1000"/>
                                        <p:tgtEl>
                                          <p:spTgt spid="99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3" name="Shape 1003"/>
        <p:cNvGrpSpPr/>
        <p:nvPr/>
      </p:nvGrpSpPr>
      <p:grpSpPr>
        <a:xfrm>
          <a:off x="0" y="0"/>
          <a:ext cx="0" cy="0"/>
          <a:chOff x="0" y="0"/>
          <a:chExt cx="0" cy="0"/>
        </a:xfrm>
      </p:grpSpPr>
      <p:pic>
        <p:nvPicPr>
          <p:cNvPr id="1004" name="Google Shape;1004;p36"/>
          <p:cNvPicPr preferRelativeResize="0"/>
          <p:nvPr/>
        </p:nvPicPr>
        <p:blipFill rotWithShape="1">
          <a:blip r:embed="rId3">
            <a:alphaModFix/>
          </a:blip>
          <a:srcRect b="0" l="0" r="0" t="0"/>
          <a:stretch/>
        </p:blipFill>
        <p:spPr>
          <a:xfrm>
            <a:off x="2977693" y="2032365"/>
            <a:ext cx="7374239" cy="844753"/>
          </a:xfrm>
          <a:prstGeom prst="rect">
            <a:avLst/>
          </a:prstGeom>
          <a:noFill/>
          <a:ln>
            <a:noFill/>
          </a:ln>
        </p:spPr>
      </p:pic>
      <p:pic>
        <p:nvPicPr>
          <p:cNvPr id="1005" name="Google Shape;1005;p36"/>
          <p:cNvPicPr preferRelativeResize="0"/>
          <p:nvPr/>
        </p:nvPicPr>
        <p:blipFill rotWithShape="1">
          <a:blip r:embed="rId4">
            <a:alphaModFix/>
          </a:blip>
          <a:srcRect b="0" l="0" r="0" t="0"/>
          <a:stretch/>
        </p:blipFill>
        <p:spPr>
          <a:xfrm>
            <a:off x="2977693" y="3048100"/>
            <a:ext cx="7374239" cy="844753"/>
          </a:xfrm>
          <a:prstGeom prst="rect">
            <a:avLst/>
          </a:prstGeom>
          <a:noFill/>
          <a:ln>
            <a:noFill/>
          </a:ln>
        </p:spPr>
      </p:pic>
      <p:pic>
        <p:nvPicPr>
          <p:cNvPr id="1006" name="Google Shape;1006;p36"/>
          <p:cNvPicPr preferRelativeResize="0"/>
          <p:nvPr/>
        </p:nvPicPr>
        <p:blipFill rotWithShape="1">
          <a:blip r:embed="rId5">
            <a:alphaModFix/>
          </a:blip>
          <a:srcRect b="0" l="0" r="0" t="0"/>
          <a:stretch/>
        </p:blipFill>
        <p:spPr>
          <a:xfrm>
            <a:off x="2977693" y="4063836"/>
            <a:ext cx="7374239" cy="844753"/>
          </a:xfrm>
          <a:prstGeom prst="rect">
            <a:avLst/>
          </a:prstGeom>
          <a:noFill/>
          <a:ln>
            <a:noFill/>
          </a:ln>
        </p:spPr>
      </p:pic>
      <p:pic>
        <p:nvPicPr>
          <p:cNvPr id="1007" name="Google Shape;1007;p36"/>
          <p:cNvPicPr preferRelativeResize="0"/>
          <p:nvPr/>
        </p:nvPicPr>
        <p:blipFill rotWithShape="1">
          <a:blip r:embed="rId6">
            <a:alphaModFix/>
          </a:blip>
          <a:srcRect b="0" l="0" r="0" t="0"/>
          <a:stretch/>
        </p:blipFill>
        <p:spPr>
          <a:xfrm>
            <a:off x="2977693" y="5079571"/>
            <a:ext cx="7374239" cy="844753"/>
          </a:xfrm>
          <a:prstGeom prst="rect">
            <a:avLst/>
          </a:prstGeom>
          <a:noFill/>
          <a:ln>
            <a:noFill/>
          </a:ln>
        </p:spPr>
      </p:pic>
      <p:sp>
        <p:nvSpPr>
          <p:cNvPr id="1008" name="Google Shape;1008;p36"/>
          <p:cNvSpPr/>
          <p:nvPr/>
        </p:nvSpPr>
        <p:spPr>
          <a:xfrm>
            <a:off x="3142539" y="2536671"/>
            <a:ext cx="7702164" cy="326564"/>
          </a:xfrm>
          <a:prstGeom prst="rect">
            <a:avLst/>
          </a:prstGeom>
          <a:noFill/>
          <a:ln>
            <a:noFill/>
          </a:ln>
        </p:spPr>
        <p:txBody>
          <a:bodyPr anchorCtr="0" anchor="t" bIns="45700" lIns="91425" spcFirstLastPara="1" rIns="91425" wrap="square" tIns="45700">
            <a:noAutofit/>
          </a:bodyPr>
          <a:lstStyle/>
          <a:p>
            <a:pPr indent="0" lvl="0" marL="0" marR="0" rtl="0" algn="l">
              <a:lnSpc>
                <a:spcPct val="114000"/>
              </a:lnSpc>
              <a:spcBef>
                <a:spcPts val="0"/>
              </a:spcBef>
              <a:spcAft>
                <a:spcPts val="0"/>
              </a:spcAft>
              <a:buNone/>
            </a:pPr>
            <a:r>
              <a:rPr lang="tr-TR" sz="1335">
                <a:solidFill>
                  <a:srgbClr val="92B5C2"/>
                </a:solidFill>
                <a:latin typeface="Cambria"/>
                <a:ea typeface="Cambria"/>
                <a:cs typeface="Cambria"/>
                <a:sym typeface="Cambria"/>
              </a:rPr>
              <a:t>Always give your best never worry for results.</a:t>
            </a:r>
            <a:endParaRPr/>
          </a:p>
        </p:txBody>
      </p:sp>
      <p:sp>
        <p:nvSpPr>
          <p:cNvPr id="1009" name="Google Shape;1009;p36"/>
          <p:cNvSpPr/>
          <p:nvPr/>
        </p:nvSpPr>
        <p:spPr>
          <a:xfrm>
            <a:off x="3142539" y="3581678"/>
            <a:ext cx="7702164" cy="326564"/>
          </a:xfrm>
          <a:prstGeom prst="rect">
            <a:avLst/>
          </a:prstGeom>
          <a:noFill/>
          <a:ln>
            <a:noFill/>
          </a:ln>
        </p:spPr>
        <p:txBody>
          <a:bodyPr anchorCtr="0" anchor="t" bIns="45700" lIns="91425" spcFirstLastPara="1" rIns="91425" wrap="square" tIns="45700">
            <a:noAutofit/>
          </a:bodyPr>
          <a:lstStyle/>
          <a:p>
            <a:pPr indent="0" lvl="0" marL="0" marR="0" rtl="0" algn="l">
              <a:lnSpc>
                <a:spcPct val="114000"/>
              </a:lnSpc>
              <a:spcBef>
                <a:spcPts val="0"/>
              </a:spcBef>
              <a:spcAft>
                <a:spcPts val="0"/>
              </a:spcAft>
              <a:buNone/>
            </a:pPr>
            <a:r>
              <a:rPr lang="tr-TR" sz="1335">
                <a:solidFill>
                  <a:srgbClr val="78AF74"/>
                </a:solidFill>
                <a:latin typeface="Cambria"/>
                <a:ea typeface="Cambria"/>
                <a:cs typeface="Cambria"/>
                <a:sym typeface="Cambria"/>
              </a:rPr>
              <a:t>Be an encourager, the world has enough critics already.</a:t>
            </a:r>
            <a:endParaRPr/>
          </a:p>
        </p:txBody>
      </p:sp>
      <p:sp>
        <p:nvSpPr>
          <p:cNvPr id="1010" name="Google Shape;1010;p36"/>
          <p:cNvSpPr/>
          <p:nvPr/>
        </p:nvSpPr>
        <p:spPr>
          <a:xfrm>
            <a:off x="3142539" y="4626684"/>
            <a:ext cx="7702164" cy="326564"/>
          </a:xfrm>
          <a:prstGeom prst="rect">
            <a:avLst/>
          </a:prstGeom>
          <a:noFill/>
          <a:ln>
            <a:noFill/>
          </a:ln>
        </p:spPr>
        <p:txBody>
          <a:bodyPr anchorCtr="0" anchor="t" bIns="45700" lIns="91425" spcFirstLastPara="1" rIns="91425" wrap="square" tIns="45700">
            <a:noAutofit/>
          </a:bodyPr>
          <a:lstStyle/>
          <a:p>
            <a:pPr indent="0" lvl="0" marL="0" marR="0" rtl="0" algn="l">
              <a:lnSpc>
                <a:spcPct val="114000"/>
              </a:lnSpc>
              <a:spcBef>
                <a:spcPts val="0"/>
              </a:spcBef>
              <a:spcAft>
                <a:spcPts val="0"/>
              </a:spcAft>
              <a:buNone/>
            </a:pPr>
            <a:r>
              <a:rPr lang="tr-TR" sz="1335">
                <a:solidFill>
                  <a:srgbClr val="92B5C2"/>
                </a:solidFill>
                <a:latin typeface="Cambria"/>
                <a:ea typeface="Cambria"/>
                <a:cs typeface="Cambria"/>
                <a:sym typeface="Cambria"/>
              </a:rPr>
              <a:t>Be an encourager, the world has enough critics already.</a:t>
            </a:r>
            <a:endParaRPr/>
          </a:p>
        </p:txBody>
      </p:sp>
      <p:sp>
        <p:nvSpPr>
          <p:cNvPr id="1011" name="Google Shape;1011;p36"/>
          <p:cNvSpPr/>
          <p:nvPr/>
        </p:nvSpPr>
        <p:spPr>
          <a:xfrm>
            <a:off x="3142539" y="5671692"/>
            <a:ext cx="7702164" cy="326564"/>
          </a:xfrm>
          <a:prstGeom prst="rect">
            <a:avLst/>
          </a:prstGeom>
          <a:noFill/>
          <a:ln>
            <a:noFill/>
          </a:ln>
        </p:spPr>
        <p:txBody>
          <a:bodyPr anchorCtr="0" anchor="t" bIns="45700" lIns="91425" spcFirstLastPara="1" rIns="91425" wrap="square" tIns="45700">
            <a:noAutofit/>
          </a:bodyPr>
          <a:lstStyle/>
          <a:p>
            <a:pPr indent="0" lvl="0" marL="0" marR="0" rtl="0" algn="l">
              <a:lnSpc>
                <a:spcPct val="114000"/>
              </a:lnSpc>
              <a:spcBef>
                <a:spcPts val="0"/>
              </a:spcBef>
              <a:spcAft>
                <a:spcPts val="0"/>
              </a:spcAft>
              <a:buNone/>
            </a:pPr>
            <a:r>
              <a:rPr lang="tr-TR" sz="1335">
                <a:solidFill>
                  <a:srgbClr val="78AF74"/>
                </a:solidFill>
                <a:latin typeface="Cambria"/>
                <a:ea typeface="Cambria"/>
                <a:cs typeface="Cambria"/>
                <a:sym typeface="Cambria"/>
              </a:rPr>
              <a:t>Woe be to him that reads but one book.</a:t>
            </a:r>
            <a:endParaRPr/>
          </a:p>
        </p:txBody>
      </p:sp>
      <p:sp>
        <p:nvSpPr>
          <p:cNvPr id="1012" name="Google Shape;1012;p36"/>
          <p:cNvSpPr txBox="1"/>
          <p:nvPr/>
        </p:nvSpPr>
        <p:spPr>
          <a:xfrm>
            <a:off x="1816575" y="5031896"/>
            <a:ext cx="1383712" cy="9948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5865">
                <a:solidFill>
                  <a:srgbClr val="78AF74"/>
                </a:solidFill>
                <a:latin typeface="Cambria"/>
                <a:ea typeface="Cambria"/>
                <a:cs typeface="Cambria"/>
                <a:sym typeface="Cambria"/>
              </a:rPr>
              <a:t>85</a:t>
            </a:r>
            <a:r>
              <a:rPr lang="tr-TR" sz="3200">
                <a:solidFill>
                  <a:srgbClr val="78AF74"/>
                </a:solidFill>
                <a:latin typeface="Cambria"/>
                <a:ea typeface="Cambria"/>
                <a:cs typeface="Cambria"/>
                <a:sym typeface="Cambria"/>
              </a:rPr>
              <a:t>%</a:t>
            </a:r>
            <a:endParaRPr sz="5865">
              <a:solidFill>
                <a:srgbClr val="78AF74"/>
              </a:solidFill>
              <a:latin typeface="Cambria"/>
              <a:ea typeface="Cambria"/>
              <a:cs typeface="Cambria"/>
              <a:sym typeface="Cambria"/>
            </a:endParaRPr>
          </a:p>
        </p:txBody>
      </p:sp>
      <p:sp>
        <p:nvSpPr>
          <p:cNvPr id="1013" name="Google Shape;1013;p36"/>
          <p:cNvSpPr txBox="1"/>
          <p:nvPr/>
        </p:nvSpPr>
        <p:spPr>
          <a:xfrm>
            <a:off x="1831534" y="2941883"/>
            <a:ext cx="1383712" cy="9948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5865">
                <a:solidFill>
                  <a:srgbClr val="78AF74"/>
                </a:solidFill>
                <a:latin typeface="Cambria"/>
                <a:ea typeface="Cambria"/>
                <a:cs typeface="Cambria"/>
                <a:sym typeface="Cambria"/>
              </a:rPr>
              <a:t>45</a:t>
            </a:r>
            <a:r>
              <a:rPr lang="tr-TR" sz="3200">
                <a:solidFill>
                  <a:srgbClr val="78AF74"/>
                </a:solidFill>
                <a:latin typeface="Cambria"/>
                <a:ea typeface="Cambria"/>
                <a:cs typeface="Cambria"/>
                <a:sym typeface="Cambria"/>
              </a:rPr>
              <a:t>%</a:t>
            </a:r>
            <a:endParaRPr sz="5865">
              <a:solidFill>
                <a:srgbClr val="78AF74"/>
              </a:solidFill>
              <a:latin typeface="Cambria"/>
              <a:ea typeface="Cambria"/>
              <a:cs typeface="Cambria"/>
              <a:sym typeface="Cambria"/>
            </a:endParaRPr>
          </a:p>
        </p:txBody>
      </p:sp>
      <p:sp>
        <p:nvSpPr>
          <p:cNvPr id="1014" name="Google Shape;1014;p36"/>
          <p:cNvSpPr txBox="1"/>
          <p:nvPr/>
        </p:nvSpPr>
        <p:spPr>
          <a:xfrm>
            <a:off x="1829397" y="1881036"/>
            <a:ext cx="1383712" cy="9948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5865">
                <a:solidFill>
                  <a:srgbClr val="92B5C2"/>
                </a:solidFill>
                <a:latin typeface="Cambria"/>
                <a:ea typeface="Cambria"/>
                <a:cs typeface="Cambria"/>
                <a:sym typeface="Cambria"/>
              </a:rPr>
              <a:t>40</a:t>
            </a:r>
            <a:r>
              <a:rPr lang="tr-TR" sz="3200">
                <a:solidFill>
                  <a:srgbClr val="92B5C2"/>
                </a:solidFill>
                <a:latin typeface="Cambria"/>
                <a:ea typeface="Cambria"/>
                <a:cs typeface="Cambria"/>
                <a:sym typeface="Cambria"/>
              </a:rPr>
              <a:t>%</a:t>
            </a:r>
            <a:endParaRPr sz="5865">
              <a:solidFill>
                <a:srgbClr val="92B5C2"/>
              </a:solidFill>
              <a:latin typeface="Cambria"/>
              <a:ea typeface="Cambria"/>
              <a:cs typeface="Cambria"/>
              <a:sym typeface="Cambria"/>
            </a:endParaRPr>
          </a:p>
        </p:txBody>
      </p:sp>
      <p:sp>
        <p:nvSpPr>
          <p:cNvPr id="1015" name="Google Shape;1015;p36"/>
          <p:cNvSpPr txBox="1"/>
          <p:nvPr/>
        </p:nvSpPr>
        <p:spPr>
          <a:xfrm>
            <a:off x="1813371" y="4006242"/>
            <a:ext cx="1383712" cy="9948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5865">
                <a:solidFill>
                  <a:srgbClr val="92B5C2"/>
                </a:solidFill>
                <a:latin typeface="Cambria"/>
                <a:ea typeface="Cambria"/>
                <a:cs typeface="Cambria"/>
                <a:sym typeface="Cambria"/>
              </a:rPr>
              <a:t>65</a:t>
            </a:r>
            <a:r>
              <a:rPr lang="tr-TR" sz="3200">
                <a:solidFill>
                  <a:srgbClr val="92B5C2"/>
                </a:solidFill>
                <a:latin typeface="Cambria"/>
                <a:ea typeface="Cambria"/>
                <a:cs typeface="Cambria"/>
                <a:sym typeface="Cambria"/>
              </a:rPr>
              <a:t>%</a:t>
            </a:r>
            <a:endParaRPr sz="5865">
              <a:solidFill>
                <a:srgbClr val="92B5C2"/>
              </a:solidFill>
              <a:latin typeface="Cambria"/>
              <a:ea typeface="Cambria"/>
              <a:cs typeface="Cambria"/>
              <a:sym typeface="Cambria"/>
            </a:endParaRPr>
          </a:p>
        </p:txBody>
      </p:sp>
      <p:sp>
        <p:nvSpPr>
          <p:cNvPr id="1016" name="Google Shape;1016;p36"/>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Distribute</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004"/>
                                        </p:tgtEl>
                                        <p:attrNameLst>
                                          <p:attrName>style.visibility</p:attrName>
                                        </p:attrNameLst>
                                      </p:cBhvr>
                                      <p:to>
                                        <p:strVal val="visible"/>
                                      </p:to>
                                    </p:set>
                                    <p:animEffect filter="fade" transition="in">
                                      <p:cBhvr>
                                        <p:cTn dur="500"/>
                                        <p:tgtEl>
                                          <p:spTgt spid="100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014"/>
                                        </p:tgtEl>
                                        <p:attrNameLst>
                                          <p:attrName>style.visibility</p:attrName>
                                        </p:attrNameLst>
                                      </p:cBhvr>
                                      <p:to>
                                        <p:strVal val="visible"/>
                                      </p:to>
                                    </p:set>
                                    <p:animEffect filter="fade" transition="in">
                                      <p:cBhvr>
                                        <p:cTn dur="500"/>
                                        <p:tgtEl>
                                          <p:spTgt spid="1014"/>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005"/>
                                        </p:tgtEl>
                                        <p:attrNameLst>
                                          <p:attrName>style.visibility</p:attrName>
                                        </p:attrNameLst>
                                      </p:cBhvr>
                                      <p:to>
                                        <p:strVal val="visible"/>
                                      </p:to>
                                    </p:set>
                                    <p:animEffect filter="fade" transition="in">
                                      <p:cBhvr>
                                        <p:cTn dur="500"/>
                                        <p:tgtEl>
                                          <p:spTgt spid="1005"/>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013"/>
                                        </p:tgtEl>
                                        <p:attrNameLst>
                                          <p:attrName>style.visibility</p:attrName>
                                        </p:attrNameLst>
                                      </p:cBhvr>
                                      <p:to>
                                        <p:strVal val="visible"/>
                                      </p:to>
                                    </p:set>
                                    <p:animEffect filter="fade" transition="in">
                                      <p:cBhvr>
                                        <p:cTn dur="500"/>
                                        <p:tgtEl>
                                          <p:spTgt spid="1013"/>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006"/>
                                        </p:tgtEl>
                                        <p:attrNameLst>
                                          <p:attrName>style.visibility</p:attrName>
                                        </p:attrNameLst>
                                      </p:cBhvr>
                                      <p:to>
                                        <p:strVal val="visible"/>
                                      </p:to>
                                    </p:set>
                                    <p:animEffect filter="fade" transition="in">
                                      <p:cBhvr>
                                        <p:cTn dur="500"/>
                                        <p:tgtEl>
                                          <p:spTgt spid="1006"/>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1015"/>
                                        </p:tgtEl>
                                        <p:attrNameLst>
                                          <p:attrName>style.visibility</p:attrName>
                                        </p:attrNameLst>
                                      </p:cBhvr>
                                      <p:to>
                                        <p:strVal val="visible"/>
                                      </p:to>
                                    </p:set>
                                    <p:animEffect filter="fade" transition="in">
                                      <p:cBhvr>
                                        <p:cTn dur="500"/>
                                        <p:tgtEl>
                                          <p:spTgt spid="1015"/>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007"/>
                                        </p:tgtEl>
                                        <p:attrNameLst>
                                          <p:attrName>style.visibility</p:attrName>
                                        </p:attrNameLst>
                                      </p:cBhvr>
                                      <p:to>
                                        <p:strVal val="visible"/>
                                      </p:to>
                                    </p:set>
                                    <p:animEffect filter="fade" transition="in">
                                      <p:cBhvr>
                                        <p:cTn dur="500"/>
                                        <p:tgtEl>
                                          <p:spTgt spid="1007"/>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1012"/>
                                        </p:tgtEl>
                                        <p:attrNameLst>
                                          <p:attrName>style.visibility</p:attrName>
                                        </p:attrNameLst>
                                      </p:cBhvr>
                                      <p:to>
                                        <p:strVal val="visible"/>
                                      </p:to>
                                    </p:set>
                                    <p:animEffect filter="fade" transition="in">
                                      <p:cBhvr>
                                        <p:cTn dur="500"/>
                                        <p:tgtEl>
                                          <p:spTgt spid="1012"/>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1008"/>
                                        </p:tgtEl>
                                        <p:attrNameLst>
                                          <p:attrName>style.visibility</p:attrName>
                                        </p:attrNameLst>
                                      </p:cBhvr>
                                      <p:to>
                                        <p:strVal val="visible"/>
                                      </p:to>
                                    </p:set>
                                    <p:animEffect filter="fade" transition="in">
                                      <p:cBhvr>
                                        <p:cTn dur="500"/>
                                        <p:tgtEl>
                                          <p:spTgt spid="1008"/>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1009"/>
                                        </p:tgtEl>
                                        <p:attrNameLst>
                                          <p:attrName>style.visibility</p:attrName>
                                        </p:attrNameLst>
                                      </p:cBhvr>
                                      <p:to>
                                        <p:strVal val="visible"/>
                                      </p:to>
                                    </p:set>
                                    <p:animEffect filter="fade" transition="in">
                                      <p:cBhvr>
                                        <p:cTn dur="500"/>
                                        <p:tgtEl>
                                          <p:spTgt spid="1009"/>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1010"/>
                                        </p:tgtEl>
                                        <p:attrNameLst>
                                          <p:attrName>style.visibility</p:attrName>
                                        </p:attrNameLst>
                                      </p:cBhvr>
                                      <p:to>
                                        <p:strVal val="visible"/>
                                      </p:to>
                                    </p:set>
                                    <p:animEffect filter="fade" transition="in">
                                      <p:cBhvr>
                                        <p:cTn dur="500"/>
                                        <p:tgtEl>
                                          <p:spTgt spid="1010"/>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1011"/>
                                        </p:tgtEl>
                                        <p:attrNameLst>
                                          <p:attrName>style.visibility</p:attrName>
                                        </p:attrNameLst>
                                      </p:cBhvr>
                                      <p:to>
                                        <p:strVal val="visible"/>
                                      </p:to>
                                    </p:set>
                                    <p:animEffect filter="fade" transition="in">
                                      <p:cBhvr>
                                        <p:cTn dur="500"/>
                                        <p:tgtEl>
                                          <p:spTgt spid="1011"/>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1016"/>
                                        </p:tgtEl>
                                        <p:attrNameLst>
                                          <p:attrName>style.visibility</p:attrName>
                                        </p:attrNameLst>
                                      </p:cBhvr>
                                      <p:to>
                                        <p:strVal val="visible"/>
                                      </p:to>
                                    </p:set>
                                    <p:animEffect filter="fade" transition="in">
                                      <p:cBhvr>
                                        <p:cTn dur="500"/>
                                        <p:tgtEl>
                                          <p:spTgt spid="101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0" name="Shape 1020"/>
        <p:cNvGrpSpPr/>
        <p:nvPr/>
      </p:nvGrpSpPr>
      <p:grpSpPr>
        <a:xfrm>
          <a:off x="0" y="0"/>
          <a:ext cx="0" cy="0"/>
          <a:chOff x="0" y="0"/>
          <a:chExt cx="0" cy="0"/>
        </a:xfrm>
      </p:grpSpPr>
      <p:sp>
        <p:nvSpPr>
          <p:cNvPr id="1021" name="Google Shape;1021;p37"/>
          <p:cNvSpPr/>
          <p:nvPr/>
        </p:nvSpPr>
        <p:spPr>
          <a:xfrm>
            <a:off x="1008760" y="1413301"/>
            <a:ext cx="10366452" cy="4031398"/>
          </a:xfrm>
          <a:prstGeom prst="rightArrow">
            <a:avLst>
              <a:gd fmla="val 50000" name="adj1"/>
              <a:gd fmla="val 49990" name="adj2"/>
            </a:avLst>
          </a:prstGeom>
          <a:solidFill>
            <a:srgbClr val="B4DFDC"/>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022" name="Google Shape;1022;p37"/>
          <p:cNvSpPr/>
          <p:nvPr/>
        </p:nvSpPr>
        <p:spPr>
          <a:xfrm>
            <a:off x="1990279" y="2565129"/>
            <a:ext cx="1727742" cy="1727742"/>
          </a:xfrm>
          <a:prstGeom prst="ellipse">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023" name="Google Shape;1023;p37"/>
          <p:cNvSpPr/>
          <p:nvPr/>
        </p:nvSpPr>
        <p:spPr>
          <a:xfrm>
            <a:off x="4389920" y="2565129"/>
            <a:ext cx="1727742" cy="1727742"/>
          </a:xfrm>
          <a:prstGeom prst="ellipse">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024" name="Google Shape;1024;p37"/>
          <p:cNvSpPr/>
          <p:nvPr/>
        </p:nvSpPr>
        <p:spPr>
          <a:xfrm>
            <a:off x="6789562" y="2565129"/>
            <a:ext cx="1727742" cy="1727742"/>
          </a:xfrm>
          <a:prstGeom prst="ellipse">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grpSp>
        <p:nvGrpSpPr>
          <p:cNvPr id="1025" name="Google Shape;1025;p37"/>
          <p:cNvGrpSpPr/>
          <p:nvPr/>
        </p:nvGrpSpPr>
        <p:grpSpPr>
          <a:xfrm>
            <a:off x="1872633" y="4580726"/>
            <a:ext cx="2037361" cy="1247916"/>
            <a:chOff x="1110889" y="3219822"/>
            <a:chExt cx="1528419" cy="936181"/>
          </a:xfrm>
        </p:grpSpPr>
        <p:sp>
          <p:nvSpPr>
            <p:cNvPr id="1026" name="Google Shape;1026;p37"/>
            <p:cNvSpPr/>
            <p:nvPr/>
          </p:nvSpPr>
          <p:spPr>
            <a:xfrm>
              <a:off x="1110889" y="3219822"/>
              <a:ext cx="1496506" cy="936181"/>
            </a:xfrm>
            <a:custGeom>
              <a:rect b="b" l="l" r="r" t="t"/>
              <a:pathLst>
                <a:path extrusionOk="0" h="1624" w="2596">
                  <a:moveTo>
                    <a:pt x="226" y="180"/>
                  </a:moveTo>
                  <a:lnTo>
                    <a:pt x="1172" y="180"/>
                  </a:lnTo>
                  <a:lnTo>
                    <a:pt x="1226" y="102"/>
                  </a:lnTo>
                  <a:lnTo>
                    <a:pt x="1298" y="0"/>
                  </a:lnTo>
                  <a:lnTo>
                    <a:pt x="1370" y="102"/>
                  </a:lnTo>
                  <a:lnTo>
                    <a:pt x="1424" y="180"/>
                  </a:lnTo>
                  <a:lnTo>
                    <a:pt x="2370" y="180"/>
                  </a:lnTo>
                  <a:lnTo>
                    <a:pt x="2370" y="180"/>
                  </a:lnTo>
                  <a:lnTo>
                    <a:pt x="2392" y="182"/>
                  </a:lnTo>
                  <a:lnTo>
                    <a:pt x="2414" y="186"/>
                  </a:lnTo>
                  <a:lnTo>
                    <a:pt x="2436" y="190"/>
                  </a:lnTo>
                  <a:lnTo>
                    <a:pt x="2458" y="198"/>
                  </a:lnTo>
                  <a:lnTo>
                    <a:pt x="2476" y="208"/>
                  </a:lnTo>
                  <a:lnTo>
                    <a:pt x="2496" y="220"/>
                  </a:lnTo>
                  <a:lnTo>
                    <a:pt x="2512" y="232"/>
                  </a:lnTo>
                  <a:lnTo>
                    <a:pt x="2528" y="246"/>
                  </a:lnTo>
                  <a:lnTo>
                    <a:pt x="2544" y="264"/>
                  </a:lnTo>
                  <a:lnTo>
                    <a:pt x="2556" y="280"/>
                  </a:lnTo>
                  <a:lnTo>
                    <a:pt x="2568" y="300"/>
                  </a:lnTo>
                  <a:lnTo>
                    <a:pt x="2578" y="318"/>
                  </a:lnTo>
                  <a:lnTo>
                    <a:pt x="2586" y="340"/>
                  </a:lnTo>
                  <a:lnTo>
                    <a:pt x="2590" y="360"/>
                  </a:lnTo>
                  <a:lnTo>
                    <a:pt x="2594" y="384"/>
                  </a:lnTo>
                  <a:lnTo>
                    <a:pt x="2596" y="406"/>
                  </a:lnTo>
                  <a:lnTo>
                    <a:pt x="2596" y="1398"/>
                  </a:lnTo>
                  <a:lnTo>
                    <a:pt x="2596" y="1398"/>
                  </a:lnTo>
                  <a:lnTo>
                    <a:pt x="2594" y="1422"/>
                  </a:lnTo>
                  <a:lnTo>
                    <a:pt x="2590" y="1444"/>
                  </a:lnTo>
                  <a:lnTo>
                    <a:pt x="2586" y="1466"/>
                  </a:lnTo>
                  <a:lnTo>
                    <a:pt x="2578" y="1486"/>
                  </a:lnTo>
                  <a:lnTo>
                    <a:pt x="2568" y="1506"/>
                  </a:lnTo>
                  <a:lnTo>
                    <a:pt x="2556" y="1524"/>
                  </a:lnTo>
                  <a:lnTo>
                    <a:pt x="2544" y="1542"/>
                  </a:lnTo>
                  <a:lnTo>
                    <a:pt x="2528" y="1558"/>
                  </a:lnTo>
                  <a:lnTo>
                    <a:pt x="2512" y="1572"/>
                  </a:lnTo>
                  <a:lnTo>
                    <a:pt x="2496" y="1586"/>
                  </a:lnTo>
                  <a:lnTo>
                    <a:pt x="2476" y="1598"/>
                  </a:lnTo>
                  <a:lnTo>
                    <a:pt x="2458" y="1606"/>
                  </a:lnTo>
                  <a:lnTo>
                    <a:pt x="2436" y="1614"/>
                  </a:lnTo>
                  <a:lnTo>
                    <a:pt x="2414" y="1620"/>
                  </a:lnTo>
                  <a:lnTo>
                    <a:pt x="2392" y="1624"/>
                  </a:lnTo>
                  <a:lnTo>
                    <a:pt x="2370" y="1624"/>
                  </a:lnTo>
                  <a:lnTo>
                    <a:pt x="226" y="1624"/>
                  </a:lnTo>
                  <a:lnTo>
                    <a:pt x="226" y="1624"/>
                  </a:lnTo>
                  <a:lnTo>
                    <a:pt x="204" y="1624"/>
                  </a:lnTo>
                  <a:lnTo>
                    <a:pt x="182" y="1620"/>
                  </a:lnTo>
                  <a:lnTo>
                    <a:pt x="160" y="1614"/>
                  </a:lnTo>
                  <a:lnTo>
                    <a:pt x="138" y="1606"/>
                  </a:lnTo>
                  <a:lnTo>
                    <a:pt x="120" y="1598"/>
                  </a:lnTo>
                  <a:lnTo>
                    <a:pt x="100" y="1586"/>
                  </a:lnTo>
                  <a:lnTo>
                    <a:pt x="84" y="1572"/>
                  </a:lnTo>
                  <a:lnTo>
                    <a:pt x="68" y="1558"/>
                  </a:lnTo>
                  <a:lnTo>
                    <a:pt x="52" y="1542"/>
                  </a:lnTo>
                  <a:lnTo>
                    <a:pt x="40" y="1524"/>
                  </a:lnTo>
                  <a:lnTo>
                    <a:pt x="28" y="1506"/>
                  </a:lnTo>
                  <a:lnTo>
                    <a:pt x="18" y="1486"/>
                  </a:lnTo>
                  <a:lnTo>
                    <a:pt x="12" y="1466"/>
                  </a:lnTo>
                  <a:lnTo>
                    <a:pt x="6" y="1444"/>
                  </a:lnTo>
                  <a:lnTo>
                    <a:pt x="2" y="1422"/>
                  </a:lnTo>
                  <a:lnTo>
                    <a:pt x="0" y="1398"/>
                  </a:lnTo>
                  <a:lnTo>
                    <a:pt x="0" y="406"/>
                  </a:lnTo>
                  <a:lnTo>
                    <a:pt x="0" y="406"/>
                  </a:lnTo>
                  <a:lnTo>
                    <a:pt x="2" y="384"/>
                  </a:lnTo>
                  <a:lnTo>
                    <a:pt x="6" y="360"/>
                  </a:lnTo>
                  <a:lnTo>
                    <a:pt x="12" y="340"/>
                  </a:lnTo>
                  <a:lnTo>
                    <a:pt x="18" y="318"/>
                  </a:lnTo>
                  <a:lnTo>
                    <a:pt x="28" y="300"/>
                  </a:lnTo>
                  <a:lnTo>
                    <a:pt x="40" y="280"/>
                  </a:lnTo>
                  <a:lnTo>
                    <a:pt x="52" y="264"/>
                  </a:lnTo>
                  <a:lnTo>
                    <a:pt x="68" y="246"/>
                  </a:lnTo>
                  <a:lnTo>
                    <a:pt x="84" y="232"/>
                  </a:lnTo>
                  <a:lnTo>
                    <a:pt x="100" y="220"/>
                  </a:lnTo>
                  <a:lnTo>
                    <a:pt x="120" y="208"/>
                  </a:lnTo>
                  <a:lnTo>
                    <a:pt x="138" y="198"/>
                  </a:lnTo>
                  <a:lnTo>
                    <a:pt x="160" y="190"/>
                  </a:lnTo>
                  <a:lnTo>
                    <a:pt x="182" y="186"/>
                  </a:lnTo>
                  <a:lnTo>
                    <a:pt x="204" y="182"/>
                  </a:lnTo>
                  <a:lnTo>
                    <a:pt x="226" y="180"/>
                  </a:lnTo>
                  <a:lnTo>
                    <a:pt x="226" y="180"/>
                  </a:lnTo>
                  <a:close/>
                </a:path>
              </a:pathLst>
            </a:custGeom>
            <a:noFill/>
            <a:ln cap="flat" cmpd="sng" w="12700">
              <a:solidFill>
                <a:srgbClr val="000000"/>
              </a:solidFill>
              <a:prstDash val="dash"/>
              <a:round/>
              <a:headEnd len="sm" w="sm" type="none"/>
              <a:tailEnd len="sm" w="sm" type="none"/>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grpSp>
          <p:nvGrpSpPr>
            <p:cNvPr id="1027" name="Google Shape;1027;p37"/>
            <p:cNvGrpSpPr/>
            <p:nvPr/>
          </p:nvGrpSpPr>
          <p:grpSpPr>
            <a:xfrm>
              <a:off x="1115616" y="3357374"/>
              <a:ext cx="1523692" cy="654210"/>
              <a:chOff x="3638480" y="1730818"/>
              <a:chExt cx="1523692" cy="654210"/>
            </a:xfrm>
          </p:grpSpPr>
          <p:sp>
            <p:nvSpPr>
              <p:cNvPr id="1028" name="Google Shape;1028;p37"/>
              <p:cNvSpPr txBox="1"/>
              <p:nvPr/>
            </p:nvSpPr>
            <p:spPr>
              <a:xfrm>
                <a:off x="3638480" y="1730818"/>
                <a:ext cx="1523692" cy="26842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600">
                    <a:solidFill>
                      <a:srgbClr val="7F7F7F"/>
                    </a:solidFill>
                    <a:latin typeface="Cambria"/>
                    <a:ea typeface="Cambria"/>
                    <a:cs typeface="Cambria"/>
                    <a:sym typeface="Cambria"/>
                  </a:rPr>
                  <a:t>Direction</a:t>
                </a:r>
                <a:endParaRPr b="1" i="0" sz="1600" u="none" cap="none" strike="noStrike">
                  <a:solidFill>
                    <a:srgbClr val="7F7F7F"/>
                  </a:solidFill>
                  <a:latin typeface="Cambria"/>
                  <a:ea typeface="Cambria"/>
                  <a:cs typeface="Cambria"/>
                  <a:sym typeface="Cambria"/>
                </a:endParaRPr>
              </a:p>
            </p:txBody>
          </p:sp>
          <p:sp>
            <p:nvSpPr>
              <p:cNvPr id="1029" name="Google Shape;1029;p37"/>
              <p:cNvSpPr txBox="1"/>
              <p:nvPr/>
            </p:nvSpPr>
            <p:spPr>
              <a:xfrm>
                <a:off x="3697191" y="1963110"/>
                <a:ext cx="1371005" cy="42191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200">
                    <a:solidFill>
                      <a:srgbClr val="7F7F7F"/>
                    </a:solidFill>
                    <a:latin typeface="Cambria"/>
                    <a:ea typeface="Cambria"/>
                    <a:cs typeface="Cambria"/>
                    <a:sym typeface="Cambria"/>
                  </a:rPr>
                  <a:t>Be an encourager, the world has enough critics already.</a:t>
                </a:r>
                <a:endParaRPr b="0" i="0" sz="1200" u="none" cap="none" strike="noStrike">
                  <a:solidFill>
                    <a:srgbClr val="7F7F7F"/>
                  </a:solidFill>
                  <a:latin typeface="Cambria"/>
                  <a:ea typeface="Cambria"/>
                  <a:cs typeface="Cambria"/>
                  <a:sym typeface="Cambria"/>
                </a:endParaRPr>
              </a:p>
            </p:txBody>
          </p:sp>
        </p:grpSp>
      </p:grpSp>
      <p:grpSp>
        <p:nvGrpSpPr>
          <p:cNvPr id="1030" name="Google Shape;1030;p37"/>
          <p:cNvGrpSpPr/>
          <p:nvPr/>
        </p:nvGrpSpPr>
        <p:grpSpPr>
          <a:xfrm>
            <a:off x="4272274" y="4580726"/>
            <a:ext cx="2037361" cy="1247916"/>
            <a:chOff x="1110889" y="3219822"/>
            <a:chExt cx="1528419" cy="936181"/>
          </a:xfrm>
        </p:grpSpPr>
        <p:sp>
          <p:nvSpPr>
            <p:cNvPr id="1031" name="Google Shape;1031;p37"/>
            <p:cNvSpPr/>
            <p:nvPr/>
          </p:nvSpPr>
          <p:spPr>
            <a:xfrm>
              <a:off x="1110889" y="3219822"/>
              <a:ext cx="1496506" cy="936181"/>
            </a:xfrm>
            <a:custGeom>
              <a:rect b="b" l="l" r="r" t="t"/>
              <a:pathLst>
                <a:path extrusionOk="0" h="1624" w="2596">
                  <a:moveTo>
                    <a:pt x="226" y="180"/>
                  </a:moveTo>
                  <a:lnTo>
                    <a:pt x="1172" y="180"/>
                  </a:lnTo>
                  <a:lnTo>
                    <a:pt x="1226" y="102"/>
                  </a:lnTo>
                  <a:lnTo>
                    <a:pt x="1298" y="0"/>
                  </a:lnTo>
                  <a:lnTo>
                    <a:pt x="1370" y="102"/>
                  </a:lnTo>
                  <a:lnTo>
                    <a:pt x="1424" y="180"/>
                  </a:lnTo>
                  <a:lnTo>
                    <a:pt x="2370" y="180"/>
                  </a:lnTo>
                  <a:lnTo>
                    <a:pt x="2370" y="180"/>
                  </a:lnTo>
                  <a:lnTo>
                    <a:pt x="2392" y="182"/>
                  </a:lnTo>
                  <a:lnTo>
                    <a:pt x="2414" y="186"/>
                  </a:lnTo>
                  <a:lnTo>
                    <a:pt x="2436" y="190"/>
                  </a:lnTo>
                  <a:lnTo>
                    <a:pt x="2458" y="198"/>
                  </a:lnTo>
                  <a:lnTo>
                    <a:pt x="2476" y="208"/>
                  </a:lnTo>
                  <a:lnTo>
                    <a:pt x="2496" y="220"/>
                  </a:lnTo>
                  <a:lnTo>
                    <a:pt x="2512" y="232"/>
                  </a:lnTo>
                  <a:lnTo>
                    <a:pt x="2528" y="246"/>
                  </a:lnTo>
                  <a:lnTo>
                    <a:pt x="2544" y="264"/>
                  </a:lnTo>
                  <a:lnTo>
                    <a:pt x="2556" y="280"/>
                  </a:lnTo>
                  <a:lnTo>
                    <a:pt x="2568" y="300"/>
                  </a:lnTo>
                  <a:lnTo>
                    <a:pt x="2578" y="318"/>
                  </a:lnTo>
                  <a:lnTo>
                    <a:pt x="2586" y="340"/>
                  </a:lnTo>
                  <a:lnTo>
                    <a:pt x="2590" y="360"/>
                  </a:lnTo>
                  <a:lnTo>
                    <a:pt x="2594" y="384"/>
                  </a:lnTo>
                  <a:lnTo>
                    <a:pt x="2596" y="406"/>
                  </a:lnTo>
                  <a:lnTo>
                    <a:pt x="2596" y="1398"/>
                  </a:lnTo>
                  <a:lnTo>
                    <a:pt x="2596" y="1398"/>
                  </a:lnTo>
                  <a:lnTo>
                    <a:pt x="2594" y="1422"/>
                  </a:lnTo>
                  <a:lnTo>
                    <a:pt x="2590" y="1444"/>
                  </a:lnTo>
                  <a:lnTo>
                    <a:pt x="2586" y="1466"/>
                  </a:lnTo>
                  <a:lnTo>
                    <a:pt x="2578" y="1486"/>
                  </a:lnTo>
                  <a:lnTo>
                    <a:pt x="2568" y="1506"/>
                  </a:lnTo>
                  <a:lnTo>
                    <a:pt x="2556" y="1524"/>
                  </a:lnTo>
                  <a:lnTo>
                    <a:pt x="2544" y="1542"/>
                  </a:lnTo>
                  <a:lnTo>
                    <a:pt x="2528" y="1558"/>
                  </a:lnTo>
                  <a:lnTo>
                    <a:pt x="2512" y="1572"/>
                  </a:lnTo>
                  <a:lnTo>
                    <a:pt x="2496" y="1586"/>
                  </a:lnTo>
                  <a:lnTo>
                    <a:pt x="2476" y="1598"/>
                  </a:lnTo>
                  <a:lnTo>
                    <a:pt x="2458" y="1606"/>
                  </a:lnTo>
                  <a:lnTo>
                    <a:pt x="2436" y="1614"/>
                  </a:lnTo>
                  <a:lnTo>
                    <a:pt x="2414" y="1620"/>
                  </a:lnTo>
                  <a:lnTo>
                    <a:pt x="2392" y="1624"/>
                  </a:lnTo>
                  <a:lnTo>
                    <a:pt x="2370" y="1624"/>
                  </a:lnTo>
                  <a:lnTo>
                    <a:pt x="226" y="1624"/>
                  </a:lnTo>
                  <a:lnTo>
                    <a:pt x="226" y="1624"/>
                  </a:lnTo>
                  <a:lnTo>
                    <a:pt x="204" y="1624"/>
                  </a:lnTo>
                  <a:lnTo>
                    <a:pt x="182" y="1620"/>
                  </a:lnTo>
                  <a:lnTo>
                    <a:pt x="160" y="1614"/>
                  </a:lnTo>
                  <a:lnTo>
                    <a:pt x="138" y="1606"/>
                  </a:lnTo>
                  <a:lnTo>
                    <a:pt x="120" y="1598"/>
                  </a:lnTo>
                  <a:lnTo>
                    <a:pt x="100" y="1586"/>
                  </a:lnTo>
                  <a:lnTo>
                    <a:pt x="84" y="1572"/>
                  </a:lnTo>
                  <a:lnTo>
                    <a:pt x="68" y="1558"/>
                  </a:lnTo>
                  <a:lnTo>
                    <a:pt x="52" y="1542"/>
                  </a:lnTo>
                  <a:lnTo>
                    <a:pt x="40" y="1524"/>
                  </a:lnTo>
                  <a:lnTo>
                    <a:pt x="28" y="1506"/>
                  </a:lnTo>
                  <a:lnTo>
                    <a:pt x="18" y="1486"/>
                  </a:lnTo>
                  <a:lnTo>
                    <a:pt x="12" y="1466"/>
                  </a:lnTo>
                  <a:lnTo>
                    <a:pt x="6" y="1444"/>
                  </a:lnTo>
                  <a:lnTo>
                    <a:pt x="2" y="1422"/>
                  </a:lnTo>
                  <a:lnTo>
                    <a:pt x="0" y="1398"/>
                  </a:lnTo>
                  <a:lnTo>
                    <a:pt x="0" y="406"/>
                  </a:lnTo>
                  <a:lnTo>
                    <a:pt x="0" y="406"/>
                  </a:lnTo>
                  <a:lnTo>
                    <a:pt x="2" y="384"/>
                  </a:lnTo>
                  <a:lnTo>
                    <a:pt x="6" y="360"/>
                  </a:lnTo>
                  <a:lnTo>
                    <a:pt x="12" y="340"/>
                  </a:lnTo>
                  <a:lnTo>
                    <a:pt x="18" y="318"/>
                  </a:lnTo>
                  <a:lnTo>
                    <a:pt x="28" y="300"/>
                  </a:lnTo>
                  <a:lnTo>
                    <a:pt x="40" y="280"/>
                  </a:lnTo>
                  <a:lnTo>
                    <a:pt x="52" y="264"/>
                  </a:lnTo>
                  <a:lnTo>
                    <a:pt x="68" y="246"/>
                  </a:lnTo>
                  <a:lnTo>
                    <a:pt x="84" y="232"/>
                  </a:lnTo>
                  <a:lnTo>
                    <a:pt x="100" y="220"/>
                  </a:lnTo>
                  <a:lnTo>
                    <a:pt x="120" y="208"/>
                  </a:lnTo>
                  <a:lnTo>
                    <a:pt x="138" y="198"/>
                  </a:lnTo>
                  <a:lnTo>
                    <a:pt x="160" y="190"/>
                  </a:lnTo>
                  <a:lnTo>
                    <a:pt x="182" y="186"/>
                  </a:lnTo>
                  <a:lnTo>
                    <a:pt x="204" y="182"/>
                  </a:lnTo>
                  <a:lnTo>
                    <a:pt x="226" y="180"/>
                  </a:lnTo>
                  <a:lnTo>
                    <a:pt x="226" y="180"/>
                  </a:lnTo>
                  <a:close/>
                </a:path>
              </a:pathLst>
            </a:custGeom>
            <a:noFill/>
            <a:ln cap="flat" cmpd="sng" w="12700">
              <a:solidFill>
                <a:srgbClr val="000000"/>
              </a:solidFill>
              <a:prstDash val="dash"/>
              <a:round/>
              <a:headEnd len="sm" w="sm" type="none"/>
              <a:tailEnd len="sm" w="sm" type="none"/>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grpSp>
          <p:nvGrpSpPr>
            <p:cNvPr id="1032" name="Google Shape;1032;p37"/>
            <p:cNvGrpSpPr/>
            <p:nvPr/>
          </p:nvGrpSpPr>
          <p:grpSpPr>
            <a:xfrm>
              <a:off x="1115616" y="3357374"/>
              <a:ext cx="1523692" cy="654210"/>
              <a:chOff x="3638480" y="1730818"/>
              <a:chExt cx="1523692" cy="654210"/>
            </a:xfrm>
          </p:grpSpPr>
          <p:sp>
            <p:nvSpPr>
              <p:cNvPr id="1033" name="Google Shape;1033;p37"/>
              <p:cNvSpPr txBox="1"/>
              <p:nvPr/>
            </p:nvSpPr>
            <p:spPr>
              <a:xfrm>
                <a:off x="3638480" y="1730818"/>
                <a:ext cx="1523692" cy="26842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600">
                    <a:solidFill>
                      <a:srgbClr val="7F7F7F"/>
                    </a:solidFill>
                    <a:latin typeface="Cambria"/>
                    <a:ea typeface="Cambria"/>
                    <a:cs typeface="Cambria"/>
                    <a:sym typeface="Cambria"/>
                  </a:rPr>
                  <a:t>Editable</a:t>
                </a:r>
                <a:endParaRPr b="1" i="0" sz="1600" u="none" cap="none" strike="noStrike">
                  <a:solidFill>
                    <a:srgbClr val="7F7F7F"/>
                  </a:solidFill>
                  <a:latin typeface="Cambria"/>
                  <a:ea typeface="Cambria"/>
                  <a:cs typeface="Cambria"/>
                  <a:sym typeface="Cambria"/>
                </a:endParaRPr>
              </a:p>
            </p:txBody>
          </p:sp>
          <p:sp>
            <p:nvSpPr>
              <p:cNvPr id="1034" name="Google Shape;1034;p37"/>
              <p:cNvSpPr txBox="1"/>
              <p:nvPr/>
            </p:nvSpPr>
            <p:spPr>
              <a:xfrm>
                <a:off x="3697191" y="1963110"/>
                <a:ext cx="1371005" cy="42191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200">
                    <a:solidFill>
                      <a:srgbClr val="7F7F7F"/>
                    </a:solidFill>
                    <a:latin typeface="Cambria"/>
                    <a:ea typeface="Cambria"/>
                    <a:cs typeface="Cambria"/>
                    <a:sym typeface="Cambria"/>
                  </a:rPr>
                  <a:t>Woe be to him that reads but one book.</a:t>
                </a:r>
                <a:endParaRPr b="0" i="0" sz="1200" u="none" cap="none" strike="noStrike">
                  <a:solidFill>
                    <a:srgbClr val="7F7F7F"/>
                  </a:solidFill>
                  <a:latin typeface="Cambria"/>
                  <a:ea typeface="Cambria"/>
                  <a:cs typeface="Cambria"/>
                  <a:sym typeface="Cambria"/>
                </a:endParaRPr>
              </a:p>
            </p:txBody>
          </p:sp>
        </p:grpSp>
      </p:grpSp>
      <p:grpSp>
        <p:nvGrpSpPr>
          <p:cNvPr id="1035" name="Google Shape;1035;p37"/>
          <p:cNvGrpSpPr/>
          <p:nvPr/>
        </p:nvGrpSpPr>
        <p:grpSpPr>
          <a:xfrm>
            <a:off x="6671916" y="4580726"/>
            <a:ext cx="2037361" cy="1247916"/>
            <a:chOff x="1110889" y="3219822"/>
            <a:chExt cx="1528419" cy="936181"/>
          </a:xfrm>
        </p:grpSpPr>
        <p:sp>
          <p:nvSpPr>
            <p:cNvPr id="1036" name="Google Shape;1036;p37"/>
            <p:cNvSpPr/>
            <p:nvPr/>
          </p:nvSpPr>
          <p:spPr>
            <a:xfrm>
              <a:off x="1110889" y="3219822"/>
              <a:ext cx="1496506" cy="936181"/>
            </a:xfrm>
            <a:custGeom>
              <a:rect b="b" l="l" r="r" t="t"/>
              <a:pathLst>
                <a:path extrusionOk="0" h="1624" w="2596">
                  <a:moveTo>
                    <a:pt x="226" y="180"/>
                  </a:moveTo>
                  <a:lnTo>
                    <a:pt x="1172" y="180"/>
                  </a:lnTo>
                  <a:lnTo>
                    <a:pt x="1226" y="102"/>
                  </a:lnTo>
                  <a:lnTo>
                    <a:pt x="1298" y="0"/>
                  </a:lnTo>
                  <a:lnTo>
                    <a:pt x="1370" y="102"/>
                  </a:lnTo>
                  <a:lnTo>
                    <a:pt x="1424" y="180"/>
                  </a:lnTo>
                  <a:lnTo>
                    <a:pt x="2370" y="180"/>
                  </a:lnTo>
                  <a:lnTo>
                    <a:pt x="2370" y="180"/>
                  </a:lnTo>
                  <a:lnTo>
                    <a:pt x="2392" y="182"/>
                  </a:lnTo>
                  <a:lnTo>
                    <a:pt x="2414" y="186"/>
                  </a:lnTo>
                  <a:lnTo>
                    <a:pt x="2436" y="190"/>
                  </a:lnTo>
                  <a:lnTo>
                    <a:pt x="2458" y="198"/>
                  </a:lnTo>
                  <a:lnTo>
                    <a:pt x="2476" y="208"/>
                  </a:lnTo>
                  <a:lnTo>
                    <a:pt x="2496" y="220"/>
                  </a:lnTo>
                  <a:lnTo>
                    <a:pt x="2512" y="232"/>
                  </a:lnTo>
                  <a:lnTo>
                    <a:pt x="2528" y="246"/>
                  </a:lnTo>
                  <a:lnTo>
                    <a:pt x="2544" y="264"/>
                  </a:lnTo>
                  <a:lnTo>
                    <a:pt x="2556" y="280"/>
                  </a:lnTo>
                  <a:lnTo>
                    <a:pt x="2568" y="300"/>
                  </a:lnTo>
                  <a:lnTo>
                    <a:pt x="2578" y="318"/>
                  </a:lnTo>
                  <a:lnTo>
                    <a:pt x="2586" y="340"/>
                  </a:lnTo>
                  <a:lnTo>
                    <a:pt x="2590" y="360"/>
                  </a:lnTo>
                  <a:lnTo>
                    <a:pt x="2594" y="384"/>
                  </a:lnTo>
                  <a:lnTo>
                    <a:pt x="2596" y="406"/>
                  </a:lnTo>
                  <a:lnTo>
                    <a:pt x="2596" y="1398"/>
                  </a:lnTo>
                  <a:lnTo>
                    <a:pt x="2596" y="1398"/>
                  </a:lnTo>
                  <a:lnTo>
                    <a:pt x="2594" y="1422"/>
                  </a:lnTo>
                  <a:lnTo>
                    <a:pt x="2590" y="1444"/>
                  </a:lnTo>
                  <a:lnTo>
                    <a:pt x="2586" y="1466"/>
                  </a:lnTo>
                  <a:lnTo>
                    <a:pt x="2578" y="1486"/>
                  </a:lnTo>
                  <a:lnTo>
                    <a:pt x="2568" y="1506"/>
                  </a:lnTo>
                  <a:lnTo>
                    <a:pt x="2556" y="1524"/>
                  </a:lnTo>
                  <a:lnTo>
                    <a:pt x="2544" y="1542"/>
                  </a:lnTo>
                  <a:lnTo>
                    <a:pt x="2528" y="1558"/>
                  </a:lnTo>
                  <a:lnTo>
                    <a:pt x="2512" y="1572"/>
                  </a:lnTo>
                  <a:lnTo>
                    <a:pt x="2496" y="1586"/>
                  </a:lnTo>
                  <a:lnTo>
                    <a:pt x="2476" y="1598"/>
                  </a:lnTo>
                  <a:lnTo>
                    <a:pt x="2458" y="1606"/>
                  </a:lnTo>
                  <a:lnTo>
                    <a:pt x="2436" y="1614"/>
                  </a:lnTo>
                  <a:lnTo>
                    <a:pt x="2414" y="1620"/>
                  </a:lnTo>
                  <a:lnTo>
                    <a:pt x="2392" y="1624"/>
                  </a:lnTo>
                  <a:lnTo>
                    <a:pt x="2370" y="1624"/>
                  </a:lnTo>
                  <a:lnTo>
                    <a:pt x="226" y="1624"/>
                  </a:lnTo>
                  <a:lnTo>
                    <a:pt x="226" y="1624"/>
                  </a:lnTo>
                  <a:lnTo>
                    <a:pt x="204" y="1624"/>
                  </a:lnTo>
                  <a:lnTo>
                    <a:pt x="182" y="1620"/>
                  </a:lnTo>
                  <a:lnTo>
                    <a:pt x="160" y="1614"/>
                  </a:lnTo>
                  <a:lnTo>
                    <a:pt x="138" y="1606"/>
                  </a:lnTo>
                  <a:lnTo>
                    <a:pt x="120" y="1598"/>
                  </a:lnTo>
                  <a:lnTo>
                    <a:pt x="100" y="1586"/>
                  </a:lnTo>
                  <a:lnTo>
                    <a:pt x="84" y="1572"/>
                  </a:lnTo>
                  <a:lnTo>
                    <a:pt x="68" y="1558"/>
                  </a:lnTo>
                  <a:lnTo>
                    <a:pt x="52" y="1542"/>
                  </a:lnTo>
                  <a:lnTo>
                    <a:pt x="40" y="1524"/>
                  </a:lnTo>
                  <a:lnTo>
                    <a:pt x="28" y="1506"/>
                  </a:lnTo>
                  <a:lnTo>
                    <a:pt x="18" y="1486"/>
                  </a:lnTo>
                  <a:lnTo>
                    <a:pt x="12" y="1466"/>
                  </a:lnTo>
                  <a:lnTo>
                    <a:pt x="6" y="1444"/>
                  </a:lnTo>
                  <a:lnTo>
                    <a:pt x="2" y="1422"/>
                  </a:lnTo>
                  <a:lnTo>
                    <a:pt x="0" y="1398"/>
                  </a:lnTo>
                  <a:lnTo>
                    <a:pt x="0" y="406"/>
                  </a:lnTo>
                  <a:lnTo>
                    <a:pt x="0" y="406"/>
                  </a:lnTo>
                  <a:lnTo>
                    <a:pt x="2" y="384"/>
                  </a:lnTo>
                  <a:lnTo>
                    <a:pt x="6" y="360"/>
                  </a:lnTo>
                  <a:lnTo>
                    <a:pt x="12" y="340"/>
                  </a:lnTo>
                  <a:lnTo>
                    <a:pt x="18" y="318"/>
                  </a:lnTo>
                  <a:lnTo>
                    <a:pt x="28" y="300"/>
                  </a:lnTo>
                  <a:lnTo>
                    <a:pt x="40" y="280"/>
                  </a:lnTo>
                  <a:lnTo>
                    <a:pt x="52" y="264"/>
                  </a:lnTo>
                  <a:lnTo>
                    <a:pt x="68" y="246"/>
                  </a:lnTo>
                  <a:lnTo>
                    <a:pt x="84" y="232"/>
                  </a:lnTo>
                  <a:lnTo>
                    <a:pt x="100" y="220"/>
                  </a:lnTo>
                  <a:lnTo>
                    <a:pt x="120" y="208"/>
                  </a:lnTo>
                  <a:lnTo>
                    <a:pt x="138" y="198"/>
                  </a:lnTo>
                  <a:lnTo>
                    <a:pt x="160" y="190"/>
                  </a:lnTo>
                  <a:lnTo>
                    <a:pt x="182" y="186"/>
                  </a:lnTo>
                  <a:lnTo>
                    <a:pt x="204" y="182"/>
                  </a:lnTo>
                  <a:lnTo>
                    <a:pt x="226" y="180"/>
                  </a:lnTo>
                  <a:lnTo>
                    <a:pt x="226" y="180"/>
                  </a:lnTo>
                  <a:close/>
                </a:path>
              </a:pathLst>
            </a:custGeom>
            <a:noFill/>
            <a:ln cap="flat" cmpd="sng" w="12700">
              <a:solidFill>
                <a:srgbClr val="000000"/>
              </a:solidFill>
              <a:prstDash val="dash"/>
              <a:round/>
              <a:headEnd len="sm" w="sm" type="none"/>
              <a:tailEnd len="sm" w="sm" type="none"/>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grpSp>
          <p:nvGrpSpPr>
            <p:cNvPr id="1037" name="Google Shape;1037;p37"/>
            <p:cNvGrpSpPr/>
            <p:nvPr/>
          </p:nvGrpSpPr>
          <p:grpSpPr>
            <a:xfrm>
              <a:off x="1115616" y="3357374"/>
              <a:ext cx="1523692" cy="654210"/>
              <a:chOff x="3638480" y="1730818"/>
              <a:chExt cx="1523692" cy="654210"/>
            </a:xfrm>
          </p:grpSpPr>
          <p:sp>
            <p:nvSpPr>
              <p:cNvPr id="1038" name="Google Shape;1038;p37"/>
              <p:cNvSpPr txBox="1"/>
              <p:nvPr/>
            </p:nvSpPr>
            <p:spPr>
              <a:xfrm>
                <a:off x="3638480" y="1730818"/>
                <a:ext cx="1523692" cy="26842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600">
                    <a:solidFill>
                      <a:srgbClr val="7F7F7F"/>
                    </a:solidFill>
                    <a:latin typeface="Cambria"/>
                    <a:ea typeface="Cambria"/>
                    <a:cs typeface="Cambria"/>
                    <a:sym typeface="Cambria"/>
                  </a:rPr>
                  <a:t>Layouts</a:t>
                </a:r>
                <a:endParaRPr b="1" i="0" sz="1600" u="none" cap="none" strike="noStrike">
                  <a:solidFill>
                    <a:srgbClr val="7F7F7F"/>
                  </a:solidFill>
                  <a:latin typeface="Cambria"/>
                  <a:ea typeface="Cambria"/>
                  <a:cs typeface="Cambria"/>
                  <a:sym typeface="Cambria"/>
                </a:endParaRPr>
              </a:p>
            </p:txBody>
          </p:sp>
          <p:sp>
            <p:nvSpPr>
              <p:cNvPr id="1039" name="Google Shape;1039;p37"/>
              <p:cNvSpPr txBox="1"/>
              <p:nvPr/>
            </p:nvSpPr>
            <p:spPr>
              <a:xfrm>
                <a:off x="3697191" y="1963110"/>
                <a:ext cx="1371005" cy="42191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200">
                    <a:solidFill>
                      <a:srgbClr val="7F7F7F"/>
                    </a:solidFill>
                    <a:latin typeface="Cambria"/>
                    <a:ea typeface="Cambria"/>
                    <a:cs typeface="Cambria"/>
                    <a:sym typeface="Cambria"/>
                  </a:rPr>
                  <a:t>Always give your best never worry for results.</a:t>
                </a:r>
                <a:endParaRPr b="0" i="0" sz="1200" u="none" cap="none" strike="noStrike">
                  <a:solidFill>
                    <a:srgbClr val="7F7F7F"/>
                  </a:solidFill>
                  <a:latin typeface="Cambria"/>
                  <a:ea typeface="Cambria"/>
                  <a:cs typeface="Cambria"/>
                  <a:sym typeface="Cambria"/>
                </a:endParaRPr>
              </a:p>
            </p:txBody>
          </p:sp>
        </p:grpSp>
      </p:grpSp>
      <p:grpSp>
        <p:nvGrpSpPr>
          <p:cNvPr id="1040" name="Google Shape;1040;p37"/>
          <p:cNvGrpSpPr/>
          <p:nvPr/>
        </p:nvGrpSpPr>
        <p:grpSpPr>
          <a:xfrm>
            <a:off x="2371383" y="3111198"/>
            <a:ext cx="1064325" cy="885383"/>
            <a:chOff x="4992688" y="0"/>
            <a:chExt cx="906463" cy="754063"/>
          </a:xfrm>
        </p:grpSpPr>
        <p:sp>
          <p:nvSpPr>
            <p:cNvPr id="1041" name="Google Shape;1041;p37"/>
            <p:cNvSpPr/>
            <p:nvPr/>
          </p:nvSpPr>
          <p:spPr>
            <a:xfrm>
              <a:off x="5253038" y="566738"/>
              <a:ext cx="234950" cy="187325"/>
            </a:xfrm>
            <a:custGeom>
              <a:rect b="b" l="l" r="r" t="t"/>
              <a:pathLst>
                <a:path extrusionOk="0" h="118" w="148">
                  <a:moveTo>
                    <a:pt x="148" y="72"/>
                  </a:moveTo>
                  <a:lnTo>
                    <a:pt x="148" y="72"/>
                  </a:lnTo>
                  <a:lnTo>
                    <a:pt x="148" y="80"/>
                  </a:lnTo>
                  <a:lnTo>
                    <a:pt x="146" y="86"/>
                  </a:lnTo>
                  <a:lnTo>
                    <a:pt x="141" y="91"/>
                  </a:lnTo>
                  <a:lnTo>
                    <a:pt x="134" y="95"/>
                  </a:lnTo>
                  <a:lnTo>
                    <a:pt x="45" y="118"/>
                  </a:lnTo>
                  <a:lnTo>
                    <a:pt x="45" y="118"/>
                  </a:lnTo>
                  <a:lnTo>
                    <a:pt x="37" y="118"/>
                  </a:lnTo>
                  <a:lnTo>
                    <a:pt x="31" y="115"/>
                  </a:lnTo>
                  <a:lnTo>
                    <a:pt x="26" y="111"/>
                  </a:lnTo>
                  <a:lnTo>
                    <a:pt x="23" y="107"/>
                  </a:lnTo>
                  <a:lnTo>
                    <a:pt x="22" y="104"/>
                  </a:lnTo>
                  <a:lnTo>
                    <a:pt x="1" y="51"/>
                  </a:lnTo>
                  <a:lnTo>
                    <a:pt x="1" y="51"/>
                  </a:lnTo>
                  <a:lnTo>
                    <a:pt x="0" y="43"/>
                  </a:lnTo>
                  <a:lnTo>
                    <a:pt x="2" y="37"/>
                  </a:lnTo>
                  <a:lnTo>
                    <a:pt x="7" y="31"/>
                  </a:lnTo>
                  <a:lnTo>
                    <a:pt x="13" y="28"/>
                  </a:lnTo>
                  <a:lnTo>
                    <a:pt x="119" y="2"/>
                  </a:lnTo>
                  <a:lnTo>
                    <a:pt x="119" y="2"/>
                  </a:lnTo>
                  <a:lnTo>
                    <a:pt x="127" y="0"/>
                  </a:lnTo>
                  <a:lnTo>
                    <a:pt x="133" y="3"/>
                  </a:lnTo>
                  <a:lnTo>
                    <a:pt x="138" y="8"/>
                  </a:lnTo>
                  <a:lnTo>
                    <a:pt x="142" y="14"/>
                  </a:lnTo>
                  <a:lnTo>
                    <a:pt x="148" y="72"/>
                  </a:ln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042" name="Google Shape;1042;p37"/>
            <p:cNvSpPr/>
            <p:nvPr/>
          </p:nvSpPr>
          <p:spPr>
            <a:xfrm>
              <a:off x="5218113" y="555625"/>
              <a:ext cx="82550" cy="100013"/>
            </a:xfrm>
            <a:custGeom>
              <a:rect b="b" l="l" r="r" t="t"/>
              <a:pathLst>
                <a:path extrusionOk="0" h="63" w="52">
                  <a:moveTo>
                    <a:pt x="0" y="10"/>
                  </a:moveTo>
                  <a:lnTo>
                    <a:pt x="13" y="0"/>
                  </a:lnTo>
                  <a:lnTo>
                    <a:pt x="52" y="53"/>
                  </a:lnTo>
                  <a:lnTo>
                    <a:pt x="38" y="63"/>
                  </a:lnTo>
                  <a:lnTo>
                    <a:pt x="0" y="10"/>
                  </a:ln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043" name="Google Shape;1043;p37"/>
            <p:cNvSpPr/>
            <p:nvPr/>
          </p:nvSpPr>
          <p:spPr>
            <a:xfrm>
              <a:off x="5434013" y="503238"/>
              <a:ext cx="38100" cy="106363"/>
            </a:xfrm>
            <a:custGeom>
              <a:rect b="b" l="l" r="r" t="t"/>
              <a:pathLst>
                <a:path extrusionOk="0" h="67" w="24">
                  <a:moveTo>
                    <a:pt x="24" y="1"/>
                  </a:moveTo>
                  <a:lnTo>
                    <a:pt x="9" y="0"/>
                  </a:lnTo>
                  <a:lnTo>
                    <a:pt x="0" y="64"/>
                  </a:lnTo>
                  <a:lnTo>
                    <a:pt x="16" y="67"/>
                  </a:lnTo>
                  <a:lnTo>
                    <a:pt x="24" y="1"/>
                  </a:ln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044" name="Google Shape;1044;p37"/>
            <p:cNvSpPr/>
            <p:nvPr/>
          </p:nvSpPr>
          <p:spPr>
            <a:xfrm>
              <a:off x="4992688" y="0"/>
              <a:ext cx="577850" cy="577850"/>
            </a:xfrm>
            <a:custGeom>
              <a:rect b="b" l="l" r="r" t="t"/>
              <a:pathLst>
                <a:path extrusionOk="0" h="364" w="364">
                  <a:moveTo>
                    <a:pt x="6" y="228"/>
                  </a:moveTo>
                  <a:lnTo>
                    <a:pt x="6" y="228"/>
                  </a:lnTo>
                  <a:lnTo>
                    <a:pt x="2" y="209"/>
                  </a:lnTo>
                  <a:lnTo>
                    <a:pt x="0" y="191"/>
                  </a:lnTo>
                  <a:lnTo>
                    <a:pt x="0" y="172"/>
                  </a:lnTo>
                  <a:lnTo>
                    <a:pt x="2" y="155"/>
                  </a:lnTo>
                  <a:lnTo>
                    <a:pt x="5" y="137"/>
                  </a:lnTo>
                  <a:lnTo>
                    <a:pt x="10" y="121"/>
                  </a:lnTo>
                  <a:lnTo>
                    <a:pt x="18" y="104"/>
                  </a:lnTo>
                  <a:lnTo>
                    <a:pt x="25" y="89"/>
                  </a:lnTo>
                  <a:lnTo>
                    <a:pt x="35" y="74"/>
                  </a:lnTo>
                  <a:lnTo>
                    <a:pt x="46" y="62"/>
                  </a:lnTo>
                  <a:lnTo>
                    <a:pt x="58" y="49"/>
                  </a:lnTo>
                  <a:lnTo>
                    <a:pt x="72" y="38"/>
                  </a:lnTo>
                  <a:lnTo>
                    <a:pt x="87" y="28"/>
                  </a:lnTo>
                  <a:lnTo>
                    <a:pt x="102" y="19"/>
                  </a:lnTo>
                  <a:lnTo>
                    <a:pt x="119" y="11"/>
                  </a:lnTo>
                  <a:lnTo>
                    <a:pt x="137" y="6"/>
                  </a:lnTo>
                  <a:lnTo>
                    <a:pt x="137" y="6"/>
                  </a:lnTo>
                  <a:lnTo>
                    <a:pt x="155" y="3"/>
                  </a:lnTo>
                  <a:lnTo>
                    <a:pt x="174" y="0"/>
                  </a:lnTo>
                  <a:lnTo>
                    <a:pt x="191" y="0"/>
                  </a:lnTo>
                  <a:lnTo>
                    <a:pt x="209" y="3"/>
                  </a:lnTo>
                  <a:lnTo>
                    <a:pt x="226" y="6"/>
                  </a:lnTo>
                  <a:lnTo>
                    <a:pt x="243" y="11"/>
                  </a:lnTo>
                  <a:lnTo>
                    <a:pt x="259" y="18"/>
                  </a:lnTo>
                  <a:lnTo>
                    <a:pt x="276" y="25"/>
                  </a:lnTo>
                  <a:lnTo>
                    <a:pt x="289" y="35"/>
                  </a:lnTo>
                  <a:lnTo>
                    <a:pt x="303" y="47"/>
                  </a:lnTo>
                  <a:lnTo>
                    <a:pt x="316" y="59"/>
                  </a:lnTo>
                  <a:lnTo>
                    <a:pt x="327" y="72"/>
                  </a:lnTo>
                  <a:lnTo>
                    <a:pt x="337" y="87"/>
                  </a:lnTo>
                  <a:lnTo>
                    <a:pt x="346" y="103"/>
                  </a:lnTo>
                  <a:lnTo>
                    <a:pt x="352" y="120"/>
                  </a:lnTo>
                  <a:lnTo>
                    <a:pt x="359" y="137"/>
                  </a:lnTo>
                  <a:lnTo>
                    <a:pt x="359" y="137"/>
                  </a:lnTo>
                  <a:lnTo>
                    <a:pt x="362" y="156"/>
                  </a:lnTo>
                  <a:lnTo>
                    <a:pt x="364" y="174"/>
                  </a:lnTo>
                  <a:lnTo>
                    <a:pt x="364" y="191"/>
                  </a:lnTo>
                  <a:lnTo>
                    <a:pt x="362" y="209"/>
                  </a:lnTo>
                  <a:lnTo>
                    <a:pt x="359" y="227"/>
                  </a:lnTo>
                  <a:lnTo>
                    <a:pt x="354" y="244"/>
                  </a:lnTo>
                  <a:lnTo>
                    <a:pt x="347" y="259"/>
                  </a:lnTo>
                  <a:lnTo>
                    <a:pt x="338" y="276"/>
                  </a:lnTo>
                  <a:lnTo>
                    <a:pt x="328" y="290"/>
                  </a:lnTo>
                  <a:lnTo>
                    <a:pt x="318" y="303"/>
                  </a:lnTo>
                  <a:lnTo>
                    <a:pt x="306" y="316"/>
                  </a:lnTo>
                  <a:lnTo>
                    <a:pt x="292" y="327"/>
                  </a:lnTo>
                  <a:lnTo>
                    <a:pt x="278" y="337"/>
                  </a:lnTo>
                  <a:lnTo>
                    <a:pt x="262" y="346"/>
                  </a:lnTo>
                  <a:lnTo>
                    <a:pt x="245" y="354"/>
                  </a:lnTo>
                  <a:lnTo>
                    <a:pt x="226" y="359"/>
                  </a:lnTo>
                  <a:lnTo>
                    <a:pt x="226" y="359"/>
                  </a:lnTo>
                  <a:lnTo>
                    <a:pt x="209" y="363"/>
                  </a:lnTo>
                  <a:lnTo>
                    <a:pt x="190" y="364"/>
                  </a:lnTo>
                  <a:lnTo>
                    <a:pt x="172" y="364"/>
                  </a:lnTo>
                  <a:lnTo>
                    <a:pt x="155" y="363"/>
                  </a:lnTo>
                  <a:lnTo>
                    <a:pt x="137" y="359"/>
                  </a:lnTo>
                  <a:lnTo>
                    <a:pt x="121" y="354"/>
                  </a:lnTo>
                  <a:lnTo>
                    <a:pt x="104" y="347"/>
                  </a:lnTo>
                  <a:lnTo>
                    <a:pt x="89" y="339"/>
                  </a:lnTo>
                  <a:lnTo>
                    <a:pt x="74" y="330"/>
                  </a:lnTo>
                  <a:lnTo>
                    <a:pt x="60" y="318"/>
                  </a:lnTo>
                  <a:lnTo>
                    <a:pt x="48" y="306"/>
                  </a:lnTo>
                  <a:lnTo>
                    <a:pt x="36" y="292"/>
                  </a:lnTo>
                  <a:lnTo>
                    <a:pt x="26" y="278"/>
                  </a:lnTo>
                  <a:lnTo>
                    <a:pt x="19" y="262"/>
                  </a:lnTo>
                  <a:lnTo>
                    <a:pt x="11" y="245"/>
                  </a:lnTo>
                  <a:lnTo>
                    <a:pt x="6" y="228"/>
                  </a:lnTo>
                  <a:lnTo>
                    <a:pt x="6" y="228"/>
                  </a:lnTo>
                  <a:close/>
                  <a:moveTo>
                    <a:pt x="21" y="223"/>
                  </a:moveTo>
                  <a:lnTo>
                    <a:pt x="21" y="223"/>
                  </a:lnTo>
                  <a:lnTo>
                    <a:pt x="26" y="239"/>
                  </a:lnTo>
                  <a:lnTo>
                    <a:pt x="33" y="254"/>
                  </a:lnTo>
                  <a:lnTo>
                    <a:pt x="41" y="269"/>
                  </a:lnTo>
                  <a:lnTo>
                    <a:pt x="50" y="282"/>
                  </a:lnTo>
                  <a:lnTo>
                    <a:pt x="60" y="295"/>
                  </a:lnTo>
                  <a:lnTo>
                    <a:pt x="72" y="306"/>
                  </a:lnTo>
                  <a:lnTo>
                    <a:pt x="84" y="316"/>
                  </a:lnTo>
                  <a:lnTo>
                    <a:pt x="98" y="325"/>
                  </a:lnTo>
                  <a:lnTo>
                    <a:pt x="112" y="332"/>
                  </a:lnTo>
                  <a:lnTo>
                    <a:pt x="126" y="339"/>
                  </a:lnTo>
                  <a:lnTo>
                    <a:pt x="142" y="342"/>
                  </a:lnTo>
                  <a:lnTo>
                    <a:pt x="157" y="346"/>
                  </a:lnTo>
                  <a:lnTo>
                    <a:pt x="174" y="347"/>
                  </a:lnTo>
                  <a:lnTo>
                    <a:pt x="190" y="347"/>
                  </a:lnTo>
                  <a:lnTo>
                    <a:pt x="206" y="346"/>
                  </a:lnTo>
                  <a:lnTo>
                    <a:pt x="223" y="342"/>
                  </a:lnTo>
                  <a:lnTo>
                    <a:pt x="223" y="342"/>
                  </a:lnTo>
                  <a:lnTo>
                    <a:pt x="239" y="337"/>
                  </a:lnTo>
                  <a:lnTo>
                    <a:pt x="254" y="331"/>
                  </a:lnTo>
                  <a:lnTo>
                    <a:pt x="269" y="323"/>
                  </a:lnTo>
                  <a:lnTo>
                    <a:pt x="282" y="315"/>
                  </a:lnTo>
                  <a:lnTo>
                    <a:pt x="294" y="303"/>
                  </a:lnTo>
                  <a:lnTo>
                    <a:pt x="306" y="292"/>
                  </a:lnTo>
                  <a:lnTo>
                    <a:pt x="316" y="281"/>
                  </a:lnTo>
                  <a:lnTo>
                    <a:pt x="325" y="267"/>
                  </a:lnTo>
                  <a:lnTo>
                    <a:pt x="332" y="253"/>
                  </a:lnTo>
                  <a:lnTo>
                    <a:pt x="338" y="238"/>
                  </a:lnTo>
                  <a:lnTo>
                    <a:pt x="342" y="223"/>
                  </a:lnTo>
                  <a:lnTo>
                    <a:pt x="346" y="206"/>
                  </a:lnTo>
                  <a:lnTo>
                    <a:pt x="347" y="191"/>
                  </a:lnTo>
                  <a:lnTo>
                    <a:pt x="347" y="175"/>
                  </a:lnTo>
                  <a:lnTo>
                    <a:pt x="346" y="157"/>
                  </a:lnTo>
                  <a:lnTo>
                    <a:pt x="342" y="141"/>
                  </a:lnTo>
                  <a:lnTo>
                    <a:pt x="342" y="141"/>
                  </a:lnTo>
                  <a:lnTo>
                    <a:pt x="337" y="125"/>
                  </a:lnTo>
                  <a:lnTo>
                    <a:pt x="331" y="110"/>
                  </a:lnTo>
                  <a:lnTo>
                    <a:pt x="323" y="96"/>
                  </a:lnTo>
                  <a:lnTo>
                    <a:pt x="315" y="82"/>
                  </a:lnTo>
                  <a:lnTo>
                    <a:pt x="303" y="69"/>
                  </a:lnTo>
                  <a:lnTo>
                    <a:pt x="292" y="59"/>
                  </a:lnTo>
                  <a:lnTo>
                    <a:pt x="279" y="49"/>
                  </a:lnTo>
                  <a:lnTo>
                    <a:pt x="267" y="40"/>
                  </a:lnTo>
                  <a:lnTo>
                    <a:pt x="253" y="33"/>
                  </a:lnTo>
                  <a:lnTo>
                    <a:pt x="238" y="26"/>
                  </a:lnTo>
                  <a:lnTo>
                    <a:pt x="223" y="21"/>
                  </a:lnTo>
                  <a:lnTo>
                    <a:pt x="206" y="19"/>
                  </a:lnTo>
                  <a:lnTo>
                    <a:pt x="191" y="16"/>
                  </a:lnTo>
                  <a:lnTo>
                    <a:pt x="175" y="16"/>
                  </a:lnTo>
                  <a:lnTo>
                    <a:pt x="157" y="19"/>
                  </a:lnTo>
                  <a:lnTo>
                    <a:pt x="141" y="21"/>
                  </a:lnTo>
                  <a:lnTo>
                    <a:pt x="141" y="21"/>
                  </a:lnTo>
                  <a:lnTo>
                    <a:pt x="125" y="26"/>
                  </a:lnTo>
                  <a:lnTo>
                    <a:pt x="109" y="33"/>
                  </a:lnTo>
                  <a:lnTo>
                    <a:pt x="96" y="42"/>
                  </a:lnTo>
                  <a:lnTo>
                    <a:pt x="82" y="50"/>
                  </a:lnTo>
                  <a:lnTo>
                    <a:pt x="69" y="60"/>
                  </a:lnTo>
                  <a:lnTo>
                    <a:pt x="58" y="72"/>
                  </a:lnTo>
                  <a:lnTo>
                    <a:pt x="48" y="84"/>
                  </a:lnTo>
                  <a:lnTo>
                    <a:pt x="40" y="98"/>
                  </a:lnTo>
                  <a:lnTo>
                    <a:pt x="33" y="112"/>
                  </a:lnTo>
                  <a:lnTo>
                    <a:pt x="26" y="126"/>
                  </a:lnTo>
                  <a:lnTo>
                    <a:pt x="21" y="142"/>
                  </a:lnTo>
                  <a:lnTo>
                    <a:pt x="18" y="157"/>
                  </a:lnTo>
                  <a:lnTo>
                    <a:pt x="16" y="174"/>
                  </a:lnTo>
                  <a:lnTo>
                    <a:pt x="16" y="190"/>
                  </a:lnTo>
                  <a:lnTo>
                    <a:pt x="18" y="206"/>
                  </a:lnTo>
                  <a:lnTo>
                    <a:pt x="21" y="223"/>
                  </a:lnTo>
                  <a:lnTo>
                    <a:pt x="21" y="223"/>
                  </a:ln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045" name="Google Shape;1045;p37"/>
            <p:cNvSpPr/>
            <p:nvPr/>
          </p:nvSpPr>
          <p:spPr>
            <a:xfrm>
              <a:off x="5006976" y="74613"/>
              <a:ext cx="227013" cy="487363"/>
            </a:xfrm>
            <a:custGeom>
              <a:rect b="b" l="l" r="r" t="t"/>
              <a:pathLst>
                <a:path extrusionOk="0" h="307" w="143">
                  <a:moveTo>
                    <a:pt x="65" y="0"/>
                  </a:moveTo>
                  <a:lnTo>
                    <a:pt x="65" y="0"/>
                  </a:lnTo>
                  <a:lnTo>
                    <a:pt x="55" y="7"/>
                  </a:lnTo>
                  <a:lnTo>
                    <a:pt x="46" y="16"/>
                  </a:lnTo>
                  <a:lnTo>
                    <a:pt x="39" y="25"/>
                  </a:lnTo>
                  <a:lnTo>
                    <a:pt x="31" y="35"/>
                  </a:lnTo>
                  <a:lnTo>
                    <a:pt x="25" y="45"/>
                  </a:lnTo>
                  <a:lnTo>
                    <a:pt x="19" y="56"/>
                  </a:lnTo>
                  <a:lnTo>
                    <a:pt x="14" y="68"/>
                  </a:lnTo>
                  <a:lnTo>
                    <a:pt x="9" y="79"/>
                  </a:lnTo>
                  <a:lnTo>
                    <a:pt x="5" y="90"/>
                  </a:lnTo>
                  <a:lnTo>
                    <a:pt x="2" y="103"/>
                  </a:lnTo>
                  <a:lnTo>
                    <a:pt x="0" y="115"/>
                  </a:lnTo>
                  <a:lnTo>
                    <a:pt x="0" y="127"/>
                  </a:lnTo>
                  <a:lnTo>
                    <a:pt x="0" y="139"/>
                  </a:lnTo>
                  <a:lnTo>
                    <a:pt x="0" y="153"/>
                  </a:lnTo>
                  <a:lnTo>
                    <a:pt x="2" y="166"/>
                  </a:lnTo>
                  <a:lnTo>
                    <a:pt x="5" y="178"/>
                  </a:lnTo>
                  <a:lnTo>
                    <a:pt x="5" y="178"/>
                  </a:lnTo>
                  <a:lnTo>
                    <a:pt x="9" y="191"/>
                  </a:lnTo>
                  <a:lnTo>
                    <a:pt x="12" y="203"/>
                  </a:lnTo>
                  <a:lnTo>
                    <a:pt x="19" y="215"/>
                  </a:lnTo>
                  <a:lnTo>
                    <a:pt x="25" y="226"/>
                  </a:lnTo>
                  <a:lnTo>
                    <a:pt x="31" y="236"/>
                  </a:lnTo>
                  <a:lnTo>
                    <a:pt x="39" y="246"/>
                  </a:lnTo>
                  <a:lnTo>
                    <a:pt x="48" y="255"/>
                  </a:lnTo>
                  <a:lnTo>
                    <a:pt x="56" y="264"/>
                  </a:lnTo>
                  <a:lnTo>
                    <a:pt x="65" y="271"/>
                  </a:lnTo>
                  <a:lnTo>
                    <a:pt x="75" y="279"/>
                  </a:lnTo>
                  <a:lnTo>
                    <a:pt x="85" y="285"/>
                  </a:lnTo>
                  <a:lnTo>
                    <a:pt x="97" y="292"/>
                  </a:lnTo>
                  <a:lnTo>
                    <a:pt x="108" y="297"/>
                  </a:lnTo>
                  <a:lnTo>
                    <a:pt x="119" y="300"/>
                  </a:lnTo>
                  <a:lnTo>
                    <a:pt x="132" y="304"/>
                  </a:lnTo>
                  <a:lnTo>
                    <a:pt x="143" y="307"/>
                  </a:lnTo>
                  <a:lnTo>
                    <a:pt x="143" y="307"/>
                  </a:lnTo>
                  <a:lnTo>
                    <a:pt x="118" y="284"/>
                  </a:lnTo>
                  <a:lnTo>
                    <a:pt x="97" y="263"/>
                  </a:lnTo>
                  <a:lnTo>
                    <a:pt x="79" y="240"/>
                  </a:lnTo>
                  <a:lnTo>
                    <a:pt x="65" y="219"/>
                  </a:lnTo>
                  <a:lnTo>
                    <a:pt x="54" y="196"/>
                  </a:lnTo>
                  <a:lnTo>
                    <a:pt x="46" y="175"/>
                  </a:lnTo>
                  <a:lnTo>
                    <a:pt x="40" y="153"/>
                  </a:lnTo>
                  <a:lnTo>
                    <a:pt x="37" y="132"/>
                  </a:lnTo>
                  <a:lnTo>
                    <a:pt x="36" y="112"/>
                  </a:lnTo>
                  <a:lnTo>
                    <a:pt x="37" y="93"/>
                  </a:lnTo>
                  <a:lnTo>
                    <a:pt x="40" y="74"/>
                  </a:lnTo>
                  <a:lnTo>
                    <a:pt x="44" y="56"/>
                  </a:lnTo>
                  <a:lnTo>
                    <a:pt x="49" y="40"/>
                  </a:lnTo>
                  <a:lnTo>
                    <a:pt x="54" y="25"/>
                  </a:lnTo>
                  <a:lnTo>
                    <a:pt x="59" y="11"/>
                  </a:lnTo>
                  <a:lnTo>
                    <a:pt x="65" y="0"/>
                  </a:lnTo>
                  <a:lnTo>
                    <a:pt x="65" y="0"/>
                  </a:ln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046" name="Google Shape;1046;p37"/>
            <p:cNvSpPr/>
            <p:nvPr/>
          </p:nvSpPr>
          <p:spPr>
            <a:xfrm>
              <a:off x="5164138" y="68263"/>
              <a:ext cx="217488" cy="495300"/>
            </a:xfrm>
            <a:custGeom>
              <a:rect b="b" l="l" r="r" t="t"/>
              <a:pathLst>
                <a:path extrusionOk="0" h="312" w="137">
                  <a:moveTo>
                    <a:pt x="72" y="0"/>
                  </a:moveTo>
                  <a:lnTo>
                    <a:pt x="72" y="0"/>
                  </a:lnTo>
                  <a:lnTo>
                    <a:pt x="67" y="6"/>
                  </a:lnTo>
                  <a:lnTo>
                    <a:pt x="61" y="12"/>
                  </a:lnTo>
                  <a:lnTo>
                    <a:pt x="53" y="17"/>
                  </a:lnTo>
                  <a:lnTo>
                    <a:pt x="43" y="21"/>
                  </a:lnTo>
                  <a:lnTo>
                    <a:pt x="43" y="21"/>
                  </a:lnTo>
                  <a:lnTo>
                    <a:pt x="30" y="22"/>
                  </a:lnTo>
                  <a:lnTo>
                    <a:pt x="19" y="21"/>
                  </a:lnTo>
                  <a:lnTo>
                    <a:pt x="10" y="19"/>
                  </a:lnTo>
                  <a:lnTo>
                    <a:pt x="1" y="12"/>
                  </a:lnTo>
                  <a:lnTo>
                    <a:pt x="1" y="12"/>
                  </a:lnTo>
                  <a:lnTo>
                    <a:pt x="0" y="40"/>
                  </a:lnTo>
                  <a:lnTo>
                    <a:pt x="0" y="70"/>
                  </a:lnTo>
                  <a:lnTo>
                    <a:pt x="1" y="88"/>
                  </a:lnTo>
                  <a:lnTo>
                    <a:pt x="3" y="106"/>
                  </a:lnTo>
                  <a:lnTo>
                    <a:pt x="6" y="124"/>
                  </a:lnTo>
                  <a:lnTo>
                    <a:pt x="10" y="143"/>
                  </a:lnTo>
                  <a:lnTo>
                    <a:pt x="15" y="163"/>
                  </a:lnTo>
                  <a:lnTo>
                    <a:pt x="23" y="184"/>
                  </a:lnTo>
                  <a:lnTo>
                    <a:pt x="30" y="205"/>
                  </a:lnTo>
                  <a:lnTo>
                    <a:pt x="40" y="226"/>
                  </a:lnTo>
                  <a:lnTo>
                    <a:pt x="52" y="248"/>
                  </a:lnTo>
                  <a:lnTo>
                    <a:pt x="66" y="269"/>
                  </a:lnTo>
                  <a:lnTo>
                    <a:pt x="81" y="291"/>
                  </a:lnTo>
                  <a:lnTo>
                    <a:pt x="97" y="312"/>
                  </a:lnTo>
                  <a:lnTo>
                    <a:pt x="97" y="312"/>
                  </a:lnTo>
                  <a:lnTo>
                    <a:pt x="117" y="308"/>
                  </a:lnTo>
                  <a:lnTo>
                    <a:pt x="117" y="308"/>
                  </a:lnTo>
                  <a:lnTo>
                    <a:pt x="129" y="304"/>
                  </a:lnTo>
                  <a:lnTo>
                    <a:pt x="129" y="304"/>
                  </a:lnTo>
                  <a:lnTo>
                    <a:pt x="132" y="278"/>
                  </a:lnTo>
                  <a:lnTo>
                    <a:pt x="136" y="253"/>
                  </a:lnTo>
                  <a:lnTo>
                    <a:pt x="137" y="228"/>
                  </a:lnTo>
                  <a:lnTo>
                    <a:pt x="137" y="204"/>
                  </a:lnTo>
                  <a:lnTo>
                    <a:pt x="136" y="181"/>
                  </a:lnTo>
                  <a:lnTo>
                    <a:pt x="134" y="160"/>
                  </a:lnTo>
                  <a:lnTo>
                    <a:pt x="130" y="138"/>
                  </a:lnTo>
                  <a:lnTo>
                    <a:pt x="125" y="118"/>
                  </a:lnTo>
                  <a:lnTo>
                    <a:pt x="120" y="100"/>
                  </a:lnTo>
                  <a:lnTo>
                    <a:pt x="113" y="82"/>
                  </a:lnTo>
                  <a:lnTo>
                    <a:pt x="107" y="65"/>
                  </a:lnTo>
                  <a:lnTo>
                    <a:pt x="101" y="50"/>
                  </a:lnTo>
                  <a:lnTo>
                    <a:pt x="86" y="22"/>
                  </a:lnTo>
                  <a:lnTo>
                    <a:pt x="72" y="0"/>
                  </a:lnTo>
                  <a:lnTo>
                    <a:pt x="72" y="0"/>
                  </a:ln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047" name="Google Shape;1047;p37"/>
            <p:cNvSpPr/>
            <p:nvPr/>
          </p:nvSpPr>
          <p:spPr>
            <a:xfrm>
              <a:off x="5308601" y="14288"/>
              <a:ext cx="249238" cy="503238"/>
            </a:xfrm>
            <a:custGeom>
              <a:rect b="b" l="l" r="r" t="t"/>
              <a:pathLst>
                <a:path extrusionOk="0" h="317" w="157">
                  <a:moveTo>
                    <a:pt x="152" y="131"/>
                  </a:moveTo>
                  <a:lnTo>
                    <a:pt x="152" y="131"/>
                  </a:lnTo>
                  <a:lnTo>
                    <a:pt x="147" y="117"/>
                  </a:lnTo>
                  <a:lnTo>
                    <a:pt x="142" y="104"/>
                  </a:lnTo>
                  <a:lnTo>
                    <a:pt x="137" y="92"/>
                  </a:lnTo>
                  <a:lnTo>
                    <a:pt x="129" y="80"/>
                  </a:lnTo>
                  <a:lnTo>
                    <a:pt x="122" y="69"/>
                  </a:lnTo>
                  <a:lnTo>
                    <a:pt x="114" y="59"/>
                  </a:lnTo>
                  <a:lnTo>
                    <a:pt x="106" y="49"/>
                  </a:lnTo>
                  <a:lnTo>
                    <a:pt x="95" y="40"/>
                  </a:lnTo>
                  <a:lnTo>
                    <a:pt x="85" y="33"/>
                  </a:lnTo>
                  <a:lnTo>
                    <a:pt x="74" y="25"/>
                  </a:lnTo>
                  <a:lnTo>
                    <a:pt x="63" y="19"/>
                  </a:lnTo>
                  <a:lnTo>
                    <a:pt x="50" y="14"/>
                  </a:lnTo>
                  <a:lnTo>
                    <a:pt x="39" y="9"/>
                  </a:lnTo>
                  <a:lnTo>
                    <a:pt x="26" y="5"/>
                  </a:lnTo>
                  <a:lnTo>
                    <a:pt x="12" y="2"/>
                  </a:lnTo>
                  <a:lnTo>
                    <a:pt x="0" y="0"/>
                  </a:lnTo>
                  <a:lnTo>
                    <a:pt x="0" y="0"/>
                  </a:lnTo>
                  <a:lnTo>
                    <a:pt x="10" y="7"/>
                  </a:lnTo>
                  <a:lnTo>
                    <a:pt x="22" y="16"/>
                  </a:lnTo>
                  <a:lnTo>
                    <a:pt x="34" y="28"/>
                  </a:lnTo>
                  <a:lnTo>
                    <a:pt x="46" y="39"/>
                  </a:lnTo>
                  <a:lnTo>
                    <a:pt x="59" y="53"/>
                  </a:lnTo>
                  <a:lnTo>
                    <a:pt x="70" y="68"/>
                  </a:lnTo>
                  <a:lnTo>
                    <a:pt x="82" y="85"/>
                  </a:lnTo>
                  <a:lnTo>
                    <a:pt x="90" y="104"/>
                  </a:lnTo>
                  <a:lnTo>
                    <a:pt x="99" y="124"/>
                  </a:lnTo>
                  <a:lnTo>
                    <a:pt x="106" y="146"/>
                  </a:lnTo>
                  <a:lnTo>
                    <a:pt x="109" y="170"/>
                  </a:lnTo>
                  <a:lnTo>
                    <a:pt x="109" y="196"/>
                  </a:lnTo>
                  <a:lnTo>
                    <a:pt x="109" y="209"/>
                  </a:lnTo>
                  <a:lnTo>
                    <a:pt x="108" y="224"/>
                  </a:lnTo>
                  <a:lnTo>
                    <a:pt x="106" y="238"/>
                  </a:lnTo>
                  <a:lnTo>
                    <a:pt x="103" y="253"/>
                  </a:lnTo>
                  <a:lnTo>
                    <a:pt x="99" y="268"/>
                  </a:lnTo>
                  <a:lnTo>
                    <a:pt x="94" y="284"/>
                  </a:lnTo>
                  <a:lnTo>
                    <a:pt x="88" y="301"/>
                  </a:lnTo>
                  <a:lnTo>
                    <a:pt x="80" y="317"/>
                  </a:lnTo>
                  <a:lnTo>
                    <a:pt x="80" y="317"/>
                  </a:lnTo>
                  <a:lnTo>
                    <a:pt x="92" y="309"/>
                  </a:lnTo>
                  <a:lnTo>
                    <a:pt x="102" y="301"/>
                  </a:lnTo>
                  <a:lnTo>
                    <a:pt x="111" y="291"/>
                  </a:lnTo>
                  <a:lnTo>
                    <a:pt x="119" y="282"/>
                  </a:lnTo>
                  <a:lnTo>
                    <a:pt x="127" y="270"/>
                  </a:lnTo>
                  <a:lnTo>
                    <a:pt x="134" y="259"/>
                  </a:lnTo>
                  <a:lnTo>
                    <a:pt x="139" y="248"/>
                  </a:lnTo>
                  <a:lnTo>
                    <a:pt x="146" y="236"/>
                  </a:lnTo>
                  <a:lnTo>
                    <a:pt x="150" y="224"/>
                  </a:lnTo>
                  <a:lnTo>
                    <a:pt x="153" y="211"/>
                  </a:lnTo>
                  <a:lnTo>
                    <a:pt x="156" y="197"/>
                  </a:lnTo>
                  <a:lnTo>
                    <a:pt x="157" y="185"/>
                  </a:lnTo>
                  <a:lnTo>
                    <a:pt x="157" y="171"/>
                  </a:lnTo>
                  <a:lnTo>
                    <a:pt x="156" y="157"/>
                  </a:lnTo>
                  <a:lnTo>
                    <a:pt x="155" y="145"/>
                  </a:lnTo>
                  <a:lnTo>
                    <a:pt x="152" y="131"/>
                  </a:lnTo>
                  <a:lnTo>
                    <a:pt x="152" y="131"/>
                  </a:ln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048" name="Google Shape;1048;p37"/>
            <p:cNvSpPr/>
            <p:nvPr/>
          </p:nvSpPr>
          <p:spPr>
            <a:xfrm>
              <a:off x="5119688" y="1588"/>
              <a:ext cx="212725" cy="109538"/>
            </a:xfrm>
            <a:custGeom>
              <a:rect b="b" l="l" r="r" t="t"/>
              <a:pathLst>
                <a:path extrusionOk="0" h="69" w="134">
                  <a:moveTo>
                    <a:pt x="28" y="69"/>
                  </a:moveTo>
                  <a:lnTo>
                    <a:pt x="28" y="69"/>
                  </a:lnTo>
                  <a:lnTo>
                    <a:pt x="19" y="68"/>
                  </a:lnTo>
                  <a:lnTo>
                    <a:pt x="12" y="64"/>
                  </a:lnTo>
                  <a:lnTo>
                    <a:pt x="8" y="63"/>
                  </a:lnTo>
                  <a:lnTo>
                    <a:pt x="4" y="59"/>
                  </a:lnTo>
                  <a:lnTo>
                    <a:pt x="2" y="57"/>
                  </a:lnTo>
                  <a:lnTo>
                    <a:pt x="0" y="52"/>
                  </a:lnTo>
                  <a:lnTo>
                    <a:pt x="0" y="52"/>
                  </a:lnTo>
                  <a:lnTo>
                    <a:pt x="0" y="48"/>
                  </a:lnTo>
                  <a:lnTo>
                    <a:pt x="0" y="43"/>
                  </a:lnTo>
                  <a:lnTo>
                    <a:pt x="2" y="39"/>
                  </a:lnTo>
                  <a:lnTo>
                    <a:pt x="4" y="36"/>
                  </a:lnTo>
                  <a:lnTo>
                    <a:pt x="9" y="29"/>
                  </a:lnTo>
                  <a:lnTo>
                    <a:pt x="17" y="24"/>
                  </a:lnTo>
                  <a:lnTo>
                    <a:pt x="17" y="24"/>
                  </a:lnTo>
                  <a:lnTo>
                    <a:pt x="26" y="19"/>
                  </a:lnTo>
                  <a:lnTo>
                    <a:pt x="36" y="14"/>
                  </a:lnTo>
                  <a:lnTo>
                    <a:pt x="47" y="9"/>
                  </a:lnTo>
                  <a:lnTo>
                    <a:pt x="60" y="5"/>
                  </a:lnTo>
                  <a:lnTo>
                    <a:pt x="60" y="5"/>
                  </a:lnTo>
                  <a:lnTo>
                    <a:pt x="72" y="3"/>
                  </a:lnTo>
                  <a:lnTo>
                    <a:pt x="84" y="2"/>
                  </a:lnTo>
                  <a:lnTo>
                    <a:pt x="95" y="0"/>
                  </a:lnTo>
                  <a:lnTo>
                    <a:pt x="105" y="2"/>
                  </a:lnTo>
                  <a:lnTo>
                    <a:pt x="105" y="2"/>
                  </a:lnTo>
                  <a:lnTo>
                    <a:pt x="114" y="3"/>
                  </a:lnTo>
                  <a:lnTo>
                    <a:pt x="123" y="5"/>
                  </a:lnTo>
                  <a:lnTo>
                    <a:pt x="126" y="8"/>
                  </a:lnTo>
                  <a:lnTo>
                    <a:pt x="129" y="10"/>
                  </a:lnTo>
                  <a:lnTo>
                    <a:pt x="131" y="14"/>
                  </a:lnTo>
                  <a:lnTo>
                    <a:pt x="134" y="18"/>
                  </a:lnTo>
                  <a:lnTo>
                    <a:pt x="134" y="18"/>
                  </a:lnTo>
                  <a:lnTo>
                    <a:pt x="134" y="23"/>
                  </a:lnTo>
                  <a:lnTo>
                    <a:pt x="133" y="27"/>
                  </a:lnTo>
                  <a:lnTo>
                    <a:pt x="131" y="30"/>
                  </a:lnTo>
                  <a:lnTo>
                    <a:pt x="130" y="34"/>
                  </a:lnTo>
                  <a:lnTo>
                    <a:pt x="124" y="41"/>
                  </a:lnTo>
                  <a:lnTo>
                    <a:pt x="116" y="47"/>
                  </a:lnTo>
                  <a:lnTo>
                    <a:pt x="116" y="47"/>
                  </a:lnTo>
                  <a:lnTo>
                    <a:pt x="109" y="52"/>
                  </a:lnTo>
                  <a:lnTo>
                    <a:pt x="97" y="57"/>
                  </a:lnTo>
                  <a:lnTo>
                    <a:pt x="87" y="61"/>
                  </a:lnTo>
                  <a:lnTo>
                    <a:pt x="75" y="64"/>
                  </a:lnTo>
                  <a:lnTo>
                    <a:pt x="75" y="64"/>
                  </a:lnTo>
                  <a:lnTo>
                    <a:pt x="62" y="67"/>
                  </a:lnTo>
                  <a:lnTo>
                    <a:pt x="50" y="69"/>
                  </a:lnTo>
                  <a:lnTo>
                    <a:pt x="38" y="69"/>
                  </a:lnTo>
                  <a:lnTo>
                    <a:pt x="28" y="69"/>
                  </a:lnTo>
                  <a:lnTo>
                    <a:pt x="28" y="69"/>
                  </a:lnTo>
                  <a:close/>
                  <a:moveTo>
                    <a:pt x="116" y="25"/>
                  </a:moveTo>
                  <a:lnTo>
                    <a:pt x="116" y="25"/>
                  </a:lnTo>
                  <a:lnTo>
                    <a:pt x="118" y="23"/>
                  </a:lnTo>
                  <a:lnTo>
                    <a:pt x="118" y="23"/>
                  </a:lnTo>
                  <a:lnTo>
                    <a:pt x="115" y="20"/>
                  </a:lnTo>
                  <a:lnTo>
                    <a:pt x="115" y="20"/>
                  </a:lnTo>
                  <a:lnTo>
                    <a:pt x="110" y="19"/>
                  </a:lnTo>
                  <a:lnTo>
                    <a:pt x="104" y="18"/>
                  </a:lnTo>
                  <a:lnTo>
                    <a:pt x="104" y="18"/>
                  </a:lnTo>
                  <a:lnTo>
                    <a:pt x="95" y="17"/>
                  </a:lnTo>
                  <a:lnTo>
                    <a:pt x="85" y="18"/>
                  </a:lnTo>
                  <a:lnTo>
                    <a:pt x="75" y="19"/>
                  </a:lnTo>
                  <a:lnTo>
                    <a:pt x="63" y="22"/>
                  </a:lnTo>
                  <a:lnTo>
                    <a:pt x="63" y="22"/>
                  </a:lnTo>
                  <a:lnTo>
                    <a:pt x="47" y="27"/>
                  </a:lnTo>
                  <a:lnTo>
                    <a:pt x="33" y="33"/>
                  </a:lnTo>
                  <a:lnTo>
                    <a:pt x="23" y="39"/>
                  </a:lnTo>
                  <a:lnTo>
                    <a:pt x="18" y="46"/>
                  </a:lnTo>
                  <a:lnTo>
                    <a:pt x="18" y="46"/>
                  </a:lnTo>
                  <a:lnTo>
                    <a:pt x="17" y="48"/>
                  </a:lnTo>
                  <a:lnTo>
                    <a:pt x="17" y="48"/>
                  </a:lnTo>
                  <a:lnTo>
                    <a:pt x="19" y="51"/>
                  </a:lnTo>
                  <a:lnTo>
                    <a:pt x="19" y="51"/>
                  </a:lnTo>
                  <a:lnTo>
                    <a:pt x="23" y="52"/>
                  </a:lnTo>
                  <a:lnTo>
                    <a:pt x="31" y="53"/>
                  </a:lnTo>
                  <a:lnTo>
                    <a:pt x="31" y="53"/>
                  </a:lnTo>
                  <a:lnTo>
                    <a:pt x="38" y="53"/>
                  </a:lnTo>
                  <a:lnTo>
                    <a:pt x="48" y="53"/>
                  </a:lnTo>
                  <a:lnTo>
                    <a:pt x="60" y="52"/>
                  </a:lnTo>
                  <a:lnTo>
                    <a:pt x="71" y="49"/>
                  </a:lnTo>
                  <a:lnTo>
                    <a:pt x="71" y="49"/>
                  </a:lnTo>
                  <a:lnTo>
                    <a:pt x="86" y="44"/>
                  </a:lnTo>
                  <a:lnTo>
                    <a:pt x="100" y="38"/>
                  </a:lnTo>
                  <a:lnTo>
                    <a:pt x="110" y="32"/>
                  </a:lnTo>
                  <a:lnTo>
                    <a:pt x="116" y="25"/>
                  </a:lnTo>
                  <a:lnTo>
                    <a:pt x="116" y="25"/>
                  </a:ln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049" name="Google Shape;1049;p37"/>
            <p:cNvSpPr/>
            <p:nvPr/>
          </p:nvSpPr>
          <p:spPr>
            <a:xfrm>
              <a:off x="5627688" y="368300"/>
              <a:ext cx="30163" cy="33338"/>
            </a:xfrm>
            <a:custGeom>
              <a:rect b="b" l="l" r="r" t="t"/>
              <a:pathLst>
                <a:path extrusionOk="0" h="21" w="19">
                  <a:moveTo>
                    <a:pt x="19" y="7"/>
                  </a:moveTo>
                  <a:lnTo>
                    <a:pt x="19" y="7"/>
                  </a:lnTo>
                  <a:lnTo>
                    <a:pt x="1" y="21"/>
                  </a:lnTo>
                  <a:lnTo>
                    <a:pt x="1" y="21"/>
                  </a:lnTo>
                  <a:lnTo>
                    <a:pt x="0" y="0"/>
                  </a:lnTo>
                  <a:lnTo>
                    <a:pt x="0" y="0"/>
                  </a:lnTo>
                  <a:lnTo>
                    <a:pt x="6" y="3"/>
                  </a:lnTo>
                  <a:lnTo>
                    <a:pt x="6" y="3"/>
                  </a:lnTo>
                  <a:lnTo>
                    <a:pt x="19" y="7"/>
                  </a:lnTo>
                  <a:lnTo>
                    <a:pt x="19" y="7"/>
                  </a:ln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050" name="Google Shape;1050;p37"/>
            <p:cNvSpPr/>
            <p:nvPr/>
          </p:nvSpPr>
          <p:spPr>
            <a:xfrm>
              <a:off x="5716588" y="93663"/>
              <a:ext cx="174625" cy="295275"/>
            </a:xfrm>
            <a:custGeom>
              <a:rect b="b" l="l" r="r" t="t"/>
              <a:pathLst>
                <a:path extrusionOk="0" h="186" w="110">
                  <a:moveTo>
                    <a:pt x="81" y="0"/>
                  </a:moveTo>
                  <a:lnTo>
                    <a:pt x="81" y="0"/>
                  </a:lnTo>
                  <a:lnTo>
                    <a:pt x="91" y="13"/>
                  </a:lnTo>
                  <a:lnTo>
                    <a:pt x="99" y="25"/>
                  </a:lnTo>
                  <a:lnTo>
                    <a:pt x="105" y="40"/>
                  </a:lnTo>
                  <a:lnTo>
                    <a:pt x="109" y="56"/>
                  </a:lnTo>
                  <a:lnTo>
                    <a:pt x="110" y="72"/>
                  </a:lnTo>
                  <a:lnTo>
                    <a:pt x="110" y="88"/>
                  </a:lnTo>
                  <a:lnTo>
                    <a:pt x="107" y="103"/>
                  </a:lnTo>
                  <a:lnTo>
                    <a:pt x="101" y="120"/>
                  </a:lnTo>
                  <a:lnTo>
                    <a:pt x="101" y="120"/>
                  </a:lnTo>
                  <a:lnTo>
                    <a:pt x="93" y="135"/>
                  </a:lnTo>
                  <a:lnTo>
                    <a:pt x="84" y="147"/>
                  </a:lnTo>
                  <a:lnTo>
                    <a:pt x="73" y="159"/>
                  </a:lnTo>
                  <a:lnTo>
                    <a:pt x="60" y="169"/>
                  </a:lnTo>
                  <a:lnTo>
                    <a:pt x="46" y="176"/>
                  </a:lnTo>
                  <a:lnTo>
                    <a:pt x="31" y="181"/>
                  </a:lnTo>
                  <a:lnTo>
                    <a:pt x="15" y="185"/>
                  </a:lnTo>
                  <a:lnTo>
                    <a:pt x="0" y="186"/>
                  </a:lnTo>
                  <a:lnTo>
                    <a:pt x="0" y="186"/>
                  </a:lnTo>
                  <a:lnTo>
                    <a:pt x="17" y="175"/>
                  </a:lnTo>
                  <a:lnTo>
                    <a:pt x="34" y="164"/>
                  </a:lnTo>
                  <a:lnTo>
                    <a:pt x="47" y="151"/>
                  </a:lnTo>
                  <a:lnTo>
                    <a:pt x="59" y="139"/>
                  </a:lnTo>
                  <a:lnTo>
                    <a:pt x="67" y="126"/>
                  </a:lnTo>
                  <a:lnTo>
                    <a:pt x="75" y="113"/>
                  </a:lnTo>
                  <a:lnTo>
                    <a:pt x="81" y="100"/>
                  </a:lnTo>
                  <a:lnTo>
                    <a:pt x="85" y="87"/>
                  </a:lnTo>
                  <a:lnTo>
                    <a:pt x="88" y="74"/>
                  </a:lnTo>
                  <a:lnTo>
                    <a:pt x="89" y="62"/>
                  </a:lnTo>
                  <a:lnTo>
                    <a:pt x="90" y="49"/>
                  </a:lnTo>
                  <a:lnTo>
                    <a:pt x="89" y="38"/>
                  </a:lnTo>
                  <a:lnTo>
                    <a:pt x="86" y="18"/>
                  </a:lnTo>
                  <a:lnTo>
                    <a:pt x="81" y="0"/>
                  </a:lnTo>
                  <a:lnTo>
                    <a:pt x="81" y="0"/>
                  </a:ln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051" name="Google Shape;1051;p37"/>
            <p:cNvSpPr/>
            <p:nvPr/>
          </p:nvSpPr>
          <p:spPr>
            <a:xfrm>
              <a:off x="5632451" y="71438"/>
              <a:ext cx="174625" cy="309563"/>
            </a:xfrm>
            <a:custGeom>
              <a:rect b="b" l="l" r="r" t="t"/>
              <a:pathLst>
                <a:path extrusionOk="0" h="195" w="110">
                  <a:moveTo>
                    <a:pt x="68" y="0"/>
                  </a:moveTo>
                  <a:lnTo>
                    <a:pt x="68" y="0"/>
                  </a:lnTo>
                  <a:lnTo>
                    <a:pt x="70" y="5"/>
                  </a:lnTo>
                  <a:lnTo>
                    <a:pt x="74" y="9"/>
                  </a:lnTo>
                  <a:lnTo>
                    <a:pt x="78" y="14"/>
                  </a:lnTo>
                  <a:lnTo>
                    <a:pt x="84" y="17"/>
                  </a:lnTo>
                  <a:lnTo>
                    <a:pt x="84" y="17"/>
                  </a:lnTo>
                  <a:lnTo>
                    <a:pt x="92" y="19"/>
                  </a:lnTo>
                  <a:lnTo>
                    <a:pt x="99" y="19"/>
                  </a:lnTo>
                  <a:lnTo>
                    <a:pt x="105" y="18"/>
                  </a:lnTo>
                  <a:lnTo>
                    <a:pt x="110" y="15"/>
                  </a:lnTo>
                  <a:lnTo>
                    <a:pt x="110" y="15"/>
                  </a:lnTo>
                  <a:lnTo>
                    <a:pt x="109" y="33"/>
                  </a:lnTo>
                  <a:lnTo>
                    <a:pt x="105" y="53"/>
                  </a:lnTo>
                  <a:lnTo>
                    <a:pt x="100" y="75"/>
                  </a:lnTo>
                  <a:lnTo>
                    <a:pt x="92" y="98"/>
                  </a:lnTo>
                  <a:lnTo>
                    <a:pt x="87" y="110"/>
                  </a:lnTo>
                  <a:lnTo>
                    <a:pt x="80" y="122"/>
                  </a:lnTo>
                  <a:lnTo>
                    <a:pt x="73" y="135"/>
                  </a:lnTo>
                  <a:lnTo>
                    <a:pt x="64" y="148"/>
                  </a:lnTo>
                  <a:lnTo>
                    <a:pt x="54" y="160"/>
                  </a:lnTo>
                  <a:lnTo>
                    <a:pt x="44" y="172"/>
                  </a:lnTo>
                  <a:lnTo>
                    <a:pt x="32" y="184"/>
                  </a:lnTo>
                  <a:lnTo>
                    <a:pt x="19" y="195"/>
                  </a:lnTo>
                  <a:lnTo>
                    <a:pt x="19" y="195"/>
                  </a:lnTo>
                  <a:lnTo>
                    <a:pt x="6" y="192"/>
                  </a:lnTo>
                  <a:lnTo>
                    <a:pt x="6" y="192"/>
                  </a:lnTo>
                  <a:lnTo>
                    <a:pt x="0" y="188"/>
                  </a:lnTo>
                  <a:lnTo>
                    <a:pt x="0" y="188"/>
                  </a:lnTo>
                  <a:lnTo>
                    <a:pt x="0" y="170"/>
                  </a:lnTo>
                  <a:lnTo>
                    <a:pt x="0" y="154"/>
                  </a:lnTo>
                  <a:lnTo>
                    <a:pt x="2" y="139"/>
                  </a:lnTo>
                  <a:lnTo>
                    <a:pt x="5" y="124"/>
                  </a:lnTo>
                  <a:lnTo>
                    <a:pt x="7" y="109"/>
                  </a:lnTo>
                  <a:lnTo>
                    <a:pt x="12" y="95"/>
                  </a:lnTo>
                  <a:lnTo>
                    <a:pt x="21" y="71"/>
                  </a:lnTo>
                  <a:lnTo>
                    <a:pt x="32" y="48"/>
                  </a:lnTo>
                  <a:lnTo>
                    <a:pt x="44" y="29"/>
                  </a:lnTo>
                  <a:lnTo>
                    <a:pt x="56" y="13"/>
                  </a:lnTo>
                  <a:lnTo>
                    <a:pt x="68" y="0"/>
                  </a:lnTo>
                  <a:lnTo>
                    <a:pt x="68" y="0"/>
                  </a:ln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052" name="Google Shape;1052;p37"/>
            <p:cNvSpPr/>
            <p:nvPr/>
          </p:nvSpPr>
          <p:spPr>
            <a:xfrm>
              <a:off x="5707063" y="30163"/>
              <a:ext cx="133350" cy="80963"/>
            </a:xfrm>
            <a:custGeom>
              <a:rect b="b" l="l" r="r" t="t"/>
              <a:pathLst>
                <a:path extrusionOk="0" h="51" w="84">
                  <a:moveTo>
                    <a:pt x="63" y="51"/>
                  </a:moveTo>
                  <a:lnTo>
                    <a:pt x="63" y="51"/>
                  </a:lnTo>
                  <a:lnTo>
                    <a:pt x="68" y="51"/>
                  </a:lnTo>
                  <a:lnTo>
                    <a:pt x="75" y="50"/>
                  </a:lnTo>
                  <a:lnTo>
                    <a:pt x="80" y="48"/>
                  </a:lnTo>
                  <a:lnTo>
                    <a:pt x="82" y="44"/>
                  </a:lnTo>
                  <a:lnTo>
                    <a:pt x="82" y="44"/>
                  </a:lnTo>
                  <a:lnTo>
                    <a:pt x="84" y="38"/>
                  </a:lnTo>
                  <a:lnTo>
                    <a:pt x="82" y="33"/>
                  </a:lnTo>
                  <a:lnTo>
                    <a:pt x="80" y="28"/>
                  </a:lnTo>
                  <a:lnTo>
                    <a:pt x="75" y="24"/>
                  </a:lnTo>
                  <a:lnTo>
                    <a:pt x="75" y="24"/>
                  </a:lnTo>
                  <a:lnTo>
                    <a:pt x="65" y="15"/>
                  </a:lnTo>
                  <a:lnTo>
                    <a:pt x="50" y="7"/>
                  </a:lnTo>
                  <a:lnTo>
                    <a:pt x="50" y="7"/>
                  </a:lnTo>
                  <a:lnTo>
                    <a:pt x="34" y="2"/>
                  </a:lnTo>
                  <a:lnTo>
                    <a:pt x="22" y="0"/>
                  </a:lnTo>
                  <a:lnTo>
                    <a:pt x="22" y="0"/>
                  </a:lnTo>
                  <a:lnTo>
                    <a:pt x="16" y="0"/>
                  </a:lnTo>
                  <a:lnTo>
                    <a:pt x="11" y="1"/>
                  </a:lnTo>
                  <a:lnTo>
                    <a:pt x="6" y="4"/>
                  </a:lnTo>
                  <a:lnTo>
                    <a:pt x="2" y="7"/>
                  </a:lnTo>
                  <a:lnTo>
                    <a:pt x="2" y="7"/>
                  </a:lnTo>
                  <a:lnTo>
                    <a:pt x="0" y="14"/>
                  </a:lnTo>
                  <a:lnTo>
                    <a:pt x="2" y="19"/>
                  </a:lnTo>
                  <a:lnTo>
                    <a:pt x="6" y="24"/>
                  </a:lnTo>
                  <a:lnTo>
                    <a:pt x="9" y="28"/>
                  </a:lnTo>
                  <a:lnTo>
                    <a:pt x="9" y="28"/>
                  </a:lnTo>
                  <a:lnTo>
                    <a:pt x="21" y="36"/>
                  </a:lnTo>
                  <a:lnTo>
                    <a:pt x="34" y="44"/>
                  </a:lnTo>
                  <a:lnTo>
                    <a:pt x="34" y="44"/>
                  </a:lnTo>
                  <a:lnTo>
                    <a:pt x="50" y="49"/>
                  </a:lnTo>
                  <a:lnTo>
                    <a:pt x="63" y="51"/>
                  </a:lnTo>
                  <a:lnTo>
                    <a:pt x="63" y="51"/>
                  </a:lnTo>
                  <a:close/>
                  <a:moveTo>
                    <a:pt x="12" y="14"/>
                  </a:moveTo>
                  <a:lnTo>
                    <a:pt x="12" y="14"/>
                  </a:lnTo>
                  <a:lnTo>
                    <a:pt x="12" y="12"/>
                  </a:lnTo>
                  <a:lnTo>
                    <a:pt x="12" y="12"/>
                  </a:lnTo>
                  <a:lnTo>
                    <a:pt x="13" y="11"/>
                  </a:lnTo>
                  <a:lnTo>
                    <a:pt x="13" y="11"/>
                  </a:lnTo>
                  <a:lnTo>
                    <a:pt x="21" y="10"/>
                  </a:lnTo>
                  <a:lnTo>
                    <a:pt x="21" y="10"/>
                  </a:lnTo>
                  <a:lnTo>
                    <a:pt x="32" y="12"/>
                  </a:lnTo>
                  <a:lnTo>
                    <a:pt x="46" y="18"/>
                  </a:lnTo>
                  <a:lnTo>
                    <a:pt x="46" y="18"/>
                  </a:lnTo>
                  <a:lnTo>
                    <a:pt x="56" y="23"/>
                  </a:lnTo>
                  <a:lnTo>
                    <a:pt x="63" y="28"/>
                  </a:lnTo>
                  <a:lnTo>
                    <a:pt x="70" y="33"/>
                  </a:lnTo>
                  <a:lnTo>
                    <a:pt x="72" y="38"/>
                  </a:lnTo>
                  <a:lnTo>
                    <a:pt x="72" y="38"/>
                  </a:lnTo>
                  <a:lnTo>
                    <a:pt x="73" y="39"/>
                  </a:lnTo>
                  <a:lnTo>
                    <a:pt x="73" y="39"/>
                  </a:lnTo>
                  <a:lnTo>
                    <a:pt x="71" y="40"/>
                  </a:lnTo>
                  <a:lnTo>
                    <a:pt x="71" y="40"/>
                  </a:lnTo>
                  <a:lnTo>
                    <a:pt x="63" y="40"/>
                  </a:lnTo>
                  <a:lnTo>
                    <a:pt x="63" y="40"/>
                  </a:lnTo>
                  <a:lnTo>
                    <a:pt x="52" y="39"/>
                  </a:lnTo>
                  <a:lnTo>
                    <a:pt x="38" y="34"/>
                  </a:lnTo>
                  <a:lnTo>
                    <a:pt x="38" y="34"/>
                  </a:lnTo>
                  <a:lnTo>
                    <a:pt x="28" y="29"/>
                  </a:lnTo>
                  <a:lnTo>
                    <a:pt x="21" y="24"/>
                  </a:lnTo>
                  <a:lnTo>
                    <a:pt x="14" y="19"/>
                  </a:lnTo>
                  <a:lnTo>
                    <a:pt x="12" y="14"/>
                  </a:lnTo>
                  <a:lnTo>
                    <a:pt x="12" y="14"/>
                  </a:ln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053" name="Google Shape;1053;p37"/>
            <p:cNvSpPr/>
            <p:nvPr/>
          </p:nvSpPr>
          <p:spPr>
            <a:xfrm>
              <a:off x="5540376" y="25400"/>
              <a:ext cx="358775" cy="477838"/>
            </a:xfrm>
            <a:custGeom>
              <a:rect b="b" l="l" r="r" t="t"/>
              <a:pathLst>
                <a:path extrusionOk="0" h="301" w="226">
                  <a:moveTo>
                    <a:pt x="157" y="10"/>
                  </a:moveTo>
                  <a:lnTo>
                    <a:pt x="157" y="10"/>
                  </a:lnTo>
                  <a:lnTo>
                    <a:pt x="146" y="5"/>
                  </a:lnTo>
                  <a:lnTo>
                    <a:pt x="134" y="3"/>
                  </a:lnTo>
                  <a:lnTo>
                    <a:pt x="123" y="2"/>
                  </a:lnTo>
                  <a:lnTo>
                    <a:pt x="112" y="0"/>
                  </a:lnTo>
                  <a:lnTo>
                    <a:pt x="99" y="0"/>
                  </a:lnTo>
                  <a:lnTo>
                    <a:pt x="89" y="2"/>
                  </a:lnTo>
                  <a:lnTo>
                    <a:pt x="78" y="5"/>
                  </a:lnTo>
                  <a:lnTo>
                    <a:pt x="66" y="8"/>
                  </a:lnTo>
                  <a:lnTo>
                    <a:pt x="56" y="13"/>
                  </a:lnTo>
                  <a:lnTo>
                    <a:pt x="46" y="18"/>
                  </a:lnTo>
                  <a:lnTo>
                    <a:pt x="38" y="26"/>
                  </a:lnTo>
                  <a:lnTo>
                    <a:pt x="29" y="32"/>
                  </a:lnTo>
                  <a:lnTo>
                    <a:pt x="21" y="41"/>
                  </a:lnTo>
                  <a:lnTo>
                    <a:pt x="14" y="49"/>
                  </a:lnTo>
                  <a:lnTo>
                    <a:pt x="7" y="60"/>
                  </a:lnTo>
                  <a:lnTo>
                    <a:pt x="2" y="71"/>
                  </a:lnTo>
                  <a:lnTo>
                    <a:pt x="2" y="71"/>
                  </a:lnTo>
                  <a:lnTo>
                    <a:pt x="2" y="71"/>
                  </a:lnTo>
                  <a:lnTo>
                    <a:pt x="9" y="82"/>
                  </a:lnTo>
                  <a:lnTo>
                    <a:pt x="14" y="94"/>
                  </a:lnTo>
                  <a:lnTo>
                    <a:pt x="19" y="106"/>
                  </a:lnTo>
                  <a:lnTo>
                    <a:pt x="22" y="119"/>
                  </a:lnTo>
                  <a:lnTo>
                    <a:pt x="22" y="119"/>
                  </a:lnTo>
                  <a:lnTo>
                    <a:pt x="25" y="134"/>
                  </a:lnTo>
                  <a:lnTo>
                    <a:pt x="25" y="134"/>
                  </a:lnTo>
                  <a:lnTo>
                    <a:pt x="26" y="121"/>
                  </a:lnTo>
                  <a:lnTo>
                    <a:pt x="29" y="110"/>
                  </a:lnTo>
                  <a:lnTo>
                    <a:pt x="31" y="99"/>
                  </a:lnTo>
                  <a:lnTo>
                    <a:pt x="35" y="87"/>
                  </a:lnTo>
                  <a:lnTo>
                    <a:pt x="39" y="78"/>
                  </a:lnTo>
                  <a:lnTo>
                    <a:pt x="44" y="68"/>
                  </a:lnTo>
                  <a:lnTo>
                    <a:pt x="55" y="52"/>
                  </a:lnTo>
                  <a:lnTo>
                    <a:pt x="68" y="38"/>
                  </a:lnTo>
                  <a:lnTo>
                    <a:pt x="82" y="27"/>
                  </a:lnTo>
                  <a:lnTo>
                    <a:pt x="94" y="18"/>
                  </a:lnTo>
                  <a:lnTo>
                    <a:pt x="107" y="10"/>
                  </a:lnTo>
                  <a:lnTo>
                    <a:pt x="107" y="10"/>
                  </a:lnTo>
                  <a:lnTo>
                    <a:pt x="118" y="12"/>
                  </a:lnTo>
                  <a:lnTo>
                    <a:pt x="129" y="13"/>
                  </a:lnTo>
                  <a:lnTo>
                    <a:pt x="141" y="15"/>
                  </a:lnTo>
                  <a:lnTo>
                    <a:pt x="152" y="21"/>
                  </a:lnTo>
                  <a:lnTo>
                    <a:pt x="152" y="21"/>
                  </a:lnTo>
                  <a:lnTo>
                    <a:pt x="162" y="24"/>
                  </a:lnTo>
                  <a:lnTo>
                    <a:pt x="171" y="31"/>
                  </a:lnTo>
                  <a:lnTo>
                    <a:pt x="180" y="37"/>
                  </a:lnTo>
                  <a:lnTo>
                    <a:pt x="187" y="44"/>
                  </a:lnTo>
                  <a:lnTo>
                    <a:pt x="194" y="52"/>
                  </a:lnTo>
                  <a:lnTo>
                    <a:pt x="200" y="61"/>
                  </a:lnTo>
                  <a:lnTo>
                    <a:pt x="205" y="70"/>
                  </a:lnTo>
                  <a:lnTo>
                    <a:pt x="209" y="78"/>
                  </a:lnTo>
                  <a:lnTo>
                    <a:pt x="212" y="88"/>
                  </a:lnTo>
                  <a:lnTo>
                    <a:pt x="215" y="99"/>
                  </a:lnTo>
                  <a:lnTo>
                    <a:pt x="216" y="109"/>
                  </a:lnTo>
                  <a:lnTo>
                    <a:pt x="216" y="119"/>
                  </a:lnTo>
                  <a:lnTo>
                    <a:pt x="216" y="130"/>
                  </a:lnTo>
                  <a:lnTo>
                    <a:pt x="214" y="140"/>
                  </a:lnTo>
                  <a:lnTo>
                    <a:pt x="211" y="150"/>
                  </a:lnTo>
                  <a:lnTo>
                    <a:pt x="207" y="160"/>
                  </a:lnTo>
                  <a:lnTo>
                    <a:pt x="207" y="160"/>
                  </a:lnTo>
                  <a:lnTo>
                    <a:pt x="202" y="170"/>
                  </a:lnTo>
                  <a:lnTo>
                    <a:pt x="196" y="179"/>
                  </a:lnTo>
                  <a:lnTo>
                    <a:pt x="190" y="188"/>
                  </a:lnTo>
                  <a:lnTo>
                    <a:pt x="184" y="195"/>
                  </a:lnTo>
                  <a:lnTo>
                    <a:pt x="175" y="202"/>
                  </a:lnTo>
                  <a:lnTo>
                    <a:pt x="167" y="208"/>
                  </a:lnTo>
                  <a:lnTo>
                    <a:pt x="157" y="213"/>
                  </a:lnTo>
                  <a:lnTo>
                    <a:pt x="148" y="217"/>
                  </a:lnTo>
                  <a:lnTo>
                    <a:pt x="138" y="221"/>
                  </a:lnTo>
                  <a:lnTo>
                    <a:pt x="128" y="223"/>
                  </a:lnTo>
                  <a:lnTo>
                    <a:pt x="118" y="224"/>
                  </a:lnTo>
                  <a:lnTo>
                    <a:pt x="108" y="224"/>
                  </a:lnTo>
                  <a:lnTo>
                    <a:pt x="98" y="224"/>
                  </a:lnTo>
                  <a:lnTo>
                    <a:pt x="87" y="222"/>
                  </a:lnTo>
                  <a:lnTo>
                    <a:pt x="77" y="219"/>
                  </a:lnTo>
                  <a:lnTo>
                    <a:pt x="66" y="216"/>
                  </a:lnTo>
                  <a:lnTo>
                    <a:pt x="66" y="216"/>
                  </a:lnTo>
                  <a:lnTo>
                    <a:pt x="56" y="211"/>
                  </a:lnTo>
                  <a:lnTo>
                    <a:pt x="46" y="204"/>
                  </a:lnTo>
                  <a:lnTo>
                    <a:pt x="38" y="197"/>
                  </a:lnTo>
                  <a:lnTo>
                    <a:pt x="30" y="189"/>
                  </a:lnTo>
                  <a:lnTo>
                    <a:pt x="30" y="189"/>
                  </a:lnTo>
                  <a:lnTo>
                    <a:pt x="27" y="177"/>
                  </a:lnTo>
                  <a:lnTo>
                    <a:pt x="27" y="177"/>
                  </a:lnTo>
                  <a:lnTo>
                    <a:pt x="25" y="199"/>
                  </a:lnTo>
                  <a:lnTo>
                    <a:pt x="20" y="222"/>
                  </a:lnTo>
                  <a:lnTo>
                    <a:pt x="11" y="245"/>
                  </a:lnTo>
                  <a:lnTo>
                    <a:pt x="0" y="265"/>
                  </a:lnTo>
                  <a:lnTo>
                    <a:pt x="0" y="265"/>
                  </a:lnTo>
                  <a:lnTo>
                    <a:pt x="1" y="268"/>
                  </a:lnTo>
                  <a:lnTo>
                    <a:pt x="2" y="272"/>
                  </a:lnTo>
                  <a:lnTo>
                    <a:pt x="4" y="275"/>
                  </a:lnTo>
                  <a:lnTo>
                    <a:pt x="7" y="277"/>
                  </a:lnTo>
                  <a:lnTo>
                    <a:pt x="61" y="301"/>
                  </a:lnTo>
                  <a:lnTo>
                    <a:pt x="61" y="301"/>
                  </a:lnTo>
                  <a:lnTo>
                    <a:pt x="66" y="301"/>
                  </a:lnTo>
                  <a:lnTo>
                    <a:pt x="70" y="301"/>
                  </a:lnTo>
                  <a:lnTo>
                    <a:pt x="74" y="299"/>
                  </a:lnTo>
                  <a:lnTo>
                    <a:pt x="78" y="295"/>
                  </a:lnTo>
                  <a:lnTo>
                    <a:pt x="97" y="262"/>
                  </a:lnTo>
                  <a:lnTo>
                    <a:pt x="97" y="262"/>
                  </a:lnTo>
                  <a:lnTo>
                    <a:pt x="98" y="258"/>
                  </a:lnTo>
                  <a:lnTo>
                    <a:pt x="97" y="253"/>
                  </a:lnTo>
                  <a:lnTo>
                    <a:pt x="117" y="234"/>
                  </a:lnTo>
                  <a:lnTo>
                    <a:pt x="117" y="234"/>
                  </a:lnTo>
                  <a:lnTo>
                    <a:pt x="132" y="233"/>
                  </a:lnTo>
                  <a:lnTo>
                    <a:pt x="147" y="228"/>
                  </a:lnTo>
                  <a:lnTo>
                    <a:pt x="162" y="223"/>
                  </a:lnTo>
                  <a:lnTo>
                    <a:pt x="176" y="214"/>
                  </a:lnTo>
                  <a:lnTo>
                    <a:pt x="189" y="204"/>
                  </a:lnTo>
                  <a:lnTo>
                    <a:pt x="200" y="193"/>
                  </a:lnTo>
                  <a:lnTo>
                    <a:pt x="209" y="180"/>
                  </a:lnTo>
                  <a:lnTo>
                    <a:pt x="218" y="165"/>
                  </a:lnTo>
                  <a:lnTo>
                    <a:pt x="218" y="165"/>
                  </a:lnTo>
                  <a:lnTo>
                    <a:pt x="221" y="154"/>
                  </a:lnTo>
                  <a:lnTo>
                    <a:pt x="224" y="143"/>
                  </a:lnTo>
                  <a:lnTo>
                    <a:pt x="226" y="131"/>
                  </a:lnTo>
                  <a:lnTo>
                    <a:pt x="226" y="120"/>
                  </a:lnTo>
                  <a:lnTo>
                    <a:pt x="226" y="109"/>
                  </a:lnTo>
                  <a:lnTo>
                    <a:pt x="225" y="97"/>
                  </a:lnTo>
                  <a:lnTo>
                    <a:pt x="223" y="86"/>
                  </a:lnTo>
                  <a:lnTo>
                    <a:pt x="219" y="75"/>
                  </a:lnTo>
                  <a:lnTo>
                    <a:pt x="214" y="65"/>
                  </a:lnTo>
                  <a:lnTo>
                    <a:pt x="209" y="54"/>
                  </a:lnTo>
                  <a:lnTo>
                    <a:pt x="202" y="46"/>
                  </a:lnTo>
                  <a:lnTo>
                    <a:pt x="195" y="37"/>
                  </a:lnTo>
                  <a:lnTo>
                    <a:pt x="186" y="29"/>
                  </a:lnTo>
                  <a:lnTo>
                    <a:pt x="177" y="22"/>
                  </a:lnTo>
                  <a:lnTo>
                    <a:pt x="167" y="15"/>
                  </a:lnTo>
                  <a:lnTo>
                    <a:pt x="157" y="10"/>
                  </a:lnTo>
                  <a:lnTo>
                    <a:pt x="157" y="10"/>
                  </a:lnTo>
                  <a:close/>
                  <a:moveTo>
                    <a:pt x="89" y="247"/>
                  </a:moveTo>
                  <a:lnTo>
                    <a:pt x="29" y="219"/>
                  </a:lnTo>
                  <a:lnTo>
                    <a:pt x="29" y="203"/>
                  </a:lnTo>
                  <a:lnTo>
                    <a:pt x="29" y="203"/>
                  </a:lnTo>
                  <a:lnTo>
                    <a:pt x="36" y="209"/>
                  </a:lnTo>
                  <a:lnTo>
                    <a:pt x="44" y="216"/>
                  </a:lnTo>
                  <a:lnTo>
                    <a:pt x="53" y="221"/>
                  </a:lnTo>
                  <a:lnTo>
                    <a:pt x="63" y="226"/>
                  </a:lnTo>
                  <a:lnTo>
                    <a:pt x="63" y="226"/>
                  </a:lnTo>
                  <a:lnTo>
                    <a:pt x="72" y="229"/>
                  </a:lnTo>
                  <a:lnTo>
                    <a:pt x="82" y="232"/>
                  </a:lnTo>
                  <a:lnTo>
                    <a:pt x="92" y="233"/>
                  </a:lnTo>
                  <a:lnTo>
                    <a:pt x="102" y="234"/>
                  </a:lnTo>
                  <a:lnTo>
                    <a:pt x="89" y="247"/>
                  </a:ln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grpSp>
      <p:grpSp>
        <p:nvGrpSpPr>
          <p:cNvPr id="1054" name="Google Shape;1054;p37"/>
          <p:cNvGrpSpPr/>
          <p:nvPr/>
        </p:nvGrpSpPr>
        <p:grpSpPr>
          <a:xfrm>
            <a:off x="4787136" y="2948164"/>
            <a:ext cx="1013937" cy="1030974"/>
            <a:chOff x="8175626" y="1322388"/>
            <a:chExt cx="566738" cy="576263"/>
          </a:xfrm>
        </p:grpSpPr>
        <p:sp>
          <p:nvSpPr>
            <p:cNvPr id="1055" name="Google Shape;1055;p37"/>
            <p:cNvSpPr/>
            <p:nvPr/>
          </p:nvSpPr>
          <p:spPr>
            <a:xfrm>
              <a:off x="8580438" y="1731963"/>
              <a:ext cx="161925" cy="38100"/>
            </a:xfrm>
            <a:custGeom>
              <a:rect b="b" l="l" r="r" t="t"/>
              <a:pathLst>
                <a:path extrusionOk="0" h="24" w="102">
                  <a:moveTo>
                    <a:pt x="102" y="12"/>
                  </a:moveTo>
                  <a:lnTo>
                    <a:pt x="102" y="12"/>
                  </a:lnTo>
                  <a:lnTo>
                    <a:pt x="102" y="17"/>
                  </a:lnTo>
                  <a:lnTo>
                    <a:pt x="98" y="22"/>
                  </a:lnTo>
                  <a:lnTo>
                    <a:pt x="95" y="24"/>
                  </a:lnTo>
                  <a:lnTo>
                    <a:pt x="90" y="24"/>
                  </a:lnTo>
                  <a:lnTo>
                    <a:pt x="13" y="24"/>
                  </a:lnTo>
                  <a:lnTo>
                    <a:pt x="13" y="24"/>
                  </a:lnTo>
                  <a:lnTo>
                    <a:pt x="8" y="24"/>
                  </a:lnTo>
                  <a:lnTo>
                    <a:pt x="4" y="22"/>
                  </a:lnTo>
                  <a:lnTo>
                    <a:pt x="0" y="17"/>
                  </a:lnTo>
                  <a:lnTo>
                    <a:pt x="0" y="12"/>
                  </a:lnTo>
                  <a:lnTo>
                    <a:pt x="0" y="12"/>
                  </a:lnTo>
                  <a:lnTo>
                    <a:pt x="0" y="8"/>
                  </a:lnTo>
                  <a:lnTo>
                    <a:pt x="4" y="3"/>
                  </a:lnTo>
                  <a:lnTo>
                    <a:pt x="8" y="0"/>
                  </a:lnTo>
                  <a:lnTo>
                    <a:pt x="13" y="0"/>
                  </a:lnTo>
                  <a:lnTo>
                    <a:pt x="90" y="0"/>
                  </a:lnTo>
                  <a:lnTo>
                    <a:pt x="90" y="0"/>
                  </a:lnTo>
                  <a:lnTo>
                    <a:pt x="95" y="0"/>
                  </a:lnTo>
                  <a:lnTo>
                    <a:pt x="98" y="3"/>
                  </a:lnTo>
                  <a:lnTo>
                    <a:pt x="102" y="8"/>
                  </a:lnTo>
                  <a:lnTo>
                    <a:pt x="102" y="12"/>
                  </a:lnTo>
                  <a:lnTo>
                    <a:pt x="102" y="12"/>
                  </a:lnTo>
                  <a:close/>
                </a:path>
              </a:pathLst>
            </a:cu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056" name="Google Shape;1056;p37"/>
            <p:cNvSpPr/>
            <p:nvPr/>
          </p:nvSpPr>
          <p:spPr>
            <a:xfrm>
              <a:off x="8580438" y="1781175"/>
              <a:ext cx="161925" cy="39688"/>
            </a:xfrm>
            <a:custGeom>
              <a:rect b="b" l="l" r="r" t="t"/>
              <a:pathLst>
                <a:path extrusionOk="0" h="25" w="102">
                  <a:moveTo>
                    <a:pt x="102" y="12"/>
                  </a:moveTo>
                  <a:lnTo>
                    <a:pt x="102" y="12"/>
                  </a:lnTo>
                  <a:lnTo>
                    <a:pt x="102" y="17"/>
                  </a:lnTo>
                  <a:lnTo>
                    <a:pt x="98" y="21"/>
                  </a:lnTo>
                  <a:lnTo>
                    <a:pt x="95" y="23"/>
                  </a:lnTo>
                  <a:lnTo>
                    <a:pt x="90" y="25"/>
                  </a:lnTo>
                  <a:lnTo>
                    <a:pt x="13" y="25"/>
                  </a:lnTo>
                  <a:lnTo>
                    <a:pt x="13" y="25"/>
                  </a:lnTo>
                  <a:lnTo>
                    <a:pt x="8" y="23"/>
                  </a:lnTo>
                  <a:lnTo>
                    <a:pt x="4" y="21"/>
                  </a:lnTo>
                  <a:lnTo>
                    <a:pt x="0" y="17"/>
                  </a:lnTo>
                  <a:lnTo>
                    <a:pt x="0" y="12"/>
                  </a:lnTo>
                  <a:lnTo>
                    <a:pt x="0" y="12"/>
                  </a:lnTo>
                  <a:lnTo>
                    <a:pt x="0" y="7"/>
                  </a:lnTo>
                  <a:lnTo>
                    <a:pt x="4" y="3"/>
                  </a:lnTo>
                  <a:lnTo>
                    <a:pt x="8" y="1"/>
                  </a:lnTo>
                  <a:lnTo>
                    <a:pt x="13" y="0"/>
                  </a:lnTo>
                  <a:lnTo>
                    <a:pt x="90" y="0"/>
                  </a:lnTo>
                  <a:lnTo>
                    <a:pt x="90" y="0"/>
                  </a:lnTo>
                  <a:lnTo>
                    <a:pt x="95" y="1"/>
                  </a:lnTo>
                  <a:lnTo>
                    <a:pt x="98" y="3"/>
                  </a:lnTo>
                  <a:lnTo>
                    <a:pt x="102" y="7"/>
                  </a:lnTo>
                  <a:lnTo>
                    <a:pt x="102" y="12"/>
                  </a:lnTo>
                  <a:lnTo>
                    <a:pt x="102" y="12"/>
                  </a:lnTo>
                  <a:close/>
                </a:path>
              </a:pathLst>
            </a:cu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057" name="Google Shape;1057;p37"/>
            <p:cNvSpPr/>
            <p:nvPr/>
          </p:nvSpPr>
          <p:spPr>
            <a:xfrm>
              <a:off x="8580438" y="1830388"/>
              <a:ext cx="161925" cy="39688"/>
            </a:xfrm>
            <a:custGeom>
              <a:rect b="b" l="l" r="r" t="t"/>
              <a:pathLst>
                <a:path extrusionOk="0" h="25" w="102">
                  <a:moveTo>
                    <a:pt x="102" y="13"/>
                  </a:moveTo>
                  <a:lnTo>
                    <a:pt x="102" y="13"/>
                  </a:lnTo>
                  <a:lnTo>
                    <a:pt x="102" y="18"/>
                  </a:lnTo>
                  <a:lnTo>
                    <a:pt x="98" y="21"/>
                  </a:lnTo>
                  <a:lnTo>
                    <a:pt x="95" y="24"/>
                  </a:lnTo>
                  <a:lnTo>
                    <a:pt x="90" y="25"/>
                  </a:lnTo>
                  <a:lnTo>
                    <a:pt x="13" y="25"/>
                  </a:lnTo>
                  <a:lnTo>
                    <a:pt x="13" y="25"/>
                  </a:lnTo>
                  <a:lnTo>
                    <a:pt x="8" y="24"/>
                  </a:lnTo>
                  <a:lnTo>
                    <a:pt x="4" y="21"/>
                  </a:lnTo>
                  <a:lnTo>
                    <a:pt x="0" y="18"/>
                  </a:lnTo>
                  <a:lnTo>
                    <a:pt x="0" y="13"/>
                  </a:lnTo>
                  <a:lnTo>
                    <a:pt x="0" y="13"/>
                  </a:lnTo>
                  <a:lnTo>
                    <a:pt x="0" y="8"/>
                  </a:lnTo>
                  <a:lnTo>
                    <a:pt x="4" y="4"/>
                  </a:lnTo>
                  <a:lnTo>
                    <a:pt x="8" y="1"/>
                  </a:lnTo>
                  <a:lnTo>
                    <a:pt x="13" y="0"/>
                  </a:lnTo>
                  <a:lnTo>
                    <a:pt x="90" y="0"/>
                  </a:lnTo>
                  <a:lnTo>
                    <a:pt x="90" y="0"/>
                  </a:lnTo>
                  <a:lnTo>
                    <a:pt x="95" y="1"/>
                  </a:lnTo>
                  <a:lnTo>
                    <a:pt x="98" y="4"/>
                  </a:lnTo>
                  <a:lnTo>
                    <a:pt x="102" y="8"/>
                  </a:lnTo>
                  <a:lnTo>
                    <a:pt x="102" y="13"/>
                  </a:lnTo>
                  <a:lnTo>
                    <a:pt x="102" y="13"/>
                  </a:lnTo>
                  <a:close/>
                </a:path>
              </a:pathLst>
            </a:cu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058" name="Google Shape;1058;p37"/>
            <p:cNvSpPr/>
            <p:nvPr/>
          </p:nvSpPr>
          <p:spPr>
            <a:xfrm>
              <a:off x="8175626" y="1322388"/>
              <a:ext cx="519113" cy="576263"/>
            </a:xfrm>
            <a:custGeom>
              <a:rect b="b" l="l" r="r" t="t"/>
              <a:pathLst>
                <a:path extrusionOk="0" h="363" w="327">
                  <a:moveTo>
                    <a:pt x="311" y="166"/>
                  </a:moveTo>
                  <a:lnTo>
                    <a:pt x="311" y="166"/>
                  </a:lnTo>
                  <a:lnTo>
                    <a:pt x="306" y="155"/>
                  </a:lnTo>
                  <a:lnTo>
                    <a:pt x="298" y="145"/>
                  </a:lnTo>
                  <a:lnTo>
                    <a:pt x="291" y="135"/>
                  </a:lnTo>
                  <a:lnTo>
                    <a:pt x="280" y="124"/>
                  </a:lnTo>
                  <a:lnTo>
                    <a:pt x="270" y="115"/>
                  </a:lnTo>
                  <a:lnTo>
                    <a:pt x="258" y="105"/>
                  </a:lnTo>
                  <a:lnTo>
                    <a:pt x="243" y="96"/>
                  </a:lnTo>
                  <a:lnTo>
                    <a:pt x="228" y="87"/>
                  </a:lnTo>
                  <a:lnTo>
                    <a:pt x="228" y="87"/>
                  </a:lnTo>
                  <a:lnTo>
                    <a:pt x="229" y="83"/>
                  </a:lnTo>
                  <a:lnTo>
                    <a:pt x="229" y="83"/>
                  </a:lnTo>
                  <a:lnTo>
                    <a:pt x="228" y="78"/>
                  </a:lnTo>
                  <a:lnTo>
                    <a:pt x="224" y="75"/>
                  </a:lnTo>
                  <a:lnTo>
                    <a:pt x="224" y="75"/>
                  </a:lnTo>
                  <a:lnTo>
                    <a:pt x="228" y="71"/>
                  </a:lnTo>
                  <a:lnTo>
                    <a:pt x="229" y="66"/>
                  </a:lnTo>
                  <a:lnTo>
                    <a:pt x="229" y="66"/>
                  </a:lnTo>
                  <a:lnTo>
                    <a:pt x="228" y="62"/>
                  </a:lnTo>
                  <a:lnTo>
                    <a:pt x="226" y="59"/>
                  </a:lnTo>
                  <a:lnTo>
                    <a:pt x="226" y="59"/>
                  </a:lnTo>
                  <a:lnTo>
                    <a:pt x="233" y="52"/>
                  </a:lnTo>
                  <a:lnTo>
                    <a:pt x="240" y="43"/>
                  </a:lnTo>
                  <a:lnTo>
                    <a:pt x="250" y="37"/>
                  </a:lnTo>
                  <a:lnTo>
                    <a:pt x="260" y="32"/>
                  </a:lnTo>
                  <a:lnTo>
                    <a:pt x="260" y="32"/>
                  </a:lnTo>
                  <a:lnTo>
                    <a:pt x="263" y="30"/>
                  </a:lnTo>
                  <a:lnTo>
                    <a:pt x="264" y="27"/>
                  </a:lnTo>
                  <a:lnTo>
                    <a:pt x="264" y="27"/>
                  </a:lnTo>
                  <a:lnTo>
                    <a:pt x="264" y="23"/>
                  </a:lnTo>
                  <a:lnTo>
                    <a:pt x="263" y="19"/>
                  </a:lnTo>
                  <a:lnTo>
                    <a:pt x="263" y="19"/>
                  </a:lnTo>
                  <a:lnTo>
                    <a:pt x="260" y="17"/>
                  </a:lnTo>
                  <a:lnTo>
                    <a:pt x="254" y="12"/>
                  </a:lnTo>
                  <a:lnTo>
                    <a:pt x="249" y="9"/>
                  </a:lnTo>
                  <a:lnTo>
                    <a:pt x="244" y="7"/>
                  </a:lnTo>
                  <a:lnTo>
                    <a:pt x="238" y="5"/>
                  </a:lnTo>
                  <a:lnTo>
                    <a:pt x="230" y="4"/>
                  </a:lnTo>
                  <a:lnTo>
                    <a:pt x="230" y="4"/>
                  </a:lnTo>
                  <a:lnTo>
                    <a:pt x="223" y="5"/>
                  </a:lnTo>
                  <a:lnTo>
                    <a:pt x="215" y="8"/>
                  </a:lnTo>
                  <a:lnTo>
                    <a:pt x="215" y="8"/>
                  </a:lnTo>
                  <a:lnTo>
                    <a:pt x="210" y="5"/>
                  </a:lnTo>
                  <a:lnTo>
                    <a:pt x="205" y="3"/>
                  </a:lnTo>
                  <a:lnTo>
                    <a:pt x="199" y="2"/>
                  </a:lnTo>
                  <a:lnTo>
                    <a:pt x="191" y="0"/>
                  </a:lnTo>
                  <a:lnTo>
                    <a:pt x="191" y="0"/>
                  </a:lnTo>
                  <a:lnTo>
                    <a:pt x="185" y="0"/>
                  </a:lnTo>
                  <a:lnTo>
                    <a:pt x="177" y="2"/>
                  </a:lnTo>
                  <a:lnTo>
                    <a:pt x="171" y="4"/>
                  </a:lnTo>
                  <a:lnTo>
                    <a:pt x="163" y="8"/>
                  </a:lnTo>
                  <a:lnTo>
                    <a:pt x="163" y="8"/>
                  </a:lnTo>
                  <a:lnTo>
                    <a:pt x="156" y="4"/>
                  </a:lnTo>
                  <a:lnTo>
                    <a:pt x="148" y="2"/>
                  </a:lnTo>
                  <a:lnTo>
                    <a:pt x="142" y="0"/>
                  </a:lnTo>
                  <a:lnTo>
                    <a:pt x="136" y="0"/>
                  </a:lnTo>
                  <a:lnTo>
                    <a:pt x="136" y="0"/>
                  </a:lnTo>
                  <a:lnTo>
                    <a:pt x="128" y="2"/>
                  </a:lnTo>
                  <a:lnTo>
                    <a:pt x="122" y="3"/>
                  </a:lnTo>
                  <a:lnTo>
                    <a:pt x="116" y="5"/>
                  </a:lnTo>
                  <a:lnTo>
                    <a:pt x="112" y="8"/>
                  </a:lnTo>
                  <a:lnTo>
                    <a:pt x="112" y="8"/>
                  </a:lnTo>
                  <a:lnTo>
                    <a:pt x="104" y="5"/>
                  </a:lnTo>
                  <a:lnTo>
                    <a:pt x="95" y="4"/>
                  </a:lnTo>
                  <a:lnTo>
                    <a:pt x="95" y="4"/>
                  </a:lnTo>
                  <a:lnTo>
                    <a:pt x="89" y="5"/>
                  </a:lnTo>
                  <a:lnTo>
                    <a:pt x="83" y="7"/>
                  </a:lnTo>
                  <a:lnTo>
                    <a:pt x="77" y="9"/>
                  </a:lnTo>
                  <a:lnTo>
                    <a:pt x="73" y="12"/>
                  </a:lnTo>
                  <a:lnTo>
                    <a:pt x="67" y="17"/>
                  </a:lnTo>
                  <a:lnTo>
                    <a:pt x="64" y="19"/>
                  </a:lnTo>
                  <a:lnTo>
                    <a:pt x="64" y="19"/>
                  </a:lnTo>
                  <a:lnTo>
                    <a:pt x="61" y="23"/>
                  </a:lnTo>
                  <a:lnTo>
                    <a:pt x="61" y="27"/>
                  </a:lnTo>
                  <a:lnTo>
                    <a:pt x="61" y="27"/>
                  </a:lnTo>
                  <a:lnTo>
                    <a:pt x="64" y="30"/>
                  </a:lnTo>
                  <a:lnTo>
                    <a:pt x="67" y="32"/>
                  </a:lnTo>
                  <a:lnTo>
                    <a:pt x="67" y="32"/>
                  </a:lnTo>
                  <a:lnTo>
                    <a:pt x="77" y="37"/>
                  </a:lnTo>
                  <a:lnTo>
                    <a:pt x="85" y="43"/>
                  </a:lnTo>
                  <a:lnTo>
                    <a:pt x="94" y="52"/>
                  </a:lnTo>
                  <a:lnTo>
                    <a:pt x="101" y="59"/>
                  </a:lnTo>
                  <a:lnTo>
                    <a:pt x="101" y="59"/>
                  </a:lnTo>
                  <a:lnTo>
                    <a:pt x="99" y="62"/>
                  </a:lnTo>
                  <a:lnTo>
                    <a:pt x="98" y="66"/>
                  </a:lnTo>
                  <a:lnTo>
                    <a:pt x="98" y="66"/>
                  </a:lnTo>
                  <a:lnTo>
                    <a:pt x="99" y="71"/>
                  </a:lnTo>
                  <a:lnTo>
                    <a:pt x="103" y="75"/>
                  </a:lnTo>
                  <a:lnTo>
                    <a:pt x="103" y="75"/>
                  </a:lnTo>
                  <a:lnTo>
                    <a:pt x="99" y="78"/>
                  </a:lnTo>
                  <a:lnTo>
                    <a:pt x="98" y="83"/>
                  </a:lnTo>
                  <a:lnTo>
                    <a:pt x="98" y="83"/>
                  </a:lnTo>
                  <a:lnTo>
                    <a:pt x="99" y="87"/>
                  </a:lnTo>
                  <a:lnTo>
                    <a:pt x="99" y="87"/>
                  </a:lnTo>
                  <a:lnTo>
                    <a:pt x="83" y="96"/>
                  </a:lnTo>
                  <a:lnTo>
                    <a:pt x="69" y="105"/>
                  </a:lnTo>
                  <a:lnTo>
                    <a:pt x="56" y="115"/>
                  </a:lnTo>
                  <a:lnTo>
                    <a:pt x="45" y="124"/>
                  </a:lnTo>
                  <a:lnTo>
                    <a:pt x="36" y="135"/>
                  </a:lnTo>
                  <a:lnTo>
                    <a:pt x="28" y="145"/>
                  </a:lnTo>
                  <a:lnTo>
                    <a:pt x="21" y="155"/>
                  </a:lnTo>
                  <a:lnTo>
                    <a:pt x="15" y="166"/>
                  </a:lnTo>
                  <a:lnTo>
                    <a:pt x="15" y="166"/>
                  </a:lnTo>
                  <a:lnTo>
                    <a:pt x="11" y="177"/>
                  </a:lnTo>
                  <a:lnTo>
                    <a:pt x="7" y="188"/>
                  </a:lnTo>
                  <a:lnTo>
                    <a:pt x="2" y="205"/>
                  </a:lnTo>
                  <a:lnTo>
                    <a:pt x="0" y="222"/>
                  </a:lnTo>
                  <a:lnTo>
                    <a:pt x="0" y="232"/>
                  </a:lnTo>
                  <a:lnTo>
                    <a:pt x="0" y="232"/>
                  </a:lnTo>
                  <a:lnTo>
                    <a:pt x="0" y="236"/>
                  </a:lnTo>
                  <a:lnTo>
                    <a:pt x="0" y="236"/>
                  </a:lnTo>
                  <a:lnTo>
                    <a:pt x="1" y="256"/>
                  </a:lnTo>
                  <a:lnTo>
                    <a:pt x="5" y="273"/>
                  </a:lnTo>
                  <a:lnTo>
                    <a:pt x="11" y="290"/>
                  </a:lnTo>
                  <a:lnTo>
                    <a:pt x="19" y="304"/>
                  </a:lnTo>
                  <a:lnTo>
                    <a:pt x="19" y="304"/>
                  </a:lnTo>
                  <a:lnTo>
                    <a:pt x="26" y="314"/>
                  </a:lnTo>
                  <a:lnTo>
                    <a:pt x="34" y="323"/>
                  </a:lnTo>
                  <a:lnTo>
                    <a:pt x="43" y="329"/>
                  </a:lnTo>
                  <a:lnTo>
                    <a:pt x="51" y="336"/>
                  </a:lnTo>
                  <a:lnTo>
                    <a:pt x="60" y="341"/>
                  </a:lnTo>
                  <a:lnTo>
                    <a:pt x="70" y="346"/>
                  </a:lnTo>
                  <a:lnTo>
                    <a:pt x="89" y="354"/>
                  </a:lnTo>
                  <a:lnTo>
                    <a:pt x="89" y="354"/>
                  </a:lnTo>
                  <a:lnTo>
                    <a:pt x="108" y="358"/>
                  </a:lnTo>
                  <a:lnTo>
                    <a:pt x="126" y="362"/>
                  </a:lnTo>
                  <a:lnTo>
                    <a:pt x="141" y="363"/>
                  </a:lnTo>
                  <a:lnTo>
                    <a:pt x="153" y="363"/>
                  </a:lnTo>
                  <a:lnTo>
                    <a:pt x="153" y="363"/>
                  </a:lnTo>
                  <a:lnTo>
                    <a:pt x="157" y="363"/>
                  </a:lnTo>
                  <a:lnTo>
                    <a:pt x="170" y="363"/>
                  </a:lnTo>
                  <a:lnTo>
                    <a:pt x="170" y="363"/>
                  </a:lnTo>
                  <a:lnTo>
                    <a:pt x="174" y="363"/>
                  </a:lnTo>
                  <a:lnTo>
                    <a:pt x="174" y="363"/>
                  </a:lnTo>
                  <a:lnTo>
                    <a:pt x="189" y="363"/>
                  </a:lnTo>
                  <a:lnTo>
                    <a:pt x="209" y="360"/>
                  </a:lnTo>
                  <a:lnTo>
                    <a:pt x="231" y="355"/>
                  </a:lnTo>
                  <a:lnTo>
                    <a:pt x="243" y="351"/>
                  </a:lnTo>
                  <a:lnTo>
                    <a:pt x="254" y="346"/>
                  </a:lnTo>
                  <a:lnTo>
                    <a:pt x="254" y="346"/>
                  </a:lnTo>
                  <a:lnTo>
                    <a:pt x="252" y="344"/>
                  </a:lnTo>
                  <a:lnTo>
                    <a:pt x="250" y="340"/>
                  </a:lnTo>
                  <a:lnTo>
                    <a:pt x="249" y="336"/>
                  </a:lnTo>
                  <a:lnTo>
                    <a:pt x="248" y="333"/>
                  </a:lnTo>
                  <a:lnTo>
                    <a:pt x="248" y="333"/>
                  </a:lnTo>
                  <a:lnTo>
                    <a:pt x="249" y="329"/>
                  </a:lnTo>
                  <a:lnTo>
                    <a:pt x="249" y="329"/>
                  </a:lnTo>
                  <a:lnTo>
                    <a:pt x="231" y="335"/>
                  </a:lnTo>
                  <a:lnTo>
                    <a:pt x="231" y="335"/>
                  </a:lnTo>
                  <a:lnTo>
                    <a:pt x="215" y="340"/>
                  </a:lnTo>
                  <a:lnTo>
                    <a:pt x="199" y="343"/>
                  </a:lnTo>
                  <a:lnTo>
                    <a:pt x="185" y="344"/>
                  </a:lnTo>
                  <a:lnTo>
                    <a:pt x="174" y="344"/>
                  </a:lnTo>
                  <a:lnTo>
                    <a:pt x="174" y="344"/>
                  </a:lnTo>
                  <a:lnTo>
                    <a:pt x="170" y="344"/>
                  </a:lnTo>
                  <a:lnTo>
                    <a:pt x="170" y="344"/>
                  </a:lnTo>
                  <a:lnTo>
                    <a:pt x="157" y="344"/>
                  </a:lnTo>
                  <a:lnTo>
                    <a:pt x="157" y="344"/>
                  </a:lnTo>
                  <a:lnTo>
                    <a:pt x="157" y="344"/>
                  </a:lnTo>
                  <a:lnTo>
                    <a:pt x="153" y="344"/>
                  </a:lnTo>
                  <a:lnTo>
                    <a:pt x="153" y="344"/>
                  </a:lnTo>
                  <a:lnTo>
                    <a:pt x="137" y="344"/>
                  </a:lnTo>
                  <a:lnTo>
                    <a:pt x="117" y="341"/>
                  </a:lnTo>
                  <a:lnTo>
                    <a:pt x="107" y="339"/>
                  </a:lnTo>
                  <a:lnTo>
                    <a:pt x="95" y="335"/>
                  </a:lnTo>
                  <a:lnTo>
                    <a:pt x="83" y="331"/>
                  </a:lnTo>
                  <a:lnTo>
                    <a:pt x="73" y="326"/>
                  </a:lnTo>
                  <a:lnTo>
                    <a:pt x="73" y="326"/>
                  </a:lnTo>
                  <a:lnTo>
                    <a:pt x="61" y="320"/>
                  </a:lnTo>
                  <a:lnTo>
                    <a:pt x="51" y="312"/>
                  </a:lnTo>
                  <a:lnTo>
                    <a:pt x="43" y="304"/>
                  </a:lnTo>
                  <a:lnTo>
                    <a:pt x="35" y="294"/>
                  </a:lnTo>
                  <a:lnTo>
                    <a:pt x="35" y="294"/>
                  </a:lnTo>
                  <a:lnTo>
                    <a:pt x="28" y="282"/>
                  </a:lnTo>
                  <a:lnTo>
                    <a:pt x="22" y="268"/>
                  </a:lnTo>
                  <a:lnTo>
                    <a:pt x="20" y="253"/>
                  </a:lnTo>
                  <a:lnTo>
                    <a:pt x="19" y="234"/>
                  </a:lnTo>
                  <a:lnTo>
                    <a:pt x="19" y="234"/>
                  </a:lnTo>
                  <a:lnTo>
                    <a:pt x="19" y="234"/>
                  </a:lnTo>
                  <a:lnTo>
                    <a:pt x="19" y="234"/>
                  </a:lnTo>
                  <a:lnTo>
                    <a:pt x="19" y="234"/>
                  </a:lnTo>
                  <a:lnTo>
                    <a:pt x="19" y="234"/>
                  </a:lnTo>
                  <a:lnTo>
                    <a:pt x="19" y="232"/>
                  </a:lnTo>
                  <a:lnTo>
                    <a:pt x="19" y="232"/>
                  </a:lnTo>
                  <a:lnTo>
                    <a:pt x="19" y="223"/>
                  </a:lnTo>
                  <a:lnTo>
                    <a:pt x="20" y="209"/>
                  </a:lnTo>
                  <a:lnTo>
                    <a:pt x="25" y="193"/>
                  </a:lnTo>
                  <a:lnTo>
                    <a:pt x="28" y="184"/>
                  </a:lnTo>
                  <a:lnTo>
                    <a:pt x="33" y="174"/>
                  </a:lnTo>
                  <a:lnTo>
                    <a:pt x="33" y="174"/>
                  </a:lnTo>
                  <a:lnTo>
                    <a:pt x="38" y="164"/>
                  </a:lnTo>
                  <a:lnTo>
                    <a:pt x="44" y="155"/>
                  </a:lnTo>
                  <a:lnTo>
                    <a:pt x="51" y="145"/>
                  </a:lnTo>
                  <a:lnTo>
                    <a:pt x="61" y="135"/>
                  </a:lnTo>
                  <a:lnTo>
                    <a:pt x="72" y="126"/>
                  </a:lnTo>
                  <a:lnTo>
                    <a:pt x="84" y="117"/>
                  </a:lnTo>
                  <a:lnTo>
                    <a:pt x="98" y="109"/>
                  </a:lnTo>
                  <a:lnTo>
                    <a:pt x="114" y="101"/>
                  </a:lnTo>
                  <a:lnTo>
                    <a:pt x="162" y="101"/>
                  </a:lnTo>
                  <a:lnTo>
                    <a:pt x="163" y="101"/>
                  </a:lnTo>
                  <a:lnTo>
                    <a:pt x="213" y="101"/>
                  </a:lnTo>
                  <a:lnTo>
                    <a:pt x="213" y="101"/>
                  </a:lnTo>
                  <a:lnTo>
                    <a:pt x="229" y="109"/>
                  </a:lnTo>
                  <a:lnTo>
                    <a:pt x="243" y="117"/>
                  </a:lnTo>
                  <a:lnTo>
                    <a:pt x="255" y="126"/>
                  </a:lnTo>
                  <a:lnTo>
                    <a:pt x="265" y="135"/>
                  </a:lnTo>
                  <a:lnTo>
                    <a:pt x="274" y="145"/>
                  </a:lnTo>
                  <a:lnTo>
                    <a:pt x="283" y="155"/>
                  </a:lnTo>
                  <a:lnTo>
                    <a:pt x="289" y="164"/>
                  </a:lnTo>
                  <a:lnTo>
                    <a:pt x="294" y="174"/>
                  </a:lnTo>
                  <a:lnTo>
                    <a:pt x="294" y="174"/>
                  </a:lnTo>
                  <a:lnTo>
                    <a:pt x="298" y="184"/>
                  </a:lnTo>
                  <a:lnTo>
                    <a:pt x="302" y="193"/>
                  </a:lnTo>
                  <a:lnTo>
                    <a:pt x="306" y="209"/>
                  </a:lnTo>
                  <a:lnTo>
                    <a:pt x="308" y="223"/>
                  </a:lnTo>
                  <a:lnTo>
                    <a:pt x="308" y="232"/>
                  </a:lnTo>
                  <a:lnTo>
                    <a:pt x="308" y="232"/>
                  </a:lnTo>
                  <a:lnTo>
                    <a:pt x="308" y="234"/>
                  </a:lnTo>
                  <a:lnTo>
                    <a:pt x="308" y="234"/>
                  </a:lnTo>
                  <a:lnTo>
                    <a:pt x="308" y="234"/>
                  </a:lnTo>
                  <a:lnTo>
                    <a:pt x="308" y="234"/>
                  </a:lnTo>
                  <a:lnTo>
                    <a:pt x="308" y="234"/>
                  </a:lnTo>
                  <a:lnTo>
                    <a:pt x="308" y="234"/>
                  </a:lnTo>
                  <a:lnTo>
                    <a:pt x="307" y="251"/>
                  </a:lnTo>
                  <a:lnTo>
                    <a:pt x="326" y="251"/>
                  </a:lnTo>
                  <a:lnTo>
                    <a:pt x="326" y="251"/>
                  </a:lnTo>
                  <a:lnTo>
                    <a:pt x="327" y="236"/>
                  </a:lnTo>
                  <a:lnTo>
                    <a:pt x="327" y="236"/>
                  </a:lnTo>
                  <a:lnTo>
                    <a:pt x="327" y="232"/>
                  </a:lnTo>
                  <a:lnTo>
                    <a:pt x="327" y="232"/>
                  </a:lnTo>
                  <a:lnTo>
                    <a:pt x="327" y="222"/>
                  </a:lnTo>
                  <a:lnTo>
                    <a:pt x="325" y="205"/>
                  </a:lnTo>
                  <a:lnTo>
                    <a:pt x="320" y="188"/>
                  </a:lnTo>
                  <a:lnTo>
                    <a:pt x="316" y="177"/>
                  </a:lnTo>
                  <a:lnTo>
                    <a:pt x="311" y="166"/>
                  </a:lnTo>
                  <a:lnTo>
                    <a:pt x="311" y="166"/>
                  </a:lnTo>
                  <a:close/>
                  <a:moveTo>
                    <a:pt x="209" y="56"/>
                  </a:moveTo>
                  <a:lnTo>
                    <a:pt x="118" y="56"/>
                  </a:lnTo>
                  <a:lnTo>
                    <a:pt x="118" y="56"/>
                  </a:lnTo>
                  <a:lnTo>
                    <a:pt x="112" y="48"/>
                  </a:lnTo>
                  <a:lnTo>
                    <a:pt x="104" y="39"/>
                  </a:lnTo>
                  <a:lnTo>
                    <a:pt x="95" y="30"/>
                  </a:lnTo>
                  <a:lnTo>
                    <a:pt x="84" y="23"/>
                  </a:lnTo>
                  <a:lnTo>
                    <a:pt x="84" y="23"/>
                  </a:lnTo>
                  <a:lnTo>
                    <a:pt x="89" y="22"/>
                  </a:lnTo>
                  <a:lnTo>
                    <a:pt x="95" y="20"/>
                  </a:lnTo>
                  <a:lnTo>
                    <a:pt x="95" y="20"/>
                  </a:lnTo>
                  <a:lnTo>
                    <a:pt x="102" y="22"/>
                  </a:lnTo>
                  <a:lnTo>
                    <a:pt x="109" y="24"/>
                  </a:lnTo>
                  <a:lnTo>
                    <a:pt x="109" y="24"/>
                  </a:lnTo>
                  <a:lnTo>
                    <a:pt x="112" y="25"/>
                  </a:lnTo>
                  <a:lnTo>
                    <a:pt x="114" y="25"/>
                  </a:lnTo>
                  <a:lnTo>
                    <a:pt x="117" y="24"/>
                  </a:lnTo>
                  <a:lnTo>
                    <a:pt x="119" y="23"/>
                  </a:lnTo>
                  <a:lnTo>
                    <a:pt x="119" y="23"/>
                  </a:lnTo>
                  <a:lnTo>
                    <a:pt x="119" y="23"/>
                  </a:lnTo>
                  <a:lnTo>
                    <a:pt x="124" y="19"/>
                  </a:lnTo>
                  <a:lnTo>
                    <a:pt x="129" y="17"/>
                  </a:lnTo>
                  <a:lnTo>
                    <a:pt x="136" y="15"/>
                  </a:lnTo>
                  <a:lnTo>
                    <a:pt x="136" y="15"/>
                  </a:lnTo>
                  <a:lnTo>
                    <a:pt x="141" y="17"/>
                  </a:lnTo>
                  <a:lnTo>
                    <a:pt x="146" y="18"/>
                  </a:lnTo>
                  <a:lnTo>
                    <a:pt x="152" y="20"/>
                  </a:lnTo>
                  <a:lnTo>
                    <a:pt x="160" y="24"/>
                  </a:lnTo>
                  <a:lnTo>
                    <a:pt x="160" y="24"/>
                  </a:lnTo>
                  <a:lnTo>
                    <a:pt x="163" y="25"/>
                  </a:lnTo>
                  <a:lnTo>
                    <a:pt x="167" y="24"/>
                  </a:lnTo>
                  <a:lnTo>
                    <a:pt x="167" y="24"/>
                  </a:lnTo>
                  <a:lnTo>
                    <a:pt x="175" y="20"/>
                  </a:lnTo>
                  <a:lnTo>
                    <a:pt x="181" y="18"/>
                  </a:lnTo>
                  <a:lnTo>
                    <a:pt x="186" y="17"/>
                  </a:lnTo>
                  <a:lnTo>
                    <a:pt x="191" y="15"/>
                  </a:lnTo>
                  <a:lnTo>
                    <a:pt x="191" y="15"/>
                  </a:lnTo>
                  <a:lnTo>
                    <a:pt x="199" y="17"/>
                  </a:lnTo>
                  <a:lnTo>
                    <a:pt x="204" y="19"/>
                  </a:lnTo>
                  <a:lnTo>
                    <a:pt x="204" y="19"/>
                  </a:lnTo>
                  <a:lnTo>
                    <a:pt x="206" y="22"/>
                  </a:lnTo>
                  <a:lnTo>
                    <a:pt x="207" y="23"/>
                  </a:lnTo>
                  <a:lnTo>
                    <a:pt x="207" y="23"/>
                  </a:lnTo>
                  <a:lnTo>
                    <a:pt x="207" y="23"/>
                  </a:lnTo>
                  <a:lnTo>
                    <a:pt x="209" y="24"/>
                  </a:lnTo>
                  <a:lnTo>
                    <a:pt x="211" y="25"/>
                  </a:lnTo>
                  <a:lnTo>
                    <a:pt x="215" y="25"/>
                  </a:lnTo>
                  <a:lnTo>
                    <a:pt x="218" y="24"/>
                  </a:lnTo>
                  <a:lnTo>
                    <a:pt x="218" y="24"/>
                  </a:lnTo>
                  <a:lnTo>
                    <a:pt x="224" y="22"/>
                  </a:lnTo>
                  <a:lnTo>
                    <a:pt x="230" y="20"/>
                  </a:lnTo>
                  <a:lnTo>
                    <a:pt x="230" y="20"/>
                  </a:lnTo>
                  <a:lnTo>
                    <a:pt x="236" y="22"/>
                  </a:lnTo>
                  <a:lnTo>
                    <a:pt x="243" y="23"/>
                  </a:lnTo>
                  <a:lnTo>
                    <a:pt x="243" y="23"/>
                  </a:lnTo>
                  <a:lnTo>
                    <a:pt x="231" y="30"/>
                  </a:lnTo>
                  <a:lnTo>
                    <a:pt x="223" y="39"/>
                  </a:lnTo>
                  <a:lnTo>
                    <a:pt x="215" y="48"/>
                  </a:lnTo>
                  <a:lnTo>
                    <a:pt x="209" y="56"/>
                  </a:lnTo>
                  <a:lnTo>
                    <a:pt x="209" y="56"/>
                  </a:lnTo>
                  <a:close/>
                  <a:moveTo>
                    <a:pt x="160" y="314"/>
                  </a:moveTo>
                  <a:lnTo>
                    <a:pt x="160" y="314"/>
                  </a:lnTo>
                  <a:lnTo>
                    <a:pt x="161" y="315"/>
                  </a:lnTo>
                  <a:lnTo>
                    <a:pt x="163" y="316"/>
                  </a:lnTo>
                  <a:lnTo>
                    <a:pt x="163" y="316"/>
                  </a:lnTo>
                  <a:lnTo>
                    <a:pt x="167" y="315"/>
                  </a:lnTo>
                  <a:lnTo>
                    <a:pt x="168" y="314"/>
                  </a:lnTo>
                  <a:lnTo>
                    <a:pt x="168" y="314"/>
                  </a:lnTo>
                  <a:lnTo>
                    <a:pt x="170" y="305"/>
                  </a:lnTo>
                  <a:lnTo>
                    <a:pt x="170" y="292"/>
                  </a:lnTo>
                  <a:lnTo>
                    <a:pt x="170" y="292"/>
                  </a:lnTo>
                  <a:lnTo>
                    <a:pt x="181" y="290"/>
                  </a:lnTo>
                  <a:lnTo>
                    <a:pt x="192" y="286"/>
                  </a:lnTo>
                  <a:lnTo>
                    <a:pt x="192" y="286"/>
                  </a:lnTo>
                  <a:lnTo>
                    <a:pt x="200" y="278"/>
                  </a:lnTo>
                  <a:lnTo>
                    <a:pt x="206" y="271"/>
                  </a:lnTo>
                  <a:lnTo>
                    <a:pt x="206" y="271"/>
                  </a:lnTo>
                  <a:lnTo>
                    <a:pt x="210" y="261"/>
                  </a:lnTo>
                  <a:lnTo>
                    <a:pt x="211" y="251"/>
                  </a:lnTo>
                  <a:lnTo>
                    <a:pt x="211" y="251"/>
                  </a:lnTo>
                  <a:lnTo>
                    <a:pt x="211" y="243"/>
                  </a:lnTo>
                  <a:lnTo>
                    <a:pt x="209" y="236"/>
                  </a:lnTo>
                  <a:lnTo>
                    <a:pt x="209" y="236"/>
                  </a:lnTo>
                  <a:lnTo>
                    <a:pt x="205" y="229"/>
                  </a:lnTo>
                  <a:lnTo>
                    <a:pt x="200" y="224"/>
                  </a:lnTo>
                  <a:lnTo>
                    <a:pt x="200" y="224"/>
                  </a:lnTo>
                  <a:lnTo>
                    <a:pt x="194" y="219"/>
                  </a:lnTo>
                  <a:lnTo>
                    <a:pt x="187" y="217"/>
                  </a:lnTo>
                  <a:lnTo>
                    <a:pt x="187" y="217"/>
                  </a:lnTo>
                  <a:lnTo>
                    <a:pt x="170" y="210"/>
                  </a:lnTo>
                  <a:lnTo>
                    <a:pt x="170" y="173"/>
                  </a:lnTo>
                  <a:lnTo>
                    <a:pt x="170" y="173"/>
                  </a:lnTo>
                  <a:lnTo>
                    <a:pt x="175" y="175"/>
                  </a:lnTo>
                  <a:lnTo>
                    <a:pt x="179" y="178"/>
                  </a:lnTo>
                  <a:lnTo>
                    <a:pt x="182" y="183"/>
                  </a:lnTo>
                  <a:lnTo>
                    <a:pt x="184" y="188"/>
                  </a:lnTo>
                  <a:lnTo>
                    <a:pt x="184" y="188"/>
                  </a:lnTo>
                  <a:lnTo>
                    <a:pt x="186" y="192"/>
                  </a:lnTo>
                  <a:lnTo>
                    <a:pt x="189" y="195"/>
                  </a:lnTo>
                  <a:lnTo>
                    <a:pt x="191" y="197"/>
                  </a:lnTo>
                  <a:lnTo>
                    <a:pt x="196" y="198"/>
                  </a:lnTo>
                  <a:lnTo>
                    <a:pt x="196" y="198"/>
                  </a:lnTo>
                  <a:lnTo>
                    <a:pt x="200" y="197"/>
                  </a:lnTo>
                  <a:lnTo>
                    <a:pt x="204" y="194"/>
                  </a:lnTo>
                  <a:lnTo>
                    <a:pt x="204" y="194"/>
                  </a:lnTo>
                  <a:lnTo>
                    <a:pt x="206" y="190"/>
                  </a:lnTo>
                  <a:lnTo>
                    <a:pt x="207" y="187"/>
                  </a:lnTo>
                  <a:lnTo>
                    <a:pt x="207" y="187"/>
                  </a:lnTo>
                  <a:lnTo>
                    <a:pt x="206" y="182"/>
                  </a:lnTo>
                  <a:lnTo>
                    <a:pt x="205" y="177"/>
                  </a:lnTo>
                  <a:lnTo>
                    <a:pt x="205" y="177"/>
                  </a:lnTo>
                  <a:lnTo>
                    <a:pt x="202" y="173"/>
                  </a:lnTo>
                  <a:lnTo>
                    <a:pt x="199" y="168"/>
                  </a:lnTo>
                  <a:lnTo>
                    <a:pt x="199" y="168"/>
                  </a:lnTo>
                  <a:lnTo>
                    <a:pt x="192" y="163"/>
                  </a:lnTo>
                  <a:lnTo>
                    <a:pt x="186" y="158"/>
                  </a:lnTo>
                  <a:lnTo>
                    <a:pt x="186" y="158"/>
                  </a:lnTo>
                  <a:lnTo>
                    <a:pt x="179" y="155"/>
                  </a:lnTo>
                  <a:lnTo>
                    <a:pt x="170" y="154"/>
                  </a:lnTo>
                  <a:lnTo>
                    <a:pt x="170" y="144"/>
                  </a:lnTo>
                  <a:lnTo>
                    <a:pt x="170" y="144"/>
                  </a:lnTo>
                  <a:lnTo>
                    <a:pt x="168" y="141"/>
                  </a:lnTo>
                  <a:lnTo>
                    <a:pt x="168" y="139"/>
                  </a:lnTo>
                  <a:lnTo>
                    <a:pt x="166" y="137"/>
                  </a:lnTo>
                  <a:lnTo>
                    <a:pt x="163" y="136"/>
                  </a:lnTo>
                  <a:lnTo>
                    <a:pt x="163" y="136"/>
                  </a:lnTo>
                  <a:lnTo>
                    <a:pt x="161" y="137"/>
                  </a:lnTo>
                  <a:lnTo>
                    <a:pt x="160" y="139"/>
                  </a:lnTo>
                  <a:lnTo>
                    <a:pt x="158" y="141"/>
                  </a:lnTo>
                  <a:lnTo>
                    <a:pt x="157" y="145"/>
                  </a:lnTo>
                  <a:lnTo>
                    <a:pt x="157" y="154"/>
                  </a:lnTo>
                  <a:lnTo>
                    <a:pt x="157" y="154"/>
                  </a:lnTo>
                  <a:lnTo>
                    <a:pt x="148" y="155"/>
                  </a:lnTo>
                  <a:lnTo>
                    <a:pt x="141" y="158"/>
                  </a:lnTo>
                  <a:lnTo>
                    <a:pt x="134" y="161"/>
                  </a:lnTo>
                  <a:lnTo>
                    <a:pt x="128" y="166"/>
                  </a:lnTo>
                  <a:lnTo>
                    <a:pt x="128" y="166"/>
                  </a:lnTo>
                  <a:lnTo>
                    <a:pt x="124" y="171"/>
                  </a:lnTo>
                  <a:lnTo>
                    <a:pt x="121" y="178"/>
                  </a:lnTo>
                  <a:lnTo>
                    <a:pt x="119" y="184"/>
                  </a:lnTo>
                  <a:lnTo>
                    <a:pt x="118" y="192"/>
                  </a:lnTo>
                  <a:lnTo>
                    <a:pt x="118" y="192"/>
                  </a:lnTo>
                  <a:lnTo>
                    <a:pt x="119" y="203"/>
                  </a:lnTo>
                  <a:lnTo>
                    <a:pt x="122" y="208"/>
                  </a:lnTo>
                  <a:lnTo>
                    <a:pt x="124" y="212"/>
                  </a:lnTo>
                  <a:lnTo>
                    <a:pt x="124" y="212"/>
                  </a:lnTo>
                  <a:lnTo>
                    <a:pt x="129" y="218"/>
                  </a:lnTo>
                  <a:lnTo>
                    <a:pt x="137" y="223"/>
                  </a:lnTo>
                  <a:lnTo>
                    <a:pt x="137" y="223"/>
                  </a:lnTo>
                  <a:lnTo>
                    <a:pt x="147" y="227"/>
                  </a:lnTo>
                  <a:lnTo>
                    <a:pt x="157" y="231"/>
                  </a:lnTo>
                  <a:lnTo>
                    <a:pt x="157" y="273"/>
                  </a:lnTo>
                  <a:lnTo>
                    <a:pt x="157" y="273"/>
                  </a:lnTo>
                  <a:lnTo>
                    <a:pt x="152" y="272"/>
                  </a:lnTo>
                  <a:lnTo>
                    <a:pt x="148" y="268"/>
                  </a:lnTo>
                  <a:lnTo>
                    <a:pt x="148" y="268"/>
                  </a:lnTo>
                  <a:lnTo>
                    <a:pt x="145" y="265"/>
                  </a:lnTo>
                  <a:lnTo>
                    <a:pt x="142" y="261"/>
                  </a:lnTo>
                  <a:lnTo>
                    <a:pt x="142" y="261"/>
                  </a:lnTo>
                  <a:lnTo>
                    <a:pt x="138" y="250"/>
                  </a:lnTo>
                  <a:lnTo>
                    <a:pt x="138" y="250"/>
                  </a:lnTo>
                  <a:lnTo>
                    <a:pt x="137" y="247"/>
                  </a:lnTo>
                  <a:lnTo>
                    <a:pt x="134" y="244"/>
                  </a:lnTo>
                  <a:lnTo>
                    <a:pt x="134" y="244"/>
                  </a:lnTo>
                  <a:lnTo>
                    <a:pt x="131" y="243"/>
                  </a:lnTo>
                  <a:lnTo>
                    <a:pt x="127" y="242"/>
                  </a:lnTo>
                  <a:lnTo>
                    <a:pt x="127" y="242"/>
                  </a:lnTo>
                  <a:lnTo>
                    <a:pt x="122" y="243"/>
                  </a:lnTo>
                  <a:lnTo>
                    <a:pt x="118" y="246"/>
                  </a:lnTo>
                  <a:lnTo>
                    <a:pt x="118" y="246"/>
                  </a:lnTo>
                  <a:lnTo>
                    <a:pt x="116" y="250"/>
                  </a:lnTo>
                  <a:lnTo>
                    <a:pt x="116" y="255"/>
                  </a:lnTo>
                  <a:lnTo>
                    <a:pt x="116" y="255"/>
                  </a:lnTo>
                  <a:lnTo>
                    <a:pt x="116" y="260"/>
                  </a:lnTo>
                  <a:lnTo>
                    <a:pt x="118" y="266"/>
                  </a:lnTo>
                  <a:lnTo>
                    <a:pt x="118" y="266"/>
                  </a:lnTo>
                  <a:lnTo>
                    <a:pt x="121" y="272"/>
                  </a:lnTo>
                  <a:lnTo>
                    <a:pt x="126" y="278"/>
                  </a:lnTo>
                  <a:lnTo>
                    <a:pt x="126" y="278"/>
                  </a:lnTo>
                  <a:lnTo>
                    <a:pt x="132" y="284"/>
                  </a:lnTo>
                  <a:lnTo>
                    <a:pt x="140" y="287"/>
                  </a:lnTo>
                  <a:lnTo>
                    <a:pt x="140" y="287"/>
                  </a:lnTo>
                  <a:lnTo>
                    <a:pt x="148" y="291"/>
                  </a:lnTo>
                  <a:lnTo>
                    <a:pt x="157" y="292"/>
                  </a:lnTo>
                  <a:lnTo>
                    <a:pt x="157" y="307"/>
                  </a:lnTo>
                  <a:lnTo>
                    <a:pt x="157" y="307"/>
                  </a:lnTo>
                  <a:lnTo>
                    <a:pt x="158" y="311"/>
                  </a:lnTo>
                  <a:lnTo>
                    <a:pt x="160" y="314"/>
                  </a:lnTo>
                  <a:lnTo>
                    <a:pt x="160" y="314"/>
                  </a:lnTo>
                  <a:close/>
                  <a:moveTo>
                    <a:pt x="170" y="234"/>
                  </a:moveTo>
                  <a:lnTo>
                    <a:pt x="170" y="234"/>
                  </a:lnTo>
                  <a:lnTo>
                    <a:pt x="177" y="238"/>
                  </a:lnTo>
                  <a:lnTo>
                    <a:pt x="184" y="242"/>
                  </a:lnTo>
                  <a:lnTo>
                    <a:pt x="184" y="242"/>
                  </a:lnTo>
                  <a:lnTo>
                    <a:pt x="186" y="244"/>
                  </a:lnTo>
                  <a:lnTo>
                    <a:pt x="187" y="247"/>
                  </a:lnTo>
                  <a:lnTo>
                    <a:pt x="189" y="255"/>
                  </a:lnTo>
                  <a:lnTo>
                    <a:pt x="189" y="255"/>
                  </a:lnTo>
                  <a:lnTo>
                    <a:pt x="187" y="261"/>
                  </a:lnTo>
                  <a:lnTo>
                    <a:pt x="184" y="267"/>
                  </a:lnTo>
                  <a:lnTo>
                    <a:pt x="184" y="267"/>
                  </a:lnTo>
                  <a:lnTo>
                    <a:pt x="177" y="272"/>
                  </a:lnTo>
                  <a:lnTo>
                    <a:pt x="170" y="275"/>
                  </a:lnTo>
                  <a:lnTo>
                    <a:pt x="170" y="234"/>
                  </a:lnTo>
                  <a:close/>
                  <a:moveTo>
                    <a:pt x="146" y="200"/>
                  </a:moveTo>
                  <a:lnTo>
                    <a:pt x="146" y="200"/>
                  </a:lnTo>
                  <a:lnTo>
                    <a:pt x="142" y="195"/>
                  </a:lnTo>
                  <a:lnTo>
                    <a:pt x="142" y="189"/>
                  </a:lnTo>
                  <a:lnTo>
                    <a:pt x="142" y="189"/>
                  </a:lnTo>
                  <a:lnTo>
                    <a:pt x="142" y="183"/>
                  </a:lnTo>
                  <a:lnTo>
                    <a:pt x="146" y="178"/>
                  </a:lnTo>
                  <a:lnTo>
                    <a:pt x="146" y="178"/>
                  </a:lnTo>
                  <a:lnTo>
                    <a:pt x="151" y="175"/>
                  </a:lnTo>
                  <a:lnTo>
                    <a:pt x="157" y="171"/>
                  </a:lnTo>
                  <a:lnTo>
                    <a:pt x="157" y="207"/>
                  </a:lnTo>
                  <a:lnTo>
                    <a:pt x="157" y="207"/>
                  </a:lnTo>
                  <a:lnTo>
                    <a:pt x="151" y="204"/>
                  </a:lnTo>
                  <a:lnTo>
                    <a:pt x="146" y="200"/>
                  </a:lnTo>
                  <a:lnTo>
                    <a:pt x="146" y="200"/>
                  </a:lnTo>
                  <a:close/>
                </a:path>
              </a:pathLst>
            </a:cu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grpSp>
      <p:grpSp>
        <p:nvGrpSpPr>
          <p:cNvPr id="1059" name="Google Shape;1059;p37"/>
          <p:cNvGrpSpPr/>
          <p:nvPr/>
        </p:nvGrpSpPr>
        <p:grpSpPr>
          <a:xfrm>
            <a:off x="7272532" y="3049434"/>
            <a:ext cx="761802" cy="802008"/>
            <a:chOff x="393701" y="2441575"/>
            <a:chExt cx="571500" cy="601663"/>
          </a:xfrm>
        </p:grpSpPr>
        <p:sp>
          <p:nvSpPr>
            <p:cNvPr id="1060" name="Google Shape;1060;p37"/>
            <p:cNvSpPr/>
            <p:nvPr/>
          </p:nvSpPr>
          <p:spPr>
            <a:xfrm>
              <a:off x="539751" y="2441575"/>
              <a:ext cx="425450" cy="523875"/>
            </a:xfrm>
            <a:custGeom>
              <a:rect b="b" l="l" r="r" t="t"/>
              <a:pathLst>
                <a:path extrusionOk="0" h="330" w="268">
                  <a:moveTo>
                    <a:pt x="265" y="91"/>
                  </a:moveTo>
                  <a:lnTo>
                    <a:pt x="231" y="37"/>
                  </a:lnTo>
                  <a:lnTo>
                    <a:pt x="231" y="37"/>
                  </a:lnTo>
                  <a:lnTo>
                    <a:pt x="229" y="34"/>
                  </a:lnTo>
                  <a:lnTo>
                    <a:pt x="225" y="33"/>
                  </a:lnTo>
                  <a:lnTo>
                    <a:pt x="42" y="1"/>
                  </a:lnTo>
                  <a:lnTo>
                    <a:pt x="42" y="1"/>
                  </a:lnTo>
                  <a:lnTo>
                    <a:pt x="36" y="0"/>
                  </a:lnTo>
                  <a:lnTo>
                    <a:pt x="31" y="1"/>
                  </a:lnTo>
                  <a:lnTo>
                    <a:pt x="26" y="3"/>
                  </a:lnTo>
                  <a:lnTo>
                    <a:pt x="21" y="5"/>
                  </a:lnTo>
                  <a:lnTo>
                    <a:pt x="17" y="9"/>
                  </a:lnTo>
                  <a:lnTo>
                    <a:pt x="13" y="14"/>
                  </a:lnTo>
                  <a:lnTo>
                    <a:pt x="11" y="18"/>
                  </a:lnTo>
                  <a:lnTo>
                    <a:pt x="10" y="24"/>
                  </a:lnTo>
                  <a:lnTo>
                    <a:pt x="0" y="85"/>
                  </a:lnTo>
                  <a:lnTo>
                    <a:pt x="0" y="85"/>
                  </a:lnTo>
                  <a:lnTo>
                    <a:pt x="20" y="90"/>
                  </a:lnTo>
                  <a:lnTo>
                    <a:pt x="31" y="28"/>
                  </a:lnTo>
                  <a:lnTo>
                    <a:pt x="31" y="28"/>
                  </a:lnTo>
                  <a:lnTo>
                    <a:pt x="31" y="25"/>
                  </a:lnTo>
                  <a:lnTo>
                    <a:pt x="34" y="23"/>
                  </a:lnTo>
                  <a:lnTo>
                    <a:pt x="36" y="22"/>
                  </a:lnTo>
                  <a:lnTo>
                    <a:pt x="39" y="22"/>
                  </a:lnTo>
                  <a:lnTo>
                    <a:pt x="216" y="53"/>
                  </a:lnTo>
                  <a:lnTo>
                    <a:pt x="246" y="98"/>
                  </a:lnTo>
                  <a:lnTo>
                    <a:pt x="210" y="304"/>
                  </a:lnTo>
                  <a:lnTo>
                    <a:pt x="210" y="304"/>
                  </a:lnTo>
                  <a:lnTo>
                    <a:pt x="210" y="306"/>
                  </a:lnTo>
                  <a:lnTo>
                    <a:pt x="207" y="309"/>
                  </a:lnTo>
                  <a:lnTo>
                    <a:pt x="205" y="310"/>
                  </a:lnTo>
                  <a:lnTo>
                    <a:pt x="202" y="310"/>
                  </a:lnTo>
                  <a:lnTo>
                    <a:pt x="182" y="306"/>
                  </a:lnTo>
                  <a:lnTo>
                    <a:pt x="182" y="306"/>
                  </a:lnTo>
                  <a:lnTo>
                    <a:pt x="182" y="311"/>
                  </a:lnTo>
                  <a:lnTo>
                    <a:pt x="182" y="311"/>
                  </a:lnTo>
                  <a:lnTo>
                    <a:pt x="182" y="327"/>
                  </a:lnTo>
                  <a:lnTo>
                    <a:pt x="198" y="330"/>
                  </a:lnTo>
                  <a:lnTo>
                    <a:pt x="198" y="330"/>
                  </a:lnTo>
                  <a:lnTo>
                    <a:pt x="205" y="330"/>
                  </a:lnTo>
                  <a:lnTo>
                    <a:pt x="210" y="330"/>
                  </a:lnTo>
                  <a:lnTo>
                    <a:pt x="215" y="327"/>
                  </a:lnTo>
                  <a:lnTo>
                    <a:pt x="220" y="325"/>
                  </a:lnTo>
                  <a:lnTo>
                    <a:pt x="224" y="322"/>
                  </a:lnTo>
                  <a:lnTo>
                    <a:pt x="227" y="317"/>
                  </a:lnTo>
                  <a:lnTo>
                    <a:pt x="230" y="312"/>
                  </a:lnTo>
                  <a:lnTo>
                    <a:pt x="231" y="307"/>
                  </a:lnTo>
                  <a:lnTo>
                    <a:pt x="268" y="97"/>
                  </a:lnTo>
                  <a:lnTo>
                    <a:pt x="268" y="97"/>
                  </a:lnTo>
                  <a:lnTo>
                    <a:pt x="268" y="93"/>
                  </a:lnTo>
                  <a:lnTo>
                    <a:pt x="265" y="91"/>
                  </a:lnTo>
                  <a:lnTo>
                    <a:pt x="265" y="91"/>
                  </a:ln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061" name="Google Shape;1061;p37"/>
            <p:cNvSpPr/>
            <p:nvPr/>
          </p:nvSpPr>
          <p:spPr>
            <a:xfrm>
              <a:off x="868363" y="2493963"/>
              <a:ext cx="96838" cy="115888"/>
            </a:xfrm>
            <a:custGeom>
              <a:rect b="b" l="l" r="r" t="t"/>
              <a:pathLst>
                <a:path extrusionOk="0" h="73" w="61">
                  <a:moveTo>
                    <a:pt x="58" y="58"/>
                  </a:moveTo>
                  <a:lnTo>
                    <a:pt x="24" y="4"/>
                  </a:lnTo>
                  <a:lnTo>
                    <a:pt x="24" y="4"/>
                  </a:lnTo>
                  <a:lnTo>
                    <a:pt x="23" y="2"/>
                  </a:lnTo>
                  <a:lnTo>
                    <a:pt x="19" y="0"/>
                  </a:lnTo>
                  <a:lnTo>
                    <a:pt x="17" y="0"/>
                  </a:lnTo>
                  <a:lnTo>
                    <a:pt x="14" y="0"/>
                  </a:lnTo>
                  <a:lnTo>
                    <a:pt x="14" y="0"/>
                  </a:lnTo>
                  <a:lnTo>
                    <a:pt x="10" y="1"/>
                  </a:lnTo>
                  <a:lnTo>
                    <a:pt x="8" y="2"/>
                  </a:lnTo>
                  <a:lnTo>
                    <a:pt x="7" y="5"/>
                  </a:lnTo>
                  <a:lnTo>
                    <a:pt x="5" y="9"/>
                  </a:lnTo>
                  <a:lnTo>
                    <a:pt x="0" y="36"/>
                  </a:lnTo>
                  <a:lnTo>
                    <a:pt x="0" y="36"/>
                  </a:lnTo>
                  <a:lnTo>
                    <a:pt x="0" y="43"/>
                  </a:lnTo>
                  <a:lnTo>
                    <a:pt x="0" y="48"/>
                  </a:lnTo>
                  <a:lnTo>
                    <a:pt x="3" y="53"/>
                  </a:lnTo>
                  <a:lnTo>
                    <a:pt x="5" y="58"/>
                  </a:lnTo>
                  <a:lnTo>
                    <a:pt x="9" y="62"/>
                  </a:lnTo>
                  <a:lnTo>
                    <a:pt x="13" y="65"/>
                  </a:lnTo>
                  <a:lnTo>
                    <a:pt x="18" y="68"/>
                  </a:lnTo>
                  <a:lnTo>
                    <a:pt x="23" y="69"/>
                  </a:lnTo>
                  <a:lnTo>
                    <a:pt x="48" y="73"/>
                  </a:lnTo>
                  <a:lnTo>
                    <a:pt x="48" y="73"/>
                  </a:lnTo>
                  <a:lnTo>
                    <a:pt x="51" y="73"/>
                  </a:lnTo>
                  <a:lnTo>
                    <a:pt x="54" y="73"/>
                  </a:lnTo>
                  <a:lnTo>
                    <a:pt x="57" y="70"/>
                  </a:lnTo>
                  <a:lnTo>
                    <a:pt x="58" y="69"/>
                  </a:lnTo>
                  <a:lnTo>
                    <a:pt x="58" y="69"/>
                  </a:lnTo>
                  <a:lnTo>
                    <a:pt x="59" y="65"/>
                  </a:lnTo>
                  <a:lnTo>
                    <a:pt x="61" y="63"/>
                  </a:lnTo>
                  <a:lnTo>
                    <a:pt x="59" y="60"/>
                  </a:lnTo>
                  <a:lnTo>
                    <a:pt x="58" y="58"/>
                  </a:lnTo>
                  <a:lnTo>
                    <a:pt x="58" y="58"/>
                  </a:ln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062" name="Google Shape;1062;p37"/>
            <p:cNvSpPr/>
            <p:nvPr/>
          </p:nvSpPr>
          <p:spPr>
            <a:xfrm>
              <a:off x="393701" y="2662238"/>
              <a:ext cx="79375" cy="30163"/>
            </a:xfrm>
            <a:custGeom>
              <a:rect b="b" l="l" r="r" t="t"/>
              <a:pathLst>
                <a:path extrusionOk="0" h="19" w="50">
                  <a:moveTo>
                    <a:pt x="50" y="10"/>
                  </a:moveTo>
                  <a:lnTo>
                    <a:pt x="50" y="10"/>
                  </a:lnTo>
                  <a:lnTo>
                    <a:pt x="49" y="12"/>
                  </a:lnTo>
                  <a:lnTo>
                    <a:pt x="48" y="16"/>
                  </a:lnTo>
                  <a:lnTo>
                    <a:pt x="44" y="17"/>
                  </a:lnTo>
                  <a:lnTo>
                    <a:pt x="41" y="19"/>
                  </a:lnTo>
                  <a:lnTo>
                    <a:pt x="10" y="19"/>
                  </a:lnTo>
                  <a:lnTo>
                    <a:pt x="10" y="19"/>
                  </a:lnTo>
                  <a:lnTo>
                    <a:pt x="6" y="17"/>
                  </a:lnTo>
                  <a:lnTo>
                    <a:pt x="3" y="16"/>
                  </a:lnTo>
                  <a:lnTo>
                    <a:pt x="1" y="12"/>
                  </a:lnTo>
                  <a:lnTo>
                    <a:pt x="0" y="10"/>
                  </a:lnTo>
                  <a:lnTo>
                    <a:pt x="0" y="10"/>
                  </a:lnTo>
                  <a:lnTo>
                    <a:pt x="1" y="6"/>
                  </a:lnTo>
                  <a:lnTo>
                    <a:pt x="3" y="2"/>
                  </a:lnTo>
                  <a:lnTo>
                    <a:pt x="6" y="1"/>
                  </a:lnTo>
                  <a:lnTo>
                    <a:pt x="10" y="0"/>
                  </a:lnTo>
                  <a:lnTo>
                    <a:pt x="41" y="0"/>
                  </a:lnTo>
                  <a:lnTo>
                    <a:pt x="41" y="0"/>
                  </a:lnTo>
                  <a:lnTo>
                    <a:pt x="44" y="1"/>
                  </a:lnTo>
                  <a:lnTo>
                    <a:pt x="48" y="2"/>
                  </a:lnTo>
                  <a:lnTo>
                    <a:pt x="49" y="6"/>
                  </a:lnTo>
                  <a:lnTo>
                    <a:pt x="50" y="10"/>
                  </a:lnTo>
                  <a:lnTo>
                    <a:pt x="50" y="10"/>
                  </a:ln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063" name="Google Shape;1063;p37"/>
            <p:cNvSpPr/>
            <p:nvPr/>
          </p:nvSpPr>
          <p:spPr>
            <a:xfrm>
              <a:off x="393701" y="2789238"/>
              <a:ext cx="79375" cy="28575"/>
            </a:xfrm>
            <a:custGeom>
              <a:rect b="b" l="l" r="r" t="t"/>
              <a:pathLst>
                <a:path extrusionOk="0" h="18" w="50">
                  <a:moveTo>
                    <a:pt x="50" y="9"/>
                  </a:moveTo>
                  <a:lnTo>
                    <a:pt x="50" y="9"/>
                  </a:lnTo>
                  <a:lnTo>
                    <a:pt x="49" y="13"/>
                  </a:lnTo>
                  <a:lnTo>
                    <a:pt x="48" y="15"/>
                  </a:lnTo>
                  <a:lnTo>
                    <a:pt x="44" y="18"/>
                  </a:lnTo>
                  <a:lnTo>
                    <a:pt x="41" y="18"/>
                  </a:lnTo>
                  <a:lnTo>
                    <a:pt x="10" y="18"/>
                  </a:lnTo>
                  <a:lnTo>
                    <a:pt x="10" y="18"/>
                  </a:lnTo>
                  <a:lnTo>
                    <a:pt x="6" y="18"/>
                  </a:lnTo>
                  <a:lnTo>
                    <a:pt x="3" y="15"/>
                  </a:lnTo>
                  <a:lnTo>
                    <a:pt x="1" y="13"/>
                  </a:lnTo>
                  <a:lnTo>
                    <a:pt x="0" y="9"/>
                  </a:lnTo>
                  <a:lnTo>
                    <a:pt x="0" y="9"/>
                  </a:lnTo>
                  <a:lnTo>
                    <a:pt x="1" y="5"/>
                  </a:lnTo>
                  <a:lnTo>
                    <a:pt x="3" y="3"/>
                  </a:lnTo>
                  <a:lnTo>
                    <a:pt x="6" y="0"/>
                  </a:lnTo>
                  <a:lnTo>
                    <a:pt x="10" y="0"/>
                  </a:lnTo>
                  <a:lnTo>
                    <a:pt x="41" y="0"/>
                  </a:lnTo>
                  <a:lnTo>
                    <a:pt x="41" y="0"/>
                  </a:lnTo>
                  <a:lnTo>
                    <a:pt x="44" y="0"/>
                  </a:lnTo>
                  <a:lnTo>
                    <a:pt x="48" y="3"/>
                  </a:lnTo>
                  <a:lnTo>
                    <a:pt x="49" y="5"/>
                  </a:lnTo>
                  <a:lnTo>
                    <a:pt x="50" y="9"/>
                  </a:lnTo>
                  <a:lnTo>
                    <a:pt x="50" y="9"/>
                  </a:ln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064" name="Google Shape;1064;p37"/>
            <p:cNvSpPr/>
            <p:nvPr/>
          </p:nvSpPr>
          <p:spPr>
            <a:xfrm>
              <a:off x="393701" y="2916238"/>
              <a:ext cx="79375" cy="28575"/>
            </a:xfrm>
            <a:custGeom>
              <a:rect b="b" l="l" r="r" t="t"/>
              <a:pathLst>
                <a:path extrusionOk="0" h="18" w="50">
                  <a:moveTo>
                    <a:pt x="50" y="10"/>
                  </a:moveTo>
                  <a:lnTo>
                    <a:pt x="50" y="10"/>
                  </a:lnTo>
                  <a:lnTo>
                    <a:pt x="49" y="13"/>
                  </a:lnTo>
                  <a:lnTo>
                    <a:pt x="48" y="16"/>
                  </a:lnTo>
                  <a:lnTo>
                    <a:pt x="44" y="17"/>
                  </a:lnTo>
                  <a:lnTo>
                    <a:pt x="41" y="18"/>
                  </a:lnTo>
                  <a:lnTo>
                    <a:pt x="10" y="18"/>
                  </a:lnTo>
                  <a:lnTo>
                    <a:pt x="10" y="18"/>
                  </a:lnTo>
                  <a:lnTo>
                    <a:pt x="6" y="17"/>
                  </a:lnTo>
                  <a:lnTo>
                    <a:pt x="3" y="16"/>
                  </a:lnTo>
                  <a:lnTo>
                    <a:pt x="1" y="13"/>
                  </a:lnTo>
                  <a:lnTo>
                    <a:pt x="0" y="10"/>
                  </a:lnTo>
                  <a:lnTo>
                    <a:pt x="0" y="10"/>
                  </a:lnTo>
                  <a:lnTo>
                    <a:pt x="1" y="6"/>
                  </a:lnTo>
                  <a:lnTo>
                    <a:pt x="3" y="2"/>
                  </a:lnTo>
                  <a:lnTo>
                    <a:pt x="6" y="1"/>
                  </a:lnTo>
                  <a:lnTo>
                    <a:pt x="10" y="0"/>
                  </a:lnTo>
                  <a:lnTo>
                    <a:pt x="41" y="0"/>
                  </a:lnTo>
                  <a:lnTo>
                    <a:pt x="41" y="0"/>
                  </a:lnTo>
                  <a:lnTo>
                    <a:pt x="44" y="1"/>
                  </a:lnTo>
                  <a:lnTo>
                    <a:pt x="48" y="2"/>
                  </a:lnTo>
                  <a:lnTo>
                    <a:pt x="49" y="6"/>
                  </a:lnTo>
                  <a:lnTo>
                    <a:pt x="50" y="10"/>
                  </a:lnTo>
                  <a:lnTo>
                    <a:pt x="50" y="10"/>
                  </a:ln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065" name="Google Shape;1065;p37"/>
            <p:cNvSpPr/>
            <p:nvPr/>
          </p:nvSpPr>
          <p:spPr>
            <a:xfrm>
              <a:off x="412751" y="2563813"/>
              <a:ext cx="449263" cy="479425"/>
            </a:xfrm>
            <a:custGeom>
              <a:rect b="b" l="l" r="r" t="t"/>
              <a:pathLst>
                <a:path extrusionOk="0" h="302" w="283">
                  <a:moveTo>
                    <a:pt x="248" y="0"/>
                  </a:moveTo>
                  <a:lnTo>
                    <a:pt x="36" y="0"/>
                  </a:lnTo>
                  <a:lnTo>
                    <a:pt x="36" y="0"/>
                  </a:lnTo>
                  <a:lnTo>
                    <a:pt x="28" y="1"/>
                  </a:lnTo>
                  <a:lnTo>
                    <a:pt x="22" y="2"/>
                  </a:lnTo>
                  <a:lnTo>
                    <a:pt x="15" y="6"/>
                  </a:lnTo>
                  <a:lnTo>
                    <a:pt x="10" y="10"/>
                  </a:lnTo>
                  <a:lnTo>
                    <a:pt x="7" y="15"/>
                  </a:lnTo>
                  <a:lnTo>
                    <a:pt x="3" y="21"/>
                  </a:lnTo>
                  <a:lnTo>
                    <a:pt x="2" y="28"/>
                  </a:lnTo>
                  <a:lnTo>
                    <a:pt x="0" y="35"/>
                  </a:lnTo>
                  <a:lnTo>
                    <a:pt x="0" y="59"/>
                  </a:lnTo>
                  <a:lnTo>
                    <a:pt x="19" y="59"/>
                  </a:lnTo>
                  <a:lnTo>
                    <a:pt x="19" y="59"/>
                  </a:lnTo>
                  <a:lnTo>
                    <a:pt x="23" y="54"/>
                  </a:lnTo>
                  <a:lnTo>
                    <a:pt x="28" y="50"/>
                  </a:lnTo>
                  <a:lnTo>
                    <a:pt x="34" y="48"/>
                  </a:lnTo>
                  <a:lnTo>
                    <a:pt x="42" y="47"/>
                  </a:lnTo>
                  <a:lnTo>
                    <a:pt x="42" y="47"/>
                  </a:lnTo>
                  <a:lnTo>
                    <a:pt x="47" y="47"/>
                  </a:lnTo>
                  <a:lnTo>
                    <a:pt x="51" y="48"/>
                  </a:lnTo>
                  <a:lnTo>
                    <a:pt x="56" y="50"/>
                  </a:lnTo>
                  <a:lnTo>
                    <a:pt x="59" y="54"/>
                  </a:lnTo>
                  <a:lnTo>
                    <a:pt x="62" y="58"/>
                  </a:lnTo>
                  <a:lnTo>
                    <a:pt x="64" y="62"/>
                  </a:lnTo>
                  <a:lnTo>
                    <a:pt x="66" y="67"/>
                  </a:lnTo>
                  <a:lnTo>
                    <a:pt x="66" y="72"/>
                  </a:lnTo>
                  <a:lnTo>
                    <a:pt x="66" y="72"/>
                  </a:lnTo>
                  <a:lnTo>
                    <a:pt x="66" y="77"/>
                  </a:lnTo>
                  <a:lnTo>
                    <a:pt x="64" y="81"/>
                  </a:lnTo>
                  <a:lnTo>
                    <a:pt x="62" y="86"/>
                  </a:lnTo>
                  <a:lnTo>
                    <a:pt x="59" y="89"/>
                  </a:lnTo>
                  <a:lnTo>
                    <a:pt x="56" y="92"/>
                  </a:lnTo>
                  <a:lnTo>
                    <a:pt x="51" y="94"/>
                  </a:lnTo>
                  <a:lnTo>
                    <a:pt x="47" y="96"/>
                  </a:lnTo>
                  <a:lnTo>
                    <a:pt x="42" y="97"/>
                  </a:lnTo>
                  <a:lnTo>
                    <a:pt x="42" y="97"/>
                  </a:lnTo>
                  <a:lnTo>
                    <a:pt x="34" y="96"/>
                  </a:lnTo>
                  <a:lnTo>
                    <a:pt x="28" y="93"/>
                  </a:lnTo>
                  <a:lnTo>
                    <a:pt x="23" y="89"/>
                  </a:lnTo>
                  <a:lnTo>
                    <a:pt x="19" y="84"/>
                  </a:lnTo>
                  <a:lnTo>
                    <a:pt x="0" y="84"/>
                  </a:lnTo>
                  <a:lnTo>
                    <a:pt x="0" y="138"/>
                  </a:lnTo>
                  <a:lnTo>
                    <a:pt x="19" y="138"/>
                  </a:lnTo>
                  <a:lnTo>
                    <a:pt x="19" y="138"/>
                  </a:lnTo>
                  <a:lnTo>
                    <a:pt x="23" y="133"/>
                  </a:lnTo>
                  <a:lnTo>
                    <a:pt x="28" y="130"/>
                  </a:lnTo>
                  <a:lnTo>
                    <a:pt x="34" y="127"/>
                  </a:lnTo>
                  <a:lnTo>
                    <a:pt x="42" y="126"/>
                  </a:lnTo>
                  <a:lnTo>
                    <a:pt x="42" y="126"/>
                  </a:lnTo>
                  <a:lnTo>
                    <a:pt x="47" y="127"/>
                  </a:lnTo>
                  <a:lnTo>
                    <a:pt x="51" y="128"/>
                  </a:lnTo>
                  <a:lnTo>
                    <a:pt x="56" y="131"/>
                  </a:lnTo>
                  <a:lnTo>
                    <a:pt x="59" y="133"/>
                  </a:lnTo>
                  <a:lnTo>
                    <a:pt x="62" y="137"/>
                  </a:lnTo>
                  <a:lnTo>
                    <a:pt x="64" y="141"/>
                  </a:lnTo>
                  <a:lnTo>
                    <a:pt x="66" y="146"/>
                  </a:lnTo>
                  <a:lnTo>
                    <a:pt x="66" y="151"/>
                  </a:lnTo>
                  <a:lnTo>
                    <a:pt x="66" y="151"/>
                  </a:lnTo>
                  <a:lnTo>
                    <a:pt x="66" y="156"/>
                  </a:lnTo>
                  <a:lnTo>
                    <a:pt x="64" y="161"/>
                  </a:lnTo>
                  <a:lnTo>
                    <a:pt x="62" y="165"/>
                  </a:lnTo>
                  <a:lnTo>
                    <a:pt x="59" y="169"/>
                  </a:lnTo>
                  <a:lnTo>
                    <a:pt x="56" y="172"/>
                  </a:lnTo>
                  <a:lnTo>
                    <a:pt x="51" y="174"/>
                  </a:lnTo>
                  <a:lnTo>
                    <a:pt x="47" y="176"/>
                  </a:lnTo>
                  <a:lnTo>
                    <a:pt x="42" y="176"/>
                  </a:lnTo>
                  <a:lnTo>
                    <a:pt x="42" y="176"/>
                  </a:lnTo>
                  <a:lnTo>
                    <a:pt x="34" y="175"/>
                  </a:lnTo>
                  <a:lnTo>
                    <a:pt x="28" y="172"/>
                  </a:lnTo>
                  <a:lnTo>
                    <a:pt x="23" y="169"/>
                  </a:lnTo>
                  <a:lnTo>
                    <a:pt x="19" y="164"/>
                  </a:lnTo>
                  <a:lnTo>
                    <a:pt x="0" y="164"/>
                  </a:lnTo>
                  <a:lnTo>
                    <a:pt x="0" y="219"/>
                  </a:lnTo>
                  <a:lnTo>
                    <a:pt x="19" y="219"/>
                  </a:lnTo>
                  <a:lnTo>
                    <a:pt x="19" y="219"/>
                  </a:lnTo>
                  <a:lnTo>
                    <a:pt x="23" y="213"/>
                  </a:lnTo>
                  <a:lnTo>
                    <a:pt x="28" y="209"/>
                  </a:lnTo>
                  <a:lnTo>
                    <a:pt x="34" y="206"/>
                  </a:lnTo>
                  <a:lnTo>
                    <a:pt x="42" y="206"/>
                  </a:lnTo>
                  <a:lnTo>
                    <a:pt x="42" y="206"/>
                  </a:lnTo>
                  <a:lnTo>
                    <a:pt x="47" y="206"/>
                  </a:lnTo>
                  <a:lnTo>
                    <a:pt x="51" y="208"/>
                  </a:lnTo>
                  <a:lnTo>
                    <a:pt x="56" y="210"/>
                  </a:lnTo>
                  <a:lnTo>
                    <a:pt x="59" y="213"/>
                  </a:lnTo>
                  <a:lnTo>
                    <a:pt x="62" y="216"/>
                  </a:lnTo>
                  <a:lnTo>
                    <a:pt x="64" y="222"/>
                  </a:lnTo>
                  <a:lnTo>
                    <a:pt x="66" y="227"/>
                  </a:lnTo>
                  <a:lnTo>
                    <a:pt x="66" y="232"/>
                  </a:lnTo>
                  <a:lnTo>
                    <a:pt x="66" y="232"/>
                  </a:lnTo>
                  <a:lnTo>
                    <a:pt x="66" y="237"/>
                  </a:lnTo>
                  <a:lnTo>
                    <a:pt x="64" y="240"/>
                  </a:lnTo>
                  <a:lnTo>
                    <a:pt x="62" y="245"/>
                  </a:lnTo>
                  <a:lnTo>
                    <a:pt x="59" y="249"/>
                  </a:lnTo>
                  <a:lnTo>
                    <a:pt x="56" y="252"/>
                  </a:lnTo>
                  <a:lnTo>
                    <a:pt x="51" y="254"/>
                  </a:lnTo>
                  <a:lnTo>
                    <a:pt x="47" y="255"/>
                  </a:lnTo>
                  <a:lnTo>
                    <a:pt x="42" y="255"/>
                  </a:lnTo>
                  <a:lnTo>
                    <a:pt x="42" y="255"/>
                  </a:lnTo>
                  <a:lnTo>
                    <a:pt x="34" y="255"/>
                  </a:lnTo>
                  <a:lnTo>
                    <a:pt x="28" y="253"/>
                  </a:lnTo>
                  <a:lnTo>
                    <a:pt x="23" y="249"/>
                  </a:lnTo>
                  <a:lnTo>
                    <a:pt x="19" y="244"/>
                  </a:lnTo>
                  <a:lnTo>
                    <a:pt x="0" y="244"/>
                  </a:lnTo>
                  <a:lnTo>
                    <a:pt x="0" y="268"/>
                  </a:lnTo>
                  <a:lnTo>
                    <a:pt x="0" y="268"/>
                  </a:lnTo>
                  <a:lnTo>
                    <a:pt x="2" y="274"/>
                  </a:lnTo>
                  <a:lnTo>
                    <a:pt x="3" y="281"/>
                  </a:lnTo>
                  <a:lnTo>
                    <a:pt x="7" y="287"/>
                  </a:lnTo>
                  <a:lnTo>
                    <a:pt x="10" y="292"/>
                  </a:lnTo>
                  <a:lnTo>
                    <a:pt x="15" y="296"/>
                  </a:lnTo>
                  <a:lnTo>
                    <a:pt x="22" y="300"/>
                  </a:lnTo>
                  <a:lnTo>
                    <a:pt x="28" y="302"/>
                  </a:lnTo>
                  <a:lnTo>
                    <a:pt x="36" y="302"/>
                  </a:lnTo>
                  <a:lnTo>
                    <a:pt x="248" y="302"/>
                  </a:lnTo>
                  <a:lnTo>
                    <a:pt x="248" y="302"/>
                  </a:lnTo>
                  <a:lnTo>
                    <a:pt x="256" y="302"/>
                  </a:lnTo>
                  <a:lnTo>
                    <a:pt x="262" y="300"/>
                  </a:lnTo>
                  <a:lnTo>
                    <a:pt x="268" y="296"/>
                  </a:lnTo>
                  <a:lnTo>
                    <a:pt x="273" y="292"/>
                  </a:lnTo>
                  <a:lnTo>
                    <a:pt x="277" y="287"/>
                  </a:lnTo>
                  <a:lnTo>
                    <a:pt x="281" y="281"/>
                  </a:lnTo>
                  <a:lnTo>
                    <a:pt x="282" y="274"/>
                  </a:lnTo>
                  <a:lnTo>
                    <a:pt x="283" y="268"/>
                  </a:lnTo>
                  <a:lnTo>
                    <a:pt x="283" y="35"/>
                  </a:lnTo>
                  <a:lnTo>
                    <a:pt x="283" y="35"/>
                  </a:lnTo>
                  <a:lnTo>
                    <a:pt x="282" y="28"/>
                  </a:lnTo>
                  <a:lnTo>
                    <a:pt x="281" y="21"/>
                  </a:lnTo>
                  <a:lnTo>
                    <a:pt x="277" y="15"/>
                  </a:lnTo>
                  <a:lnTo>
                    <a:pt x="273" y="10"/>
                  </a:lnTo>
                  <a:lnTo>
                    <a:pt x="268" y="6"/>
                  </a:lnTo>
                  <a:lnTo>
                    <a:pt x="262" y="2"/>
                  </a:lnTo>
                  <a:lnTo>
                    <a:pt x="256" y="1"/>
                  </a:lnTo>
                  <a:lnTo>
                    <a:pt x="248" y="0"/>
                  </a:lnTo>
                  <a:lnTo>
                    <a:pt x="248" y="0"/>
                  </a:lnTo>
                  <a:close/>
                  <a:moveTo>
                    <a:pt x="247" y="94"/>
                  </a:moveTo>
                  <a:lnTo>
                    <a:pt x="247" y="94"/>
                  </a:lnTo>
                  <a:lnTo>
                    <a:pt x="246" y="98"/>
                  </a:lnTo>
                  <a:lnTo>
                    <a:pt x="243" y="101"/>
                  </a:lnTo>
                  <a:lnTo>
                    <a:pt x="241" y="103"/>
                  </a:lnTo>
                  <a:lnTo>
                    <a:pt x="237" y="104"/>
                  </a:lnTo>
                  <a:lnTo>
                    <a:pt x="101" y="104"/>
                  </a:lnTo>
                  <a:lnTo>
                    <a:pt x="101" y="104"/>
                  </a:lnTo>
                  <a:lnTo>
                    <a:pt x="97" y="103"/>
                  </a:lnTo>
                  <a:lnTo>
                    <a:pt x="93" y="101"/>
                  </a:lnTo>
                  <a:lnTo>
                    <a:pt x="91" y="98"/>
                  </a:lnTo>
                  <a:lnTo>
                    <a:pt x="91" y="94"/>
                  </a:lnTo>
                  <a:lnTo>
                    <a:pt x="91" y="57"/>
                  </a:lnTo>
                  <a:lnTo>
                    <a:pt x="91" y="57"/>
                  </a:lnTo>
                  <a:lnTo>
                    <a:pt x="91" y="53"/>
                  </a:lnTo>
                  <a:lnTo>
                    <a:pt x="93" y="49"/>
                  </a:lnTo>
                  <a:lnTo>
                    <a:pt x="97" y="47"/>
                  </a:lnTo>
                  <a:lnTo>
                    <a:pt x="101" y="47"/>
                  </a:lnTo>
                  <a:lnTo>
                    <a:pt x="237" y="47"/>
                  </a:lnTo>
                  <a:lnTo>
                    <a:pt x="237" y="47"/>
                  </a:lnTo>
                  <a:lnTo>
                    <a:pt x="241" y="47"/>
                  </a:lnTo>
                  <a:lnTo>
                    <a:pt x="243" y="49"/>
                  </a:lnTo>
                  <a:lnTo>
                    <a:pt x="246" y="53"/>
                  </a:lnTo>
                  <a:lnTo>
                    <a:pt x="247" y="57"/>
                  </a:lnTo>
                  <a:lnTo>
                    <a:pt x="247" y="94"/>
                  </a:ln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grpSp>
      <p:sp>
        <p:nvSpPr>
          <p:cNvPr id="1066" name="Google Shape;1066;p37"/>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Distribute</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021"/>
                                        </p:tgtEl>
                                        <p:attrNameLst>
                                          <p:attrName>style.visibility</p:attrName>
                                        </p:attrNameLst>
                                      </p:cBhvr>
                                      <p:to>
                                        <p:strVal val="visible"/>
                                      </p:to>
                                    </p:set>
                                    <p:animEffect filter="fade" transition="in">
                                      <p:cBhvr>
                                        <p:cTn dur="500"/>
                                        <p:tgtEl>
                                          <p:spTgt spid="1021"/>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022"/>
                                        </p:tgtEl>
                                        <p:attrNameLst>
                                          <p:attrName>style.visibility</p:attrName>
                                        </p:attrNameLst>
                                      </p:cBhvr>
                                      <p:to>
                                        <p:strVal val="visible"/>
                                      </p:to>
                                    </p:set>
                                    <p:animEffect filter="fade" transition="in">
                                      <p:cBhvr>
                                        <p:cTn dur="1000"/>
                                        <p:tgtEl>
                                          <p:spTgt spid="1022"/>
                                        </p:tgtEl>
                                      </p:cBhvr>
                                    </p:animEffect>
                                  </p:childTnLst>
                                </p:cTn>
                              </p:par>
                            </p:childTnLst>
                          </p:cTn>
                        </p:par>
                        <p:par>
                          <p:cTn fill="hold">
                            <p:stCondLst>
                              <p:cond delay="1500"/>
                            </p:stCondLst>
                            <p:childTnLst>
                              <p:par>
                                <p:cTn fill="hold" nodeType="afterEffect" presetClass="entr" presetID="23" presetSubtype="16">
                                  <p:stCondLst>
                                    <p:cond delay="0"/>
                                  </p:stCondLst>
                                  <p:childTnLst>
                                    <p:set>
                                      <p:cBhvr>
                                        <p:cTn dur="1" fill="hold">
                                          <p:stCondLst>
                                            <p:cond delay="0"/>
                                          </p:stCondLst>
                                        </p:cTn>
                                        <p:tgtEl>
                                          <p:spTgt spid="1040"/>
                                        </p:tgtEl>
                                        <p:attrNameLst>
                                          <p:attrName>style.visibility</p:attrName>
                                        </p:attrNameLst>
                                      </p:cBhvr>
                                      <p:to>
                                        <p:strVal val="visible"/>
                                      </p:to>
                                    </p:set>
                                    <p:anim calcmode="lin" valueType="num">
                                      <p:cBhvr additive="base">
                                        <p:cTn dur="500"/>
                                        <p:tgtEl>
                                          <p:spTgt spid="1040"/>
                                        </p:tgtEl>
                                        <p:attrNameLst>
                                          <p:attrName>ppt_w</p:attrName>
                                        </p:attrNameLst>
                                      </p:cBhvr>
                                      <p:tavLst>
                                        <p:tav fmla="" tm="0">
                                          <p:val>
                                            <p:strVal val="0"/>
                                          </p:val>
                                        </p:tav>
                                        <p:tav fmla="" tm="100000">
                                          <p:val>
                                            <p:strVal val="#ppt_w"/>
                                          </p:val>
                                        </p:tav>
                                      </p:tavLst>
                                    </p:anim>
                                    <p:anim calcmode="lin" valueType="num">
                                      <p:cBhvr additive="base">
                                        <p:cTn dur="500"/>
                                        <p:tgtEl>
                                          <p:spTgt spid="1040"/>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1025"/>
                                        </p:tgtEl>
                                        <p:attrNameLst>
                                          <p:attrName>style.visibility</p:attrName>
                                        </p:attrNameLst>
                                      </p:cBhvr>
                                      <p:to>
                                        <p:strVal val="visible"/>
                                      </p:to>
                                    </p:set>
                                    <p:animEffect filter="fade" transition="in">
                                      <p:cBhvr>
                                        <p:cTn dur="1000"/>
                                        <p:tgtEl>
                                          <p:spTgt spid="1025"/>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1023"/>
                                        </p:tgtEl>
                                        <p:attrNameLst>
                                          <p:attrName>style.visibility</p:attrName>
                                        </p:attrNameLst>
                                      </p:cBhvr>
                                      <p:to>
                                        <p:strVal val="visible"/>
                                      </p:to>
                                    </p:set>
                                    <p:animEffect filter="fade" transition="in">
                                      <p:cBhvr>
                                        <p:cTn dur="1000"/>
                                        <p:tgtEl>
                                          <p:spTgt spid="1023"/>
                                        </p:tgtEl>
                                      </p:cBhvr>
                                    </p:animEffect>
                                  </p:childTnLst>
                                </p:cTn>
                              </p:par>
                            </p:childTnLst>
                          </p:cTn>
                        </p:par>
                        <p:par>
                          <p:cTn fill="hold">
                            <p:stCondLst>
                              <p:cond delay="3500"/>
                            </p:stCondLst>
                            <p:childTnLst>
                              <p:par>
                                <p:cTn fill="hold" nodeType="afterEffect" presetClass="entr" presetID="23" presetSubtype="16">
                                  <p:stCondLst>
                                    <p:cond delay="0"/>
                                  </p:stCondLst>
                                  <p:childTnLst>
                                    <p:set>
                                      <p:cBhvr>
                                        <p:cTn dur="1" fill="hold">
                                          <p:stCondLst>
                                            <p:cond delay="0"/>
                                          </p:stCondLst>
                                        </p:cTn>
                                        <p:tgtEl>
                                          <p:spTgt spid="1054"/>
                                        </p:tgtEl>
                                        <p:attrNameLst>
                                          <p:attrName>style.visibility</p:attrName>
                                        </p:attrNameLst>
                                      </p:cBhvr>
                                      <p:to>
                                        <p:strVal val="visible"/>
                                      </p:to>
                                    </p:set>
                                    <p:anim calcmode="lin" valueType="num">
                                      <p:cBhvr additive="base">
                                        <p:cTn dur="500"/>
                                        <p:tgtEl>
                                          <p:spTgt spid="1054"/>
                                        </p:tgtEl>
                                        <p:attrNameLst>
                                          <p:attrName>ppt_w</p:attrName>
                                        </p:attrNameLst>
                                      </p:cBhvr>
                                      <p:tavLst>
                                        <p:tav fmla="" tm="0">
                                          <p:val>
                                            <p:strVal val="0"/>
                                          </p:val>
                                        </p:tav>
                                        <p:tav fmla="" tm="100000">
                                          <p:val>
                                            <p:strVal val="#ppt_w"/>
                                          </p:val>
                                        </p:tav>
                                      </p:tavLst>
                                    </p:anim>
                                    <p:anim calcmode="lin" valueType="num">
                                      <p:cBhvr additive="base">
                                        <p:cTn dur="500"/>
                                        <p:tgtEl>
                                          <p:spTgt spid="1054"/>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1030"/>
                                        </p:tgtEl>
                                        <p:attrNameLst>
                                          <p:attrName>style.visibility</p:attrName>
                                        </p:attrNameLst>
                                      </p:cBhvr>
                                      <p:to>
                                        <p:strVal val="visible"/>
                                      </p:to>
                                    </p:set>
                                    <p:animEffect filter="fade" transition="in">
                                      <p:cBhvr>
                                        <p:cTn dur="1000"/>
                                        <p:tgtEl>
                                          <p:spTgt spid="1030"/>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1024"/>
                                        </p:tgtEl>
                                        <p:attrNameLst>
                                          <p:attrName>style.visibility</p:attrName>
                                        </p:attrNameLst>
                                      </p:cBhvr>
                                      <p:to>
                                        <p:strVal val="visible"/>
                                      </p:to>
                                    </p:set>
                                    <p:animEffect filter="fade" transition="in">
                                      <p:cBhvr>
                                        <p:cTn dur="1000"/>
                                        <p:tgtEl>
                                          <p:spTgt spid="1024"/>
                                        </p:tgtEl>
                                      </p:cBhvr>
                                    </p:animEffect>
                                  </p:childTnLst>
                                </p:cTn>
                              </p:par>
                            </p:childTnLst>
                          </p:cTn>
                        </p:par>
                        <p:par>
                          <p:cTn fill="hold">
                            <p:stCondLst>
                              <p:cond delay="5500"/>
                            </p:stCondLst>
                            <p:childTnLst>
                              <p:par>
                                <p:cTn fill="hold" nodeType="afterEffect" presetClass="entr" presetID="23" presetSubtype="16">
                                  <p:stCondLst>
                                    <p:cond delay="0"/>
                                  </p:stCondLst>
                                  <p:childTnLst>
                                    <p:set>
                                      <p:cBhvr>
                                        <p:cTn dur="1" fill="hold">
                                          <p:stCondLst>
                                            <p:cond delay="0"/>
                                          </p:stCondLst>
                                        </p:cTn>
                                        <p:tgtEl>
                                          <p:spTgt spid="1059"/>
                                        </p:tgtEl>
                                        <p:attrNameLst>
                                          <p:attrName>style.visibility</p:attrName>
                                        </p:attrNameLst>
                                      </p:cBhvr>
                                      <p:to>
                                        <p:strVal val="visible"/>
                                      </p:to>
                                    </p:set>
                                    <p:anim calcmode="lin" valueType="num">
                                      <p:cBhvr additive="base">
                                        <p:cTn dur="500"/>
                                        <p:tgtEl>
                                          <p:spTgt spid="1059"/>
                                        </p:tgtEl>
                                        <p:attrNameLst>
                                          <p:attrName>ppt_w</p:attrName>
                                        </p:attrNameLst>
                                      </p:cBhvr>
                                      <p:tavLst>
                                        <p:tav fmla="" tm="0">
                                          <p:val>
                                            <p:strVal val="0"/>
                                          </p:val>
                                        </p:tav>
                                        <p:tav fmla="" tm="100000">
                                          <p:val>
                                            <p:strVal val="#ppt_w"/>
                                          </p:val>
                                        </p:tav>
                                      </p:tavLst>
                                    </p:anim>
                                    <p:anim calcmode="lin" valueType="num">
                                      <p:cBhvr additive="base">
                                        <p:cTn dur="500"/>
                                        <p:tgtEl>
                                          <p:spTgt spid="1059"/>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1035"/>
                                        </p:tgtEl>
                                        <p:attrNameLst>
                                          <p:attrName>style.visibility</p:attrName>
                                        </p:attrNameLst>
                                      </p:cBhvr>
                                      <p:to>
                                        <p:strVal val="visible"/>
                                      </p:to>
                                    </p:set>
                                    <p:animEffect filter="fade" transition="in">
                                      <p:cBhvr>
                                        <p:cTn dur="1000"/>
                                        <p:tgtEl>
                                          <p:spTgt spid="1035"/>
                                        </p:tgtEl>
                                      </p:cBhvr>
                                    </p:animEffect>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1066"/>
                                        </p:tgtEl>
                                        <p:attrNameLst>
                                          <p:attrName>style.visibility</p:attrName>
                                        </p:attrNameLst>
                                      </p:cBhvr>
                                      <p:to>
                                        <p:strVal val="visible"/>
                                      </p:to>
                                    </p:set>
                                    <p:animEffect filter="fade" transition="in">
                                      <p:cBhvr>
                                        <p:cTn dur="500"/>
                                        <p:tgtEl>
                                          <p:spTgt spid="106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0" name="Shape 1070"/>
        <p:cNvGrpSpPr/>
        <p:nvPr/>
      </p:nvGrpSpPr>
      <p:grpSpPr>
        <a:xfrm>
          <a:off x="0" y="0"/>
          <a:ext cx="0" cy="0"/>
          <a:chOff x="0" y="0"/>
          <a:chExt cx="0" cy="0"/>
        </a:xfrm>
      </p:grpSpPr>
      <p:sp>
        <p:nvSpPr>
          <p:cNvPr id="1071" name="Google Shape;1071;p38"/>
          <p:cNvSpPr/>
          <p:nvPr/>
        </p:nvSpPr>
        <p:spPr>
          <a:xfrm>
            <a:off x="1726119" y="3791997"/>
            <a:ext cx="1924781" cy="3065111"/>
          </a:xfrm>
          <a:prstGeom prst="rect">
            <a:avLst/>
          </a:prstGeom>
          <a:solidFill>
            <a:srgbClr val="92B5C2"/>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000"/>
              <a:buFont typeface="Cambria"/>
              <a:buNone/>
            </a:pPr>
            <a:r>
              <a:t/>
            </a:r>
            <a:endParaRPr b="0" i="0" sz="2000" u="none" cap="none" strike="noStrike">
              <a:solidFill>
                <a:srgbClr val="000000"/>
              </a:solidFill>
              <a:latin typeface="Cambria"/>
              <a:ea typeface="Cambria"/>
              <a:cs typeface="Cambria"/>
              <a:sym typeface="Cambria"/>
            </a:endParaRPr>
          </a:p>
        </p:txBody>
      </p:sp>
      <p:sp>
        <p:nvSpPr>
          <p:cNvPr id="1072" name="Google Shape;1072;p38"/>
          <p:cNvSpPr/>
          <p:nvPr/>
        </p:nvSpPr>
        <p:spPr>
          <a:xfrm>
            <a:off x="3977085" y="4482722"/>
            <a:ext cx="1945476" cy="2374387"/>
          </a:xfrm>
          <a:prstGeom prst="rect">
            <a:avLst/>
          </a:prstGeom>
          <a:solidFill>
            <a:srgbClr val="78AF74"/>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000"/>
              <a:buFont typeface="Cambria"/>
              <a:buNone/>
            </a:pPr>
            <a:r>
              <a:t/>
            </a:r>
            <a:endParaRPr b="0" i="0" sz="2000" u="none" cap="none" strike="noStrike">
              <a:solidFill>
                <a:srgbClr val="000000"/>
              </a:solidFill>
              <a:latin typeface="Cambria"/>
              <a:ea typeface="Cambria"/>
              <a:cs typeface="Cambria"/>
              <a:sym typeface="Cambria"/>
            </a:endParaRPr>
          </a:p>
        </p:txBody>
      </p:sp>
      <p:sp>
        <p:nvSpPr>
          <p:cNvPr id="1073" name="Google Shape;1073;p38"/>
          <p:cNvSpPr/>
          <p:nvPr/>
        </p:nvSpPr>
        <p:spPr>
          <a:xfrm>
            <a:off x="6248745" y="5189568"/>
            <a:ext cx="1945476" cy="1667542"/>
          </a:xfrm>
          <a:prstGeom prst="rect">
            <a:avLst/>
          </a:prstGeom>
          <a:solidFill>
            <a:srgbClr val="92B5C2"/>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000"/>
              <a:buFont typeface="Cambria"/>
              <a:buNone/>
            </a:pPr>
            <a:r>
              <a:t/>
            </a:r>
            <a:endParaRPr b="0" i="0" sz="2000" u="none" cap="none" strike="noStrike">
              <a:solidFill>
                <a:srgbClr val="000000"/>
              </a:solidFill>
              <a:latin typeface="Cambria"/>
              <a:ea typeface="Cambria"/>
              <a:cs typeface="Cambria"/>
              <a:sym typeface="Cambria"/>
            </a:endParaRPr>
          </a:p>
        </p:txBody>
      </p:sp>
      <p:sp>
        <p:nvSpPr>
          <p:cNvPr id="1074" name="Google Shape;1074;p38"/>
          <p:cNvSpPr/>
          <p:nvPr/>
        </p:nvSpPr>
        <p:spPr>
          <a:xfrm>
            <a:off x="8520406" y="2870882"/>
            <a:ext cx="1945476" cy="3986228"/>
          </a:xfrm>
          <a:prstGeom prst="rect">
            <a:avLst/>
          </a:prstGeom>
          <a:solidFill>
            <a:srgbClr val="78AF74"/>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000"/>
              <a:buFont typeface="Cambria"/>
              <a:buNone/>
            </a:pPr>
            <a:r>
              <a:t/>
            </a:r>
            <a:endParaRPr b="0" i="0" sz="2000" u="none" cap="none" strike="noStrike">
              <a:solidFill>
                <a:srgbClr val="000000"/>
              </a:solidFill>
              <a:latin typeface="Cambria"/>
              <a:ea typeface="Cambria"/>
              <a:cs typeface="Cambria"/>
              <a:sym typeface="Cambria"/>
            </a:endParaRPr>
          </a:p>
        </p:txBody>
      </p:sp>
      <p:sp>
        <p:nvSpPr>
          <p:cNvPr id="1075" name="Google Shape;1075;p38"/>
          <p:cNvSpPr txBox="1"/>
          <p:nvPr/>
        </p:nvSpPr>
        <p:spPr>
          <a:xfrm>
            <a:off x="2066871" y="3984162"/>
            <a:ext cx="1030979" cy="584737"/>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3200">
                <a:solidFill>
                  <a:srgbClr val="FFFFFF"/>
                </a:solidFill>
                <a:latin typeface="Cambria"/>
                <a:ea typeface="Cambria"/>
                <a:cs typeface="Cambria"/>
                <a:sym typeface="Cambria"/>
              </a:rPr>
              <a:t>52%</a:t>
            </a:r>
            <a:endParaRPr sz="3200">
              <a:solidFill>
                <a:srgbClr val="FFFFFF"/>
              </a:solidFill>
              <a:latin typeface="Cambria"/>
              <a:ea typeface="Cambria"/>
              <a:cs typeface="Cambria"/>
              <a:sym typeface="Cambria"/>
            </a:endParaRPr>
          </a:p>
        </p:txBody>
      </p:sp>
      <p:sp>
        <p:nvSpPr>
          <p:cNvPr id="1076" name="Google Shape;1076;p38"/>
          <p:cNvSpPr txBox="1"/>
          <p:nvPr/>
        </p:nvSpPr>
        <p:spPr>
          <a:xfrm>
            <a:off x="4151320" y="4660301"/>
            <a:ext cx="1346771" cy="769403"/>
          </a:xfrm>
          <a:prstGeom prst="rect">
            <a:avLst/>
          </a:prstGeom>
          <a:no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rgbClr val="FFFFFF"/>
              </a:buClr>
              <a:buSzPts val="4400"/>
              <a:buFont typeface="Cambria"/>
              <a:buNone/>
            </a:pPr>
            <a:r>
              <a:rPr b="0" i="0" lang="tr-TR" sz="4400" u="none" cap="none" strike="noStrike">
                <a:solidFill>
                  <a:srgbClr val="FFFFFF"/>
                </a:solidFill>
                <a:latin typeface="Cambria"/>
                <a:ea typeface="Cambria"/>
                <a:cs typeface="Cambria"/>
                <a:sym typeface="Cambria"/>
              </a:rPr>
              <a:t>45%</a:t>
            </a:r>
            <a:endParaRPr b="0" i="0" sz="4400" u="none" cap="none" strike="noStrike">
              <a:solidFill>
                <a:srgbClr val="FFFFFF"/>
              </a:solidFill>
              <a:latin typeface="Cambria"/>
              <a:ea typeface="Cambria"/>
              <a:cs typeface="Cambria"/>
              <a:sym typeface="Cambria"/>
            </a:endParaRPr>
          </a:p>
        </p:txBody>
      </p:sp>
      <p:sp>
        <p:nvSpPr>
          <p:cNvPr id="1077" name="Google Shape;1077;p38"/>
          <p:cNvSpPr txBox="1"/>
          <p:nvPr/>
        </p:nvSpPr>
        <p:spPr>
          <a:xfrm>
            <a:off x="6422980" y="5241969"/>
            <a:ext cx="1346771" cy="769403"/>
          </a:xfrm>
          <a:prstGeom prst="rect">
            <a:avLst/>
          </a:prstGeom>
          <a:no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rgbClr val="FFFFFF"/>
              </a:buClr>
              <a:buSzPts val="4400"/>
              <a:buFont typeface="Cambria"/>
              <a:buNone/>
            </a:pPr>
            <a:r>
              <a:rPr b="0" i="0" lang="tr-TR" sz="4400" u="none" cap="none" strike="noStrike">
                <a:solidFill>
                  <a:srgbClr val="FFFFFF"/>
                </a:solidFill>
                <a:latin typeface="Cambria"/>
                <a:ea typeface="Cambria"/>
                <a:cs typeface="Cambria"/>
                <a:sym typeface="Cambria"/>
              </a:rPr>
              <a:t>39%</a:t>
            </a:r>
            <a:endParaRPr b="0" i="0" sz="4400" u="none" cap="none" strike="noStrike">
              <a:solidFill>
                <a:srgbClr val="FFFFFF"/>
              </a:solidFill>
              <a:latin typeface="Cambria"/>
              <a:ea typeface="Cambria"/>
              <a:cs typeface="Cambria"/>
              <a:sym typeface="Cambria"/>
            </a:endParaRPr>
          </a:p>
        </p:txBody>
      </p:sp>
      <p:sp>
        <p:nvSpPr>
          <p:cNvPr id="1078" name="Google Shape;1078;p38"/>
          <p:cNvSpPr txBox="1"/>
          <p:nvPr/>
        </p:nvSpPr>
        <p:spPr>
          <a:xfrm>
            <a:off x="8694642" y="3035514"/>
            <a:ext cx="1346771" cy="769403"/>
          </a:xfrm>
          <a:prstGeom prst="rect">
            <a:avLst/>
          </a:prstGeom>
          <a:no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rgbClr val="FFFFFF"/>
              </a:buClr>
              <a:buSzPts val="4400"/>
              <a:buFont typeface="Cambria"/>
              <a:buNone/>
            </a:pPr>
            <a:r>
              <a:rPr b="0" i="0" lang="tr-TR" sz="4400" u="none" cap="none" strike="noStrike">
                <a:solidFill>
                  <a:srgbClr val="FFFFFF"/>
                </a:solidFill>
                <a:latin typeface="Cambria"/>
                <a:ea typeface="Cambria"/>
                <a:cs typeface="Cambria"/>
                <a:sym typeface="Cambria"/>
              </a:rPr>
              <a:t>70%</a:t>
            </a:r>
            <a:endParaRPr b="0" i="0" sz="4400" u="none" cap="none" strike="noStrike">
              <a:solidFill>
                <a:srgbClr val="FFFFFF"/>
              </a:solidFill>
              <a:latin typeface="Cambria"/>
              <a:ea typeface="Cambria"/>
              <a:cs typeface="Cambria"/>
              <a:sym typeface="Cambria"/>
            </a:endParaRPr>
          </a:p>
        </p:txBody>
      </p:sp>
      <p:sp>
        <p:nvSpPr>
          <p:cNvPr id="1079" name="Google Shape;1079;p38"/>
          <p:cNvSpPr/>
          <p:nvPr/>
        </p:nvSpPr>
        <p:spPr>
          <a:xfrm>
            <a:off x="1985699" y="3239638"/>
            <a:ext cx="1405621" cy="314708"/>
          </a:xfrm>
          <a:prstGeom prst="rect">
            <a:avLst/>
          </a:prstGeom>
          <a:noFill/>
          <a:ln>
            <a:noFill/>
          </a:ln>
        </p:spPr>
        <p:txBody>
          <a:bodyPr anchorCtr="0" anchor="t" bIns="32375" lIns="71950" spcFirstLastPara="1" rIns="71950" wrap="square" tIns="32375">
            <a:noAutofit/>
          </a:bodyPr>
          <a:lstStyle/>
          <a:p>
            <a:pPr indent="0" lvl="0" marL="0" marR="0" rtl="0" algn="l">
              <a:lnSpc>
                <a:spcPct val="90000"/>
              </a:lnSpc>
              <a:spcBef>
                <a:spcPts val="0"/>
              </a:spcBef>
              <a:spcAft>
                <a:spcPts val="0"/>
              </a:spcAft>
              <a:buNone/>
            </a:pPr>
            <a:r>
              <a:rPr b="1" lang="tr-TR" sz="1800" cap="small">
                <a:solidFill>
                  <a:srgbClr val="595959"/>
                </a:solidFill>
                <a:latin typeface="Cambria"/>
                <a:ea typeface="Cambria"/>
                <a:cs typeface="Cambria"/>
                <a:sym typeface="Cambria"/>
              </a:rPr>
              <a:t>Raise</a:t>
            </a:r>
            <a:endParaRPr b="1" i="0" sz="1800" u="none" cap="small" strike="noStrike">
              <a:solidFill>
                <a:srgbClr val="595959"/>
              </a:solidFill>
              <a:latin typeface="Cambria"/>
              <a:ea typeface="Cambria"/>
              <a:cs typeface="Cambria"/>
              <a:sym typeface="Cambria"/>
            </a:endParaRPr>
          </a:p>
        </p:txBody>
      </p:sp>
      <p:sp>
        <p:nvSpPr>
          <p:cNvPr id="1080" name="Google Shape;1080;p38"/>
          <p:cNvSpPr/>
          <p:nvPr/>
        </p:nvSpPr>
        <p:spPr>
          <a:xfrm>
            <a:off x="4247012" y="3923865"/>
            <a:ext cx="1405621" cy="314708"/>
          </a:xfrm>
          <a:prstGeom prst="rect">
            <a:avLst/>
          </a:prstGeom>
          <a:noFill/>
          <a:ln>
            <a:noFill/>
          </a:ln>
        </p:spPr>
        <p:txBody>
          <a:bodyPr anchorCtr="0" anchor="t" bIns="32375" lIns="71950" spcFirstLastPara="1" rIns="71950" wrap="square" tIns="32375">
            <a:noAutofit/>
          </a:bodyPr>
          <a:lstStyle/>
          <a:p>
            <a:pPr indent="0" lvl="0" marL="0" marR="0" rtl="0" algn="l">
              <a:lnSpc>
                <a:spcPct val="90000"/>
              </a:lnSpc>
              <a:spcBef>
                <a:spcPts val="0"/>
              </a:spcBef>
              <a:spcAft>
                <a:spcPts val="0"/>
              </a:spcAft>
              <a:buNone/>
            </a:pPr>
            <a:r>
              <a:rPr b="1" lang="tr-TR" sz="1800" cap="small">
                <a:solidFill>
                  <a:srgbClr val="595959"/>
                </a:solidFill>
                <a:latin typeface="Cambria"/>
                <a:ea typeface="Cambria"/>
                <a:cs typeface="Cambria"/>
                <a:sym typeface="Cambria"/>
              </a:rPr>
              <a:t>Money</a:t>
            </a:r>
            <a:endParaRPr b="1" i="0" sz="1800" u="none" cap="small" strike="noStrike">
              <a:solidFill>
                <a:srgbClr val="595959"/>
              </a:solidFill>
              <a:latin typeface="Cambria"/>
              <a:ea typeface="Cambria"/>
              <a:cs typeface="Cambria"/>
              <a:sym typeface="Cambria"/>
            </a:endParaRPr>
          </a:p>
        </p:txBody>
      </p:sp>
      <p:sp>
        <p:nvSpPr>
          <p:cNvPr id="1081" name="Google Shape;1081;p38"/>
          <p:cNvSpPr/>
          <p:nvPr/>
        </p:nvSpPr>
        <p:spPr>
          <a:xfrm>
            <a:off x="6518672" y="4660300"/>
            <a:ext cx="1405621" cy="314708"/>
          </a:xfrm>
          <a:prstGeom prst="rect">
            <a:avLst/>
          </a:prstGeom>
          <a:noFill/>
          <a:ln>
            <a:noFill/>
          </a:ln>
        </p:spPr>
        <p:txBody>
          <a:bodyPr anchorCtr="0" anchor="t" bIns="32375" lIns="71950" spcFirstLastPara="1" rIns="71950" wrap="square" tIns="32375">
            <a:noAutofit/>
          </a:bodyPr>
          <a:lstStyle/>
          <a:p>
            <a:pPr indent="0" lvl="0" marL="0" marR="0" rtl="0" algn="l">
              <a:lnSpc>
                <a:spcPct val="90000"/>
              </a:lnSpc>
              <a:spcBef>
                <a:spcPts val="0"/>
              </a:spcBef>
              <a:spcAft>
                <a:spcPts val="0"/>
              </a:spcAft>
              <a:buNone/>
            </a:pPr>
            <a:r>
              <a:rPr b="1" lang="tr-TR" sz="1800" cap="small">
                <a:solidFill>
                  <a:srgbClr val="595959"/>
                </a:solidFill>
                <a:latin typeface="Cambria"/>
                <a:ea typeface="Cambria"/>
                <a:cs typeface="Cambria"/>
                <a:sym typeface="Cambria"/>
              </a:rPr>
              <a:t>Impress</a:t>
            </a:r>
            <a:endParaRPr b="1" i="0" sz="1800" u="none" cap="small" strike="noStrike">
              <a:solidFill>
                <a:srgbClr val="595959"/>
              </a:solidFill>
              <a:latin typeface="Cambria"/>
              <a:ea typeface="Cambria"/>
              <a:cs typeface="Cambria"/>
              <a:sym typeface="Cambria"/>
            </a:endParaRPr>
          </a:p>
        </p:txBody>
      </p:sp>
      <p:sp>
        <p:nvSpPr>
          <p:cNvPr id="1082" name="Google Shape;1082;p38"/>
          <p:cNvSpPr/>
          <p:nvPr/>
        </p:nvSpPr>
        <p:spPr>
          <a:xfrm>
            <a:off x="8790334" y="2320279"/>
            <a:ext cx="1405621" cy="314708"/>
          </a:xfrm>
          <a:prstGeom prst="rect">
            <a:avLst/>
          </a:prstGeom>
          <a:noFill/>
          <a:ln>
            <a:noFill/>
          </a:ln>
        </p:spPr>
        <p:txBody>
          <a:bodyPr anchorCtr="0" anchor="t" bIns="32375" lIns="71950" spcFirstLastPara="1" rIns="71950" wrap="square" tIns="32375">
            <a:noAutofit/>
          </a:bodyPr>
          <a:lstStyle/>
          <a:p>
            <a:pPr indent="0" lvl="0" marL="0" marR="0" rtl="0" algn="l">
              <a:lnSpc>
                <a:spcPct val="90000"/>
              </a:lnSpc>
              <a:spcBef>
                <a:spcPts val="0"/>
              </a:spcBef>
              <a:spcAft>
                <a:spcPts val="0"/>
              </a:spcAft>
              <a:buNone/>
            </a:pPr>
            <a:r>
              <a:rPr b="1" lang="tr-TR" sz="1800" cap="small">
                <a:solidFill>
                  <a:srgbClr val="595959"/>
                </a:solidFill>
                <a:latin typeface="Cambria"/>
                <a:ea typeface="Cambria"/>
                <a:cs typeface="Cambria"/>
                <a:sym typeface="Cambria"/>
              </a:rPr>
              <a:t>Invectors</a:t>
            </a:r>
            <a:endParaRPr b="1" i="0" sz="1800" u="none" cap="small" strike="noStrike">
              <a:solidFill>
                <a:srgbClr val="595959"/>
              </a:solidFill>
              <a:latin typeface="Cambria"/>
              <a:ea typeface="Cambria"/>
              <a:cs typeface="Cambria"/>
              <a:sym typeface="Cambria"/>
            </a:endParaRPr>
          </a:p>
        </p:txBody>
      </p:sp>
      <p:sp>
        <p:nvSpPr>
          <p:cNvPr id="1083" name="Google Shape;1083;p38"/>
          <p:cNvSpPr/>
          <p:nvPr/>
        </p:nvSpPr>
        <p:spPr>
          <a:xfrm>
            <a:off x="1730977" y="913554"/>
            <a:ext cx="5420867" cy="2185175"/>
          </a:xfrm>
          <a:prstGeom prst="rect">
            <a:avLst/>
          </a:prstGeom>
          <a:noFill/>
          <a:ln>
            <a:noFill/>
          </a:ln>
        </p:spPr>
        <p:txBody>
          <a:bodyPr anchorCtr="0" anchor="t" bIns="45700" lIns="91400" spcFirstLastPara="1" rIns="91400" wrap="square" tIns="45700">
            <a:noAutofit/>
          </a:bodyPr>
          <a:lstStyle/>
          <a:p>
            <a:pPr indent="0" lvl="0" marL="0" marR="0" rtl="0" algn="l">
              <a:lnSpc>
                <a:spcPct val="200000"/>
              </a:lnSpc>
              <a:spcBef>
                <a:spcPts val="0"/>
              </a:spcBef>
              <a:spcAft>
                <a:spcPts val="0"/>
              </a:spcAft>
              <a:buNone/>
            </a:pPr>
            <a:r>
              <a:rPr b="1" lang="tr-TR" sz="2000">
                <a:solidFill>
                  <a:srgbClr val="7F7F7F"/>
                </a:solidFill>
                <a:latin typeface="Cambria"/>
                <a:ea typeface="Cambria"/>
                <a:cs typeface="Cambria"/>
                <a:sym typeface="Cambria"/>
              </a:rPr>
              <a:t>Editable Layouts</a:t>
            </a:r>
            <a:endParaRPr b="1" sz="2000">
              <a:solidFill>
                <a:srgbClr val="7F7F7F"/>
              </a:solidFill>
              <a:latin typeface="Cambria"/>
              <a:ea typeface="Cambria"/>
              <a:cs typeface="Cambria"/>
              <a:sym typeface="Cambria"/>
            </a:endParaRPr>
          </a:p>
          <a:p>
            <a:pPr indent="0" lvl="0" marL="0" marR="0" rtl="0" algn="l">
              <a:lnSpc>
                <a:spcPct val="200000"/>
              </a:lnSpc>
              <a:spcBef>
                <a:spcPts val="0"/>
              </a:spcBef>
              <a:spcAft>
                <a:spcPts val="0"/>
              </a:spcAft>
              <a:buNone/>
            </a:pPr>
            <a:r>
              <a:rPr lang="tr-TR" sz="1600">
                <a:solidFill>
                  <a:srgbClr val="7F7F7F"/>
                </a:solidFill>
                <a:latin typeface="Cambria"/>
                <a:ea typeface="Cambria"/>
                <a:cs typeface="Cambria"/>
                <a:sym typeface="Cambria"/>
              </a:rPr>
              <a:t>Education is the most powerful weapon which you can use to change the world. God sometimes removes people from your life to protect you. </a:t>
            </a:r>
            <a:endParaRPr sz="1600">
              <a:solidFill>
                <a:srgbClr val="7F7F7F"/>
              </a:solidFill>
              <a:latin typeface="Cambria"/>
              <a:ea typeface="Cambria"/>
              <a:cs typeface="Cambria"/>
              <a:sym typeface="Cambria"/>
            </a:endParaRPr>
          </a:p>
        </p:txBody>
      </p:sp>
      <p:sp>
        <p:nvSpPr>
          <p:cNvPr id="1084" name="Google Shape;1084;p38"/>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Distribute</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083"/>
                                        </p:tgtEl>
                                        <p:attrNameLst>
                                          <p:attrName>style.visibility</p:attrName>
                                        </p:attrNameLst>
                                      </p:cBhvr>
                                      <p:to>
                                        <p:strVal val="visible"/>
                                      </p:to>
                                    </p:set>
                                    <p:animEffect filter="fade" transition="in">
                                      <p:cBhvr>
                                        <p:cTn dur="500"/>
                                        <p:tgtEl>
                                          <p:spTgt spid="1083"/>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071"/>
                                        </p:tgtEl>
                                        <p:attrNameLst>
                                          <p:attrName>style.visibility</p:attrName>
                                        </p:attrNameLst>
                                      </p:cBhvr>
                                      <p:to>
                                        <p:strVal val="visible"/>
                                      </p:to>
                                    </p:set>
                                    <p:animEffect filter="fade" transition="in">
                                      <p:cBhvr>
                                        <p:cTn dur="500"/>
                                        <p:tgtEl>
                                          <p:spTgt spid="107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075"/>
                                        </p:tgtEl>
                                        <p:attrNameLst>
                                          <p:attrName>style.visibility</p:attrName>
                                        </p:attrNameLst>
                                      </p:cBhvr>
                                      <p:to>
                                        <p:strVal val="visible"/>
                                      </p:to>
                                    </p:set>
                                    <p:animEffect filter="fade" transition="in">
                                      <p:cBhvr>
                                        <p:cTn dur="500"/>
                                        <p:tgtEl>
                                          <p:spTgt spid="1075"/>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079"/>
                                        </p:tgtEl>
                                        <p:attrNameLst>
                                          <p:attrName>style.visibility</p:attrName>
                                        </p:attrNameLst>
                                      </p:cBhvr>
                                      <p:to>
                                        <p:strVal val="visible"/>
                                      </p:to>
                                    </p:set>
                                    <p:animEffect filter="fade" transition="in">
                                      <p:cBhvr>
                                        <p:cTn dur="500"/>
                                        <p:tgtEl>
                                          <p:spTgt spid="1079"/>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072"/>
                                        </p:tgtEl>
                                        <p:attrNameLst>
                                          <p:attrName>style.visibility</p:attrName>
                                        </p:attrNameLst>
                                      </p:cBhvr>
                                      <p:to>
                                        <p:strVal val="visible"/>
                                      </p:to>
                                    </p:set>
                                    <p:animEffect filter="fade" transition="in">
                                      <p:cBhvr>
                                        <p:cTn dur="500"/>
                                        <p:tgtEl>
                                          <p:spTgt spid="1072"/>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1076"/>
                                        </p:tgtEl>
                                        <p:attrNameLst>
                                          <p:attrName>style.visibility</p:attrName>
                                        </p:attrNameLst>
                                      </p:cBhvr>
                                      <p:to>
                                        <p:strVal val="visible"/>
                                      </p:to>
                                    </p:set>
                                    <p:animEffect filter="fade" transition="in">
                                      <p:cBhvr>
                                        <p:cTn dur="500"/>
                                        <p:tgtEl>
                                          <p:spTgt spid="1076"/>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080"/>
                                        </p:tgtEl>
                                        <p:attrNameLst>
                                          <p:attrName>style.visibility</p:attrName>
                                        </p:attrNameLst>
                                      </p:cBhvr>
                                      <p:to>
                                        <p:strVal val="visible"/>
                                      </p:to>
                                    </p:set>
                                    <p:animEffect filter="fade" transition="in">
                                      <p:cBhvr>
                                        <p:cTn dur="500"/>
                                        <p:tgtEl>
                                          <p:spTgt spid="1080"/>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1073"/>
                                        </p:tgtEl>
                                        <p:attrNameLst>
                                          <p:attrName>style.visibility</p:attrName>
                                        </p:attrNameLst>
                                      </p:cBhvr>
                                      <p:to>
                                        <p:strVal val="visible"/>
                                      </p:to>
                                    </p:set>
                                    <p:animEffect filter="fade" transition="in">
                                      <p:cBhvr>
                                        <p:cTn dur="500"/>
                                        <p:tgtEl>
                                          <p:spTgt spid="1073"/>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1077"/>
                                        </p:tgtEl>
                                        <p:attrNameLst>
                                          <p:attrName>style.visibility</p:attrName>
                                        </p:attrNameLst>
                                      </p:cBhvr>
                                      <p:to>
                                        <p:strVal val="visible"/>
                                      </p:to>
                                    </p:set>
                                    <p:animEffect filter="fade" transition="in">
                                      <p:cBhvr>
                                        <p:cTn dur="500"/>
                                        <p:tgtEl>
                                          <p:spTgt spid="1077"/>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1081"/>
                                        </p:tgtEl>
                                        <p:attrNameLst>
                                          <p:attrName>style.visibility</p:attrName>
                                        </p:attrNameLst>
                                      </p:cBhvr>
                                      <p:to>
                                        <p:strVal val="visible"/>
                                      </p:to>
                                    </p:set>
                                    <p:animEffect filter="fade" transition="in">
                                      <p:cBhvr>
                                        <p:cTn dur="500"/>
                                        <p:tgtEl>
                                          <p:spTgt spid="1081"/>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1074"/>
                                        </p:tgtEl>
                                        <p:attrNameLst>
                                          <p:attrName>style.visibility</p:attrName>
                                        </p:attrNameLst>
                                      </p:cBhvr>
                                      <p:to>
                                        <p:strVal val="visible"/>
                                      </p:to>
                                    </p:set>
                                    <p:animEffect filter="fade" transition="in">
                                      <p:cBhvr>
                                        <p:cTn dur="500"/>
                                        <p:tgtEl>
                                          <p:spTgt spid="1074"/>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1078"/>
                                        </p:tgtEl>
                                        <p:attrNameLst>
                                          <p:attrName>style.visibility</p:attrName>
                                        </p:attrNameLst>
                                      </p:cBhvr>
                                      <p:to>
                                        <p:strVal val="visible"/>
                                      </p:to>
                                    </p:set>
                                    <p:animEffect filter="fade" transition="in">
                                      <p:cBhvr>
                                        <p:cTn dur="500"/>
                                        <p:tgtEl>
                                          <p:spTgt spid="1078"/>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1082"/>
                                        </p:tgtEl>
                                        <p:attrNameLst>
                                          <p:attrName>style.visibility</p:attrName>
                                        </p:attrNameLst>
                                      </p:cBhvr>
                                      <p:to>
                                        <p:strVal val="visible"/>
                                      </p:to>
                                    </p:set>
                                    <p:animEffect filter="fade" transition="in">
                                      <p:cBhvr>
                                        <p:cTn dur="500"/>
                                        <p:tgtEl>
                                          <p:spTgt spid="1082"/>
                                        </p:tgtEl>
                                      </p:cBhvr>
                                    </p:animEffect>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1084"/>
                                        </p:tgtEl>
                                        <p:attrNameLst>
                                          <p:attrName>style.visibility</p:attrName>
                                        </p:attrNameLst>
                                      </p:cBhvr>
                                      <p:to>
                                        <p:strVal val="visible"/>
                                      </p:to>
                                    </p:set>
                                    <p:animEffect filter="fade" transition="in">
                                      <p:cBhvr>
                                        <p:cTn dur="500"/>
                                        <p:tgtEl>
                                          <p:spTgt spid="108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8" name="Shape 1088"/>
        <p:cNvGrpSpPr/>
        <p:nvPr/>
      </p:nvGrpSpPr>
      <p:grpSpPr>
        <a:xfrm>
          <a:off x="0" y="0"/>
          <a:ext cx="0" cy="0"/>
          <a:chOff x="0" y="0"/>
          <a:chExt cx="0" cy="0"/>
        </a:xfrm>
      </p:grpSpPr>
      <p:sp>
        <p:nvSpPr>
          <p:cNvPr id="1089" name="Google Shape;1089;p39"/>
          <p:cNvSpPr/>
          <p:nvPr/>
        </p:nvSpPr>
        <p:spPr>
          <a:xfrm>
            <a:off x="1200094" y="1769725"/>
            <a:ext cx="1757998" cy="1765583"/>
          </a:xfrm>
          <a:prstGeom prst="rect">
            <a:avLst/>
          </a:prstGeom>
          <a:solidFill>
            <a:srgbClr val="92B5C2"/>
          </a:solidFill>
          <a:ln>
            <a:noFill/>
          </a:ln>
        </p:spPr>
        <p:txBody>
          <a:bodyPr anchorCtr="0" anchor="ctr" bIns="44700" lIns="89425" spcFirstLastPara="1" rIns="89425" wrap="square" tIns="44700">
            <a:noAutofit/>
          </a:bodyPr>
          <a:lstStyle/>
          <a:p>
            <a:pPr indent="0" lvl="0" marL="0" marR="0" rtl="0" algn="ctr">
              <a:lnSpc>
                <a:spcPct val="100000"/>
              </a:lnSpc>
              <a:spcBef>
                <a:spcPts val="0"/>
              </a:spcBef>
              <a:spcAft>
                <a:spcPts val="0"/>
              </a:spcAft>
              <a:buClr>
                <a:schemeClr val="dk1"/>
              </a:buClr>
              <a:buSzPts val="2135"/>
              <a:buFont typeface="Cambria"/>
              <a:buNone/>
            </a:pPr>
            <a:r>
              <a:t/>
            </a:r>
            <a:endParaRPr b="0" i="0" sz="2135" u="none" cap="none" strike="noStrike">
              <a:solidFill>
                <a:srgbClr val="FFFFFF"/>
              </a:solidFill>
              <a:latin typeface="Cambria"/>
              <a:ea typeface="Cambria"/>
              <a:cs typeface="Cambria"/>
              <a:sym typeface="Cambria"/>
            </a:endParaRPr>
          </a:p>
        </p:txBody>
      </p:sp>
      <p:sp>
        <p:nvSpPr>
          <p:cNvPr id="1090" name="Google Shape;1090;p39"/>
          <p:cNvSpPr/>
          <p:nvPr/>
        </p:nvSpPr>
        <p:spPr>
          <a:xfrm>
            <a:off x="1200094" y="3535309"/>
            <a:ext cx="1757998" cy="1059349"/>
          </a:xfrm>
          <a:prstGeom prst="rect">
            <a:avLst/>
          </a:prstGeom>
          <a:solidFill>
            <a:srgbClr val="FFFFFF"/>
          </a:solidFill>
          <a:ln>
            <a:noFill/>
          </a:ln>
        </p:spPr>
        <p:txBody>
          <a:bodyPr anchorCtr="0" anchor="ctr" bIns="44700" lIns="89425" spcFirstLastPara="1" rIns="89425" wrap="square" tIns="44700">
            <a:noAutofit/>
          </a:bodyPr>
          <a:lstStyle/>
          <a:p>
            <a:pPr indent="0" lvl="0" marL="0" marR="0" rtl="0" algn="ctr">
              <a:spcBef>
                <a:spcPts val="0"/>
              </a:spcBef>
              <a:spcAft>
                <a:spcPts val="0"/>
              </a:spcAft>
              <a:buNone/>
            </a:pPr>
            <a:r>
              <a:rPr b="1" lang="tr-TR" sz="1600">
                <a:solidFill>
                  <a:srgbClr val="FFFFFF"/>
                </a:solidFill>
                <a:latin typeface="Cambria"/>
                <a:ea typeface="Cambria"/>
                <a:cs typeface="Cambria"/>
                <a:sym typeface="Cambria"/>
              </a:rPr>
              <a:t>Company</a:t>
            </a:r>
            <a:endParaRPr b="1" i="0" sz="1600" u="none" cap="none" strike="noStrike">
              <a:solidFill>
                <a:srgbClr val="FFFFFF"/>
              </a:solidFill>
              <a:latin typeface="Cambria"/>
              <a:ea typeface="Cambria"/>
              <a:cs typeface="Cambria"/>
              <a:sym typeface="Cambria"/>
            </a:endParaRPr>
          </a:p>
        </p:txBody>
      </p:sp>
      <p:sp>
        <p:nvSpPr>
          <p:cNvPr id="1091" name="Google Shape;1091;p39"/>
          <p:cNvSpPr/>
          <p:nvPr/>
        </p:nvSpPr>
        <p:spPr>
          <a:xfrm>
            <a:off x="3186631" y="1769725"/>
            <a:ext cx="1757998" cy="1765583"/>
          </a:xfrm>
          <a:prstGeom prst="rect">
            <a:avLst/>
          </a:prstGeom>
          <a:solidFill>
            <a:srgbClr val="78AF74"/>
          </a:solidFill>
          <a:ln>
            <a:noFill/>
          </a:ln>
        </p:spPr>
        <p:txBody>
          <a:bodyPr anchorCtr="0" anchor="ctr" bIns="44700" lIns="89425" spcFirstLastPara="1" rIns="89425" wrap="square" tIns="44700">
            <a:noAutofit/>
          </a:bodyPr>
          <a:lstStyle/>
          <a:p>
            <a:pPr indent="0" lvl="0" marL="0" marR="0" rtl="0" algn="ctr">
              <a:lnSpc>
                <a:spcPct val="100000"/>
              </a:lnSpc>
              <a:spcBef>
                <a:spcPts val="0"/>
              </a:spcBef>
              <a:spcAft>
                <a:spcPts val="0"/>
              </a:spcAft>
              <a:buClr>
                <a:schemeClr val="dk1"/>
              </a:buClr>
              <a:buSzPts val="2135"/>
              <a:buFont typeface="Cambria"/>
              <a:buNone/>
            </a:pPr>
            <a:r>
              <a:t/>
            </a:r>
            <a:endParaRPr b="0" i="0" sz="2135" u="none" cap="none" strike="noStrike">
              <a:solidFill>
                <a:srgbClr val="FFFFFF"/>
              </a:solidFill>
              <a:latin typeface="Cambria"/>
              <a:ea typeface="Cambria"/>
              <a:cs typeface="Cambria"/>
              <a:sym typeface="Cambria"/>
            </a:endParaRPr>
          </a:p>
        </p:txBody>
      </p:sp>
      <p:sp>
        <p:nvSpPr>
          <p:cNvPr id="1092" name="Google Shape;1092;p39"/>
          <p:cNvSpPr/>
          <p:nvPr/>
        </p:nvSpPr>
        <p:spPr>
          <a:xfrm>
            <a:off x="3186631" y="3535309"/>
            <a:ext cx="1757998" cy="1059349"/>
          </a:xfrm>
          <a:prstGeom prst="rect">
            <a:avLst/>
          </a:prstGeom>
          <a:solidFill>
            <a:srgbClr val="FFFFFF"/>
          </a:solidFill>
          <a:ln>
            <a:noFill/>
          </a:ln>
        </p:spPr>
        <p:txBody>
          <a:bodyPr anchorCtr="0" anchor="ctr" bIns="44700" lIns="89425" spcFirstLastPara="1" rIns="89425" wrap="square" tIns="44700">
            <a:noAutofit/>
          </a:bodyPr>
          <a:lstStyle/>
          <a:p>
            <a:pPr indent="0" lvl="0" marL="0" marR="0" rtl="0" algn="ctr">
              <a:spcBef>
                <a:spcPts val="0"/>
              </a:spcBef>
              <a:spcAft>
                <a:spcPts val="0"/>
              </a:spcAft>
              <a:buNone/>
            </a:pPr>
            <a:r>
              <a:rPr b="1" lang="tr-TR" sz="1600">
                <a:solidFill>
                  <a:srgbClr val="FFFFFF"/>
                </a:solidFill>
                <a:latin typeface="Cambria"/>
                <a:ea typeface="Cambria"/>
                <a:cs typeface="Cambria"/>
                <a:sym typeface="Cambria"/>
              </a:rPr>
              <a:t>Your </a:t>
            </a:r>
            <a:endParaRPr b="1" i="0" sz="1600" u="none" cap="none" strike="noStrike">
              <a:solidFill>
                <a:srgbClr val="FFFFFF"/>
              </a:solidFill>
              <a:latin typeface="Cambria"/>
              <a:ea typeface="Cambria"/>
              <a:cs typeface="Cambria"/>
              <a:sym typeface="Cambria"/>
            </a:endParaRPr>
          </a:p>
        </p:txBody>
      </p:sp>
      <p:sp>
        <p:nvSpPr>
          <p:cNvPr id="1093" name="Google Shape;1093;p39"/>
          <p:cNvSpPr/>
          <p:nvPr/>
        </p:nvSpPr>
        <p:spPr>
          <a:xfrm>
            <a:off x="5173170" y="1769725"/>
            <a:ext cx="1757998" cy="1765583"/>
          </a:xfrm>
          <a:prstGeom prst="rect">
            <a:avLst/>
          </a:prstGeom>
          <a:solidFill>
            <a:srgbClr val="92B5C2"/>
          </a:solidFill>
          <a:ln>
            <a:noFill/>
          </a:ln>
        </p:spPr>
        <p:txBody>
          <a:bodyPr anchorCtr="0" anchor="ctr" bIns="44700" lIns="89425" spcFirstLastPara="1" rIns="89425" wrap="square" tIns="44700">
            <a:noAutofit/>
          </a:bodyPr>
          <a:lstStyle/>
          <a:p>
            <a:pPr indent="0" lvl="0" marL="0" marR="0" rtl="0" algn="ctr">
              <a:lnSpc>
                <a:spcPct val="100000"/>
              </a:lnSpc>
              <a:spcBef>
                <a:spcPts val="0"/>
              </a:spcBef>
              <a:spcAft>
                <a:spcPts val="0"/>
              </a:spcAft>
              <a:buClr>
                <a:schemeClr val="dk1"/>
              </a:buClr>
              <a:buSzPts val="2135"/>
              <a:buFont typeface="Cambria"/>
              <a:buNone/>
            </a:pPr>
            <a:r>
              <a:t/>
            </a:r>
            <a:endParaRPr b="0" i="0" sz="2135" u="none" cap="none" strike="noStrike">
              <a:solidFill>
                <a:srgbClr val="FFFFFF"/>
              </a:solidFill>
              <a:latin typeface="Cambria"/>
              <a:ea typeface="Cambria"/>
              <a:cs typeface="Cambria"/>
              <a:sym typeface="Cambria"/>
            </a:endParaRPr>
          </a:p>
        </p:txBody>
      </p:sp>
      <p:sp>
        <p:nvSpPr>
          <p:cNvPr id="1094" name="Google Shape;1094;p39"/>
          <p:cNvSpPr/>
          <p:nvPr/>
        </p:nvSpPr>
        <p:spPr>
          <a:xfrm>
            <a:off x="5173170" y="3535309"/>
            <a:ext cx="1757998" cy="1059349"/>
          </a:xfrm>
          <a:prstGeom prst="rect">
            <a:avLst/>
          </a:prstGeom>
          <a:solidFill>
            <a:srgbClr val="FFFFFF"/>
          </a:solidFill>
          <a:ln>
            <a:noFill/>
          </a:ln>
        </p:spPr>
        <p:txBody>
          <a:bodyPr anchorCtr="0" anchor="ctr" bIns="44700" lIns="89425" spcFirstLastPara="1" rIns="89425" wrap="square" tIns="44700">
            <a:noAutofit/>
          </a:bodyPr>
          <a:lstStyle/>
          <a:p>
            <a:pPr indent="0" lvl="0" marL="0" marR="0" rtl="0" algn="ctr">
              <a:spcBef>
                <a:spcPts val="0"/>
              </a:spcBef>
              <a:spcAft>
                <a:spcPts val="0"/>
              </a:spcAft>
              <a:buNone/>
            </a:pPr>
            <a:r>
              <a:rPr b="1" lang="tr-TR" sz="1600">
                <a:solidFill>
                  <a:srgbClr val="FFFFFF"/>
                </a:solidFill>
                <a:latin typeface="Cambria"/>
                <a:ea typeface="Cambria"/>
                <a:cs typeface="Cambria"/>
                <a:sym typeface="Cambria"/>
              </a:rPr>
              <a:t>Grow</a:t>
            </a:r>
            <a:endParaRPr b="1" i="0" sz="1600" u="none" cap="none" strike="noStrike">
              <a:solidFill>
                <a:srgbClr val="FFFFFF"/>
              </a:solidFill>
              <a:latin typeface="Cambria"/>
              <a:ea typeface="Cambria"/>
              <a:cs typeface="Cambria"/>
              <a:sym typeface="Cambria"/>
            </a:endParaRPr>
          </a:p>
        </p:txBody>
      </p:sp>
      <p:sp>
        <p:nvSpPr>
          <p:cNvPr id="1095" name="Google Shape;1095;p39"/>
          <p:cNvSpPr/>
          <p:nvPr/>
        </p:nvSpPr>
        <p:spPr>
          <a:xfrm>
            <a:off x="7159710" y="1769725"/>
            <a:ext cx="1757998" cy="1765583"/>
          </a:xfrm>
          <a:prstGeom prst="rect">
            <a:avLst/>
          </a:prstGeom>
          <a:solidFill>
            <a:srgbClr val="78AF74"/>
          </a:solidFill>
          <a:ln>
            <a:noFill/>
          </a:ln>
        </p:spPr>
        <p:txBody>
          <a:bodyPr anchorCtr="0" anchor="ctr" bIns="44700" lIns="89425" spcFirstLastPara="1" rIns="89425" wrap="square" tIns="44700">
            <a:noAutofit/>
          </a:bodyPr>
          <a:lstStyle/>
          <a:p>
            <a:pPr indent="0" lvl="0" marL="0" marR="0" rtl="0" algn="ctr">
              <a:lnSpc>
                <a:spcPct val="100000"/>
              </a:lnSpc>
              <a:spcBef>
                <a:spcPts val="0"/>
              </a:spcBef>
              <a:spcAft>
                <a:spcPts val="0"/>
              </a:spcAft>
              <a:buClr>
                <a:schemeClr val="dk1"/>
              </a:buClr>
              <a:buSzPts val="2135"/>
              <a:buFont typeface="Cambria"/>
              <a:buNone/>
            </a:pPr>
            <a:r>
              <a:t/>
            </a:r>
            <a:endParaRPr b="0" i="0" sz="2135" u="none" cap="none" strike="noStrike">
              <a:solidFill>
                <a:srgbClr val="FFFFFF"/>
              </a:solidFill>
              <a:latin typeface="Cambria"/>
              <a:ea typeface="Cambria"/>
              <a:cs typeface="Cambria"/>
              <a:sym typeface="Cambria"/>
            </a:endParaRPr>
          </a:p>
        </p:txBody>
      </p:sp>
      <p:sp>
        <p:nvSpPr>
          <p:cNvPr id="1096" name="Google Shape;1096;p39"/>
          <p:cNvSpPr/>
          <p:nvPr/>
        </p:nvSpPr>
        <p:spPr>
          <a:xfrm>
            <a:off x="7159710" y="3535309"/>
            <a:ext cx="1757998" cy="1059349"/>
          </a:xfrm>
          <a:prstGeom prst="rect">
            <a:avLst/>
          </a:prstGeom>
          <a:solidFill>
            <a:srgbClr val="FFFFFF"/>
          </a:solidFill>
          <a:ln>
            <a:noFill/>
          </a:ln>
        </p:spPr>
        <p:txBody>
          <a:bodyPr anchorCtr="0" anchor="ctr" bIns="44700" lIns="89425" spcFirstLastPara="1" rIns="89425" wrap="square" tIns="44700">
            <a:noAutofit/>
          </a:bodyPr>
          <a:lstStyle/>
          <a:p>
            <a:pPr indent="0" lvl="0" marL="0" marR="0" rtl="0" algn="ctr">
              <a:spcBef>
                <a:spcPts val="0"/>
              </a:spcBef>
              <a:spcAft>
                <a:spcPts val="0"/>
              </a:spcAft>
              <a:buNone/>
            </a:pPr>
            <a:r>
              <a:rPr b="1" lang="tr-TR" sz="1600">
                <a:solidFill>
                  <a:srgbClr val="FFFFFF"/>
                </a:solidFill>
                <a:latin typeface="Cambria"/>
                <a:ea typeface="Cambria"/>
                <a:cs typeface="Cambria"/>
                <a:sym typeface="Cambria"/>
              </a:rPr>
              <a:t>Raise</a:t>
            </a:r>
            <a:endParaRPr b="1" i="0" sz="1600" u="none" cap="none" strike="noStrike">
              <a:solidFill>
                <a:srgbClr val="FFFFFF"/>
              </a:solidFill>
              <a:latin typeface="Cambria"/>
              <a:ea typeface="Cambria"/>
              <a:cs typeface="Cambria"/>
              <a:sym typeface="Cambria"/>
            </a:endParaRPr>
          </a:p>
        </p:txBody>
      </p:sp>
      <p:sp>
        <p:nvSpPr>
          <p:cNvPr id="1097" name="Google Shape;1097;p39"/>
          <p:cNvSpPr/>
          <p:nvPr/>
        </p:nvSpPr>
        <p:spPr>
          <a:xfrm>
            <a:off x="9146247" y="1769725"/>
            <a:ext cx="1757998" cy="1765583"/>
          </a:xfrm>
          <a:prstGeom prst="rect">
            <a:avLst/>
          </a:prstGeom>
          <a:solidFill>
            <a:srgbClr val="92B5C2"/>
          </a:solidFill>
          <a:ln>
            <a:noFill/>
          </a:ln>
        </p:spPr>
        <p:txBody>
          <a:bodyPr anchorCtr="0" anchor="ctr" bIns="44700" lIns="89425" spcFirstLastPara="1" rIns="89425" wrap="square" tIns="44700">
            <a:noAutofit/>
          </a:bodyPr>
          <a:lstStyle/>
          <a:p>
            <a:pPr indent="0" lvl="0" marL="0" marR="0" rtl="0" algn="ctr">
              <a:lnSpc>
                <a:spcPct val="100000"/>
              </a:lnSpc>
              <a:spcBef>
                <a:spcPts val="0"/>
              </a:spcBef>
              <a:spcAft>
                <a:spcPts val="0"/>
              </a:spcAft>
              <a:buClr>
                <a:schemeClr val="dk1"/>
              </a:buClr>
              <a:buSzPts val="2135"/>
              <a:buFont typeface="Cambria"/>
              <a:buNone/>
            </a:pPr>
            <a:r>
              <a:t/>
            </a:r>
            <a:endParaRPr b="0" i="0" sz="2135" u="none" cap="none" strike="noStrike">
              <a:solidFill>
                <a:srgbClr val="FFFFFF"/>
              </a:solidFill>
              <a:latin typeface="Cambria"/>
              <a:ea typeface="Cambria"/>
              <a:cs typeface="Cambria"/>
              <a:sym typeface="Cambria"/>
            </a:endParaRPr>
          </a:p>
        </p:txBody>
      </p:sp>
      <p:sp>
        <p:nvSpPr>
          <p:cNvPr id="1098" name="Google Shape;1098;p39"/>
          <p:cNvSpPr/>
          <p:nvPr/>
        </p:nvSpPr>
        <p:spPr>
          <a:xfrm>
            <a:off x="9146247" y="3535309"/>
            <a:ext cx="1757998" cy="1059349"/>
          </a:xfrm>
          <a:prstGeom prst="rect">
            <a:avLst/>
          </a:prstGeom>
          <a:solidFill>
            <a:srgbClr val="78AF74"/>
          </a:solidFill>
          <a:ln>
            <a:noFill/>
          </a:ln>
        </p:spPr>
        <p:txBody>
          <a:bodyPr anchorCtr="0" anchor="ctr" bIns="44700" lIns="89425" spcFirstLastPara="1" rIns="89425" wrap="square" tIns="44700">
            <a:noAutofit/>
          </a:bodyPr>
          <a:lstStyle/>
          <a:p>
            <a:pPr indent="0" lvl="0" marL="0" marR="0" rtl="0" algn="ctr">
              <a:spcBef>
                <a:spcPts val="0"/>
              </a:spcBef>
              <a:spcAft>
                <a:spcPts val="0"/>
              </a:spcAft>
              <a:buNone/>
            </a:pPr>
            <a:r>
              <a:rPr b="1" lang="tr-TR" sz="1600">
                <a:solidFill>
                  <a:srgbClr val="FFFFFF"/>
                </a:solidFill>
                <a:latin typeface="Cambria"/>
                <a:ea typeface="Cambria"/>
                <a:cs typeface="Cambria"/>
                <a:sym typeface="Cambria"/>
              </a:rPr>
              <a:t>Money</a:t>
            </a:r>
            <a:endParaRPr b="1" i="0" sz="1600" u="none" cap="none" strike="noStrike">
              <a:solidFill>
                <a:srgbClr val="FFFFFF"/>
              </a:solidFill>
              <a:latin typeface="Cambria"/>
              <a:ea typeface="Cambria"/>
              <a:cs typeface="Cambria"/>
              <a:sym typeface="Cambria"/>
            </a:endParaRPr>
          </a:p>
        </p:txBody>
      </p:sp>
      <p:grpSp>
        <p:nvGrpSpPr>
          <p:cNvPr id="1099" name="Google Shape;1099;p39"/>
          <p:cNvGrpSpPr/>
          <p:nvPr/>
        </p:nvGrpSpPr>
        <p:grpSpPr>
          <a:xfrm>
            <a:off x="1762914" y="1981593"/>
            <a:ext cx="632363" cy="816374"/>
            <a:chOff x="3095876" y="2479873"/>
            <a:chExt cx="366231" cy="470769"/>
          </a:xfrm>
        </p:grpSpPr>
        <p:sp>
          <p:nvSpPr>
            <p:cNvPr id="1100" name="Google Shape;1100;p39"/>
            <p:cNvSpPr/>
            <p:nvPr/>
          </p:nvSpPr>
          <p:spPr>
            <a:xfrm flipH="1">
              <a:off x="3095876" y="2898027"/>
              <a:ext cx="51923" cy="52615"/>
            </a:xfrm>
            <a:custGeom>
              <a:rect b="b" l="l" r="r" t="t"/>
              <a:pathLst>
                <a:path extrusionOk="0" h="32" w="32">
                  <a:moveTo>
                    <a:pt x="0" y="32"/>
                  </a:moveTo>
                  <a:cubicBezTo>
                    <a:pt x="16" y="32"/>
                    <a:pt x="16" y="32"/>
                    <a:pt x="16" y="32"/>
                  </a:cubicBezTo>
                  <a:cubicBezTo>
                    <a:pt x="25" y="32"/>
                    <a:pt x="32" y="25"/>
                    <a:pt x="32" y="16"/>
                  </a:cubicBezTo>
                  <a:cubicBezTo>
                    <a:pt x="32" y="0"/>
                    <a:pt x="32" y="0"/>
                    <a:pt x="32" y="0"/>
                  </a:cubicBezTo>
                  <a:cubicBezTo>
                    <a:pt x="0" y="0"/>
                    <a:pt x="0" y="0"/>
                    <a:pt x="0" y="0"/>
                  </a:cubicBezTo>
                  <a:lnTo>
                    <a:pt x="0" y="32"/>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spcBef>
                  <a:spcPts val="0"/>
                </a:spcBef>
                <a:spcAft>
                  <a:spcPts val="0"/>
                </a:spcAft>
                <a:buNone/>
              </a:pPr>
              <a:r>
                <a:t/>
              </a:r>
              <a:endParaRPr sz="1600">
                <a:solidFill>
                  <a:srgbClr val="000000"/>
                </a:solidFill>
                <a:latin typeface="Cambria"/>
                <a:ea typeface="Cambria"/>
                <a:cs typeface="Cambria"/>
                <a:sym typeface="Cambria"/>
              </a:endParaRPr>
            </a:p>
          </p:txBody>
        </p:sp>
        <p:sp>
          <p:nvSpPr>
            <p:cNvPr id="1101" name="Google Shape;1101;p39"/>
            <p:cNvSpPr/>
            <p:nvPr/>
          </p:nvSpPr>
          <p:spPr>
            <a:xfrm flipH="1">
              <a:off x="3095876" y="2479873"/>
              <a:ext cx="366231" cy="470769"/>
            </a:xfrm>
            <a:custGeom>
              <a:rect b="b" l="l" r="r" t="t"/>
              <a:pathLst>
                <a:path extrusionOk="0" h="288" w="224">
                  <a:moveTo>
                    <a:pt x="208" y="0"/>
                  </a:moveTo>
                  <a:cubicBezTo>
                    <a:pt x="16" y="0"/>
                    <a:pt x="16" y="0"/>
                    <a:pt x="16" y="0"/>
                  </a:cubicBezTo>
                  <a:cubicBezTo>
                    <a:pt x="7" y="0"/>
                    <a:pt x="0" y="7"/>
                    <a:pt x="0" y="16"/>
                  </a:cubicBezTo>
                  <a:cubicBezTo>
                    <a:pt x="0" y="272"/>
                    <a:pt x="0" y="272"/>
                    <a:pt x="0" y="272"/>
                  </a:cubicBezTo>
                  <a:cubicBezTo>
                    <a:pt x="0" y="281"/>
                    <a:pt x="7" y="288"/>
                    <a:pt x="16" y="288"/>
                  </a:cubicBezTo>
                  <a:cubicBezTo>
                    <a:pt x="176" y="288"/>
                    <a:pt x="176" y="288"/>
                    <a:pt x="176" y="288"/>
                  </a:cubicBezTo>
                  <a:cubicBezTo>
                    <a:pt x="176" y="144"/>
                    <a:pt x="176" y="144"/>
                    <a:pt x="176" y="144"/>
                  </a:cubicBezTo>
                  <a:cubicBezTo>
                    <a:pt x="224" y="144"/>
                    <a:pt x="224" y="144"/>
                    <a:pt x="224" y="144"/>
                  </a:cubicBezTo>
                  <a:cubicBezTo>
                    <a:pt x="224" y="16"/>
                    <a:pt x="224" y="16"/>
                    <a:pt x="224" y="16"/>
                  </a:cubicBezTo>
                  <a:cubicBezTo>
                    <a:pt x="224" y="7"/>
                    <a:pt x="217" y="0"/>
                    <a:pt x="208" y="0"/>
                  </a:cubicBezTo>
                  <a:close/>
                  <a:moveTo>
                    <a:pt x="168" y="104"/>
                  </a:moveTo>
                  <a:cubicBezTo>
                    <a:pt x="56" y="104"/>
                    <a:pt x="56" y="104"/>
                    <a:pt x="56" y="104"/>
                  </a:cubicBezTo>
                  <a:cubicBezTo>
                    <a:pt x="56" y="88"/>
                    <a:pt x="56" y="88"/>
                    <a:pt x="56" y="88"/>
                  </a:cubicBezTo>
                  <a:cubicBezTo>
                    <a:pt x="168" y="88"/>
                    <a:pt x="168" y="88"/>
                    <a:pt x="168" y="88"/>
                  </a:cubicBezTo>
                  <a:lnTo>
                    <a:pt x="168" y="104"/>
                  </a:lnTo>
                  <a:close/>
                  <a:moveTo>
                    <a:pt x="168" y="72"/>
                  </a:moveTo>
                  <a:cubicBezTo>
                    <a:pt x="56" y="72"/>
                    <a:pt x="56" y="72"/>
                    <a:pt x="56" y="72"/>
                  </a:cubicBezTo>
                  <a:cubicBezTo>
                    <a:pt x="56" y="56"/>
                    <a:pt x="56" y="56"/>
                    <a:pt x="56" y="56"/>
                  </a:cubicBezTo>
                  <a:cubicBezTo>
                    <a:pt x="168" y="56"/>
                    <a:pt x="168" y="56"/>
                    <a:pt x="168" y="56"/>
                  </a:cubicBezTo>
                  <a:lnTo>
                    <a:pt x="168" y="72"/>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spcBef>
                  <a:spcPts val="0"/>
                </a:spcBef>
                <a:spcAft>
                  <a:spcPts val="0"/>
                </a:spcAft>
                <a:buNone/>
              </a:pPr>
              <a:r>
                <a:t/>
              </a:r>
              <a:endParaRPr sz="1600">
                <a:solidFill>
                  <a:srgbClr val="000000"/>
                </a:solidFill>
                <a:latin typeface="Cambria"/>
                <a:ea typeface="Cambria"/>
                <a:cs typeface="Cambria"/>
                <a:sym typeface="Cambria"/>
              </a:endParaRPr>
            </a:p>
          </p:txBody>
        </p:sp>
        <p:sp>
          <p:nvSpPr>
            <p:cNvPr id="1102" name="Google Shape;1102;p39"/>
            <p:cNvSpPr/>
            <p:nvPr/>
          </p:nvSpPr>
          <p:spPr>
            <a:xfrm flipH="1">
              <a:off x="3095876" y="2741565"/>
              <a:ext cx="51923" cy="51923"/>
            </a:xfrm>
            <a:prstGeom prst="rect">
              <a:avLst/>
            </a:prstGeom>
            <a:solidFill>
              <a:srgbClr val="FFFFFF"/>
            </a:solidFill>
            <a:ln>
              <a:noFill/>
            </a:ln>
          </p:spPr>
          <p:txBody>
            <a:bodyPr anchorCtr="0" anchor="t" bIns="60925" lIns="121875" spcFirstLastPara="1" rIns="121875" wrap="square" tIns="60925">
              <a:noAutofit/>
            </a:bodyPr>
            <a:lstStyle/>
            <a:p>
              <a:pPr indent="0" lvl="0" marL="0" marR="0" rtl="0" algn="l">
                <a:spcBef>
                  <a:spcPts val="0"/>
                </a:spcBef>
                <a:spcAft>
                  <a:spcPts val="0"/>
                </a:spcAft>
                <a:buNone/>
              </a:pPr>
              <a:r>
                <a:t/>
              </a:r>
              <a:endParaRPr sz="1600">
                <a:solidFill>
                  <a:srgbClr val="000000"/>
                </a:solidFill>
                <a:latin typeface="Cambria"/>
                <a:ea typeface="Cambria"/>
                <a:cs typeface="Cambria"/>
                <a:sym typeface="Cambria"/>
              </a:endParaRPr>
            </a:p>
          </p:txBody>
        </p:sp>
        <p:sp>
          <p:nvSpPr>
            <p:cNvPr id="1103" name="Google Shape;1103;p39"/>
            <p:cNvSpPr/>
            <p:nvPr/>
          </p:nvSpPr>
          <p:spPr>
            <a:xfrm flipH="1">
              <a:off x="3095876" y="2819796"/>
              <a:ext cx="51923" cy="52615"/>
            </a:xfrm>
            <a:prstGeom prst="rect">
              <a:avLst/>
            </a:prstGeom>
            <a:solidFill>
              <a:srgbClr val="FFFFFF"/>
            </a:solidFill>
            <a:ln>
              <a:noFill/>
            </a:ln>
          </p:spPr>
          <p:txBody>
            <a:bodyPr anchorCtr="0" anchor="t" bIns="60925" lIns="121875" spcFirstLastPara="1" rIns="121875" wrap="square" tIns="60925">
              <a:noAutofit/>
            </a:bodyPr>
            <a:lstStyle/>
            <a:p>
              <a:pPr indent="0" lvl="0" marL="0" marR="0" rtl="0" algn="l">
                <a:spcBef>
                  <a:spcPts val="0"/>
                </a:spcBef>
                <a:spcAft>
                  <a:spcPts val="0"/>
                </a:spcAft>
                <a:buNone/>
              </a:pPr>
              <a:r>
                <a:t/>
              </a:r>
              <a:endParaRPr sz="1600">
                <a:solidFill>
                  <a:srgbClr val="000000"/>
                </a:solidFill>
                <a:latin typeface="Cambria"/>
                <a:ea typeface="Cambria"/>
                <a:cs typeface="Cambria"/>
                <a:sym typeface="Cambria"/>
              </a:endParaRPr>
            </a:p>
          </p:txBody>
        </p:sp>
      </p:grpSp>
      <p:sp>
        <p:nvSpPr>
          <p:cNvPr id="1104" name="Google Shape;1104;p39"/>
          <p:cNvSpPr/>
          <p:nvPr/>
        </p:nvSpPr>
        <p:spPr>
          <a:xfrm flipH="1">
            <a:off x="3630367" y="2027377"/>
            <a:ext cx="870531" cy="724809"/>
          </a:xfrm>
          <a:custGeom>
            <a:rect b="b" l="l" r="r" t="t"/>
            <a:pathLst>
              <a:path extrusionOk="0" h="256" w="308">
                <a:moveTo>
                  <a:pt x="188" y="19"/>
                </a:moveTo>
                <a:cubicBezTo>
                  <a:pt x="180" y="7"/>
                  <a:pt x="168" y="0"/>
                  <a:pt x="154" y="0"/>
                </a:cubicBezTo>
                <a:cubicBezTo>
                  <a:pt x="140" y="0"/>
                  <a:pt x="128" y="7"/>
                  <a:pt x="120" y="19"/>
                </a:cubicBezTo>
                <a:cubicBezTo>
                  <a:pt x="8" y="195"/>
                  <a:pt x="8" y="195"/>
                  <a:pt x="8" y="195"/>
                </a:cubicBezTo>
                <a:cubicBezTo>
                  <a:pt x="0" y="207"/>
                  <a:pt x="0" y="222"/>
                  <a:pt x="7" y="235"/>
                </a:cubicBezTo>
                <a:cubicBezTo>
                  <a:pt x="14" y="248"/>
                  <a:pt x="27" y="256"/>
                  <a:pt x="42" y="256"/>
                </a:cubicBezTo>
                <a:cubicBezTo>
                  <a:pt x="266" y="256"/>
                  <a:pt x="266" y="256"/>
                  <a:pt x="266" y="256"/>
                </a:cubicBezTo>
                <a:cubicBezTo>
                  <a:pt x="281" y="256"/>
                  <a:pt x="294" y="248"/>
                  <a:pt x="301" y="235"/>
                </a:cubicBezTo>
                <a:cubicBezTo>
                  <a:pt x="308" y="222"/>
                  <a:pt x="308" y="207"/>
                  <a:pt x="300" y="195"/>
                </a:cubicBezTo>
                <a:lnTo>
                  <a:pt x="188" y="19"/>
                </a:lnTo>
                <a:close/>
                <a:moveTo>
                  <a:pt x="154" y="216"/>
                </a:moveTo>
                <a:cubicBezTo>
                  <a:pt x="145" y="216"/>
                  <a:pt x="138" y="209"/>
                  <a:pt x="138" y="200"/>
                </a:cubicBezTo>
                <a:cubicBezTo>
                  <a:pt x="138" y="191"/>
                  <a:pt x="145" y="184"/>
                  <a:pt x="154" y="184"/>
                </a:cubicBezTo>
                <a:cubicBezTo>
                  <a:pt x="163" y="184"/>
                  <a:pt x="170" y="191"/>
                  <a:pt x="170" y="200"/>
                </a:cubicBezTo>
                <a:cubicBezTo>
                  <a:pt x="170" y="209"/>
                  <a:pt x="163" y="216"/>
                  <a:pt x="154" y="216"/>
                </a:cubicBezTo>
                <a:close/>
                <a:moveTo>
                  <a:pt x="170" y="152"/>
                </a:moveTo>
                <a:cubicBezTo>
                  <a:pt x="170" y="161"/>
                  <a:pt x="163" y="168"/>
                  <a:pt x="154" y="168"/>
                </a:cubicBezTo>
                <a:cubicBezTo>
                  <a:pt x="145" y="168"/>
                  <a:pt x="138" y="161"/>
                  <a:pt x="138" y="152"/>
                </a:cubicBezTo>
                <a:cubicBezTo>
                  <a:pt x="138" y="96"/>
                  <a:pt x="138" y="96"/>
                  <a:pt x="138" y="96"/>
                </a:cubicBezTo>
                <a:cubicBezTo>
                  <a:pt x="138" y="87"/>
                  <a:pt x="145" y="80"/>
                  <a:pt x="154" y="80"/>
                </a:cubicBezTo>
                <a:cubicBezTo>
                  <a:pt x="163" y="80"/>
                  <a:pt x="170" y="87"/>
                  <a:pt x="170" y="96"/>
                </a:cubicBezTo>
                <a:lnTo>
                  <a:pt x="170" y="152"/>
                </a:lnTo>
                <a:close/>
              </a:path>
            </a:pathLst>
          </a:custGeom>
          <a:solidFill>
            <a:srgbClr val="FFFFFF"/>
          </a:solidFill>
          <a:ln>
            <a:noFill/>
          </a:ln>
        </p:spPr>
        <p:txBody>
          <a:bodyPr anchorCtr="0" anchor="t" bIns="44700" lIns="89425" spcFirstLastPara="1" rIns="89425" wrap="square" tIns="44700">
            <a:noAutofit/>
          </a:bodyPr>
          <a:lstStyle/>
          <a:p>
            <a:pPr indent="0" lvl="0" marL="0" marR="0" rtl="0" algn="l">
              <a:spcBef>
                <a:spcPts val="0"/>
              </a:spcBef>
              <a:spcAft>
                <a:spcPts val="0"/>
              </a:spcAft>
              <a:buNone/>
            </a:pPr>
            <a:r>
              <a:t/>
            </a:r>
            <a:endParaRPr sz="1600">
              <a:solidFill>
                <a:srgbClr val="000000"/>
              </a:solidFill>
              <a:latin typeface="Cambria"/>
              <a:ea typeface="Cambria"/>
              <a:cs typeface="Cambria"/>
              <a:sym typeface="Cambria"/>
            </a:endParaRPr>
          </a:p>
        </p:txBody>
      </p:sp>
      <p:grpSp>
        <p:nvGrpSpPr>
          <p:cNvPr id="1105" name="Google Shape;1105;p39"/>
          <p:cNvGrpSpPr/>
          <p:nvPr/>
        </p:nvGrpSpPr>
        <p:grpSpPr>
          <a:xfrm>
            <a:off x="5780451" y="1992614"/>
            <a:ext cx="543437" cy="794334"/>
            <a:chOff x="5690315" y="3674507"/>
            <a:chExt cx="314729" cy="458061"/>
          </a:xfrm>
        </p:grpSpPr>
        <p:sp>
          <p:nvSpPr>
            <p:cNvPr id="1106" name="Google Shape;1106;p39"/>
            <p:cNvSpPr/>
            <p:nvPr/>
          </p:nvSpPr>
          <p:spPr>
            <a:xfrm flipH="1">
              <a:off x="5782528" y="4054387"/>
              <a:ext cx="130302" cy="78181"/>
            </a:xfrm>
            <a:custGeom>
              <a:rect b="b" l="l" r="r" t="t"/>
              <a:pathLst>
                <a:path extrusionOk="0" h="48" w="80">
                  <a:moveTo>
                    <a:pt x="73" y="2"/>
                  </a:moveTo>
                  <a:cubicBezTo>
                    <a:pt x="65" y="5"/>
                    <a:pt x="55" y="7"/>
                    <a:pt x="44" y="8"/>
                  </a:cubicBezTo>
                  <a:cubicBezTo>
                    <a:pt x="42" y="8"/>
                    <a:pt x="41" y="8"/>
                    <a:pt x="40" y="8"/>
                  </a:cubicBezTo>
                  <a:cubicBezTo>
                    <a:pt x="39" y="8"/>
                    <a:pt x="38" y="8"/>
                    <a:pt x="36" y="8"/>
                  </a:cubicBezTo>
                  <a:cubicBezTo>
                    <a:pt x="25" y="7"/>
                    <a:pt x="15" y="5"/>
                    <a:pt x="7" y="2"/>
                  </a:cubicBezTo>
                  <a:cubicBezTo>
                    <a:pt x="3" y="1"/>
                    <a:pt x="0" y="0"/>
                    <a:pt x="0" y="0"/>
                  </a:cubicBezTo>
                  <a:cubicBezTo>
                    <a:pt x="0" y="0"/>
                    <a:pt x="0" y="0"/>
                    <a:pt x="0" y="0"/>
                  </a:cubicBezTo>
                  <a:cubicBezTo>
                    <a:pt x="0" y="27"/>
                    <a:pt x="13" y="48"/>
                    <a:pt x="40" y="48"/>
                  </a:cubicBezTo>
                  <a:cubicBezTo>
                    <a:pt x="67" y="48"/>
                    <a:pt x="80" y="27"/>
                    <a:pt x="80" y="0"/>
                  </a:cubicBezTo>
                  <a:cubicBezTo>
                    <a:pt x="80" y="0"/>
                    <a:pt x="80" y="0"/>
                    <a:pt x="80" y="0"/>
                  </a:cubicBezTo>
                  <a:cubicBezTo>
                    <a:pt x="80" y="0"/>
                    <a:pt x="77" y="1"/>
                    <a:pt x="73" y="2"/>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spcBef>
                  <a:spcPts val="0"/>
                </a:spcBef>
                <a:spcAft>
                  <a:spcPts val="0"/>
                </a:spcAft>
                <a:buNone/>
              </a:pPr>
              <a:r>
                <a:t/>
              </a:r>
              <a:endParaRPr sz="1600">
                <a:solidFill>
                  <a:srgbClr val="000000"/>
                </a:solidFill>
                <a:latin typeface="Cambria"/>
                <a:ea typeface="Cambria"/>
                <a:cs typeface="Cambria"/>
                <a:sym typeface="Cambria"/>
              </a:endParaRPr>
            </a:p>
          </p:txBody>
        </p:sp>
        <p:sp>
          <p:nvSpPr>
            <p:cNvPr id="1107" name="Google Shape;1107;p39"/>
            <p:cNvSpPr/>
            <p:nvPr/>
          </p:nvSpPr>
          <p:spPr>
            <a:xfrm flipH="1">
              <a:off x="5690315" y="3674507"/>
              <a:ext cx="314729" cy="366849"/>
            </a:xfrm>
            <a:custGeom>
              <a:rect b="b" l="l" r="r" t="t"/>
              <a:pathLst>
                <a:path extrusionOk="0" h="224" w="192">
                  <a:moveTo>
                    <a:pt x="96" y="0"/>
                  </a:moveTo>
                  <a:cubicBezTo>
                    <a:pt x="43" y="0"/>
                    <a:pt x="0" y="43"/>
                    <a:pt x="0" y="96"/>
                  </a:cubicBezTo>
                  <a:cubicBezTo>
                    <a:pt x="0" y="144"/>
                    <a:pt x="48" y="184"/>
                    <a:pt x="48" y="200"/>
                  </a:cubicBezTo>
                  <a:cubicBezTo>
                    <a:pt x="48" y="205"/>
                    <a:pt x="54" y="213"/>
                    <a:pt x="67" y="219"/>
                  </a:cubicBezTo>
                  <a:cubicBezTo>
                    <a:pt x="73" y="220"/>
                    <a:pt x="82" y="223"/>
                    <a:pt x="90" y="224"/>
                  </a:cubicBezTo>
                  <a:cubicBezTo>
                    <a:pt x="92" y="224"/>
                    <a:pt x="94" y="224"/>
                    <a:pt x="96" y="224"/>
                  </a:cubicBezTo>
                  <a:cubicBezTo>
                    <a:pt x="103" y="224"/>
                    <a:pt x="113" y="222"/>
                    <a:pt x="125" y="218"/>
                  </a:cubicBezTo>
                  <a:cubicBezTo>
                    <a:pt x="138" y="213"/>
                    <a:pt x="144" y="205"/>
                    <a:pt x="144" y="200"/>
                  </a:cubicBezTo>
                  <a:cubicBezTo>
                    <a:pt x="144" y="184"/>
                    <a:pt x="192" y="144"/>
                    <a:pt x="192" y="96"/>
                  </a:cubicBezTo>
                  <a:cubicBezTo>
                    <a:pt x="192" y="43"/>
                    <a:pt x="149" y="0"/>
                    <a:pt x="96" y="0"/>
                  </a:cubicBezTo>
                  <a:close/>
                  <a:moveTo>
                    <a:pt x="113" y="40"/>
                  </a:moveTo>
                  <a:cubicBezTo>
                    <a:pt x="68" y="40"/>
                    <a:pt x="31" y="76"/>
                    <a:pt x="31" y="121"/>
                  </a:cubicBezTo>
                  <a:cubicBezTo>
                    <a:pt x="31" y="123"/>
                    <a:pt x="31" y="126"/>
                    <a:pt x="31" y="128"/>
                  </a:cubicBezTo>
                  <a:cubicBezTo>
                    <a:pt x="27" y="119"/>
                    <a:pt x="24" y="109"/>
                    <a:pt x="24" y="98"/>
                  </a:cubicBezTo>
                  <a:cubicBezTo>
                    <a:pt x="24" y="57"/>
                    <a:pt x="58" y="24"/>
                    <a:pt x="99" y="24"/>
                  </a:cubicBezTo>
                  <a:cubicBezTo>
                    <a:pt x="124" y="24"/>
                    <a:pt x="146" y="36"/>
                    <a:pt x="160" y="54"/>
                  </a:cubicBezTo>
                  <a:cubicBezTo>
                    <a:pt x="147" y="45"/>
                    <a:pt x="131" y="40"/>
                    <a:pt x="113" y="4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spcBef>
                  <a:spcPts val="0"/>
                </a:spcBef>
                <a:spcAft>
                  <a:spcPts val="0"/>
                </a:spcAft>
                <a:buNone/>
              </a:pPr>
              <a:r>
                <a:t/>
              </a:r>
              <a:endParaRPr sz="1600">
                <a:solidFill>
                  <a:srgbClr val="000000"/>
                </a:solidFill>
                <a:latin typeface="Cambria"/>
                <a:ea typeface="Cambria"/>
                <a:cs typeface="Cambria"/>
                <a:sym typeface="Cambria"/>
              </a:endParaRPr>
            </a:p>
          </p:txBody>
        </p:sp>
      </p:grpSp>
      <p:sp>
        <p:nvSpPr>
          <p:cNvPr id="1108" name="Google Shape;1108;p39"/>
          <p:cNvSpPr/>
          <p:nvPr/>
        </p:nvSpPr>
        <p:spPr>
          <a:xfrm flipH="1">
            <a:off x="7587004" y="2105593"/>
            <a:ext cx="903413" cy="568376"/>
          </a:xfrm>
          <a:custGeom>
            <a:rect b="b" l="l" r="r" t="t"/>
            <a:pathLst>
              <a:path extrusionOk="0" h="200" w="320">
                <a:moveTo>
                  <a:pt x="262" y="70"/>
                </a:moveTo>
                <a:cubicBezTo>
                  <a:pt x="249" y="29"/>
                  <a:pt x="209" y="0"/>
                  <a:pt x="163" y="0"/>
                </a:cubicBezTo>
                <a:cubicBezTo>
                  <a:pt x="108" y="0"/>
                  <a:pt x="66" y="41"/>
                  <a:pt x="63" y="94"/>
                </a:cubicBezTo>
                <a:cubicBezTo>
                  <a:pt x="60" y="94"/>
                  <a:pt x="57" y="93"/>
                  <a:pt x="54" y="93"/>
                </a:cubicBezTo>
                <a:cubicBezTo>
                  <a:pt x="24" y="93"/>
                  <a:pt x="0" y="117"/>
                  <a:pt x="0" y="146"/>
                </a:cubicBezTo>
                <a:cubicBezTo>
                  <a:pt x="0" y="171"/>
                  <a:pt x="19" y="195"/>
                  <a:pt x="43" y="200"/>
                </a:cubicBezTo>
                <a:cubicBezTo>
                  <a:pt x="251" y="200"/>
                  <a:pt x="251" y="200"/>
                  <a:pt x="251" y="200"/>
                </a:cubicBezTo>
                <a:cubicBezTo>
                  <a:pt x="287" y="200"/>
                  <a:pt x="320" y="170"/>
                  <a:pt x="320" y="134"/>
                </a:cubicBezTo>
                <a:cubicBezTo>
                  <a:pt x="320" y="101"/>
                  <a:pt x="295" y="74"/>
                  <a:pt x="262" y="70"/>
                </a:cubicBezTo>
                <a:close/>
              </a:path>
            </a:pathLst>
          </a:custGeom>
          <a:solidFill>
            <a:srgbClr val="FFFFFF"/>
          </a:solidFill>
          <a:ln>
            <a:noFill/>
          </a:ln>
        </p:spPr>
        <p:txBody>
          <a:bodyPr anchorCtr="0" anchor="t" bIns="44700" lIns="89425" spcFirstLastPara="1" rIns="89425" wrap="square" tIns="44700">
            <a:noAutofit/>
          </a:bodyPr>
          <a:lstStyle/>
          <a:p>
            <a:pPr indent="0" lvl="0" marL="0" marR="0" rtl="0" algn="l">
              <a:spcBef>
                <a:spcPts val="0"/>
              </a:spcBef>
              <a:spcAft>
                <a:spcPts val="0"/>
              </a:spcAft>
              <a:buNone/>
            </a:pPr>
            <a:r>
              <a:t/>
            </a:r>
            <a:endParaRPr sz="1600">
              <a:solidFill>
                <a:srgbClr val="000000"/>
              </a:solidFill>
              <a:latin typeface="Cambria"/>
              <a:ea typeface="Cambria"/>
              <a:cs typeface="Cambria"/>
              <a:sym typeface="Cambria"/>
            </a:endParaRPr>
          </a:p>
        </p:txBody>
      </p:sp>
      <p:grpSp>
        <p:nvGrpSpPr>
          <p:cNvPr id="1109" name="Google Shape;1109;p39"/>
          <p:cNvGrpSpPr/>
          <p:nvPr/>
        </p:nvGrpSpPr>
        <p:grpSpPr>
          <a:xfrm>
            <a:off x="9640174" y="2026508"/>
            <a:ext cx="770153" cy="726549"/>
            <a:chOff x="1784487" y="2486066"/>
            <a:chExt cx="446032" cy="418971"/>
          </a:xfrm>
        </p:grpSpPr>
        <p:sp>
          <p:nvSpPr>
            <p:cNvPr id="1110" name="Google Shape;1110;p39"/>
            <p:cNvSpPr/>
            <p:nvPr/>
          </p:nvSpPr>
          <p:spPr>
            <a:xfrm flipH="1">
              <a:off x="1784487" y="2669491"/>
              <a:ext cx="66153" cy="235546"/>
            </a:xfrm>
            <a:custGeom>
              <a:rect b="b" l="l" r="r" t="t"/>
              <a:pathLst>
                <a:path extrusionOk="0" h="144" w="40">
                  <a:moveTo>
                    <a:pt x="24" y="0"/>
                  </a:moveTo>
                  <a:cubicBezTo>
                    <a:pt x="0" y="0"/>
                    <a:pt x="0" y="0"/>
                    <a:pt x="0" y="0"/>
                  </a:cubicBezTo>
                  <a:cubicBezTo>
                    <a:pt x="0" y="100"/>
                    <a:pt x="0" y="100"/>
                    <a:pt x="0" y="100"/>
                  </a:cubicBezTo>
                  <a:cubicBezTo>
                    <a:pt x="3" y="102"/>
                    <a:pt x="6" y="105"/>
                    <a:pt x="9" y="108"/>
                  </a:cubicBezTo>
                  <a:cubicBezTo>
                    <a:pt x="9" y="109"/>
                    <a:pt x="9" y="109"/>
                    <a:pt x="9" y="109"/>
                  </a:cubicBezTo>
                  <a:cubicBezTo>
                    <a:pt x="10" y="109"/>
                    <a:pt x="10" y="110"/>
                    <a:pt x="11" y="111"/>
                  </a:cubicBezTo>
                  <a:cubicBezTo>
                    <a:pt x="11" y="112"/>
                    <a:pt x="12" y="112"/>
                    <a:pt x="12" y="113"/>
                  </a:cubicBezTo>
                  <a:cubicBezTo>
                    <a:pt x="12" y="113"/>
                    <a:pt x="13" y="114"/>
                    <a:pt x="13" y="115"/>
                  </a:cubicBezTo>
                  <a:cubicBezTo>
                    <a:pt x="13" y="115"/>
                    <a:pt x="14" y="116"/>
                    <a:pt x="14" y="117"/>
                  </a:cubicBezTo>
                  <a:cubicBezTo>
                    <a:pt x="14" y="118"/>
                    <a:pt x="14" y="118"/>
                    <a:pt x="15" y="119"/>
                  </a:cubicBezTo>
                  <a:cubicBezTo>
                    <a:pt x="15" y="120"/>
                    <a:pt x="15" y="121"/>
                    <a:pt x="15" y="122"/>
                  </a:cubicBezTo>
                  <a:cubicBezTo>
                    <a:pt x="15" y="122"/>
                    <a:pt x="16" y="123"/>
                    <a:pt x="16" y="123"/>
                  </a:cubicBezTo>
                  <a:cubicBezTo>
                    <a:pt x="16" y="125"/>
                    <a:pt x="16" y="126"/>
                    <a:pt x="16" y="128"/>
                  </a:cubicBezTo>
                  <a:cubicBezTo>
                    <a:pt x="16" y="130"/>
                    <a:pt x="16" y="132"/>
                    <a:pt x="15" y="133"/>
                  </a:cubicBezTo>
                  <a:cubicBezTo>
                    <a:pt x="15" y="134"/>
                    <a:pt x="15" y="135"/>
                    <a:pt x="15" y="136"/>
                  </a:cubicBezTo>
                  <a:cubicBezTo>
                    <a:pt x="15" y="136"/>
                    <a:pt x="15" y="137"/>
                    <a:pt x="14" y="138"/>
                  </a:cubicBezTo>
                  <a:cubicBezTo>
                    <a:pt x="14" y="140"/>
                    <a:pt x="13" y="142"/>
                    <a:pt x="12" y="144"/>
                  </a:cubicBezTo>
                  <a:cubicBezTo>
                    <a:pt x="24" y="144"/>
                    <a:pt x="24" y="144"/>
                    <a:pt x="24" y="144"/>
                  </a:cubicBezTo>
                  <a:cubicBezTo>
                    <a:pt x="33" y="144"/>
                    <a:pt x="40" y="137"/>
                    <a:pt x="40" y="128"/>
                  </a:cubicBezTo>
                  <a:cubicBezTo>
                    <a:pt x="40" y="16"/>
                    <a:pt x="40" y="16"/>
                    <a:pt x="40" y="16"/>
                  </a:cubicBezTo>
                  <a:cubicBezTo>
                    <a:pt x="40" y="7"/>
                    <a:pt x="33" y="0"/>
                    <a:pt x="24" y="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sp>
          <p:nvSpPr>
            <p:cNvPr id="1111" name="Google Shape;1111;p39"/>
            <p:cNvSpPr/>
            <p:nvPr/>
          </p:nvSpPr>
          <p:spPr>
            <a:xfrm flipH="1">
              <a:off x="1850640" y="2852915"/>
              <a:ext cx="313727" cy="52121"/>
            </a:xfrm>
            <a:custGeom>
              <a:rect b="b" l="l" r="r" t="t"/>
              <a:pathLst>
                <a:path extrusionOk="0" h="32" w="192">
                  <a:moveTo>
                    <a:pt x="191" y="10"/>
                  </a:moveTo>
                  <a:cubicBezTo>
                    <a:pt x="190" y="9"/>
                    <a:pt x="190" y="8"/>
                    <a:pt x="189" y="8"/>
                  </a:cubicBezTo>
                  <a:cubicBezTo>
                    <a:pt x="189" y="7"/>
                    <a:pt x="188" y="6"/>
                    <a:pt x="188" y="6"/>
                  </a:cubicBezTo>
                  <a:cubicBezTo>
                    <a:pt x="188" y="5"/>
                    <a:pt x="187" y="5"/>
                    <a:pt x="187" y="4"/>
                  </a:cubicBezTo>
                  <a:cubicBezTo>
                    <a:pt x="186" y="4"/>
                    <a:pt x="185" y="3"/>
                    <a:pt x="184" y="3"/>
                  </a:cubicBezTo>
                  <a:cubicBezTo>
                    <a:pt x="183" y="2"/>
                    <a:pt x="182" y="1"/>
                    <a:pt x="181" y="1"/>
                  </a:cubicBezTo>
                  <a:cubicBezTo>
                    <a:pt x="180" y="0"/>
                    <a:pt x="178" y="0"/>
                    <a:pt x="176" y="0"/>
                  </a:cubicBezTo>
                  <a:cubicBezTo>
                    <a:pt x="16" y="0"/>
                    <a:pt x="16" y="0"/>
                    <a:pt x="16" y="0"/>
                  </a:cubicBezTo>
                  <a:cubicBezTo>
                    <a:pt x="14" y="0"/>
                    <a:pt x="12" y="0"/>
                    <a:pt x="11" y="1"/>
                  </a:cubicBezTo>
                  <a:cubicBezTo>
                    <a:pt x="10" y="1"/>
                    <a:pt x="9" y="2"/>
                    <a:pt x="8" y="3"/>
                  </a:cubicBezTo>
                  <a:cubicBezTo>
                    <a:pt x="7" y="3"/>
                    <a:pt x="6" y="4"/>
                    <a:pt x="5" y="4"/>
                  </a:cubicBezTo>
                  <a:cubicBezTo>
                    <a:pt x="5" y="5"/>
                    <a:pt x="4" y="5"/>
                    <a:pt x="4" y="6"/>
                  </a:cubicBezTo>
                  <a:cubicBezTo>
                    <a:pt x="4" y="6"/>
                    <a:pt x="3" y="7"/>
                    <a:pt x="3" y="8"/>
                  </a:cubicBezTo>
                  <a:cubicBezTo>
                    <a:pt x="2" y="8"/>
                    <a:pt x="2" y="9"/>
                    <a:pt x="1" y="10"/>
                  </a:cubicBezTo>
                  <a:cubicBezTo>
                    <a:pt x="1" y="10"/>
                    <a:pt x="1" y="11"/>
                    <a:pt x="1" y="11"/>
                  </a:cubicBezTo>
                  <a:cubicBezTo>
                    <a:pt x="0" y="13"/>
                    <a:pt x="0" y="14"/>
                    <a:pt x="0" y="16"/>
                  </a:cubicBezTo>
                  <a:cubicBezTo>
                    <a:pt x="0" y="19"/>
                    <a:pt x="1" y="21"/>
                    <a:pt x="2" y="24"/>
                  </a:cubicBezTo>
                  <a:cubicBezTo>
                    <a:pt x="3" y="25"/>
                    <a:pt x="3" y="25"/>
                    <a:pt x="3" y="25"/>
                  </a:cubicBezTo>
                  <a:cubicBezTo>
                    <a:pt x="5" y="29"/>
                    <a:pt x="10" y="32"/>
                    <a:pt x="16" y="32"/>
                  </a:cubicBezTo>
                  <a:cubicBezTo>
                    <a:pt x="176" y="32"/>
                    <a:pt x="176" y="32"/>
                    <a:pt x="176" y="32"/>
                  </a:cubicBezTo>
                  <a:cubicBezTo>
                    <a:pt x="182" y="32"/>
                    <a:pt x="187" y="29"/>
                    <a:pt x="189" y="25"/>
                  </a:cubicBezTo>
                  <a:cubicBezTo>
                    <a:pt x="190" y="24"/>
                    <a:pt x="190" y="24"/>
                    <a:pt x="190" y="24"/>
                  </a:cubicBezTo>
                  <a:cubicBezTo>
                    <a:pt x="191" y="21"/>
                    <a:pt x="192" y="19"/>
                    <a:pt x="192" y="16"/>
                  </a:cubicBezTo>
                  <a:cubicBezTo>
                    <a:pt x="192" y="14"/>
                    <a:pt x="192" y="13"/>
                    <a:pt x="191" y="11"/>
                  </a:cubicBezTo>
                  <a:cubicBezTo>
                    <a:pt x="191" y="11"/>
                    <a:pt x="191" y="10"/>
                    <a:pt x="191" y="1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sp>
          <p:nvSpPr>
            <p:cNvPr id="1112" name="Google Shape;1112;p39"/>
            <p:cNvSpPr/>
            <p:nvPr/>
          </p:nvSpPr>
          <p:spPr>
            <a:xfrm flipH="1">
              <a:off x="2164366" y="2669491"/>
              <a:ext cx="66153" cy="235546"/>
            </a:xfrm>
            <a:custGeom>
              <a:rect b="b" l="l" r="r" t="t"/>
              <a:pathLst>
                <a:path extrusionOk="0" h="144" w="40">
                  <a:moveTo>
                    <a:pt x="40" y="96"/>
                  </a:moveTo>
                  <a:cubicBezTo>
                    <a:pt x="40" y="64"/>
                    <a:pt x="40" y="64"/>
                    <a:pt x="40" y="64"/>
                  </a:cubicBezTo>
                  <a:cubicBezTo>
                    <a:pt x="24" y="64"/>
                    <a:pt x="24" y="64"/>
                    <a:pt x="24" y="64"/>
                  </a:cubicBezTo>
                  <a:cubicBezTo>
                    <a:pt x="24" y="48"/>
                    <a:pt x="24" y="48"/>
                    <a:pt x="24" y="48"/>
                  </a:cubicBezTo>
                  <a:cubicBezTo>
                    <a:pt x="40" y="48"/>
                    <a:pt x="40" y="48"/>
                    <a:pt x="40" y="48"/>
                  </a:cubicBezTo>
                  <a:cubicBezTo>
                    <a:pt x="40" y="32"/>
                    <a:pt x="40" y="32"/>
                    <a:pt x="40" y="32"/>
                  </a:cubicBezTo>
                  <a:cubicBezTo>
                    <a:pt x="24" y="32"/>
                    <a:pt x="24" y="32"/>
                    <a:pt x="24" y="32"/>
                  </a:cubicBezTo>
                  <a:cubicBezTo>
                    <a:pt x="24" y="16"/>
                    <a:pt x="24" y="16"/>
                    <a:pt x="24" y="16"/>
                  </a:cubicBezTo>
                  <a:cubicBezTo>
                    <a:pt x="40" y="16"/>
                    <a:pt x="40" y="16"/>
                    <a:pt x="40" y="16"/>
                  </a:cubicBezTo>
                  <a:cubicBezTo>
                    <a:pt x="40" y="0"/>
                    <a:pt x="40" y="0"/>
                    <a:pt x="40" y="0"/>
                  </a:cubicBezTo>
                  <a:cubicBezTo>
                    <a:pt x="16" y="0"/>
                    <a:pt x="16" y="0"/>
                    <a:pt x="16" y="0"/>
                  </a:cubicBezTo>
                  <a:cubicBezTo>
                    <a:pt x="7" y="0"/>
                    <a:pt x="0" y="7"/>
                    <a:pt x="0" y="16"/>
                  </a:cubicBezTo>
                  <a:cubicBezTo>
                    <a:pt x="0" y="128"/>
                    <a:pt x="0" y="128"/>
                    <a:pt x="0" y="128"/>
                  </a:cubicBezTo>
                  <a:cubicBezTo>
                    <a:pt x="0" y="137"/>
                    <a:pt x="7" y="144"/>
                    <a:pt x="16" y="144"/>
                  </a:cubicBezTo>
                  <a:cubicBezTo>
                    <a:pt x="28" y="144"/>
                    <a:pt x="28" y="144"/>
                    <a:pt x="28" y="144"/>
                  </a:cubicBezTo>
                  <a:cubicBezTo>
                    <a:pt x="27" y="142"/>
                    <a:pt x="26" y="140"/>
                    <a:pt x="26" y="138"/>
                  </a:cubicBezTo>
                  <a:cubicBezTo>
                    <a:pt x="25" y="137"/>
                    <a:pt x="25" y="136"/>
                    <a:pt x="25" y="136"/>
                  </a:cubicBezTo>
                  <a:cubicBezTo>
                    <a:pt x="25" y="135"/>
                    <a:pt x="25" y="134"/>
                    <a:pt x="25" y="133"/>
                  </a:cubicBezTo>
                  <a:cubicBezTo>
                    <a:pt x="24" y="132"/>
                    <a:pt x="24" y="130"/>
                    <a:pt x="24" y="128"/>
                  </a:cubicBezTo>
                  <a:cubicBezTo>
                    <a:pt x="24" y="126"/>
                    <a:pt x="24" y="125"/>
                    <a:pt x="24" y="123"/>
                  </a:cubicBezTo>
                  <a:cubicBezTo>
                    <a:pt x="24" y="123"/>
                    <a:pt x="25" y="122"/>
                    <a:pt x="25" y="122"/>
                  </a:cubicBezTo>
                  <a:cubicBezTo>
                    <a:pt x="25" y="121"/>
                    <a:pt x="25" y="120"/>
                    <a:pt x="25" y="119"/>
                  </a:cubicBezTo>
                  <a:cubicBezTo>
                    <a:pt x="26" y="118"/>
                    <a:pt x="26" y="118"/>
                    <a:pt x="26" y="117"/>
                  </a:cubicBezTo>
                  <a:cubicBezTo>
                    <a:pt x="26" y="116"/>
                    <a:pt x="27" y="115"/>
                    <a:pt x="27" y="115"/>
                  </a:cubicBezTo>
                  <a:cubicBezTo>
                    <a:pt x="27" y="114"/>
                    <a:pt x="28" y="113"/>
                    <a:pt x="28" y="113"/>
                  </a:cubicBezTo>
                  <a:cubicBezTo>
                    <a:pt x="28" y="112"/>
                    <a:pt x="29" y="112"/>
                    <a:pt x="29" y="111"/>
                  </a:cubicBezTo>
                  <a:cubicBezTo>
                    <a:pt x="30" y="110"/>
                    <a:pt x="30" y="109"/>
                    <a:pt x="31" y="109"/>
                  </a:cubicBezTo>
                  <a:cubicBezTo>
                    <a:pt x="31" y="108"/>
                    <a:pt x="31" y="108"/>
                    <a:pt x="31" y="108"/>
                  </a:cubicBezTo>
                  <a:cubicBezTo>
                    <a:pt x="34" y="105"/>
                    <a:pt x="37" y="102"/>
                    <a:pt x="40" y="100"/>
                  </a:cubicBezTo>
                  <a:lnTo>
                    <a:pt x="40" y="96"/>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sp>
          <p:nvSpPr>
            <p:cNvPr id="1113" name="Google Shape;1113;p39"/>
            <p:cNvSpPr/>
            <p:nvPr/>
          </p:nvSpPr>
          <p:spPr>
            <a:xfrm flipH="1">
              <a:off x="1863670" y="2486066"/>
              <a:ext cx="91211" cy="91211"/>
            </a:xfrm>
            <a:custGeom>
              <a:rect b="b" l="l" r="r" t="t"/>
              <a:pathLst>
                <a:path extrusionOk="0" h="56" w="56">
                  <a:moveTo>
                    <a:pt x="16" y="56"/>
                  </a:moveTo>
                  <a:cubicBezTo>
                    <a:pt x="56" y="56"/>
                    <a:pt x="56" y="56"/>
                    <a:pt x="56" y="56"/>
                  </a:cubicBezTo>
                  <a:cubicBezTo>
                    <a:pt x="0" y="0"/>
                    <a:pt x="0" y="0"/>
                    <a:pt x="0" y="0"/>
                  </a:cubicBezTo>
                  <a:cubicBezTo>
                    <a:pt x="0" y="40"/>
                    <a:pt x="0" y="40"/>
                    <a:pt x="0" y="40"/>
                  </a:cubicBezTo>
                  <a:cubicBezTo>
                    <a:pt x="0" y="49"/>
                    <a:pt x="7" y="56"/>
                    <a:pt x="16" y="56"/>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sp>
          <p:nvSpPr>
            <p:cNvPr id="1114" name="Google Shape;1114;p39"/>
            <p:cNvSpPr/>
            <p:nvPr/>
          </p:nvSpPr>
          <p:spPr>
            <a:xfrm flipH="1">
              <a:off x="1863670" y="2486066"/>
              <a:ext cx="287666" cy="157365"/>
            </a:xfrm>
            <a:custGeom>
              <a:rect b="b" l="l" r="r" t="t"/>
              <a:pathLst>
                <a:path extrusionOk="0" h="96" w="176">
                  <a:moveTo>
                    <a:pt x="176" y="72"/>
                  </a:moveTo>
                  <a:cubicBezTo>
                    <a:pt x="120" y="72"/>
                    <a:pt x="120" y="72"/>
                    <a:pt x="120" y="72"/>
                  </a:cubicBezTo>
                  <a:cubicBezTo>
                    <a:pt x="111" y="72"/>
                    <a:pt x="104" y="65"/>
                    <a:pt x="104" y="56"/>
                  </a:cubicBezTo>
                  <a:cubicBezTo>
                    <a:pt x="104" y="40"/>
                    <a:pt x="104" y="40"/>
                    <a:pt x="104" y="40"/>
                  </a:cubicBezTo>
                  <a:cubicBezTo>
                    <a:pt x="104" y="0"/>
                    <a:pt x="104" y="0"/>
                    <a:pt x="104" y="0"/>
                  </a:cubicBezTo>
                  <a:cubicBezTo>
                    <a:pt x="16" y="0"/>
                    <a:pt x="16" y="0"/>
                    <a:pt x="16" y="0"/>
                  </a:cubicBezTo>
                  <a:cubicBezTo>
                    <a:pt x="7" y="0"/>
                    <a:pt x="0" y="7"/>
                    <a:pt x="0" y="16"/>
                  </a:cubicBezTo>
                  <a:cubicBezTo>
                    <a:pt x="0" y="96"/>
                    <a:pt x="0" y="96"/>
                    <a:pt x="0" y="96"/>
                  </a:cubicBezTo>
                  <a:cubicBezTo>
                    <a:pt x="176" y="96"/>
                    <a:pt x="176" y="96"/>
                    <a:pt x="176" y="96"/>
                  </a:cubicBezTo>
                  <a:lnTo>
                    <a:pt x="176" y="72"/>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sp>
          <p:nvSpPr>
            <p:cNvPr id="1115" name="Google Shape;1115;p39"/>
            <p:cNvSpPr/>
            <p:nvPr/>
          </p:nvSpPr>
          <p:spPr>
            <a:xfrm flipH="1">
              <a:off x="1876700" y="2669491"/>
              <a:ext cx="261606" cy="156362"/>
            </a:xfrm>
            <a:prstGeom prst="rect">
              <a:avLst/>
            </a:pr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grpSp>
      <p:grpSp>
        <p:nvGrpSpPr>
          <p:cNvPr id="1116" name="Google Shape;1116;p39"/>
          <p:cNvGrpSpPr/>
          <p:nvPr/>
        </p:nvGrpSpPr>
        <p:grpSpPr>
          <a:xfrm>
            <a:off x="1973616" y="3040942"/>
            <a:ext cx="8157113" cy="211870"/>
            <a:chOff x="1918742" y="3212976"/>
            <a:chExt cx="8352927" cy="216024"/>
          </a:xfrm>
        </p:grpSpPr>
        <p:sp>
          <p:nvSpPr>
            <p:cNvPr id="1117" name="Google Shape;1117;p39"/>
            <p:cNvSpPr/>
            <p:nvPr/>
          </p:nvSpPr>
          <p:spPr>
            <a:xfrm>
              <a:off x="1918742" y="3212976"/>
              <a:ext cx="216024" cy="216024"/>
            </a:xfrm>
            <a:prstGeom prst="ellipse">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135"/>
                <a:buFont typeface="Cambria"/>
                <a:buNone/>
              </a:pPr>
              <a:r>
                <a:t/>
              </a:r>
              <a:endParaRPr b="0" i="0" sz="2135" u="none" cap="none" strike="noStrike">
                <a:solidFill>
                  <a:srgbClr val="FFFFFF"/>
                </a:solidFill>
                <a:latin typeface="Cambria"/>
                <a:ea typeface="Cambria"/>
                <a:cs typeface="Cambria"/>
                <a:sym typeface="Cambria"/>
              </a:endParaRPr>
            </a:p>
          </p:txBody>
        </p:sp>
        <p:sp>
          <p:nvSpPr>
            <p:cNvPr id="1118" name="Google Shape;1118;p39"/>
            <p:cNvSpPr/>
            <p:nvPr/>
          </p:nvSpPr>
          <p:spPr>
            <a:xfrm>
              <a:off x="3913428" y="3212976"/>
              <a:ext cx="216024" cy="216024"/>
            </a:xfrm>
            <a:prstGeom prst="ellipse">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135"/>
                <a:buFont typeface="Cambria"/>
                <a:buNone/>
              </a:pPr>
              <a:r>
                <a:t/>
              </a:r>
              <a:endParaRPr b="0" i="0" sz="2135" u="none" cap="none" strike="noStrike">
                <a:solidFill>
                  <a:srgbClr val="FFFFFF"/>
                </a:solidFill>
                <a:latin typeface="Cambria"/>
                <a:ea typeface="Cambria"/>
                <a:cs typeface="Cambria"/>
                <a:sym typeface="Cambria"/>
              </a:endParaRPr>
            </a:p>
          </p:txBody>
        </p:sp>
        <p:sp>
          <p:nvSpPr>
            <p:cNvPr id="1119" name="Google Shape;1119;p39"/>
            <p:cNvSpPr/>
            <p:nvPr/>
          </p:nvSpPr>
          <p:spPr>
            <a:xfrm>
              <a:off x="5987194" y="3212976"/>
              <a:ext cx="216024" cy="216024"/>
            </a:xfrm>
            <a:prstGeom prst="ellipse">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135"/>
                <a:buFont typeface="Cambria"/>
                <a:buNone/>
              </a:pPr>
              <a:r>
                <a:t/>
              </a:r>
              <a:endParaRPr b="0" i="0" sz="2135" u="none" cap="none" strike="noStrike">
                <a:solidFill>
                  <a:srgbClr val="FFFFFF"/>
                </a:solidFill>
                <a:latin typeface="Cambria"/>
                <a:ea typeface="Cambria"/>
                <a:cs typeface="Cambria"/>
                <a:sym typeface="Cambria"/>
              </a:endParaRPr>
            </a:p>
          </p:txBody>
        </p:sp>
        <p:sp>
          <p:nvSpPr>
            <p:cNvPr id="1120" name="Google Shape;1120;p39"/>
            <p:cNvSpPr/>
            <p:nvPr/>
          </p:nvSpPr>
          <p:spPr>
            <a:xfrm>
              <a:off x="8021420" y="3212976"/>
              <a:ext cx="216024" cy="216024"/>
            </a:xfrm>
            <a:prstGeom prst="ellipse">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135"/>
                <a:buFont typeface="Cambria"/>
                <a:buNone/>
              </a:pPr>
              <a:r>
                <a:t/>
              </a:r>
              <a:endParaRPr b="0" i="0" sz="2135" u="none" cap="none" strike="noStrike">
                <a:solidFill>
                  <a:srgbClr val="FFFFFF"/>
                </a:solidFill>
                <a:latin typeface="Cambria"/>
                <a:ea typeface="Cambria"/>
                <a:cs typeface="Cambria"/>
                <a:sym typeface="Cambria"/>
              </a:endParaRPr>
            </a:p>
          </p:txBody>
        </p:sp>
        <p:sp>
          <p:nvSpPr>
            <p:cNvPr id="1121" name="Google Shape;1121;p39"/>
            <p:cNvSpPr/>
            <p:nvPr/>
          </p:nvSpPr>
          <p:spPr>
            <a:xfrm>
              <a:off x="10055645" y="3212976"/>
              <a:ext cx="216024" cy="216024"/>
            </a:xfrm>
            <a:prstGeom prst="ellipse">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135"/>
                <a:buFont typeface="Cambria"/>
                <a:buNone/>
              </a:pPr>
              <a:r>
                <a:t/>
              </a:r>
              <a:endParaRPr b="0" i="0" sz="2135" u="none" cap="none" strike="noStrike">
                <a:solidFill>
                  <a:srgbClr val="FFFFFF"/>
                </a:solidFill>
                <a:latin typeface="Cambria"/>
                <a:ea typeface="Cambria"/>
                <a:cs typeface="Cambria"/>
                <a:sym typeface="Cambria"/>
              </a:endParaRPr>
            </a:p>
          </p:txBody>
        </p:sp>
        <p:sp>
          <p:nvSpPr>
            <p:cNvPr id="1122" name="Google Shape;1122;p39"/>
            <p:cNvSpPr/>
            <p:nvPr/>
          </p:nvSpPr>
          <p:spPr>
            <a:xfrm>
              <a:off x="1959948" y="3298129"/>
              <a:ext cx="8136905" cy="45719"/>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135"/>
                <a:buFont typeface="Cambria"/>
                <a:buNone/>
              </a:pPr>
              <a:r>
                <a:t/>
              </a:r>
              <a:endParaRPr b="0" i="0" sz="2135" u="none" cap="none" strike="noStrike">
                <a:solidFill>
                  <a:srgbClr val="FFFFFF"/>
                </a:solidFill>
                <a:latin typeface="Cambria"/>
                <a:ea typeface="Cambria"/>
                <a:cs typeface="Cambria"/>
                <a:sym typeface="Cambria"/>
              </a:endParaRPr>
            </a:p>
          </p:txBody>
        </p:sp>
      </p:grpSp>
      <p:sp>
        <p:nvSpPr>
          <p:cNvPr id="1123" name="Google Shape;1123;p39"/>
          <p:cNvSpPr/>
          <p:nvPr/>
        </p:nvSpPr>
        <p:spPr>
          <a:xfrm flipH="1" rot="10800000">
            <a:off x="1956737" y="4594654"/>
            <a:ext cx="244714" cy="211870"/>
          </a:xfrm>
          <a:prstGeom prst="triangle">
            <a:avLst>
              <a:gd fmla="val 50000" name="adj"/>
            </a:avLst>
          </a:prstGeom>
          <a:solidFill>
            <a:srgbClr val="FFFFFF"/>
          </a:solidFill>
          <a:ln>
            <a:noFill/>
          </a:ln>
        </p:spPr>
        <p:txBody>
          <a:bodyPr anchorCtr="0" anchor="ctr" bIns="44700" lIns="89425" spcFirstLastPara="1" rIns="89425" wrap="square" tIns="44700">
            <a:noAutofit/>
          </a:bodyPr>
          <a:lstStyle/>
          <a:p>
            <a:pPr indent="0" lvl="0" marL="0" marR="0" rtl="0" algn="ctr">
              <a:lnSpc>
                <a:spcPct val="100000"/>
              </a:lnSpc>
              <a:spcBef>
                <a:spcPts val="0"/>
              </a:spcBef>
              <a:spcAft>
                <a:spcPts val="0"/>
              </a:spcAft>
              <a:buClr>
                <a:schemeClr val="dk1"/>
              </a:buClr>
              <a:buSzPts val="2135"/>
              <a:buFont typeface="Cambria"/>
              <a:buNone/>
            </a:pPr>
            <a:r>
              <a:t/>
            </a:r>
            <a:endParaRPr b="0" i="0" sz="2135" u="none" cap="none" strike="noStrike">
              <a:solidFill>
                <a:srgbClr val="FFFFFF"/>
              </a:solidFill>
              <a:latin typeface="Cambria"/>
              <a:ea typeface="Cambria"/>
              <a:cs typeface="Cambria"/>
              <a:sym typeface="Cambria"/>
            </a:endParaRPr>
          </a:p>
        </p:txBody>
      </p:sp>
      <p:sp>
        <p:nvSpPr>
          <p:cNvPr id="1124" name="Google Shape;1124;p39"/>
          <p:cNvSpPr/>
          <p:nvPr/>
        </p:nvSpPr>
        <p:spPr>
          <a:xfrm flipH="1" rot="10800000">
            <a:off x="3943276" y="4594654"/>
            <a:ext cx="244714" cy="211870"/>
          </a:xfrm>
          <a:prstGeom prst="triangle">
            <a:avLst>
              <a:gd fmla="val 50000" name="adj"/>
            </a:avLst>
          </a:prstGeom>
          <a:solidFill>
            <a:srgbClr val="FFFFFF"/>
          </a:solidFill>
          <a:ln>
            <a:noFill/>
          </a:ln>
        </p:spPr>
        <p:txBody>
          <a:bodyPr anchorCtr="0" anchor="ctr" bIns="44700" lIns="89425" spcFirstLastPara="1" rIns="89425" wrap="square" tIns="44700">
            <a:noAutofit/>
          </a:bodyPr>
          <a:lstStyle/>
          <a:p>
            <a:pPr indent="0" lvl="0" marL="0" marR="0" rtl="0" algn="ctr">
              <a:lnSpc>
                <a:spcPct val="100000"/>
              </a:lnSpc>
              <a:spcBef>
                <a:spcPts val="0"/>
              </a:spcBef>
              <a:spcAft>
                <a:spcPts val="0"/>
              </a:spcAft>
              <a:buClr>
                <a:schemeClr val="dk1"/>
              </a:buClr>
              <a:buSzPts val="2135"/>
              <a:buFont typeface="Cambria"/>
              <a:buNone/>
            </a:pPr>
            <a:r>
              <a:t/>
            </a:r>
            <a:endParaRPr b="0" i="0" sz="2135" u="none" cap="none" strike="noStrike">
              <a:solidFill>
                <a:srgbClr val="FFFFFF"/>
              </a:solidFill>
              <a:latin typeface="Cambria"/>
              <a:ea typeface="Cambria"/>
              <a:cs typeface="Cambria"/>
              <a:sym typeface="Cambria"/>
            </a:endParaRPr>
          </a:p>
        </p:txBody>
      </p:sp>
      <p:sp>
        <p:nvSpPr>
          <p:cNvPr id="1125" name="Google Shape;1125;p39"/>
          <p:cNvSpPr/>
          <p:nvPr/>
        </p:nvSpPr>
        <p:spPr>
          <a:xfrm flipH="1" rot="10800000">
            <a:off x="5929814" y="4594654"/>
            <a:ext cx="244714" cy="211870"/>
          </a:xfrm>
          <a:prstGeom prst="triangle">
            <a:avLst>
              <a:gd fmla="val 50000" name="adj"/>
            </a:avLst>
          </a:prstGeom>
          <a:solidFill>
            <a:srgbClr val="FFFFFF"/>
          </a:solidFill>
          <a:ln>
            <a:noFill/>
          </a:ln>
        </p:spPr>
        <p:txBody>
          <a:bodyPr anchorCtr="0" anchor="ctr" bIns="44700" lIns="89425" spcFirstLastPara="1" rIns="89425" wrap="square" tIns="44700">
            <a:noAutofit/>
          </a:bodyPr>
          <a:lstStyle/>
          <a:p>
            <a:pPr indent="0" lvl="0" marL="0" marR="0" rtl="0" algn="ctr">
              <a:lnSpc>
                <a:spcPct val="100000"/>
              </a:lnSpc>
              <a:spcBef>
                <a:spcPts val="0"/>
              </a:spcBef>
              <a:spcAft>
                <a:spcPts val="0"/>
              </a:spcAft>
              <a:buClr>
                <a:schemeClr val="dk1"/>
              </a:buClr>
              <a:buSzPts val="2135"/>
              <a:buFont typeface="Cambria"/>
              <a:buNone/>
            </a:pPr>
            <a:r>
              <a:t/>
            </a:r>
            <a:endParaRPr b="0" i="0" sz="2135" u="none" cap="none" strike="noStrike">
              <a:solidFill>
                <a:srgbClr val="FFFFFF"/>
              </a:solidFill>
              <a:latin typeface="Cambria"/>
              <a:ea typeface="Cambria"/>
              <a:cs typeface="Cambria"/>
              <a:sym typeface="Cambria"/>
            </a:endParaRPr>
          </a:p>
        </p:txBody>
      </p:sp>
      <p:sp>
        <p:nvSpPr>
          <p:cNvPr id="1126" name="Google Shape;1126;p39"/>
          <p:cNvSpPr/>
          <p:nvPr/>
        </p:nvSpPr>
        <p:spPr>
          <a:xfrm flipH="1" rot="10800000">
            <a:off x="7916352" y="4594654"/>
            <a:ext cx="244714" cy="211870"/>
          </a:xfrm>
          <a:prstGeom prst="triangle">
            <a:avLst>
              <a:gd fmla="val 50000" name="adj"/>
            </a:avLst>
          </a:prstGeom>
          <a:solidFill>
            <a:srgbClr val="FFFFFF"/>
          </a:solidFill>
          <a:ln>
            <a:noFill/>
          </a:ln>
        </p:spPr>
        <p:txBody>
          <a:bodyPr anchorCtr="0" anchor="ctr" bIns="44700" lIns="89425" spcFirstLastPara="1" rIns="89425" wrap="square" tIns="44700">
            <a:noAutofit/>
          </a:bodyPr>
          <a:lstStyle/>
          <a:p>
            <a:pPr indent="0" lvl="0" marL="0" marR="0" rtl="0" algn="ctr">
              <a:lnSpc>
                <a:spcPct val="100000"/>
              </a:lnSpc>
              <a:spcBef>
                <a:spcPts val="0"/>
              </a:spcBef>
              <a:spcAft>
                <a:spcPts val="0"/>
              </a:spcAft>
              <a:buClr>
                <a:schemeClr val="dk1"/>
              </a:buClr>
              <a:buSzPts val="2135"/>
              <a:buFont typeface="Cambria"/>
              <a:buNone/>
            </a:pPr>
            <a:r>
              <a:t/>
            </a:r>
            <a:endParaRPr b="0" i="0" sz="2135" u="none" cap="none" strike="noStrike">
              <a:solidFill>
                <a:srgbClr val="FFFFFF"/>
              </a:solidFill>
              <a:latin typeface="Cambria"/>
              <a:ea typeface="Cambria"/>
              <a:cs typeface="Cambria"/>
              <a:sym typeface="Cambria"/>
            </a:endParaRPr>
          </a:p>
        </p:txBody>
      </p:sp>
      <p:sp>
        <p:nvSpPr>
          <p:cNvPr id="1127" name="Google Shape;1127;p39"/>
          <p:cNvSpPr/>
          <p:nvPr/>
        </p:nvSpPr>
        <p:spPr>
          <a:xfrm flipH="1" rot="10800000">
            <a:off x="9902893" y="4594654"/>
            <a:ext cx="244714" cy="211870"/>
          </a:xfrm>
          <a:prstGeom prst="triangle">
            <a:avLst>
              <a:gd fmla="val 50000" name="adj"/>
            </a:avLst>
          </a:prstGeom>
          <a:solidFill>
            <a:srgbClr val="78AF74"/>
          </a:solidFill>
          <a:ln>
            <a:noFill/>
          </a:ln>
        </p:spPr>
        <p:txBody>
          <a:bodyPr anchorCtr="0" anchor="ctr" bIns="44700" lIns="89425" spcFirstLastPara="1" rIns="89425" wrap="square" tIns="44700">
            <a:noAutofit/>
          </a:bodyPr>
          <a:lstStyle/>
          <a:p>
            <a:pPr indent="0" lvl="0" marL="0" marR="0" rtl="0" algn="ctr">
              <a:lnSpc>
                <a:spcPct val="100000"/>
              </a:lnSpc>
              <a:spcBef>
                <a:spcPts val="0"/>
              </a:spcBef>
              <a:spcAft>
                <a:spcPts val="0"/>
              </a:spcAft>
              <a:buClr>
                <a:schemeClr val="dk1"/>
              </a:buClr>
              <a:buSzPts val="2135"/>
              <a:buFont typeface="Cambria"/>
              <a:buNone/>
            </a:pPr>
            <a:r>
              <a:t/>
            </a:r>
            <a:endParaRPr b="0" i="0" sz="2135" u="none" cap="none" strike="noStrike">
              <a:solidFill>
                <a:srgbClr val="FFFFFF"/>
              </a:solidFill>
              <a:latin typeface="Cambria"/>
              <a:ea typeface="Cambria"/>
              <a:cs typeface="Cambria"/>
              <a:sym typeface="Cambria"/>
            </a:endParaRPr>
          </a:p>
        </p:txBody>
      </p:sp>
      <p:sp>
        <p:nvSpPr>
          <p:cNvPr id="1128" name="Google Shape;1128;p39"/>
          <p:cNvSpPr txBox="1"/>
          <p:nvPr/>
        </p:nvSpPr>
        <p:spPr>
          <a:xfrm>
            <a:off x="1334883" y="4938659"/>
            <a:ext cx="1488426" cy="398090"/>
          </a:xfrm>
          <a:prstGeom prst="rect">
            <a:avLst/>
          </a:prstGeom>
          <a:noFill/>
          <a:ln>
            <a:noFill/>
          </a:ln>
        </p:spPr>
        <p:txBody>
          <a:bodyPr anchorCtr="0" anchor="t" bIns="44700" lIns="89425" spcFirstLastPara="1" rIns="89425" wrap="square" tIns="44700">
            <a:noAutofit/>
          </a:bodyPr>
          <a:lstStyle/>
          <a:p>
            <a:pPr indent="0" lvl="0" marL="0" marR="0" rtl="0" algn="ctr">
              <a:spcBef>
                <a:spcPts val="0"/>
              </a:spcBef>
              <a:spcAft>
                <a:spcPts val="0"/>
              </a:spcAft>
              <a:buNone/>
            </a:pPr>
            <a:r>
              <a:rPr b="1" lang="tr-TR" sz="2000">
                <a:solidFill>
                  <a:srgbClr val="7F7F7F"/>
                </a:solidFill>
                <a:latin typeface="Cambria"/>
                <a:ea typeface="Cambria"/>
                <a:cs typeface="Cambria"/>
                <a:sym typeface="Cambria"/>
              </a:rPr>
              <a:t>Enterprise</a:t>
            </a:r>
            <a:endParaRPr b="1" sz="2000">
              <a:solidFill>
                <a:srgbClr val="7F7F7F"/>
              </a:solidFill>
              <a:latin typeface="Cambria"/>
              <a:ea typeface="Cambria"/>
              <a:cs typeface="Cambria"/>
              <a:sym typeface="Cambria"/>
            </a:endParaRPr>
          </a:p>
        </p:txBody>
      </p:sp>
      <p:sp>
        <p:nvSpPr>
          <p:cNvPr id="1129" name="Google Shape;1129;p39"/>
          <p:cNvSpPr txBox="1"/>
          <p:nvPr/>
        </p:nvSpPr>
        <p:spPr>
          <a:xfrm>
            <a:off x="3425488" y="4938659"/>
            <a:ext cx="1280291" cy="398090"/>
          </a:xfrm>
          <a:prstGeom prst="rect">
            <a:avLst/>
          </a:prstGeom>
          <a:noFill/>
          <a:ln>
            <a:noFill/>
          </a:ln>
        </p:spPr>
        <p:txBody>
          <a:bodyPr anchorCtr="0" anchor="t" bIns="44700" lIns="89425" spcFirstLastPara="1" rIns="89425" wrap="square" tIns="44700">
            <a:noAutofit/>
          </a:bodyPr>
          <a:lstStyle/>
          <a:p>
            <a:pPr indent="0" lvl="0" marL="0" marR="0" rtl="0" algn="ctr">
              <a:spcBef>
                <a:spcPts val="0"/>
              </a:spcBef>
              <a:spcAft>
                <a:spcPts val="0"/>
              </a:spcAft>
              <a:buNone/>
            </a:pPr>
            <a:r>
              <a:rPr b="1" lang="tr-TR" sz="2000">
                <a:solidFill>
                  <a:srgbClr val="7F7F7F"/>
                </a:solidFill>
                <a:latin typeface="Cambria"/>
                <a:ea typeface="Cambria"/>
                <a:cs typeface="Cambria"/>
                <a:sym typeface="Cambria"/>
              </a:rPr>
              <a:t> Business</a:t>
            </a:r>
            <a:endParaRPr b="1" sz="2000">
              <a:solidFill>
                <a:srgbClr val="7F7F7F"/>
              </a:solidFill>
              <a:latin typeface="Cambria"/>
              <a:ea typeface="Cambria"/>
              <a:cs typeface="Cambria"/>
              <a:sym typeface="Cambria"/>
            </a:endParaRPr>
          </a:p>
        </p:txBody>
      </p:sp>
      <p:sp>
        <p:nvSpPr>
          <p:cNvPr id="1130" name="Google Shape;1130;p39"/>
          <p:cNvSpPr txBox="1"/>
          <p:nvPr/>
        </p:nvSpPr>
        <p:spPr>
          <a:xfrm>
            <a:off x="5682935" y="4938659"/>
            <a:ext cx="738476" cy="398090"/>
          </a:xfrm>
          <a:prstGeom prst="rect">
            <a:avLst/>
          </a:prstGeom>
          <a:noFill/>
          <a:ln>
            <a:noFill/>
          </a:ln>
        </p:spPr>
        <p:txBody>
          <a:bodyPr anchorCtr="0" anchor="t" bIns="44700" lIns="89425" spcFirstLastPara="1" rIns="89425" wrap="square" tIns="44700">
            <a:noAutofit/>
          </a:bodyPr>
          <a:lstStyle/>
          <a:p>
            <a:pPr indent="0" lvl="0" marL="0" marR="0" rtl="0" algn="ctr">
              <a:spcBef>
                <a:spcPts val="0"/>
              </a:spcBef>
              <a:spcAft>
                <a:spcPts val="0"/>
              </a:spcAft>
              <a:buNone/>
            </a:pPr>
            <a:r>
              <a:rPr b="1" lang="tr-TR" sz="2000">
                <a:solidFill>
                  <a:srgbClr val="7F7F7F"/>
                </a:solidFill>
                <a:latin typeface="Cambria"/>
                <a:ea typeface="Cambria"/>
                <a:cs typeface="Cambria"/>
                <a:sym typeface="Cambria"/>
              </a:rPr>
              <a:t>Base</a:t>
            </a:r>
            <a:endParaRPr b="1" sz="2000">
              <a:solidFill>
                <a:srgbClr val="7F7F7F"/>
              </a:solidFill>
              <a:latin typeface="Cambria"/>
              <a:ea typeface="Cambria"/>
              <a:cs typeface="Cambria"/>
              <a:sym typeface="Cambria"/>
            </a:endParaRPr>
          </a:p>
        </p:txBody>
      </p:sp>
      <p:sp>
        <p:nvSpPr>
          <p:cNvPr id="1131" name="Google Shape;1131;p39"/>
          <p:cNvSpPr txBox="1"/>
          <p:nvPr/>
        </p:nvSpPr>
        <p:spPr>
          <a:xfrm>
            <a:off x="7426621" y="4938659"/>
            <a:ext cx="1224185" cy="398090"/>
          </a:xfrm>
          <a:prstGeom prst="rect">
            <a:avLst/>
          </a:prstGeom>
          <a:noFill/>
          <a:ln>
            <a:noFill/>
          </a:ln>
        </p:spPr>
        <p:txBody>
          <a:bodyPr anchorCtr="0" anchor="t" bIns="44700" lIns="89425" spcFirstLastPara="1" rIns="89425" wrap="square" tIns="44700">
            <a:noAutofit/>
          </a:bodyPr>
          <a:lstStyle/>
          <a:p>
            <a:pPr indent="0" lvl="0" marL="0" marR="0" rtl="0" algn="ctr">
              <a:spcBef>
                <a:spcPts val="0"/>
              </a:spcBef>
              <a:spcAft>
                <a:spcPts val="0"/>
              </a:spcAft>
              <a:buNone/>
            </a:pPr>
            <a:r>
              <a:rPr b="1" lang="tr-TR" sz="2000">
                <a:solidFill>
                  <a:srgbClr val="7F7F7F"/>
                </a:solidFill>
                <a:latin typeface="Cambria"/>
                <a:ea typeface="Cambria"/>
                <a:cs typeface="Cambria"/>
                <a:sym typeface="Cambria"/>
              </a:rPr>
              <a:t>Business</a:t>
            </a:r>
            <a:endParaRPr b="1" sz="2000">
              <a:solidFill>
                <a:srgbClr val="7F7F7F"/>
              </a:solidFill>
              <a:latin typeface="Cambria"/>
              <a:ea typeface="Cambria"/>
              <a:cs typeface="Cambria"/>
              <a:sym typeface="Cambria"/>
            </a:endParaRPr>
          </a:p>
        </p:txBody>
      </p:sp>
      <p:sp>
        <p:nvSpPr>
          <p:cNvPr id="1132" name="Google Shape;1132;p39"/>
          <p:cNvSpPr txBox="1"/>
          <p:nvPr/>
        </p:nvSpPr>
        <p:spPr>
          <a:xfrm>
            <a:off x="9510940" y="4938659"/>
            <a:ext cx="1028620" cy="398090"/>
          </a:xfrm>
          <a:prstGeom prst="rect">
            <a:avLst/>
          </a:prstGeom>
          <a:noFill/>
          <a:ln>
            <a:noFill/>
          </a:ln>
        </p:spPr>
        <p:txBody>
          <a:bodyPr anchorCtr="0" anchor="t" bIns="44700" lIns="89425" spcFirstLastPara="1" rIns="89425" wrap="square" tIns="44700">
            <a:noAutofit/>
          </a:bodyPr>
          <a:lstStyle/>
          <a:p>
            <a:pPr indent="0" lvl="0" marL="0" marR="0" rtl="0" algn="ctr">
              <a:spcBef>
                <a:spcPts val="0"/>
              </a:spcBef>
              <a:spcAft>
                <a:spcPts val="0"/>
              </a:spcAft>
              <a:buNone/>
            </a:pPr>
            <a:r>
              <a:rPr b="1" lang="tr-TR" sz="2000">
                <a:solidFill>
                  <a:srgbClr val="7F7F7F"/>
                </a:solidFill>
                <a:latin typeface="Cambria"/>
                <a:ea typeface="Cambria"/>
                <a:cs typeface="Cambria"/>
                <a:sym typeface="Cambria"/>
              </a:rPr>
              <a:t>Models</a:t>
            </a:r>
            <a:endParaRPr b="1" sz="2000">
              <a:solidFill>
                <a:srgbClr val="7F7F7F"/>
              </a:solidFill>
              <a:latin typeface="Cambria"/>
              <a:ea typeface="Cambria"/>
              <a:cs typeface="Cambria"/>
              <a:sym typeface="Cambria"/>
            </a:endParaRPr>
          </a:p>
        </p:txBody>
      </p:sp>
      <p:sp>
        <p:nvSpPr>
          <p:cNvPr id="1133" name="Google Shape;1133;p39"/>
          <p:cNvSpPr/>
          <p:nvPr/>
        </p:nvSpPr>
        <p:spPr>
          <a:xfrm>
            <a:off x="1200095" y="5442138"/>
            <a:ext cx="9704152" cy="577877"/>
          </a:xfrm>
          <a:prstGeom prst="rect">
            <a:avLst/>
          </a:prstGeom>
          <a:solidFill>
            <a:srgbClr val="78AF74"/>
          </a:solidFill>
          <a:ln>
            <a:noFill/>
          </a:ln>
        </p:spPr>
        <p:txBody>
          <a:bodyPr anchorCtr="0" anchor="ctr" bIns="44700" lIns="89425" spcFirstLastPara="1" rIns="89425" wrap="square" tIns="44700">
            <a:noAutofit/>
          </a:bodyPr>
          <a:lstStyle/>
          <a:p>
            <a:pPr indent="0" lvl="0" marL="0" marR="0" rtl="0" algn="ctr">
              <a:spcBef>
                <a:spcPts val="0"/>
              </a:spcBef>
              <a:spcAft>
                <a:spcPts val="0"/>
              </a:spcAft>
              <a:buNone/>
            </a:pPr>
            <a:r>
              <a:rPr b="1" lang="tr-TR" sz="2400">
                <a:solidFill>
                  <a:srgbClr val="FFFFFF"/>
                </a:solidFill>
                <a:latin typeface="Cambria"/>
                <a:ea typeface="Cambria"/>
                <a:cs typeface="Cambria"/>
                <a:sym typeface="Cambria"/>
              </a:rPr>
              <a:t>Business Models</a:t>
            </a:r>
            <a:endParaRPr b="1" i="0" sz="2400" u="none" cap="none" strike="noStrike">
              <a:solidFill>
                <a:srgbClr val="FFFFFF"/>
              </a:solidFill>
              <a:latin typeface="Cambria"/>
              <a:ea typeface="Cambria"/>
              <a:cs typeface="Cambria"/>
              <a:sym typeface="Cambria"/>
            </a:endParaRPr>
          </a:p>
        </p:txBody>
      </p:sp>
      <p:sp>
        <p:nvSpPr>
          <p:cNvPr id="1134" name="Google Shape;1134;p39"/>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Distribute</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0"/>
                                  </p:stCondLst>
                                  <p:childTnLst>
                                    <p:set>
                                      <p:cBhvr>
                                        <p:cTn dur="1" fill="hold">
                                          <p:stCondLst>
                                            <p:cond delay="0"/>
                                          </p:stCondLst>
                                        </p:cTn>
                                        <p:tgtEl>
                                          <p:spTgt spid="1089"/>
                                        </p:tgtEl>
                                        <p:attrNameLst>
                                          <p:attrName>style.visibility</p:attrName>
                                        </p:attrNameLst>
                                      </p:cBhvr>
                                      <p:to>
                                        <p:strVal val="visible"/>
                                      </p:to>
                                    </p:set>
                                    <p:anim calcmode="lin" valueType="num">
                                      <p:cBhvr additive="base">
                                        <p:cTn dur="500"/>
                                        <p:tgtEl>
                                          <p:spTgt spid="1089"/>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1">
                                  <p:stCondLst>
                                    <p:cond delay="0"/>
                                  </p:stCondLst>
                                  <p:childTnLst>
                                    <p:set>
                                      <p:cBhvr>
                                        <p:cTn dur="1" fill="hold">
                                          <p:stCondLst>
                                            <p:cond delay="0"/>
                                          </p:stCondLst>
                                        </p:cTn>
                                        <p:tgtEl>
                                          <p:spTgt spid="1090"/>
                                        </p:tgtEl>
                                        <p:attrNameLst>
                                          <p:attrName>style.visibility</p:attrName>
                                        </p:attrNameLst>
                                      </p:cBhvr>
                                      <p:to>
                                        <p:strVal val="visible"/>
                                      </p:to>
                                    </p:set>
                                    <p:anim calcmode="lin" valueType="num">
                                      <p:cBhvr additive="base">
                                        <p:cTn dur="500"/>
                                        <p:tgtEl>
                                          <p:spTgt spid="1090"/>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500"/>
                                  </p:stCondLst>
                                  <p:childTnLst>
                                    <p:set>
                                      <p:cBhvr>
                                        <p:cTn dur="1" fill="hold">
                                          <p:stCondLst>
                                            <p:cond delay="0"/>
                                          </p:stCondLst>
                                        </p:cTn>
                                        <p:tgtEl>
                                          <p:spTgt spid="1091"/>
                                        </p:tgtEl>
                                        <p:attrNameLst>
                                          <p:attrName>style.visibility</p:attrName>
                                        </p:attrNameLst>
                                      </p:cBhvr>
                                      <p:to>
                                        <p:strVal val="visible"/>
                                      </p:to>
                                    </p:set>
                                    <p:anim calcmode="lin" valueType="num">
                                      <p:cBhvr additive="base">
                                        <p:cTn dur="500"/>
                                        <p:tgtEl>
                                          <p:spTgt spid="1091"/>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1">
                                  <p:stCondLst>
                                    <p:cond delay="500"/>
                                  </p:stCondLst>
                                  <p:childTnLst>
                                    <p:set>
                                      <p:cBhvr>
                                        <p:cTn dur="1" fill="hold">
                                          <p:stCondLst>
                                            <p:cond delay="0"/>
                                          </p:stCondLst>
                                        </p:cTn>
                                        <p:tgtEl>
                                          <p:spTgt spid="1092"/>
                                        </p:tgtEl>
                                        <p:attrNameLst>
                                          <p:attrName>style.visibility</p:attrName>
                                        </p:attrNameLst>
                                      </p:cBhvr>
                                      <p:to>
                                        <p:strVal val="visible"/>
                                      </p:to>
                                    </p:set>
                                    <p:anim calcmode="lin" valueType="num">
                                      <p:cBhvr additive="base">
                                        <p:cTn dur="500"/>
                                        <p:tgtEl>
                                          <p:spTgt spid="1092"/>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000"/>
                                  </p:stCondLst>
                                  <p:childTnLst>
                                    <p:set>
                                      <p:cBhvr>
                                        <p:cTn dur="1" fill="hold">
                                          <p:stCondLst>
                                            <p:cond delay="0"/>
                                          </p:stCondLst>
                                        </p:cTn>
                                        <p:tgtEl>
                                          <p:spTgt spid="1093"/>
                                        </p:tgtEl>
                                        <p:attrNameLst>
                                          <p:attrName>style.visibility</p:attrName>
                                        </p:attrNameLst>
                                      </p:cBhvr>
                                      <p:to>
                                        <p:strVal val="visible"/>
                                      </p:to>
                                    </p:set>
                                    <p:anim calcmode="lin" valueType="num">
                                      <p:cBhvr additive="base">
                                        <p:cTn dur="500"/>
                                        <p:tgtEl>
                                          <p:spTgt spid="1093"/>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1">
                                  <p:stCondLst>
                                    <p:cond delay="1000"/>
                                  </p:stCondLst>
                                  <p:childTnLst>
                                    <p:set>
                                      <p:cBhvr>
                                        <p:cTn dur="1" fill="hold">
                                          <p:stCondLst>
                                            <p:cond delay="0"/>
                                          </p:stCondLst>
                                        </p:cTn>
                                        <p:tgtEl>
                                          <p:spTgt spid="1094"/>
                                        </p:tgtEl>
                                        <p:attrNameLst>
                                          <p:attrName>style.visibility</p:attrName>
                                        </p:attrNameLst>
                                      </p:cBhvr>
                                      <p:to>
                                        <p:strVal val="visible"/>
                                      </p:to>
                                    </p:set>
                                    <p:anim calcmode="lin" valueType="num">
                                      <p:cBhvr additive="base">
                                        <p:cTn dur="500"/>
                                        <p:tgtEl>
                                          <p:spTgt spid="1094"/>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500"/>
                                  </p:stCondLst>
                                  <p:childTnLst>
                                    <p:set>
                                      <p:cBhvr>
                                        <p:cTn dur="1" fill="hold">
                                          <p:stCondLst>
                                            <p:cond delay="0"/>
                                          </p:stCondLst>
                                        </p:cTn>
                                        <p:tgtEl>
                                          <p:spTgt spid="1095"/>
                                        </p:tgtEl>
                                        <p:attrNameLst>
                                          <p:attrName>style.visibility</p:attrName>
                                        </p:attrNameLst>
                                      </p:cBhvr>
                                      <p:to>
                                        <p:strVal val="visible"/>
                                      </p:to>
                                    </p:set>
                                    <p:anim calcmode="lin" valueType="num">
                                      <p:cBhvr additive="base">
                                        <p:cTn dur="500"/>
                                        <p:tgtEl>
                                          <p:spTgt spid="1095"/>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1">
                                  <p:stCondLst>
                                    <p:cond delay="1500"/>
                                  </p:stCondLst>
                                  <p:childTnLst>
                                    <p:set>
                                      <p:cBhvr>
                                        <p:cTn dur="1" fill="hold">
                                          <p:stCondLst>
                                            <p:cond delay="0"/>
                                          </p:stCondLst>
                                        </p:cTn>
                                        <p:tgtEl>
                                          <p:spTgt spid="1096"/>
                                        </p:tgtEl>
                                        <p:attrNameLst>
                                          <p:attrName>style.visibility</p:attrName>
                                        </p:attrNameLst>
                                      </p:cBhvr>
                                      <p:to>
                                        <p:strVal val="visible"/>
                                      </p:to>
                                    </p:set>
                                    <p:anim calcmode="lin" valueType="num">
                                      <p:cBhvr additive="base">
                                        <p:cTn dur="500"/>
                                        <p:tgtEl>
                                          <p:spTgt spid="1096"/>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000"/>
                                  </p:stCondLst>
                                  <p:childTnLst>
                                    <p:set>
                                      <p:cBhvr>
                                        <p:cTn dur="1" fill="hold">
                                          <p:stCondLst>
                                            <p:cond delay="0"/>
                                          </p:stCondLst>
                                        </p:cTn>
                                        <p:tgtEl>
                                          <p:spTgt spid="1097"/>
                                        </p:tgtEl>
                                        <p:attrNameLst>
                                          <p:attrName>style.visibility</p:attrName>
                                        </p:attrNameLst>
                                      </p:cBhvr>
                                      <p:to>
                                        <p:strVal val="visible"/>
                                      </p:to>
                                    </p:set>
                                    <p:anim calcmode="lin" valueType="num">
                                      <p:cBhvr additive="base">
                                        <p:cTn dur="500"/>
                                        <p:tgtEl>
                                          <p:spTgt spid="1097"/>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1">
                                  <p:stCondLst>
                                    <p:cond delay="2000"/>
                                  </p:stCondLst>
                                  <p:childTnLst>
                                    <p:set>
                                      <p:cBhvr>
                                        <p:cTn dur="1" fill="hold">
                                          <p:stCondLst>
                                            <p:cond delay="0"/>
                                          </p:stCondLst>
                                        </p:cTn>
                                        <p:tgtEl>
                                          <p:spTgt spid="1098"/>
                                        </p:tgtEl>
                                        <p:attrNameLst>
                                          <p:attrName>style.visibility</p:attrName>
                                        </p:attrNameLst>
                                      </p:cBhvr>
                                      <p:to>
                                        <p:strVal val="visible"/>
                                      </p:to>
                                    </p:set>
                                    <p:anim calcmode="lin" valueType="num">
                                      <p:cBhvr additive="base">
                                        <p:cTn dur="500"/>
                                        <p:tgtEl>
                                          <p:spTgt spid="1098"/>
                                        </p:tgtEl>
                                        <p:attrNameLst>
                                          <p:attrName>ppt_y</p:attrName>
                                        </p:attrNameLst>
                                      </p:cBhvr>
                                      <p:tavLst>
                                        <p:tav fmla="" tm="0">
                                          <p:val>
                                            <p:strVal val="#ppt_y-1"/>
                                          </p:val>
                                        </p:tav>
                                        <p:tav fmla="" tm="100000">
                                          <p:val>
                                            <p:strVal val="#ppt_y"/>
                                          </p:val>
                                        </p:tav>
                                      </p:tavLst>
                                    </p:anim>
                                  </p:childTnLst>
                                </p:cTn>
                              </p:par>
                              <p:par>
                                <p:cTn fill="hold" nodeType="withEffect" presetClass="entr" presetID="10" presetSubtype="0">
                                  <p:stCondLst>
                                    <p:cond delay="2500"/>
                                  </p:stCondLst>
                                  <p:childTnLst>
                                    <p:set>
                                      <p:cBhvr>
                                        <p:cTn dur="1" fill="hold">
                                          <p:stCondLst>
                                            <p:cond delay="0"/>
                                          </p:stCondLst>
                                        </p:cTn>
                                        <p:tgtEl>
                                          <p:spTgt spid="1099"/>
                                        </p:tgtEl>
                                        <p:attrNameLst>
                                          <p:attrName>style.visibility</p:attrName>
                                        </p:attrNameLst>
                                      </p:cBhvr>
                                      <p:to>
                                        <p:strVal val="visible"/>
                                      </p:to>
                                    </p:set>
                                    <p:animEffect filter="fade" transition="in">
                                      <p:cBhvr>
                                        <p:cTn dur="1000"/>
                                        <p:tgtEl>
                                          <p:spTgt spid="1099"/>
                                        </p:tgtEl>
                                      </p:cBhvr>
                                    </p:animEffect>
                                  </p:childTnLst>
                                </p:cTn>
                              </p:par>
                              <p:par>
                                <p:cTn fill="hold" nodeType="withEffect" presetClass="entr" presetID="10" presetSubtype="0">
                                  <p:stCondLst>
                                    <p:cond delay="2500"/>
                                  </p:stCondLst>
                                  <p:childTnLst>
                                    <p:set>
                                      <p:cBhvr>
                                        <p:cTn dur="1" fill="hold">
                                          <p:stCondLst>
                                            <p:cond delay="0"/>
                                          </p:stCondLst>
                                        </p:cTn>
                                        <p:tgtEl>
                                          <p:spTgt spid="1104"/>
                                        </p:tgtEl>
                                        <p:attrNameLst>
                                          <p:attrName>style.visibility</p:attrName>
                                        </p:attrNameLst>
                                      </p:cBhvr>
                                      <p:to>
                                        <p:strVal val="visible"/>
                                      </p:to>
                                    </p:set>
                                    <p:animEffect filter="fade" transition="in">
                                      <p:cBhvr>
                                        <p:cTn dur="1000"/>
                                        <p:tgtEl>
                                          <p:spTgt spid="1104"/>
                                        </p:tgtEl>
                                      </p:cBhvr>
                                    </p:animEffect>
                                  </p:childTnLst>
                                </p:cTn>
                              </p:par>
                              <p:par>
                                <p:cTn fill="hold" nodeType="withEffect" presetClass="entr" presetID="10" presetSubtype="0">
                                  <p:stCondLst>
                                    <p:cond delay="2500"/>
                                  </p:stCondLst>
                                  <p:childTnLst>
                                    <p:set>
                                      <p:cBhvr>
                                        <p:cTn dur="1" fill="hold">
                                          <p:stCondLst>
                                            <p:cond delay="0"/>
                                          </p:stCondLst>
                                        </p:cTn>
                                        <p:tgtEl>
                                          <p:spTgt spid="1105"/>
                                        </p:tgtEl>
                                        <p:attrNameLst>
                                          <p:attrName>style.visibility</p:attrName>
                                        </p:attrNameLst>
                                      </p:cBhvr>
                                      <p:to>
                                        <p:strVal val="visible"/>
                                      </p:to>
                                    </p:set>
                                    <p:animEffect filter="fade" transition="in">
                                      <p:cBhvr>
                                        <p:cTn dur="1000"/>
                                        <p:tgtEl>
                                          <p:spTgt spid="1105"/>
                                        </p:tgtEl>
                                      </p:cBhvr>
                                    </p:animEffect>
                                  </p:childTnLst>
                                </p:cTn>
                              </p:par>
                              <p:par>
                                <p:cTn fill="hold" nodeType="withEffect" presetClass="entr" presetID="10" presetSubtype="0">
                                  <p:stCondLst>
                                    <p:cond delay="2500"/>
                                  </p:stCondLst>
                                  <p:childTnLst>
                                    <p:set>
                                      <p:cBhvr>
                                        <p:cTn dur="1" fill="hold">
                                          <p:stCondLst>
                                            <p:cond delay="0"/>
                                          </p:stCondLst>
                                        </p:cTn>
                                        <p:tgtEl>
                                          <p:spTgt spid="1108"/>
                                        </p:tgtEl>
                                        <p:attrNameLst>
                                          <p:attrName>style.visibility</p:attrName>
                                        </p:attrNameLst>
                                      </p:cBhvr>
                                      <p:to>
                                        <p:strVal val="visible"/>
                                      </p:to>
                                    </p:set>
                                    <p:animEffect filter="fade" transition="in">
                                      <p:cBhvr>
                                        <p:cTn dur="1000"/>
                                        <p:tgtEl>
                                          <p:spTgt spid="1108"/>
                                        </p:tgtEl>
                                      </p:cBhvr>
                                    </p:animEffect>
                                  </p:childTnLst>
                                </p:cTn>
                              </p:par>
                              <p:par>
                                <p:cTn fill="hold" nodeType="withEffect" presetClass="entr" presetID="10" presetSubtype="0">
                                  <p:stCondLst>
                                    <p:cond delay="2500"/>
                                  </p:stCondLst>
                                  <p:childTnLst>
                                    <p:set>
                                      <p:cBhvr>
                                        <p:cTn dur="1" fill="hold">
                                          <p:stCondLst>
                                            <p:cond delay="0"/>
                                          </p:stCondLst>
                                        </p:cTn>
                                        <p:tgtEl>
                                          <p:spTgt spid="1109"/>
                                        </p:tgtEl>
                                        <p:attrNameLst>
                                          <p:attrName>style.visibility</p:attrName>
                                        </p:attrNameLst>
                                      </p:cBhvr>
                                      <p:to>
                                        <p:strVal val="visible"/>
                                      </p:to>
                                    </p:set>
                                    <p:animEffect filter="fade" transition="in">
                                      <p:cBhvr>
                                        <p:cTn dur="1000"/>
                                        <p:tgtEl>
                                          <p:spTgt spid="1109"/>
                                        </p:tgtEl>
                                      </p:cBhvr>
                                    </p:animEffect>
                                  </p:childTnLst>
                                </p:cTn>
                              </p:par>
                              <p:par>
                                <p:cTn fill="hold" nodeType="withEffect" presetClass="entr" presetID="10" presetSubtype="0">
                                  <p:stCondLst>
                                    <p:cond delay="3000"/>
                                  </p:stCondLst>
                                  <p:childTnLst>
                                    <p:set>
                                      <p:cBhvr>
                                        <p:cTn dur="1" fill="hold">
                                          <p:stCondLst>
                                            <p:cond delay="0"/>
                                          </p:stCondLst>
                                        </p:cTn>
                                        <p:tgtEl>
                                          <p:spTgt spid="1116"/>
                                        </p:tgtEl>
                                        <p:attrNameLst>
                                          <p:attrName>style.visibility</p:attrName>
                                        </p:attrNameLst>
                                      </p:cBhvr>
                                      <p:to>
                                        <p:strVal val="visible"/>
                                      </p:to>
                                    </p:set>
                                    <p:animEffect filter="fade" transition="in">
                                      <p:cBhvr>
                                        <p:cTn dur="500"/>
                                        <p:tgtEl>
                                          <p:spTgt spid="1116"/>
                                        </p:tgtEl>
                                      </p:cBhvr>
                                    </p:animEffect>
                                  </p:childTnLst>
                                </p:cTn>
                              </p:par>
                              <p:par>
                                <p:cTn fill="hold" nodeType="withEffect" presetClass="entr" presetID="10" presetSubtype="0">
                                  <p:stCondLst>
                                    <p:cond delay="2500"/>
                                  </p:stCondLst>
                                  <p:childTnLst>
                                    <p:set>
                                      <p:cBhvr>
                                        <p:cTn dur="1" fill="hold">
                                          <p:stCondLst>
                                            <p:cond delay="0"/>
                                          </p:stCondLst>
                                        </p:cTn>
                                        <p:tgtEl>
                                          <p:spTgt spid="1123"/>
                                        </p:tgtEl>
                                        <p:attrNameLst>
                                          <p:attrName>style.visibility</p:attrName>
                                        </p:attrNameLst>
                                      </p:cBhvr>
                                      <p:to>
                                        <p:strVal val="visible"/>
                                      </p:to>
                                    </p:set>
                                    <p:animEffect filter="fade" transition="in">
                                      <p:cBhvr>
                                        <p:cTn dur="500"/>
                                        <p:tgtEl>
                                          <p:spTgt spid="1123"/>
                                        </p:tgtEl>
                                      </p:cBhvr>
                                    </p:animEffect>
                                  </p:childTnLst>
                                </p:cTn>
                              </p:par>
                              <p:par>
                                <p:cTn fill="hold" nodeType="withEffect" presetClass="entr" presetID="10" presetSubtype="0">
                                  <p:stCondLst>
                                    <p:cond delay="2500"/>
                                  </p:stCondLst>
                                  <p:childTnLst>
                                    <p:set>
                                      <p:cBhvr>
                                        <p:cTn dur="1" fill="hold">
                                          <p:stCondLst>
                                            <p:cond delay="0"/>
                                          </p:stCondLst>
                                        </p:cTn>
                                        <p:tgtEl>
                                          <p:spTgt spid="1128"/>
                                        </p:tgtEl>
                                        <p:attrNameLst>
                                          <p:attrName>style.visibility</p:attrName>
                                        </p:attrNameLst>
                                      </p:cBhvr>
                                      <p:to>
                                        <p:strVal val="visible"/>
                                      </p:to>
                                    </p:set>
                                    <p:animEffect filter="fade" transition="in">
                                      <p:cBhvr>
                                        <p:cTn dur="500"/>
                                        <p:tgtEl>
                                          <p:spTgt spid="1128"/>
                                        </p:tgtEl>
                                      </p:cBhvr>
                                    </p:animEffect>
                                  </p:childTnLst>
                                </p:cTn>
                              </p:par>
                              <p:par>
                                <p:cTn fill="hold" nodeType="withEffect" presetClass="entr" presetID="10" presetSubtype="0">
                                  <p:stCondLst>
                                    <p:cond delay="3000"/>
                                  </p:stCondLst>
                                  <p:childTnLst>
                                    <p:set>
                                      <p:cBhvr>
                                        <p:cTn dur="1" fill="hold">
                                          <p:stCondLst>
                                            <p:cond delay="0"/>
                                          </p:stCondLst>
                                        </p:cTn>
                                        <p:tgtEl>
                                          <p:spTgt spid="1124"/>
                                        </p:tgtEl>
                                        <p:attrNameLst>
                                          <p:attrName>style.visibility</p:attrName>
                                        </p:attrNameLst>
                                      </p:cBhvr>
                                      <p:to>
                                        <p:strVal val="visible"/>
                                      </p:to>
                                    </p:set>
                                    <p:animEffect filter="fade" transition="in">
                                      <p:cBhvr>
                                        <p:cTn dur="500"/>
                                        <p:tgtEl>
                                          <p:spTgt spid="1124"/>
                                        </p:tgtEl>
                                      </p:cBhvr>
                                    </p:animEffect>
                                  </p:childTnLst>
                                </p:cTn>
                              </p:par>
                              <p:par>
                                <p:cTn fill="hold" nodeType="withEffect" presetClass="entr" presetID="10" presetSubtype="0">
                                  <p:stCondLst>
                                    <p:cond delay="3500"/>
                                  </p:stCondLst>
                                  <p:childTnLst>
                                    <p:set>
                                      <p:cBhvr>
                                        <p:cTn dur="1" fill="hold">
                                          <p:stCondLst>
                                            <p:cond delay="0"/>
                                          </p:stCondLst>
                                        </p:cTn>
                                        <p:tgtEl>
                                          <p:spTgt spid="1125"/>
                                        </p:tgtEl>
                                        <p:attrNameLst>
                                          <p:attrName>style.visibility</p:attrName>
                                        </p:attrNameLst>
                                      </p:cBhvr>
                                      <p:to>
                                        <p:strVal val="visible"/>
                                      </p:to>
                                    </p:set>
                                    <p:animEffect filter="fade" transition="in">
                                      <p:cBhvr>
                                        <p:cTn dur="500"/>
                                        <p:tgtEl>
                                          <p:spTgt spid="1125"/>
                                        </p:tgtEl>
                                      </p:cBhvr>
                                    </p:animEffect>
                                  </p:childTnLst>
                                </p:cTn>
                              </p:par>
                              <p:par>
                                <p:cTn fill="hold" nodeType="withEffect" presetClass="entr" presetID="10" presetSubtype="0">
                                  <p:stCondLst>
                                    <p:cond delay="4000"/>
                                  </p:stCondLst>
                                  <p:childTnLst>
                                    <p:set>
                                      <p:cBhvr>
                                        <p:cTn dur="1" fill="hold">
                                          <p:stCondLst>
                                            <p:cond delay="0"/>
                                          </p:stCondLst>
                                        </p:cTn>
                                        <p:tgtEl>
                                          <p:spTgt spid="1126"/>
                                        </p:tgtEl>
                                        <p:attrNameLst>
                                          <p:attrName>style.visibility</p:attrName>
                                        </p:attrNameLst>
                                      </p:cBhvr>
                                      <p:to>
                                        <p:strVal val="visible"/>
                                      </p:to>
                                    </p:set>
                                    <p:animEffect filter="fade" transition="in">
                                      <p:cBhvr>
                                        <p:cTn dur="500"/>
                                        <p:tgtEl>
                                          <p:spTgt spid="1126"/>
                                        </p:tgtEl>
                                      </p:cBhvr>
                                    </p:animEffect>
                                  </p:childTnLst>
                                </p:cTn>
                              </p:par>
                              <p:par>
                                <p:cTn fill="hold" nodeType="withEffect" presetClass="entr" presetID="10" presetSubtype="0">
                                  <p:stCondLst>
                                    <p:cond delay="4500"/>
                                  </p:stCondLst>
                                  <p:childTnLst>
                                    <p:set>
                                      <p:cBhvr>
                                        <p:cTn dur="1" fill="hold">
                                          <p:stCondLst>
                                            <p:cond delay="0"/>
                                          </p:stCondLst>
                                        </p:cTn>
                                        <p:tgtEl>
                                          <p:spTgt spid="1127"/>
                                        </p:tgtEl>
                                        <p:attrNameLst>
                                          <p:attrName>style.visibility</p:attrName>
                                        </p:attrNameLst>
                                      </p:cBhvr>
                                      <p:to>
                                        <p:strVal val="visible"/>
                                      </p:to>
                                    </p:set>
                                    <p:animEffect filter="fade" transition="in">
                                      <p:cBhvr>
                                        <p:cTn dur="500"/>
                                        <p:tgtEl>
                                          <p:spTgt spid="1127"/>
                                        </p:tgtEl>
                                      </p:cBhvr>
                                    </p:animEffect>
                                  </p:childTnLst>
                                </p:cTn>
                              </p:par>
                              <p:par>
                                <p:cTn fill="hold" nodeType="withEffect" presetClass="entr" presetID="10" presetSubtype="0">
                                  <p:stCondLst>
                                    <p:cond delay="3000"/>
                                  </p:stCondLst>
                                  <p:childTnLst>
                                    <p:set>
                                      <p:cBhvr>
                                        <p:cTn dur="1" fill="hold">
                                          <p:stCondLst>
                                            <p:cond delay="0"/>
                                          </p:stCondLst>
                                        </p:cTn>
                                        <p:tgtEl>
                                          <p:spTgt spid="1129"/>
                                        </p:tgtEl>
                                        <p:attrNameLst>
                                          <p:attrName>style.visibility</p:attrName>
                                        </p:attrNameLst>
                                      </p:cBhvr>
                                      <p:to>
                                        <p:strVal val="visible"/>
                                      </p:to>
                                    </p:set>
                                    <p:animEffect filter="fade" transition="in">
                                      <p:cBhvr>
                                        <p:cTn dur="500"/>
                                        <p:tgtEl>
                                          <p:spTgt spid="1129"/>
                                        </p:tgtEl>
                                      </p:cBhvr>
                                    </p:animEffect>
                                  </p:childTnLst>
                                </p:cTn>
                              </p:par>
                              <p:par>
                                <p:cTn fill="hold" nodeType="withEffect" presetClass="entr" presetID="10" presetSubtype="0">
                                  <p:stCondLst>
                                    <p:cond delay="3500"/>
                                  </p:stCondLst>
                                  <p:childTnLst>
                                    <p:set>
                                      <p:cBhvr>
                                        <p:cTn dur="1" fill="hold">
                                          <p:stCondLst>
                                            <p:cond delay="0"/>
                                          </p:stCondLst>
                                        </p:cTn>
                                        <p:tgtEl>
                                          <p:spTgt spid="1130"/>
                                        </p:tgtEl>
                                        <p:attrNameLst>
                                          <p:attrName>style.visibility</p:attrName>
                                        </p:attrNameLst>
                                      </p:cBhvr>
                                      <p:to>
                                        <p:strVal val="visible"/>
                                      </p:to>
                                    </p:set>
                                    <p:animEffect filter="fade" transition="in">
                                      <p:cBhvr>
                                        <p:cTn dur="500"/>
                                        <p:tgtEl>
                                          <p:spTgt spid="1130"/>
                                        </p:tgtEl>
                                      </p:cBhvr>
                                    </p:animEffect>
                                  </p:childTnLst>
                                </p:cTn>
                              </p:par>
                              <p:par>
                                <p:cTn fill="hold" nodeType="withEffect" presetClass="entr" presetID="10" presetSubtype="0">
                                  <p:stCondLst>
                                    <p:cond delay="4000"/>
                                  </p:stCondLst>
                                  <p:childTnLst>
                                    <p:set>
                                      <p:cBhvr>
                                        <p:cTn dur="1" fill="hold">
                                          <p:stCondLst>
                                            <p:cond delay="0"/>
                                          </p:stCondLst>
                                        </p:cTn>
                                        <p:tgtEl>
                                          <p:spTgt spid="1131"/>
                                        </p:tgtEl>
                                        <p:attrNameLst>
                                          <p:attrName>style.visibility</p:attrName>
                                        </p:attrNameLst>
                                      </p:cBhvr>
                                      <p:to>
                                        <p:strVal val="visible"/>
                                      </p:to>
                                    </p:set>
                                    <p:animEffect filter="fade" transition="in">
                                      <p:cBhvr>
                                        <p:cTn dur="500"/>
                                        <p:tgtEl>
                                          <p:spTgt spid="1131"/>
                                        </p:tgtEl>
                                      </p:cBhvr>
                                    </p:animEffect>
                                  </p:childTnLst>
                                </p:cTn>
                              </p:par>
                              <p:par>
                                <p:cTn fill="hold" nodeType="withEffect" presetClass="entr" presetID="10" presetSubtype="0">
                                  <p:stCondLst>
                                    <p:cond delay="4500"/>
                                  </p:stCondLst>
                                  <p:childTnLst>
                                    <p:set>
                                      <p:cBhvr>
                                        <p:cTn dur="1" fill="hold">
                                          <p:stCondLst>
                                            <p:cond delay="0"/>
                                          </p:stCondLst>
                                        </p:cTn>
                                        <p:tgtEl>
                                          <p:spTgt spid="1132"/>
                                        </p:tgtEl>
                                        <p:attrNameLst>
                                          <p:attrName>style.visibility</p:attrName>
                                        </p:attrNameLst>
                                      </p:cBhvr>
                                      <p:to>
                                        <p:strVal val="visible"/>
                                      </p:to>
                                    </p:set>
                                    <p:animEffect filter="fade" transition="in">
                                      <p:cBhvr>
                                        <p:cTn dur="500"/>
                                        <p:tgtEl>
                                          <p:spTgt spid="1132"/>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133"/>
                                        </p:tgtEl>
                                        <p:attrNameLst>
                                          <p:attrName>style.visibility</p:attrName>
                                        </p:attrNameLst>
                                      </p:cBhvr>
                                      <p:to>
                                        <p:strVal val="visible"/>
                                      </p:to>
                                    </p:set>
                                    <p:animEffect filter="fade" transition="in">
                                      <p:cBhvr>
                                        <p:cTn dur="1000"/>
                                        <p:tgtEl>
                                          <p:spTgt spid="1133"/>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134"/>
                                        </p:tgtEl>
                                        <p:attrNameLst>
                                          <p:attrName>style.visibility</p:attrName>
                                        </p:attrNameLst>
                                      </p:cBhvr>
                                      <p:to>
                                        <p:strVal val="visible"/>
                                      </p:to>
                                    </p:set>
                                    <p:animEffect filter="fade" transition="in">
                                      <p:cBhvr>
                                        <p:cTn dur="500"/>
                                        <p:tgtEl>
                                          <p:spTgt spid="113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8" name="Shape 1138"/>
        <p:cNvGrpSpPr/>
        <p:nvPr/>
      </p:nvGrpSpPr>
      <p:grpSpPr>
        <a:xfrm>
          <a:off x="0" y="0"/>
          <a:ext cx="0" cy="0"/>
          <a:chOff x="0" y="0"/>
          <a:chExt cx="0" cy="0"/>
        </a:xfrm>
      </p:grpSpPr>
      <p:sp>
        <p:nvSpPr>
          <p:cNvPr id="1139" name="Google Shape;1139;p40"/>
          <p:cNvSpPr/>
          <p:nvPr/>
        </p:nvSpPr>
        <p:spPr>
          <a:xfrm>
            <a:off x="5657674" y="1188673"/>
            <a:ext cx="1275374" cy="1294267"/>
          </a:xfrm>
          <a:prstGeom prst="ellipse">
            <a:avLst/>
          </a:prstGeom>
          <a:solidFill>
            <a:srgbClr val="78AF74"/>
          </a:solidFill>
          <a:ln>
            <a:noFill/>
          </a:ln>
        </p:spPr>
        <p:txBody>
          <a:bodyPr anchorCtr="0" anchor="ctr" bIns="48100" lIns="96200" spcFirstLastPara="1" rIns="96200" wrap="square" tIns="481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140" name="Google Shape;1140;p40"/>
          <p:cNvSpPr/>
          <p:nvPr/>
        </p:nvSpPr>
        <p:spPr>
          <a:xfrm>
            <a:off x="5659439" y="1188673"/>
            <a:ext cx="1275374" cy="1294267"/>
          </a:xfrm>
          <a:prstGeom prst="ellipse">
            <a:avLst/>
          </a:prstGeom>
          <a:solidFill>
            <a:srgbClr val="538A4F"/>
          </a:solidFill>
          <a:ln>
            <a:noFill/>
          </a:ln>
        </p:spPr>
        <p:txBody>
          <a:bodyPr anchorCtr="0" anchor="ctr" bIns="48100" lIns="96200" spcFirstLastPara="1" rIns="96200" wrap="square" tIns="481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141" name="Google Shape;1141;p40"/>
          <p:cNvSpPr/>
          <p:nvPr/>
        </p:nvSpPr>
        <p:spPr>
          <a:xfrm>
            <a:off x="4239335" y="1773794"/>
            <a:ext cx="1744867" cy="1770717"/>
          </a:xfrm>
          <a:prstGeom prst="ellipse">
            <a:avLst/>
          </a:prstGeom>
          <a:solidFill>
            <a:srgbClr val="92B5C2"/>
          </a:solidFill>
          <a:ln>
            <a:noFill/>
          </a:ln>
        </p:spPr>
        <p:txBody>
          <a:bodyPr anchorCtr="0" anchor="ctr" bIns="48100" lIns="96200" spcFirstLastPara="1" rIns="96200" wrap="square" tIns="481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142" name="Google Shape;1142;p40"/>
          <p:cNvSpPr/>
          <p:nvPr/>
        </p:nvSpPr>
        <p:spPr>
          <a:xfrm>
            <a:off x="4239335" y="2302534"/>
            <a:ext cx="1744867" cy="1241979"/>
          </a:xfrm>
          <a:custGeom>
            <a:rect b="b" l="l" r="r" t="t"/>
            <a:pathLst>
              <a:path extrusionOk="0" h="1169451" w="1667532">
                <a:moveTo>
                  <a:pt x="71654" y="0"/>
                </a:moveTo>
                <a:lnTo>
                  <a:pt x="1595878" y="0"/>
                </a:lnTo>
                <a:cubicBezTo>
                  <a:pt x="1642324" y="102389"/>
                  <a:pt x="1667532" y="216148"/>
                  <a:pt x="1667532" y="335794"/>
                </a:cubicBezTo>
                <a:cubicBezTo>
                  <a:pt x="1667532" y="796210"/>
                  <a:pt x="1294242" y="1169451"/>
                  <a:pt x="833766" y="1169451"/>
                </a:cubicBezTo>
                <a:cubicBezTo>
                  <a:pt x="373290" y="1169451"/>
                  <a:pt x="0" y="796210"/>
                  <a:pt x="0" y="335794"/>
                </a:cubicBezTo>
                <a:cubicBezTo>
                  <a:pt x="0" y="216148"/>
                  <a:pt x="25208" y="102389"/>
                  <a:pt x="71654" y="0"/>
                </a:cubicBezTo>
                <a:close/>
              </a:path>
            </a:pathLst>
          </a:custGeom>
          <a:solidFill>
            <a:srgbClr val="5B90A3"/>
          </a:solidFill>
          <a:ln>
            <a:noFill/>
          </a:ln>
        </p:spPr>
        <p:txBody>
          <a:bodyPr anchorCtr="0" anchor="ctr" bIns="48100" lIns="96200" spcFirstLastPara="1" rIns="96200" wrap="square" tIns="481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143" name="Google Shape;1143;p40"/>
          <p:cNvSpPr/>
          <p:nvPr/>
        </p:nvSpPr>
        <p:spPr>
          <a:xfrm>
            <a:off x="2593416" y="2587070"/>
            <a:ext cx="2150518" cy="2182663"/>
          </a:xfrm>
          <a:prstGeom prst="ellipse">
            <a:avLst/>
          </a:prstGeom>
          <a:solidFill>
            <a:srgbClr val="78AF74"/>
          </a:solidFill>
          <a:ln>
            <a:noFill/>
          </a:ln>
        </p:spPr>
        <p:txBody>
          <a:bodyPr anchorCtr="0" anchor="ctr" bIns="48100" lIns="96200" spcFirstLastPara="1" rIns="96200" wrap="square" tIns="481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144" name="Google Shape;1144;p40"/>
          <p:cNvSpPr/>
          <p:nvPr/>
        </p:nvSpPr>
        <p:spPr>
          <a:xfrm>
            <a:off x="2593416" y="3660081"/>
            <a:ext cx="2150518" cy="1109655"/>
          </a:xfrm>
          <a:custGeom>
            <a:rect b="b" l="l" r="r" t="t"/>
            <a:pathLst>
              <a:path extrusionOk="0" h="1044854" w="2055204">
                <a:moveTo>
                  <a:pt x="871" y="0"/>
                </a:moveTo>
                <a:lnTo>
                  <a:pt x="2054333" y="0"/>
                </a:lnTo>
                <a:cubicBezTo>
                  <a:pt x="2055157" y="5732"/>
                  <a:pt x="2055204" y="11487"/>
                  <a:pt x="2055204" y="17253"/>
                </a:cubicBezTo>
                <a:cubicBezTo>
                  <a:pt x="2055204" y="584781"/>
                  <a:pt x="1595131" y="1044854"/>
                  <a:pt x="1027602" y="1044854"/>
                </a:cubicBezTo>
                <a:cubicBezTo>
                  <a:pt x="460073" y="1044854"/>
                  <a:pt x="0" y="584781"/>
                  <a:pt x="0" y="17253"/>
                </a:cubicBezTo>
                <a:close/>
              </a:path>
            </a:pathLst>
          </a:custGeom>
          <a:solidFill>
            <a:srgbClr val="538A4F"/>
          </a:solidFill>
          <a:ln>
            <a:noFill/>
          </a:ln>
        </p:spPr>
        <p:txBody>
          <a:bodyPr anchorCtr="0" anchor="ctr" bIns="48100" lIns="96200" spcFirstLastPara="1" rIns="96200" wrap="square" tIns="481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145" name="Google Shape;1145;p40"/>
          <p:cNvSpPr/>
          <p:nvPr/>
        </p:nvSpPr>
        <p:spPr>
          <a:xfrm>
            <a:off x="649931" y="3631715"/>
            <a:ext cx="2639527" cy="2678983"/>
          </a:xfrm>
          <a:prstGeom prst="ellipse">
            <a:avLst/>
          </a:prstGeom>
          <a:solidFill>
            <a:srgbClr val="92B5C2"/>
          </a:solidFill>
          <a:ln>
            <a:noFill/>
          </a:ln>
        </p:spPr>
        <p:txBody>
          <a:bodyPr anchorCtr="0" anchor="ctr" bIns="48100" lIns="96200" spcFirstLastPara="1" rIns="96200" wrap="square" tIns="481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146" name="Google Shape;1146;p40"/>
          <p:cNvSpPr/>
          <p:nvPr/>
        </p:nvSpPr>
        <p:spPr>
          <a:xfrm>
            <a:off x="877342" y="5722862"/>
            <a:ext cx="2184707" cy="587834"/>
          </a:xfrm>
          <a:custGeom>
            <a:rect b="b" l="l" r="r" t="t"/>
            <a:pathLst>
              <a:path extrusionOk="0" h="553506" w="2087877">
                <a:moveTo>
                  <a:pt x="0" y="0"/>
                </a:moveTo>
                <a:lnTo>
                  <a:pt x="2087877" y="0"/>
                </a:lnTo>
                <a:cubicBezTo>
                  <a:pt x="1861113" y="334090"/>
                  <a:pt x="1478149" y="553506"/>
                  <a:pt x="1043938" y="553506"/>
                </a:cubicBezTo>
                <a:cubicBezTo>
                  <a:pt x="609727" y="553506"/>
                  <a:pt x="226764" y="334090"/>
                  <a:pt x="0" y="0"/>
                </a:cubicBezTo>
                <a:close/>
              </a:path>
            </a:pathLst>
          </a:custGeom>
          <a:solidFill>
            <a:srgbClr val="5B90A3"/>
          </a:solidFill>
          <a:ln>
            <a:noFill/>
          </a:ln>
        </p:spPr>
        <p:txBody>
          <a:bodyPr anchorCtr="0" anchor="ctr" bIns="48100" lIns="96200" spcFirstLastPara="1" rIns="96200" wrap="square" tIns="48100">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147" name="Google Shape;1147;p40"/>
          <p:cNvSpPr txBox="1"/>
          <p:nvPr/>
        </p:nvSpPr>
        <p:spPr>
          <a:xfrm>
            <a:off x="1121629" y="4696798"/>
            <a:ext cx="2017170" cy="548814"/>
          </a:xfrm>
          <a:prstGeom prst="rect">
            <a:avLst/>
          </a:prstGeom>
          <a:noFill/>
          <a:ln>
            <a:noFill/>
          </a:ln>
        </p:spPr>
        <p:txBody>
          <a:bodyPr anchorCtr="0" anchor="ctr" bIns="48100" lIns="96200" spcFirstLastPara="1" rIns="96200" wrap="square" tIns="48100">
            <a:noAutofit/>
          </a:bodyPr>
          <a:lstStyle/>
          <a:p>
            <a:pPr indent="0" lvl="0" marL="0" marR="0" rtl="0" algn="l">
              <a:spcBef>
                <a:spcPts val="0"/>
              </a:spcBef>
              <a:spcAft>
                <a:spcPts val="0"/>
              </a:spcAft>
              <a:buNone/>
            </a:pPr>
            <a:r>
              <a:rPr lang="tr-TR" sz="2935">
                <a:solidFill>
                  <a:srgbClr val="FFFFFF"/>
                </a:solidFill>
                <a:latin typeface="Cambria"/>
                <a:ea typeface="Cambria"/>
                <a:cs typeface="Cambria"/>
                <a:sym typeface="Cambria"/>
              </a:rPr>
              <a:t>Acquisition</a:t>
            </a:r>
            <a:endParaRPr sz="2935">
              <a:solidFill>
                <a:srgbClr val="FFFFFF"/>
              </a:solidFill>
              <a:latin typeface="Cambria"/>
              <a:ea typeface="Cambria"/>
              <a:cs typeface="Cambria"/>
              <a:sym typeface="Cambria"/>
            </a:endParaRPr>
          </a:p>
        </p:txBody>
      </p:sp>
      <p:sp>
        <p:nvSpPr>
          <p:cNvPr id="1148" name="Google Shape;1148;p40"/>
          <p:cNvSpPr txBox="1"/>
          <p:nvPr/>
        </p:nvSpPr>
        <p:spPr>
          <a:xfrm>
            <a:off x="2845555" y="3428009"/>
            <a:ext cx="1538770" cy="487258"/>
          </a:xfrm>
          <a:prstGeom prst="rect">
            <a:avLst/>
          </a:prstGeom>
          <a:noFill/>
          <a:ln>
            <a:noFill/>
          </a:ln>
        </p:spPr>
        <p:txBody>
          <a:bodyPr anchorCtr="0" anchor="ctr" bIns="48100" lIns="96200" spcFirstLastPara="1" rIns="96200" wrap="square" tIns="48100">
            <a:noAutofit/>
          </a:bodyPr>
          <a:lstStyle/>
          <a:p>
            <a:pPr indent="0" lvl="0" marL="0" marR="0" rtl="0" algn="l">
              <a:spcBef>
                <a:spcPts val="0"/>
              </a:spcBef>
              <a:spcAft>
                <a:spcPts val="0"/>
              </a:spcAft>
              <a:buNone/>
            </a:pPr>
            <a:r>
              <a:rPr lang="tr-TR" sz="2535">
                <a:solidFill>
                  <a:srgbClr val="FFFFFF"/>
                </a:solidFill>
                <a:latin typeface="Cambria"/>
                <a:ea typeface="Cambria"/>
                <a:cs typeface="Cambria"/>
                <a:sym typeface="Cambria"/>
              </a:rPr>
              <a:t>Customer</a:t>
            </a:r>
            <a:endParaRPr sz="2535">
              <a:solidFill>
                <a:srgbClr val="FFFFFF"/>
              </a:solidFill>
              <a:latin typeface="Cambria"/>
              <a:ea typeface="Cambria"/>
              <a:cs typeface="Cambria"/>
              <a:sym typeface="Cambria"/>
            </a:endParaRPr>
          </a:p>
        </p:txBody>
      </p:sp>
      <p:sp>
        <p:nvSpPr>
          <p:cNvPr id="1149" name="Google Shape;1149;p40"/>
          <p:cNvSpPr txBox="1"/>
          <p:nvPr/>
        </p:nvSpPr>
        <p:spPr>
          <a:xfrm>
            <a:off x="4268923" y="2383485"/>
            <a:ext cx="1561661" cy="589594"/>
          </a:xfrm>
          <a:prstGeom prst="rect">
            <a:avLst/>
          </a:prstGeom>
          <a:noFill/>
          <a:ln>
            <a:noFill/>
          </a:ln>
        </p:spPr>
        <p:txBody>
          <a:bodyPr anchorCtr="0" anchor="ctr" bIns="48100" lIns="96200" spcFirstLastPara="1" rIns="96200" wrap="square" tIns="48100">
            <a:noAutofit/>
          </a:bodyPr>
          <a:lstStyle/>
          <a:p>
            <a:pPr indent="0" lvl="0" marL="0" marR="0" rtl="0" algn="l">
              <a:spcBef>
                <a:spcPts val="0"/>
              </a:spcBef>
              <a:spcAft>
                <a:spcPts val="0"/>
              </a:spcAft>
              <a:buNone/>
            </a:pPr>
            <a:r>
              <a:rPr lang="tr-TR" sz="3200">
                <a:solidFill>
                  <a:srgbClr val="FFFFFF"/>
                </a:solidFill>
                <a:latin typeface="Cambria"/>
                <a:ea typeface="Cambria"/>
                <a:cs typeface="Cambria"/>
                <a:sym typeface="Cambria"/>
              </a:rPr>
              <a:t>Defined</a:t>
            </a:r>
            <a:endParaRPr sz="3200">
              <a:solidFill>
                <a:srgbClr val="FFFFFF"/>
              </a:solidFill>
              <a:latin typeface="Cambria"/>
              <a:ea typeface="Cambria"/>
              <a:cs typeface="Cambria"/>
              <a:sym typeface="Cambria"/>
            </a:endParaRPr>
          </a:p>
        </p:txBody>
      </p:sp>
      <p:cxnSp>
        <p:nvCxnSpPr>
          <p:cNvPr id="1150" name="Google Shape;1150;p40"/>
          <p:cNvCxnSpPr/>
          <p:nvPr/>
        </p:nvCxnSpPr>
        <p:spPr>
          <a:xfrm>
            <a:off x="6297127" y="2015579"/>
            <a:ext cx="1121480" cy="0"/>
          </a:xfrm>
          <a:prstGeom prst="straightConnector1">
            <a:avLst/>
          </a:prstGeom>
          <a:noFill/>
          <a:ln cap="flat" cmpd="sng" w="9525">
            <a:solidFill>
              <a:srgbClr val="000000"/>
            </a:solidFill>
            <a:prstDash val="dot"/>
            <a:miter lim="800000"/>
            <a:headEnd len="med" w="med" type="oval"/>
            <a:tailEnd len="med" w="med" type="oval"/>
          </a:ln>
        </p:spPr>
      </p:cxnSp>
      <p:cxnSp>
        <p:nvCxnSpPr>
          <p:cNvPr id="1151" name="Google Shape;1151;p40"/>
          <p:cNvCxnSpPr/>
          <p:nvPr/>
        </p:nvCxnSpPr>
        <p:spPr>
          <a:xfrm>
            <a:off x="5100087" y="2991240"/>
            <a:ext cx="2318521" cy="0"/>
          </a:xfrm>
          <a:prstGeom prst="straightConnector1">
            <a:avLst/>
          </a:prstGeom>
          <a:noFill/>
          <a:ln cap="flat" cmpd="sng" w="9525">
            <a:solidFill>
              <a:srgbClr val="000000"/>
            </a:solidFill>
            <a:prstDash val="dot"/>
            <a:miter lim="800000"/>
            <a:headEnd len="med" w="med" type="oval"/>
            <a:tailEnd len="med" w="med" type="oval"/>
          </a:ln>
        </p:spPr>
      </p:cxnSp>
      <p:cxnSp>
        <p:nvCxnSpPr>
          <p:cNvPr id="1152" name="Google Shape;1152;p40"/>
          <p:cNvCxnSpPr/>
          <p:nvPr/>
        </p:nvCxnSpPr>
        <p:spPr>
          <a:xfrm>
            <a:off x="3619307" y="4102841"/>
            <a:ext cx="3799300" cy="0"/>
          </a:xfrm>
          <a:prstGeom prst="straightConnector1">
            <a:avLst/>
          </a:prstGeom>
          <a:noFill/>
          <a:ln cap="flat" cmpd="sng" w="9525">
            <a:solidFill>
              <a:srgbClr val="000000"/>
            </a:solidFill>
            <a:prstDash val="dot"/>
            <a:miter lim="800000"/>
            <a:headEnd len="med" w="med" type="oval"/>
            <a:tailEnd len="med" w="med" type="oval"/>
          </a:ln>
        </p:spPr>
      </p:cxnSp>
      <p:cxnSp>
        <p:nvCxnSpPr>
          <p:cNvPr id="1153" name="Google Shape;1153;p40"/>
          <p:cNvCxnSpPr/>
          <p:nvPr/>
        </p:nvCxnSpPr>
        <p:spPr>
          <a:xfrm>
            <a:off x="1969692" y="5260899"/>
            <a:ext cx="5448914" cy="0"/>
          </a:xfrm>
          <a:prstGeom prst="straightConnector1">
            <a:avLst/>
          </a:prstGeom>
          <a:noFill/>
          <a:ln cap="flat" cmpd="sng" w="9525">
            <a:solidFill>
              <a:srgbClr val="000000"/>
            </a:solidFill>
            <a:prstDash val="dot"/>
            <a:miter lim="800000"/>
            <a:headEnd len="med" w="med" type="oval"/>
            <a:tailEnd len="med" w="med" type="oval"/>
          </a:ln>
        </p:spPr>
      </p:cxnSp>
      <p:sp>
        <p:nvSpPr>
          <p:cNvPr id="1154" name="Google Shape;1154;p40"/>
          <p:cNvSpPr txBox="1"/>
          <p:nvPr/>
        </p:nvSpPr>
        <p:spPr>
          <a:xfrm>
            <a:off x="7506557" y="4971206"/>
            <a:ext cx="4038917" cy="737327"/>
          </a:xfrm>
          <a:prstGeom prst="rect">
            <a:avLst/>
          </a:prstGeom>
          <a:noFill/>
          <a:ln>
            <a:noFill/>
          </a:ln>
        </p:spPr>
        <p:txBody>
          <a:bodyPr anchorCtr="0" anchor="t" bIns="48100" lIns="96200" spcFirstLastPara="1" rIns="96200" wrap="square" tIns="48100">
            <a:noAutofit/>
          </a:bodyPr>
          <a:lstStyle/>
          <a:p>
            <a:pPr indent="0" lvl="0" marL="0" marR="0" rtl="0" algn="l">
              <a:lnSpc>
                <a:spcPct val="130000"/>
              </a:lnSpc>
              <a:spcBef>
                <a:spcPts val="0"/>
              </a:spcBef>
              <a:spcAft>
                <a:spcPts val="0"/>
              </a:spcAft>
              <a:buNone/>
            </a:pPr>
            <a:r>
              <a:rPr lang="tr-TR" sz="1600">
                <a:solidFill>
                  <a:srgbClr val="7F7F7F"/>
                </a:solidFill>
                <a:latin typeface="Cambria"/>
                <a:ea typeface="Cambria"/>
                <a:cs typeface="Cambria"/>
                <a:sym typeface="Cambria"/>
              </a:rPr>
              <a:t>Enjoy the little things in life, because one day you will look back and realize they</a:t>
            </a:r>
            <a:endParaRPr sz="1600">
              <a:solidFill>
                <a:srgbClr val="7F7F7F"/>
              </a:solidFill>
              <a:latin typeface="Cambria"/>
              <a:ea typeface="Cambria"/>
              <a:cs typeface="Cambria"/>
              <a:sym typeface="Cambria"/>
            </a:endParaRPr>
          </a:p>
        </p:txBody>
      </p:sp>
      <p:sp>
        <p:nvSpPr>
          <p:cNvPr id="1155" name="Google Shape;1155;p40"/>
          <p:cNvSpPr txBox="1"/>
          <p:nvPr/>
        </p:nvSpPr>
        <p:spPr>
          <a:xfrm>
            <a:off x="7506557" y="3830943"/>
            <a:ext cx="4038917" cy="737327"/>
          </a:xfrm>
          <a:prstGeom prst="rect">
            <a:avLst/>
          </a:prstGeom>
          <a:noFill/>
          <a:ln>
            <a:noFill/>
          </a:ln>
        </p:spPr>
        <p:txBody>
          <a:bodyPr anchorCtr="0" anchor="t" bIns="48100" lIns="96200" spcFirstLastPara="1" rIns="96200" wrap="square" tIns="48100">
            <a:noAutofit/>
          </a:bodyPr>
          <a:lstStyle/>
          <a:p>
            <a:pPr indent="0" lvl="0" marL="0" marR="0" rtl="0" algn="l">
              <a:lnSpc>
                <a:spcPct val="130000"/>
              </a:lnSpc>
              <a:spcBef>
                <a:spcPts val="0"/>
              </a:spcBef>
              <a:spcAft>
                <a:spcPts val="0"/>
              </a:spcAft>
              <a:buNone/>
            </a:pPr>
            <a:r>
              <a:rPr lang="tr-TR" sz="1600">
                <a:solidFill>
                  <a:srgbClr val="7F7F7F"/>
                </a:solidFill>
                <a:latin typeface="Cambria"/>
                <a:ea typeface="Cambria"/>
                <a:cs typeface="Cambria"/>
                <a:sym typeface="Cambria"/>
              </a:rPr>
              <a:t>Everyone wants, happiness. No one wants pain. But you can’t have a rainbow without a</a:t>
            </a:r>
            <a:endParaRPr sz="1600">
              <a:solidFill>
                <a:srgbClr val="7F7F7F"/>
              </a:solidFill>
              <a:latin typeface="Cambria"/>
              <a:ea typeface="Cambria"/>
              <a:cs typeface="Cambria"/>
              <a:sym typeface="Cambria"/>
            </a:endParaRPr>
          </a:p>
        </p:txBody>
      </p:sp>
      <p:sp>
        <p:nvSpPr>
          <p:cNvPr id="1156" name="Google Shape;1156;p40"/>
          <p:cNvSpPr txBox="1"/>
          <p:nvPr/>
        </p:nvSpPr>
        <p:spPr>
          <a:xfrm>
            <a:off x="7506557" y="2690682"/>
            <a:ext cx="4038917" cy="737327"/>
          </a:xfrm>
          <a:prstGeom prst="rect">
            <a:avLst/>
          </a:prstGeom>
          <a:noFill/>
          <a:ln>
            <a:noFill/>
          </a:ln>
        </p:spPr>
        <p:txBody>
          <a:bodyPr anchorCtr="0" anchor="t" bIns="48100" lIns="96200" spcFirstLastPara="1" rIns="96200" wrap="square" tIns="48100">
            <a:noAutofit/>
          </a:bodyPr>
          <a:lstStyle/>
          <a:p>
            <a:pPr indent="0" lvl="0" marL="0" marR="0" rtl="0" algn="l">
              <a:lnSpc>
                <a:spcPct val="130000"/>
              </a:lnSpc>
              <a:spcBef>
                <a:spcPts val="0"/>
              </a:spcBef>
              <a:spcAft>
                <a:spcPts val="0"/>
              </a:spcAft>
              <a:buNone/>
            </a:pPr>
            <a:r>
              <a:rPr lang="tr-TR" sz="1600">
                <a:solidFill>
                  <a:srgbClr val="7F7F7F"/>
                </a:solidFill>
                <a:latin typeface="Cambria"/>
                <a:ea typeface="Cambria"/>
                <a:cs typeface="Cambria"/>
                <a:sym typeface="Cambria"/>
              </a:rPr>
              <a:t>Enjoy the little things in life, because one day you will look back and realize they</a:t>
            </a:r>
            <a:endParaRPr sz="1600">
              <a:solidFill>
                <a:srgbClr val="7F7F7F"/>
              </a:solidFill>
              <a:latin typeface="Cambria"/>
              <a:ea typeface="Cambria"/>
              <a:cs typeface="Cambria"/>
              <a:sym typeface="Cambria"/>
            </a:endParaRPr>
          </a:p>
        </p:txBody>
      </p:sp>
      <p:sp>
        <p:nvSpPr>
          <p:cNvPr id="1157" name="Google Shape;1157;p40"/>
          <p:cNvSpPr txBox="1"/>
          <p:nvPr/>
        </p:nvSpPr>
        <p:spPr>
          <a:xfrm>
            <a:off x="7506557" y="1769616"/>
            <a:ext cx="4038917" cy="737327"/>
          </a:xfrm>
          <a:prstGeom prst="rect">
            <a:avLst/>
          </a:prstGeom>
          <a:noFill/>
          <a:ln>
            <a:noFill/>
          </a:ln>
        </p:spPr>
        <p:txBody>
          <a:bodyPr anchorCtr="0" anchor="t" bIns="48100" lIns="96200" spcFirstLastPara="1" rIns="96200" wrap="square" tIns="48100">
            <a:noAutofit/>
          </a:bodyPr>
          <a:lstStyle/>
          <a:p>
            <a:pPr indent="0" lvl="0" marL="0" marR="0" rtl="0" algn="l">
              <a:lnSpc>
                <a:spcPct val="130000"/>
              </a:lnSpc>
              <a:spcBef>
                <a:spcPts val="0"/>
              </a:spcBef>
              <a:spcAft>
                <a:spcPts val="0"/>
              </a:spcAft>
              <a:buNone/>
            </a:pPr>
            <a:r>
              <a:rPr lang="tr-TR" sz="1600">
                <a:solidFill>
                  <a:srgbClr val="7F7F7F"/>
                </a:solidFill>
                <a:latin typeface="Cambria"/>
                <a:ea typeface="Cambria"/>
                <a:cs typeface="Cambria"/>
                <a:sym typeface="Cambria"/>
              </a:rPr>
              <a:t>Everyone wants, happiness. No one wants pain. But you can’t have a rainbow without a</a:t>
            </a:r>
            <a:endParaRPr sz="1600">
              <a:solidFill>
                <a:srgbClr val="7F7F7F"/>
              </a:solidFill>
              <a:latin typeface="Cambria"/>
              <a:ea typeface="Cambria"/>
              <a:cs typeface="Cambria"/>
              <a:sym typeface="Cambria"/>
            </a:endParaRPr>
          </a:p>
        </p:txBody>
      </p:sp>
      <p:sp>
        <p:nvSpPr>
          <p:cNvPr id="1158" name="Google Shape;1158;p40"/>
          <p:cNvSpPr txBox="1"/>
          <p:nvPr/>
        </p:nvSpPr>
        <p:spPr>
          <a:xfrm>
            <a:off x="5771115" y="1633343"/>
            <a:ext cx="1091596" cy="404928"/>
          </a:xfrm>
          <a:prstGeom prst="rect">
            <a:avLst/>
          </a:prstGeom>
          <a:noFill/>
          <a:ln>
            <a:noFill/>
          </a:ln>
        </p:spPr>
        <p:txBody>
          <a:bodyPr anchorCtr="0" anchor="ctr" bIns="48100" lIns="96200" spcFirstLastPara="1" rIns="96200" wrap="square" tIns="48100">
            <a:noAutofit/>
          </a:bodyPr>
          <a:lstStyle/>
          <a:p>
            <a:pPr indent="0" lvl="0" marL="0" marR="0" rtl="0" algn="l">
              <a:spcBef>
                <a:spcPts val="0"/>
              </a:spcBef>
              <a:spcAft>
                <a:spcPts val="0"/>
              </a:spcAft>
              <a:buNone/>
            </a:pPr>
            <a:r>
              <a:rPr lang="tr-TR" sz="2000">
                <a:solidFill>
                  <a:srgbClr val="FFFFFF"/>
                </a:solidFill>
                <a:latin typeface="Cambria"/>
                <a:ea typeface="Cambria"/>
                <a:cs typeface="Cambria"/>
                <a:sym typeface="Cambria"/>
              </a:rPr>
              <a:t>Focused</a:t>
            </a:r>
            <a:endParaRPr sz="2000">
              <a:solidFill>
                <a:srgbClr val="FFFFFF"/>
              </a:solidFill>
              <a:latin typeface="Cambria"/>
              <a:ea typeface="Cambria"/>
              <a:cs typeface="Cambria"/>
              <a:sym typeface="Cambria"/>
            </a:endParaRPr>
          </a:p>
        </p:txBody>
      </p:sp>
      <p:sp>
        <p:nvSpPr>
          <p:cNvPr id="1159" name="Google Shape;1159;p40"/>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Distribute</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1">
                                  <p:stCondLst>
                                    <p:cond delay="0"/>
                                  </p:stCondLst>
                                  <p:childTnLst>
                                    <p:set>
                                      <p:cBhvr>
                                        <p:cTn dur="1" fill="hold">
                                          <p:stCondLst>
                                            <p:cond delay="0"/>
                                          </p:stCondLst>
                                        </p:cTn>
                                        <p:tgtEl>
                                          <p:spTgt spid="1139"/>
                                        </p:tgtEl>
                                        <p:attrNameLst>
                                          <p:attrName>style.visibility</p:attrName>
                                        </p:attrNameLst>
                                      </p:cBhvr>
                                      <p:to>
                                        <p:strVal val="visible"/>
                                      </p:to>
                                    </p:set>
                                    <p:anim calcmode="lin" valueType="num">
                                      <p:cBhvr additive="base">
                                        <p:cTn dur="500"/>
                                        <p:tgtEl>
                                          <p:spTgt spid="1139"/>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1">
                                  <p:stCondLst>
                                    <p:cond delay="200"/>
                                  </p:stCondLst>
                                  <p:childTnLst>
                                    <p:set>
                                      <p:cBhvr>
                                        <p:cTn dur="1" fill="hold">
                                          <p:stCondLst>
                                            <p:cond delay="0"/>
                                          </p:stCondLst>
                                        </p:cTn>
                                        <p:tgtEl>
                                          <p:spTgt spid="1141"/>
                                        </p:tgtEl>
                                        <p:attrNameLst>
                                          <p:attrName>style.visibility</p:attrName>
                                        </p:attrNameLst>
                                      </p:cBhvr>
                                      <p:to>
                                        <p:strVal val="visible"/>
                                      </p:to>
                                    </p:set>
                                    <p:anim calcmode="lin" valueType="num">
                                      <p:cBhvr additive="base">
                                        <p:cTn dur="500"/>
                                        <p:tgtEl>
                                          <p:spTgt spid="1141"/>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1">
                                  <p:stCondLst>
                                    <p:cond delay="400"/>
                                  </p:stCondLst>
                                  <p:childTnLst>
                                    <p:set>
                                      <p:cBhvr>
                                        <p:cTn dur="1" fill="hold">
                                          <p:stCondLst>
                                            <p:cond delay="0"/>
                                          </p:stCondLst>
                                        </p:cTn>
                                        <p:tgtEl>
                                          <p:spTgt spid="1143"/>
                                        </p:tgtEl>
                                        <p:attrNameLst>
                                          <p:attrName>style.visibility</p:attrName>
                                        </p:attrNameLst>
                                      </p:cBhvr>
                                      <p:to>
                                        <p:strVal val="visible"/>
                                      </p:to>
                                    </p:set>
                                    <p:anim calcmode="lin" valueType="num">
                                      <p:cBhvr additive="base">
                                        <p:cTn dur="500"/>
                                        <p:tgtEl>
                                          <p:spTgt spid="1143"/>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1">
                                  <p:stCondLst>
                                    <p:cond delay="600"/>
                                  </p:stCondLst>
                                  <p:childTnLst>
                                    <p:set>
                                      <p:cBhvr>
                                        <p:cTn dur="1" fill="hold">
                                          <p:stCondLst>
                                            <p:cond delay="0"/>
                                          </p:stCondLst>
                                        </p:cTn>
                                        <p:tgtEl>
                                          <p:spTgt spid="1145"/>
                                        </p:tgtEl>
                                        <p:attrNameLst>
                                          <p:attrName>style.visibility</p:attrName>
                                        </p:attrNameLst>
                                      </p:cBhvr>
                                      <p:to>
                                        <p:strVal val="visible"/>
                                      </p:to>
                                    </p:set>
                                    <p:anim calcmode="lin" valueType="num">
                                      <p:cBhvr additive="base">
                                        <p:cTn dur="500"/>
                                        <p:tgtEl>
                                          <p:spTgt spid="1145"/>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146"/>
                                        </p:tgtEl>
                                        <p:attrNameLst>
                                          <p:attrName>style.visibility</p:attrName>
                                        </p:attrNameLst>
                                      </p:cBhvr>
                                      <p:to>
                                        <p:strVal val="visible"/>
                                      </p:to>
                                    </p:set>
                                    <p:animEffect filter="fade" transition="in">
                                      <p:cBhvr>
                                        <p:cTn dur="500"/>
                                        <p:tgtEl>
                                          <p:spTgt spid="1146"/>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147"/>
                                        </p:tgtEl>
                                        <p:attrNameLst>
                                          <p:attrName>style.visibility</p:attrName>
                                        </p:attrNameLst>
                                      </p:cBhvr>
                                      <p:to>
                                        <p:strVal val="visible"/>
                                      </p:to>
                                    </p:set>
                                    <p:animEffect filter="fade" transition="in">
                                      <p:cBhvr>
                                        <p:cTn dur="1000"/>
                                        <p:tgtEl>
                                          <p:spTgt spid="1147"/>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153"/>
                                        </p:tgtEl>
                                        <p:attrNameLst>
                                          <p:attrName>style.visibility</p:attrName>
                                        </p:attrNameLst>
                                      </p:cBhvr>
                                      <p:to>
                                        <p:strVal val="visible"/>
                                      </p:to>
                                    </p:set>
                                    <p:animEffect filter="fade" transition="in">
                                      <p:cBhvr>
                                        <p:cTn dur="500"/>
                                        <p:tgtEl>
                                          <p:spTgt spid="1153"/>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1154"/>
                                        </p:tgtEl>
                                        <p:attrNameLst>
                                          <p:attrName>style.visibility</p:attrName>
                                        </p:attrNameLst>
                                      </p:cBhvr>
                                      <p:to>
                                        <p:strVal val="visible"/>
                                      </p:to>
                                    </p:set>
                                    <p:animEffect filter="fade" transition="in">
                                      <p:cBhvr>
                                        <p:cTn dur="500"/>
                                        <p:tgtEl>
                                          <p:spTgt spid="1154"/>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144"/>
                                        </p:tgtEl>
                                        <p:attrNameLst>
                                          <p:attrName>style.visibility</p:attrName>
                                        </p:attrNameLst>
                                      </p:cBhvr>
                                      <p:to>
                                        <p:strVal val="visible"/>
                                      </p:to>
                                    </p:set>
                                    <p:animEffect filter="fade" transition="in">
                                      <p:cBhvr>
                                        <p:cTn dur="500"/>
                                        <p:tgtEl>
                                          <p:spTgt spid="1144"/>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1148"/>
                                        </p:tgtEl>
                                        <p:attrNameLst>
                                          <p:attrName>style.visibility</p:attrName>
                                        </p:attrNameLst>
                                      </p:cBhvr>
                                      <p:to>
                                        <p:strVal val="visible"/>
                                      </p:to>
                                    </p:set>
                                    <p:animEffect filter="fade" transition="in">
                                      <p:cBhvr>
                                        <p:cTn dur="1000"/>
                                        <p:tgtEl>
                                          <p:spTgt spid="1148"/>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1152"/>
                                        </p:tgtEl>
                                        <p:attrNameLst>
                                          <p:attrName>style.visibility</p:attrName>
                                        </p:attrNameLst>
                                      </p:cBhvr>
                                      <p:to>
                                        <p:strVal val="visible"/>
                                      </p:to>
                                    </p:set>
                                    <p:animEffect filter="fade" transition="in">
                                      <p:cBhvr>
                                        <p:cTn dur="500"/>
                                        <p:tgtEl>
                                          <p:spTgt spid="1152"/>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1155"/>
                                        </p:tgtEl>
                                        <p:attrNameLst>
                                          <p:attrName>style.visibility</p:attrName>
                                        </p:attrNameLst>
                                      </p:cBhvr>
                                      <p:to>
                                        <p:strVal val="visible"/>
                                      </p:to>
                                    </p:set>
                                    <p:animEffect filter="fade" transition="in">
                                      <p:cBhvr>
                                        <p:cTn dur="500"/>
                                        <p:tgtEl>
                                          <p:spTgt spid="1155"/>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1142"/>
                                        </p:tgtEl>
                                        <p:attrNameLst>
                                          <p:attrName>style.visibility</p:attrName>
                                        </p:attrNameLst>
                                      </p:cBhvr>
                                      <p:to>
                                        <p:strVal val="visible"/>
                                      </p:to>
                                    </p:set>
                                    <p:animEffect filter="fade" transition="in">
                                      <p:cBhvr>
                                        <p:cTn dur="500"/>
                                        <p:tgtEl>
                                          <p:spTgt spid="1142"/>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1149"/>
                                        </p:tgtEl>
                                        <p:attrNameLst>
                                          <p:attrName>style.visibility</p:attrName>
                                        </p:attrNameLst>
                                      </p:cBhvr>
                                      <p:to>
                                        <p:strVal val="visible"/>
                                      </p:to>
                                    </p:set>
                                    <p:animEffect filter="fade" transition="in">
                                      <p:cBhvr>
                                        <p:cTn dur="1000"/>
                                        <p:tgtEl>
                                          <p:spTgt spid="1149"/>
                                        </p:tgtEl>
                                      </p:cBhvr>
                                    </p:animEffect>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1151"/>
                                        </p:tgtEl>
                                        <p:attrNameLst>
                                          <p:attrName>style.visibility</p:attrName>
                                        </p:attrNameLst>
                                      </p:cBhvr>
                                      <p:to>
                                        <p:strVal val="visible"/>
                                      </p:to>
                                    </p:set>
                                    <p:animEffect filter="fade" transition="in">
                                      <p:cBhvr>
                                        <p:cTn dur="500"/>
                                        <p:tgtEl>
                                          <p:spTgt spid="1151"/>
                                        </p:tgtEl>
                                      </p:cBhvr>
                                    </p:animEffect>
                                  </p:childTnLst>
                                </p:cTn>
                              </p:par>
                            </p:childTnLst>
                          </p:cTn>
                        </p:par>
                        <p:par>
                          <p:cTn fill="hold">
                            <p:stCondLst>
                              <p:cond delay="7500"/>
                            </p:stCondLst>
                            <p:childTnLst>
                              <p:par>
                                <p:cTn fill="hold" nodeType="afterEffect" presetClass="entr" presetID="10" presetSubtype="0">
                                  <p:stCondLst>
                                    <p:cond delay="0"/>
                                  </p:stCondLst>
                                  <p:childTnLst>
                                    <p:set>
                                      <p:cBhvr>
                                        <p:cTn dur="1" fill="hold">
                                          <p:stCondLst>
                                            <p:cond delay="0"/>
                                          </p:stCondLst>
                                        </p:cTn>
                                        <p:tgtEl>
                                          <p:spTgt spid="1156"/>
                                        </p:tgtEl>
                                        <p:attrNameLst>
                                          <p:attrName>style.visibility</p:attrName>
                                        </p:attrNameLst>
                                      </p:cBhvr>
                                      <p:to>
                                        <p:strVal val="visible"/>
                                      </p:to>
                                    </p:set>
                                    <p:animEffect filter="fade" transition="in">
                                      <p:cBhvr>
                                        <p:cTn dur="500"/>
                                        <p:tgtEl>
                                          <p:spTgt spid="1156"/>
                                        </p:tgtEl>
                                      </p:cBhvr>
                                    </p:animEffect>
                                  </p:childTnLst>
                                </p:cTn>
                              </p:par>
                            </p:childTnLst>
                          </p:cTn>
                        </p:par>
                        <p:par>
                          <p:cTn fill="hold">
                            <p:stCondLst>
                              <p:cond delay="8000"/>
                            </p:stCondLst>
                            <p:childTnLst>
                              <p:par>
                                <p:cTn fill="hold" nodeType="afterEffect" presetClass="entr" presetID="10" presetSubtype="0">
                                  <p:stCondLst>
                                    <p:cond delay="0"/>
                                  </p:stCondLst>
                                  <p:childTnLst>
                                    <p:set>
                                      <p:cBhvr>
                                        <p:cTn dur="1" fill="hold">
                                          <p:stCondLst>
                                            <p:cond delay="0"/>
                                          </p:stCondLst>
                                        </p:cTn>
                                        <p:tgtEl>
                                          <p:spTgt spid="1140"/>
                                        </p:tgtEl>
                                        <p:attrNameLst>
                                          <p:attrName>style.visibility</p:attrName>
                                        </p:attrNameLst>
                                      </p:cBhvr>
                                      <p:to>
                                        <p:strVal val="visible"/>
                                      </p:to>
                                    </p:set>
                                    <p:animEffect filter="fade" transition="in">
                                      <p:cBhvr>
                                        <p:cTn dur="500"/>
                                        <p:tgtEl>
                                          <p:spTgt spid="1140"/>
                                        </p:tgtEl>
                                      </p:cBhvr>
                                    </p:animEffect>
                                  </p:childTnLst>
                                </p:cTn>
                              </p:par>
                            </p:childTnLst>
                          </p:cTn>
                        </p:par>
                        <p:par>
                          <p:cTn fill="hold">
                            <p:stCondLst>
                              <p:cond delay="8500"/>
                            </p:stCondLst>
                            <p:childTnLst>
                              <p:par>
                                <p:cTn fill="hold" nodeType="afterEffect" presetClass="entr" presetID="10" presetSubtype="0">
                                  <p:stCondLst>
                                    <p:cond delay="0"/>
                                  </p:stCondLst>
                                  <p:childTnLst>
                                    <p:set>
                                      <p:cBhvr>
                                        <p:cTn dur="1" fill="hold">
                                          <p:stCondLst>
                                            <p:cond delay="0"/>
                                          </p:stCondLst>
                                        </p:cTn>
                                        <p:tgtEl>
                                          <p:spTgt spid="1158"/>
                                        </p:tgtEl>
                                        <p:attrNameLst>
                                          <p:attrName>style.visibility</p:attrName>
                                        </p:attrNameLst>
                                      </p:cBhvr>
                                      <p:to>
                                        <p:strVal val="visible"/>
                                      </p:to>
                                    </p:set>
                                    <p:animEffect filter="fade" transition="in">
                                      <p:cBhvr>
                                        <p:cTn dur="1000"/>
                                        <p:tgtEl>
                                          <p:spTgt spid="1158"/>
                                        </p:tgtEl>
                                      </p:cBhvr>
                                    </p:animEffect>
                                  </p:childTnLst>
                                </p:cTn>
                              </p:par>
                            </p:childTnLst>
                          </p:cTn>
                        </p:par>
                        <p:par>
                          <p:cTn fill="hold">
                            <p:stCondLst>
                              <p:cond delay="9500"/>
                            </p:stCondLst>
                            <p:childTnLst>
                              <p:par>
                                <p:cTn fill="hold" nodeType="afterEffect" presetClass="entr" presetID="10" presetSubtype="0">
                                  <p:stCondLst>
                                    <p:cond delay="0"/>
                                  </p:stCondLst>
                                  <p:childTnLst>
                                    <p:set>
                                      <p:cBhvr>
                                        <p:cTn dur="1" fill="hold">
                                          <p:stCondLst>
                                            <p:cond delay="0"/>
                                          </p:stCondLst>
                                        </p:cTn>
                                        <p:tgtEl>
                                          <p:spTgt spid="1150"/>
                                        </p:tgtEl>
                                        <p:attrNameLst>
                                          <p:attrName>style.visibility</p:attrName>
                                        </p:attrNameLst>
                                      </p:cBhvr>
                                      <p:to>
                                        <p:strVal val="visible"/>
                                      </p:to>
                                    </p:set>
                                    <p:animEffect filter="fade" transition="in">
                                      <p:cBhvr>
                                        <p:cTn dur="500"/>
                                        <p:tgtEl>
                                          <p:spTgt spid="1150"/>
                                        </p:tgtEl>
                                      </p:cBhvr>
                                    </p:animEffect>
                                  </p:childTnLst>
                                </p:cTn>
                              </p:par>
                            </p:childTnLst>
                          </p:cTn>
                        </p:par>
                        <p:par>
                          <p:cTn fill="hold">
                            <p:stCondLst>
                              <p:cond delay="10000"/>
                            </p:stCondLst>
                            <p:childTnLst>
                              <p:par>
                                <p:cTn fill="hold" nodeType="afterEffect" presetClass="entr" presetID="10" presetSubtype="0">
                                  <p:stCondLst>
                                    <p:cond delay="0"/>
                                  </p:stCondLst>
                                  <p:childTnLst>
                                    <p:set>
                                      <p:cBhvr>
                                        <p:cTn dur="1" fill="hold">
                                          <p:stCondLst>
                                            <p:cond delay="0"/>
                                          </p:stCondLst>
                                        </p:cTn>
                                        <p:tgtEl>
                                          <p:spTgt spid="1157"/>
                                        </p:tgtEl>
                                        <p:attrNameLst>
                                          <p:attrName>style.visibility</p:attrName>
                                        </p:attrNameLst>
                                      </p:cBhvr>
                                      <p:to>
                                        <p:strVal val="visible"/>
                                      </p:to>
                                    </p:set>
                                    <p:animEffect filter="fade" transition="in">
                                      <p:cBhvr>
                                        <p:cTn dur="500"/>
                                        <p:tgtEl>
                                          <p:spTgt spid="1157"/>
                                        </p:tgtEl>
                                      </p:cBhvr>
                                    </p:animEffect>
                                  </p:childTnLst>
                                </p:cTn>
                              </p:par>
                            </p:childTnLst>
                          </p:cTn>
                        </p:par>
                        <p:par>
                          <p:cTn fill="hold">
                            <p:stCondLst>
                              <p:cond delay="10500"/>
                            </p:stCondLst>
                            <p:childTnLst>
                              <p:par>
                                <p:cTn fill="hold" nodeType="afterEffect" presetClass="entr" presetID="10" presetSubtype="0">
                                  <p:stCondLst>
                                    <p:cond delay="0"/>
                                  </p:stCondLst>
                                  <p:childTnLst>
                                    <p:set>
                                      <p:cBhvr>
                                        <p:cTn dur="1" fill="hold">
                                          <p:stCondLst>
                                            <p:cond delay="0"/>
                                          </p:stCondLst>
                                        </p:cTn>
                                        <p:tgtEl>
                                          <p:spTgt spid="1159"/>
                                        </p:tgtEl>
                                        <p:attrNameLst>
                                          <p:attrName>style.visibility</p:attrName>
                                        </p:attrNameLst>
                                      </p:cBhvr>
                                      <p:to>
                                        <p:strVal val="visible"/>
                                      </p:to>
                                    </p:set>
                                    <p:animEffect filter="fade" transition="in">
                                      <p:cBhvr>
                                        <p:cTn dur="500"/>
                                        <p:tgtEl>
                                          <p:spTgt spid="115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3" name="Shape 1163"/>
        <p:cNvGrpSpPr/>
        <p:nvPr/>
      </p:nvGrpSpPr>
      <p:grpSpPr>
        <a:xfrm>
          <a:off x="0" y="0"/>
          <a:ext cx="0" cy="0"/>
          <a:chOff x="0" y="0"/>
          <a:chExt cx="0" cy="0"/>
        </a:xfrm>
      </p:grpSpPr>
      <p:sp>
        <p:nvSpPr>
          <p:cNvPr id="1164" name="Google Shape;1164;p41"/>
          <p:cNvSpPr/>
          <p:nvPr/>
        </p:nvSpPr>
        <p:spPr>
          <a:xfrm>
            <a:off x="3382479" y="1892701"/>
            <a:ext cx="7704776" cy="1627293"/>
          </a:xfrm>
          <a:prstGeom prst="roundRect">
            <a:avLst>
              <a:gd fmla="val 3818" name="adj"/>
            </a:avLst>
          </a:prstGeom>
          <a:noFill/>
          <a:ln cap="flat" cmpd="sng" w="19050">
            <a:solidFill>
              <a:srgbClr val="00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grpSp>
        <p:nvGrpSpPr>
          <p:cNvPr id="1165" name="Google Shape;1165;p41"/>
          <p:cNvGrpSpPr/>
          <p:nvPr/>
        </p:nvGrpSpPr>
        <p:grpSpPr>
          <a:xfrm>
            <a:off x="2212267" y="2387871"/>
            <a:ext cx="1936246" cy="636951"/>
            <a:chOff x="1677848" y="1867118"/>
            <a:chExt cx="1453992" cy="477352"/>
          </a:xfrm>
        </p:grpSpPr>
        <p:sp>
          <p:nvSpPr>
            <p:cNvPr id="1166" name="Google Shape;1166;p41"/>
            <p:cNvSpPr/>
            <p:nvPr/>
          </p:nvSpPr>
          <p:spPr>
            <a:xfrm>
              <a:off x="1677848" y="1867118"/>
              <a:ext cx="1453992" cy="477352"/>
            </a:xfrm>
            <a:prstGeom prst="roundRect">
              <a:avLst>
                <a:gd fmla="val 24877" name="adj"/>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000"/>
                <a:buFont typeface="Cambria"/>
                <a:buNone/>
              </a:pPr>
              <a:r>
                <a:t/>
              </a:r>
              <a:endParaRPr b="0" i="0" sz="2000" u="none" cap="none" strike="noStrike">
                <a:solidFill>
                  <a:srgbClr val="FFFFFF"/>
                </a:solidFill>
                <a:latin typeface="Cambria"/>
                <a:ea typeface="Cambria"/>
                <a:cs typeface="Cambria"/>
                <a:sym typeface="Cambria"/>
              </a:endParaRPr>
            </a:p>
          </p:txBody>
        </p:sp>
        <p:sp>
          <p:nvSpPr>
            <p:cNvPr id="1167" name="Google Shape;1167;p41"/>
            <p:cNvSpPr/>
            <p:nvPr/>
          </p:nvSpPr>
          <p:spPr>
            <a:xfrm>
              <a:off x="2164746" y="1921128"/>
              <a:ext cx="890580" cy="29985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2000"/>
                <a:buFont typeface="Cambria"/>
                <a:buNone/>
              </a:pPr>
              <a:r>
                <a:rPr b="1" i="0" lang="tr-TR" sz="2000" u="none" cap="none" strike="noStrike">
                  <a:solidFill>
                    <a:srgbClr val="FFFFFF"/>
                  </a:solidFill>
                  <a:latin typeface="Cambria"/>
                  <a:ea typeface="Cambria"/>
                  <a:cs typeface="Cambria"/>
                  <a:sym typeface="Cambria"/>
                </a:rPr>
                <a:t>32500</a:t>
              </a:r>
              <a:endParaRPr b="1" i="0" sz="2000" u="none" cap="none" strike="noStrike">
                <a:solidFill>
                  <a:srgbClr val="FFFFFF"/>
                </a:solidFill>
                <a:latin typeface="Cambria"/>
                <a:ea typeface="Cambria"/>
                <a:cs typeface="Cambria"/>
                <a:sym typeface="Cambria"/>
              </a:endParaRPr>
            </a:p>
          </p:txBody>
        </p:sp>
      </p:grpSp>
      <p:cxnSp>
        <p:nvCxnSpPr>
          <p:cNvPr id="1168" name="Google Shape;1168;p41"/>
          <p:cNvCxnSpPr/>
          <p:nvPr/>
        </p:nvCxnSpPr>
        <p:spPr>
          <a:xfrm>
            <a:off x="8186061" y="2263023"/>
            <a:ext cx="0" cy="893001"/>
          </a:xfrm>
          <a:prstGeom prst="straightConnector1">
            <a:avLst/>
          </a:prstGeom>
          <a:noFill/>
          <a:ln cap="flat" cmpd="sng" w="9525">
            <a:solidFill>
              <a:srgbClr val="000000"/>
            </a:solidFill>
            <a:prstDash val="solid"/>
            <a:miter lim="800000"/>
            <a:headEnd len="sm" w="sm" type="none"/>
            <a:tailEnd len="sm" w="sm" type="none"/>
          </a:ln>
        </p:spPr>
      </p:cxnSp>
      <p:sp>
        <p:nvSpPr>
          <p:cNvPr id="1169" name="Google Shape;1169;p41"/>
          <p:cNvSpPr/>
          <p:nvPr/>
        </p:nvSpPr>
        <p:spPr>
          <a:xfrm>
            <a:off x="8361699" y="2263021"/>
            <a:ext cx="2513945" cy="626454"/>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1335">
                <a:solidFill>
                  <a:srgbClr val="7F7F7F"/>
                </a:solidFill>
                <a:latin typeface="Cambria"/>
                <a:ea typeface="Cambria"/>
                <a:cs typeface="Cambria"/>
                <a:sym typeface="Cambria"/>
              </a:rPr>
              <a:t>Do you wonder what the difference between</a:t>
            </a:r>
            <a:endParaRPr b="1" sz="1335">
              <a:solidFill>
                <a:srgbClr val="7F7F7F"/>
              </a:solidFill>
              <a:latin typeface="Cambria"/>
              <a:ea typeface="Cambria"/>
              <a:cs typeface="Cambria"/>
              <a:sym typeface="Cambria"/>
            </a:endParaRPr>
          </a:p>
        </p:txBody>
      </p:sp>
      <p:sp>
        <p:nvSpPr>
          <p:cNvPr id="1170" name="Google Shape;1170;p41"/>
          <p:cNvSpPr/>
          <p:nvPr/>
        </p:nvSpPr>
        <p:spPr>
          <a:xfrm>
            <a:off x="3376131" y="4000352"/>
            <a:ext cx="7704777" cy="1625177"/>
          </a:xfrm>
          <a:prstGeom prst="roundRect">
            <a:avLst>
              <a:gd fmla="val 3818" name="adj"/>
            </a:avLst>
          </a:prstGeom>
          <a:noFill/>
          <a:ln cap="flat" cmpd="sng" w="19050">
            <a:solidFill>
              <a:srgbClr val="00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cxnSp>
        <p:nvCxnSpPr>
          <p:cNvPr id="1171" name="Google Shape;1171;p41"/>
          <p:cNvCxnSpPr/>
          <p:nvPr/>
        </p:nvCxnSpPr>
        <p:spPr>
          <a:xfrm>
            <a:off x="8179712" y="4368557"/>
            <a:ext cx="0" cy="893001"/>
          </a:xfrm>
          <a:prstGeom prst="straightConnector1">
            <a:avLst/>
          </a:prstGeom>
          <a:noFill/>
          <a:ln cap="flat" cmpd="sng" w="9525">
            <a:solidFill>
              <a:srgbClr val="000000"/>
            </a:solidFill>
            <a:prstDash val="solid"/>
            <a:miter lim="800000"/>
            <a:headEnd len="sm" w="sm" type="none"/>
            <a:tailEnd len="sm" w="sm" type="none"/>
          </a:ln>
        </p:spPr>
      </p:cxnSp>
      <p:sp>
        <p:nvSpPr>
          <p:cNvPr id="1172" name="Google Shape;1172;p41"/>
          <p:cNvSpPr/>
          <p:nvPr/>
        </p:nvSpPr>
        <p:spPr>
          <a:xfrm>
            <a:off x="8355351" y="4368556"/>
            <a:ext cx="2513945" cy="626454"/>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1335">
                <a:solidFill>
                  <a:srgbClr val="7F7F7F"/>
                </a:solidFill>
                <a:latin typeface="Cambria"/>
                <a:ea typeface="Cambria"/>
                <a:cs typeface="Cambria"/>
                <a:sym typeface="Cambria"/>
              </a:rPr>
              <a:t>Everybody has three chars ; the one is come out</a:t>
            </a:r>
            <a:endParaRPr b="1" sz="1335">
              <a:solidFill>
                <a:srgbClr val="7F7F7F"/>
              </a:solidFill>
              <a:latin typeface="Cambria"/>
              <a:ea typeface="Cambria"/>
              <a:cs typeface="Cambria"/>
              <a:sym typeface="Cambria"/>
            </a:endParaRPr>
          </a:p>
        </p:txBody>
      </p:sp>
      <p:grpSp>
        <p:nvGrpSpPr>
          <p:cNvPr id="1173" name="Google Shape;1173;p41"/>
          <p:cNvGrpSpPr/>
          <p:nvPr/>
        </p:nvGrpSpPr>
        <p:grpSpPr>
          <a:xfrm>
            <a:off x="2205919" y="4493414"/>
            <a:ext cx="1938362" cy="636951"/>
            <a:chOff x="1673457" y="3447102"/>
            <a:chExt cx="1453992" cy="477352"/>
          </a:xfrm>
        </p:grpSpPr>
        <p:sp>
          <p:nvSpPr>
            <p:cNvPr id="1174" name="Google Shape;1174;p41"/>
            <p:cNvSpPr/>
            <p:nvPr/>
          </p:nvSpPr>
          <p:spPr>
            <a:xfrm>
              <a:off x="1673457" y="3447102"/>
              <a:ext cx="1453992" cy="477352"/>
            </a:xfrm>
            <a:prstGeom prst="roundRect">
              <a:avLst>
                <a:gd fmla="val 24877" name="adj"/>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000"/>
                <a:buFont typeface="Cambria"/>
                <a:buNone/>
              </a:pPr>
              <a:r>
                <a:t/>
              </a:r>
              <a:endParaRPr b="0" i="0" sz="2000" u="none" cap="none" strike="noStrike">
                <a:solidFill>
                  <a:srgbClr val="FFFFFF"/>
                </a:solidFill>
                <a:latin typeface="Cambria"/>
                <a:ea typeface="Cambria"/>
                <a:cs typeface="Cambria"/>
                <a:sym typeface="Cambria"/>
              </a:endParaRPr>
            </a:p>
          </p:txBody>
        </p:sp>
        <p:sp>
          <p:nvSpPr>
            <p:cNvPr id="1175" name="Google Shape;1175;p41"/>
            <p:cNvSpPr/>
            <p:nvPr/>
          </p:nvSpPr>
          <p:spPr>
            <a:xfrm>
              <a:off x="2106095" y="3501111"/>
              <a:ext cx="890580" cy="29985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2000"/>
                <a:buFont typeface="Cambria"/>
                <a:buNone/>
              </a:pPr>
              <a:r>
                <a:rPr b="1" i="0" lang="tr-TR" sz="2000" u="none" cap="none" strike="noStrike">
                  <a:solidFill>
                    <a:srgbClr val="FFFFFF"/>
                  </a:solidFill>
                  <a:latin typeface="Cambria"/>
                  <a:ea typeface="Cambria"/>
                  <a:cs typeface="Cambria"/>
                  <a:sym typeface="Cambria"/>
                </a:rPr>
                <a:t>12340</a:t>
              </a:r>
              <a:endParaRPr b="1" i="0" sz="2000" u="none" cap="none" strike="noStrike">
                <a:solidFill>
                  <a:srgbClr val="FFFFFF"/>
                </a:solidFill>
                <a:latin typeface="Cambria"/>
                <a:ea typeface="Cambria"/>
                <a:cs typeface="Cambria"/>
                <a:sym typeface="Cambria"/>
              </a:endParaRPr>
            </a:p>
          </p:txBody>
        </p:sp>
      </p:grpSp>
      <p:grpSp>
        <p:nvGrpSpPr>
          <p:cNvPr id="1176" name="Google Shape;1176;p41"/>
          <p:cNvGrpSpPr/>
          <p:nvPr/>
        </p:nvGrpSpPr>
        <p:grpSpPr>
          <a:xfrm>
            <a:off x="4470097" y="2313624"/>
            <a:ext cx="303628" cy="791794"/>
            <a:chOff x="2323306" y="2203133"/>
            <a:chExt cx="979488" cy="2554287"/>
          </a:xfrm>
        </p:grpSpPr>
        <p:sp>
          <p:nvSpPr>
            <p:cNvPr id="1177" name="Google Shape;1177;p41"/>
            <p:cNvSpPr/>
            <p:nvPr/>
          </p:nvSpPr>
          <p:spPr>
            <a:xfrm>
              <a:off x="2323306" y="2720658"/>
              <a:ext cx="979488" cy="2036762"/>
            </a:xfrm>
            <a:custGeom>
              <a:rect b="b" l="l" r="r" t="t"/>
              <a:pathLst>
                <a:path extrusionOk="0" h="5657" w="2719">
                  <a:moveTo>
                    <a:pt x="2093" y="0"/>
                  </a:moveTo>
                  <a:lnTo>
                    <a:pt x="2093" y="0"/>
                  </a:lnTo>
                  <a:cubicBezTo>
                    <a:pt x="625" y="0"/>
                    <a:pt x="625" y="0"/>
                    <a:pt x="625" y="0"/>
                  </a:cubicBezTo>
                  <a:cubicBezTo>
                    <a:pt x="218" y="0"/>
                    <a:pt x="0" y="188"/>
                    <a:pt x="0" y="625"/>
                  </a:cubicBezTo>
                  <a:cubicBezTo>
                    <a:pt x="0" y="2499"/>
                    <a:pt x="0" y="2499"/>
                    <a:pt x="0" y="2499"/>
                  </a:cubicBezTo>
                  <a:cubicBezTo>
                    <a:pt x="0" y="2624"/>
                    <a:pt x="93" y="2718"/>
                    <a:pt x="250" y="2718"/>
                  </a:cubicBezTo>
                  <a:cubicBezTo>
                    <a:pt x="375" y="2718"/>
                    <a:pt x="468" y="2624"/>
                    <a:pt x="468" y="2499"/>
                  </a:cubicBezTo>
                  <a:cubicBezTo>
                    <a:pt x="468" y="2499"/>
                    <a:pt x="468" y="1188"/>
                    <a:pt x="468" y="1032"/>
                  </a:cubicBezTo>
                  <a:cubicBezTo>
                    <a:pt x="468" y="938"/>
                    <a:pt x="531" y="938"/>
                    <a:pt x="531" y="938"/>
                  </a:cubicBezTo>
                  <a:cubicBezTo>
                    <a:pt x="593" y="938"/>
                    <a:pt x="625" y="938"/>
                    <a:pt x="625" y="1032"/>
                  </a:cubicBezTo>
                  <a:cubicBezTo>
                    <a:pt x="625" y="1188"/>
                    <a:pt x="625" y="2249"/>
                    <a:pt x="625" y="2781"/>
                  </a:cubicBezTo>
                  <a:cubicBezTo>
                    <a:pt x="625" y="3093"/>
                    <a:pt x="625" y="3093"/>
                    <a:pt x="625" y="3093"/>
                  </a:cubicBezTo>
                  <a:cubicBezTo>
                    <a:pt x="625" y="5312"/>
                    <a:pt x="625" y="5312"/>
                    <a:pt x="625" y="5312"/>
                  </a:cubicBezTo>
                  <a:cubicBezTo>
                    <a:pt x="625" y="5468"/>
                    <a:pt x="781" y="5656"/>
                    <a:pt x="937" y="5656"/>
                  </a:cubicBezTo>
                  <a:lnTo>
                    <a:pt x="937" y="5656"/>
                  </a:lnTo>
                  <a:cubicBezTo>
                    <a:pt x="1093" y="5656"/>
                    <a:pt x="1218" y="5468"/>
                    <a:pt x="1218" y="5312"/>
                  </a:cubicBezTo>
                  <a:cubicBezTo>
                    <a:pt x="1218" y="5312"/>
                    <a:pt x="1218" y="3249"/>
                    <a:pt x="1218" y="3156"/>
                  </a:cubicBezTo>
                  <a:cubicBezTo>
                    <a:pt x="1218" y="3031"/>
                    <a:pt x="1250" y="3031"/>
                    <a:pt x="1375" y="3031"/>
                  </a:cubicBezTo>
                  <a:cubicBezTo>
                    <a:pt x="1406" y="3031"/>
                    <a:pt x="1531" y="3031"/>
                    <a:pt x="1531" y="3156"/>
                  </a:cubicBezTo>
                  <a:cubicBezTo>
                    <a:pt x="1531" y="3249"/>
                    <a:pt x="1531" y="5312"/>
                    <a:pt x="1531" y="5312"/>
                  </a:cubicBezTo>
                  <a:cubicBezTo>
                    <a:pt x="1531" y="5468"/>
                    <a:pt x="1562" y="5656"/>
                    <a:pt x="1781" y="5656"/>
                  </a:cubicBezTo>
                  <a:lnTo>
                    <a:pt x="1781" y="5656"/>
                  </a:lnTo>
                  <a:cubicBezTo>
                    <a:pt x="1937" y="5656"/>
                    <a:pt x="2093" y="5468"/>
                    <a:pt x="2093" y="5312"/>
                  </a:cubicBezTo>
                  <a:cubicBezTo>
                    <a:pt x="2093" y="3093"/>
                    <a:pt x="2093" y="3093"/>
                    <a:pt x="2093" y="3093"/>
                  </a:cubicBezTo>
                  <a:cubicBezTo>
                    <a:pt x="2093" y="2781"/>
                    <a:pt x="2093" y="2781"/>
                    <a:pt x="2093" y="2781"/>
                  </a:cubicBezTo>
                  <a:cubicBezTo>
                    <a:pt x="2093" y="2249"/>
                    <a:pt x="2093" y="1188"/>
                    <a:pt x="2093" y="1032"/>
                  </a:cubicBezTo>
                  <a:cubicBezTo>
                    <a:pt x="2093" y="938"/>
                    <a:pt x="2156" y="938"/>
                    <a:pt x="2218" y="938"/>
                  </a:cubicBezTo>
                  <a:cubicBezTo>
                    <a:pt x="2218" y="938"/>
                    <a:pt x="2250" y="938"/>
                    <a:pt x="2250" y="1032"/>
                  </a:cubicBezTo>
                  <a:cubicBezTo>
                    <a:pt x="2250" y="1188"/>
                    <a:pt x="2250" y="2499"/>
                    <a:pt x="2250" y="2499"/>
                  </a:cubicBezTo>
                  <a:cubicBezTo>
                    <a:pt x="2250" y="2624"/>
                    <a:pt x="2375" y="2718"/>
                    <a:pt x="2468" y="2718"/>
                  </a:cubicBezTo>
                  <a:cubicBezTo>
                    <a:pt x="2562" y="2718"/>
                    <a:pt x="2718" y="2624"/>
                    <a:pt x="2718" y="2499"/>
                  </a:cubicBezTo>
                  <a:cubicBezTo>
                    <a:pt x="2718" y="625"/>
                    <a:pt x="2718" y="625"/>
                    <a:pt x="2718" y="625"/>
                  </a:cubicBezTo>
                  <a:cubicBezTo>
                    <a:pt x="2718" y="188"/>
                    <a:pt x="2531" y="0"/>
                    <a:pt x="2093" y="0"/>
                  </a:cubicBezTo>
                </a:path>
              </a:pathLst>
            </a:custGeom>
            <a:solidFill>
              <a:srgbClr val="92B5C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A5A5A5"/>
                </a:solidFill>
                <a:latin typeface="Cambria"/>
                <a:ea typeface="Cambria"/>
                <a:cs typeface="Cambria"/>
                <a:sym typeface="Cambria"/>
              </a:endParaRPr>
            </a:p>
          </p:txBody>
        </p:sp>
        <p:sp>
          <p:nvSpPr>
            <p:cNvPr id="1178" name="Google Shape;1178;p41"/>
            <p:cNvSpPr/>
            <p:nvPr/>
          </p:nvSpPr>
          <p:spPr>
            <a:xfrm>
              <a:off x="2626519" y="2203133"/>
              <a:ext cx="382587" cy="360362"/>
            </a:xfrm>
            <a:custGeom>
              <a:rect b="b" l="l" r="r" t="t"/>
              <a:pathLst>
                <a:path extrusionOk="0" h="1001" w="1064">
                  <a:moveTo>
                    <a:pt x="532" y="0"/>
                  </a:moveTo>
                  <a:lnTo>
                    <a:pt x="532" y="0"/>
                  </a:lnTo>
                  <a:cubicBezTo>
                    <a:pt x="219" y="0"/>
                    <a:pt x="0" y="219"/>
                    <a:pt x="0" y="531"/>
                  </a:cubicBezTo>
                  <a:cubicBezTo>
                    <a:pt x="0" y="812"/>
                    <a:pt x="219" y="1000"/>
                    <a:pt x="532" y="1000"/>
                  </a:cubicBezTo>
                  <a:cubicBezTo>
                    <a:pt x="782" y="1000"/>
                    <a:pt x="1063" y="812"/>
                    <a:pt x="1063" y="531"/>
                  </a:cubicBezTo>
                  <a:cubicBezTo>
                    <a:pt x="1063" y="219"/>
                    <a:pt x="782" y="0"/>
                    <a:pt x="532" y="0"/>
                  </a:cubicBezTo>
                </a:path>
              </a:pathLst>
            </a:custGeom>
            <a:solidFill>
              <a:srgbClr val="92B5C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A5A5A5"/>
                </a:solidFill>
                <a:latin typeface="Cambria"/>
                <a:ea typeface="Cambria"/>
                <a:cs typeface="Cambria"/>
                <a:sym typeface="Cambria"/>
              </a:endParaRPr>
            </a:p>
          </p:txBody>
        </p:sp>
      </p:grpSp>
      <p:grpSp>
        <p:nvGrpSpPr>
          <p:cNvPr id="1179" name="Google Shape;1179;p41"/>
          <p:cNvGrpSpPr/>
          <p:nvPr/>
        </p:nvGrpSpPr>
        <p:grpSpPr>
          <a:xfrm>
            <a:off x="4933944" y="2313624"/>
            <a:ext cx="303628" cy="791794"/>
            <a:chOff x="2323306" y="2203133"/>
            <a:chExt cx="979488" cy="2554287"/>
          </a:xfrm>
        </p:grpSpPr>
        <p:sp>
          <p:nvSpPr>
            <p:cNvPr id="1180" name="Google Shape;1180;p41"/>
            <p:cNvSpPr/>
            <p:nvPr/>
          </p:nvSpPr>
          <p:spPr>
            <a:xfrm>
              <a:off x="2323306" y="2720658"/>
              <a:ext cx="979488" cy="2036762"/>
            </a:xfrm>
            <a:custGeom>
              <a:rect b="b" l="l" r="r" t="t"/>
              <a:pathLst>
                <a:path extrusionOk="0" h="5657" w="2719">
                  <a:moveTo>
                    <a:pt x="2093" y="0"/>
                  </a:moveTo>
                  <a:lnTo>
                    <a:pt x="2093" y="0"/>
                  </a:lnTo>
                  <a:cubicBezTo>
                    <a:pt x="625" y="0"/>
                    <a:pt x="625" y="0"/>
                    <a:pt x="625" y="0"/>
                  </a:cubicBezTo>
                  <a:cubicBezTo>
                    <a:pt x="218" y="0"/>
                    <a:pt x="0" y="188"/>
                    <a:pt x="0" y="625"/>
                  </a:cubicBezTo>
                  <a:cubicBezTo>
                    <a:pt x="0" y="2499"/>
                    <a:pt x="0" y="2499"/>
                    <a:pt x="0" y="2499"/>
                  </a:cubicBezTo>
                  <a:cubicBezTo>
                    <a:pt x="0" y="2624"/>
                    <a:pt x="93" y="2718"/>
                    <a:pt x="250" y="2718"/>
                  </a:cubicBezTo>
                  <a:cubicBezTo>
                    <a:pt x="375" y="2718"/>
                    <a:pt x="468" y="2624"/>
                    <a:pt x="468" y="2499"/>
                  </a:cubicBezTo>
                  <a:cubicBezTo>
                    <a:pt x="468" y="2499"/>
                    <a:pt x="468" y="1188"/>
                    <a:pt x="468" y="1032"/>
                  </a:cubicBezTo>
                  <a:cubicBezTo>
                    <a:pt x="468" y="938"/>
                    <a:pt x="531" y="938"/>
                    <a:pt x="531" y="938"/>
                  </a:cubicBezTo>
                  <a:cubicBezTo>
                    <a:pt x="593" y="938"/>
                    <a:pt x="625" y="938"/>
                    <a:pt x="625" y="1032"/>
                  </a:cubicBezTo>
                  <a:cubicBezTo>
                    <a:pt x="625" y="1188"/>
                    <a:pt x="625" y="2249"/>
                    <a:pt x="625" y="2781"/>
                  </a:cubicBezTo>
                  <a:cubicBezTo>
                    <a:pt x="625" y="3093"/>
                    <a:pt x="625" y="3093"/>
                    <a:pt x="625" y="3093"/>
                  </a:cubicBezTo>
                  <a:cubicBezTo>
                    <a:pt x="625" y="5312"/>
                    <a:pt x="625" y="5312"/>
                    <a:pt x="625" y="5312"/>
                  </a:cubicBezTo>
                  <a:cubicBezTo>
                    <a:pt x="625" y="5468"/>
                    <a:pt x="781" y="5656"/>
                    <a:pt x="937" y="5656"/>
                  </a:cubicBezTo>
                  <a:lnTo>
                    <a:pt x="937" y="5656"/>
                  </a:lnTo>
                  <a:cubicBezTo>
                    <a:pt x="1093" y="5656"/>
                    <a:pt x="1218" y="5468"/>
                    <a:pt x="1218" y="5312"/>
                  </a:cubicBezTo>
                  <a:cubicBezTo>
                    <a:pt x="1218" y="5312"/>
                    <a:pt x="1218" y="3249"/>
                    <a:pt x="1218" y="3156"/>
                  </a:cubicBezTo>
                  <a:cubicBezTo>
                    <a:pt x="1218" y="3031"/>
                    <a:pt x="1250" y="3031"/>
                    <a:pt x="1375" y="3031"/>
                  </a:cubicBezTo>
                  <a:cubicBezTo>
                    <a:pt x="1406" y="3031"/>
                    <a:pt x="1531" y="3031"/>
                    <a:pt x="1531" y="3156"/>
                  </a:cubicBezTo>
                  <a:cubicBezTo>
                    <a:pt x="1531" y="3249"/>
                    <a:pt x="1531" y="5312"/>
                    <a:pt x="1531" y="5312"/>
                  </a:cubicBezTo>
                  <a:cubicBezTo>
                    <a:pt x="1531" y="5468"/>
                    <a:pt x="1562" y="5656"/>
                    <a:pt x="1781" y="5656"/>
                  </a:cubicBezTo>
                  <a:lnTo>
                    <a:pt x="1781" y="5656"/>
                  </a:lnTo>
                  <a:cubicBezTo>
                    <a:pt x="1937" y="5656"/>
                    <a:pt x="2093" y="5468"/>
                    <a:pt x="2093" y="5312"/>
                  </a:cubicBezTo>
                  <a:cubicBezTo>
                    <a:pt x="2093" y="3093"/>
                    <a:pt x="2093" y="3093"/>
                    <a:pt x="2093" y="3093"/>
                  </a:cubicBezTo>
                  <a:cubicBezTo>
                    <a:pt x="2093" y="2781"/>
                    <a:pt x="2093" y="2781"/>
                    <a:pt x="2093" y="2781"/>
                  </a:cubicBezTo>
                  <a:cubicBezTo>
                    <a:pt x="2093" y="2249"/>
                    <a:pt x="2093" y="1188"/>
                    <a:pt x="2093" y="1032"/>
                  </a:cubicBezTo>
                  <a:cubicBezTo>
                    <a:pt x="2093" y="938"/>
                    <a:pt x="2156" y="938"/>
                    <a:pt x="2218" y="938"/>
                  </a:cubicBezTo>
                  <a:cubicBezTo>
                    <a:pt x="2218" y="938"/>
                    <a:pt x="2250" y="938"/>
                    <a:pt x="2250" y="1032"/>
                  </a:cubicBezTo>
                  <a:cubicBezTo>
                    <a:pt x="2250" y="1188"/>
                    <a:pt x="2250" y="2499"/>
                    <a:pt x="2250" y="2499"/>
                  </a:cubicBezTo>
                  <a:cubicBezTo>
                    <a:pt x="2250" y="2624"/>
                    <a:pt x="2375" y="2718"/>
                    <a:pt x="2468" y="2718"/>
                  </a:cubicBezTo>
                  <a:cubicBezTo>
                    <a:pt x="2562" y="2718"/>
                    <a:pt x="2718" y="2624"/>
                    <a:pt x="2718" y="2499"/>
                  </a:cubicBezTo>
                  <a:cubicBezTo>
                    <a:pt x="2718" y="625"/>
                    <a:pt x="2718" y="625"/>
                    <a:pt x="2718" y="625"/>
                  </a:cubicBezTo>
                  <a:cubicBezTo>
                    <a:pt x="2718" y="188"/>
                    <a:pt x="2531" y="0"/>
                    <a:pt x="2093" y="0"/>
                  </a:cubicBezTo>
                </a:path>
              </a:pathLst>
            </a:custGeom>
            <a:solidFill>
              <a:srgbClr val="92B5C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A5A5A5"/>
                </a:solidFill>
                <a:latin typeface="Cambria"/>
                <a:ea typeface="Cambria"/>
                <a:cs typeface="Cambria"/>
                <a:sym typeface="Cambria"/>
              </a:endParaRPr>
            </a:p>
          </p:txBody>
        </p:sp>
        <p:sp>
          <p:nvSpPr>
            <p:cNvPr id="1181" name="Google Shape;1181;p41"/>
            <p:cNvSpPr/>
            <p:nvPr/>
          </p:nvSpPr>
          <p:spPr>
            <a:xfrm>
              <a:off x="2626519" y="2203133"/>
              <a:ext cx="382587" cy="360362"/>
            </a:xfrm>
            <a:custGeom>
              <a:rect b="b" l="l" r="r" t="t"/>
              <a:pathLst>
                <a:path extrusionOk="0" h="1001" w="1064">
                  <a:moveTo>
                    <a:pt x="532" y="0"/>
                  </a:moveTo>
                  <a:lnTo>
                    <a:pt x="532" y="0"/>
                  </a:lnTo>
                  <a:cubicBezTo>
                    <a:pt x="219" y="0"/>
                    <a:pt x="0" y="219"/>
                    <a:pt x="0" y="531"/>
                  </a:cubicBezTo>
                  <a:cubicBezTo>
                    <a:pt x="0" y="812"/>
                    <a:pt x="219" y="1000"/>
                    <a:pt x="532" y="1000"/>
                  </a:cubicBezTo>
                  <a:cubicBezTo>
                    <a:pt x="782" y="1000"/>
                    <a:pt x="1063" y="812"/>
                    <a:pt x="1063" y="531"/>
                  </a:cubicBezTo>
                  <a:cubicBezTo>
                    <a:pt x="1063" y="219"/>
                    <a:pt x="782" y="0"/>
                    <a:pt x="532" y="0"/>
                  </a:cubicBezTo>
                </a:path>
              </a:pathLst>
            </a:custGeom>
            <a:solidFill>
              <a:srgbClr val="92B5C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A5A5A5"/>
                </a:solidFill>
                <a:latin typeface="Cambria"/>
                <a:ea typeface="Cambria"/>
                <a:cs typeface="Cambria"/>
                <a:sym typeface="Cambria"/>
              </a:endParaRPr>
            </a:p>
          </p:txBody>
        </p:sp>
      </p:grpSp>
      <p:grpSp>
        <p:nvGrpSpPr>
          <p:cNvPr id="1182" name="Google Shape;1182;p41"/>
          <p:cNvGrpSpPr/>
          <p:nvPr/>
        </p:nvGrpSpPr>
        <p:grpSpPr>
          <a:xfrm>
            <a:off x="5397791" y="2313624"/>
            <a:ext cx="303628" cy="791794"/>
            <a:chOff x="2323306" y="2203133"/>
            <a:chExt cx="979488" cy="2554287"/>
          </a:xfrm>
        </p:grpSpPr>
        <p:sp>
          <p:nvSpPr>
            <p:cNvPr id="1183" name="Google Shape;1183;p41"/>
            <p:cNvSpPr/>
            <p:nvPr/>
          </p:nvSpPr>
          <p:spPr>
            <a:xfrm>
              <a:off x="2323306" y="2720658"/>
              <a:ext cx="979488" cy="2036762"/>
            </a:xfrm>
            <a:custGeom>
              <a:rect b="b" l="l" r="r" t="t"/>
              <a:pathLst>
                <a:path extrusionOk="0" h="5657" w="2719">
                  <a:moveTo>
                    <a:pt x="2093" y="0"/>
                  </a:moveTo>
                  <a:lnTo>
                    <a:pt x="2093" y="0"/>
                  </a:lnTo>
                  <a:cubicBezTo>
                    <a:pt x="625" y="0"/>
                    <a:pt x="625" y="0"/>
                    <a:pt x="625" y="0"/>
                  </a:cubicBezTo>
                  <a:cubicBezTo>
                    <a:pt x="218" y="0"/>
                    <a:pt x="0" y="188"/>
                    <a:pt x="0" y="625"/>
                  </a:cubicBezTo>
                  <a:cubicBezTo>
                    <a:pt x="0" y="2499"/>
                    <a:pt x="0" y="2499"/>
                    <a:pt x="0" y="2499"/>
                  </a:cubicBezTo>
                  <a:cubicBezTo>
                    <a:pt x="0" y="2624"/>
                    <a:pt x="93" y="2718"/>
                    <a:pt x="250" y="2718"/>
                  </a:cubicBezTo>
                  <a:cubicBezTo>
                    <a:pt x="375" y="2718"/>
                    <a:pt x="468" y="2624"/>
                    <a:pt x="468" y="2499"/>
                  </a:cubicBezTo>
                  <a:cubicBezTo>
                    <a:pt x="468" y="2499"/>
                    <a:pt x="468" y="1188"/>
                    <a:pt x="468" y="1032"/>
                  </a:cubicBezTo>
                  <a:cubicBezTo>
                    <a:pt x="468" y="938"/>
                    <a:pt x="531" y="938"/>
                    <a:pt x="531" y="938"/>
                  </a:cubicBezTo>
                  <a:cubicBezTo>
                    <a:pt x="593" y="938"/>
                    <a:pt x="625" y="938"/>
                    <a:pt x="625" y="1032"/>
                  </a:cubicBezTo>
                  <a:cubicBezTo>
                    <a:pt x="625" y="1188"/>
                    <a:pt x="625" y="2249"/>
                    <a:pt x="625" y="2781"/>
                  </a:cubicBezTo>
                  <a:cubicBezTo>
                    <a:pt x="625" y="3093"/>
                    <a:pt x="625" y="3093"/>
                    <a:pt x="625" y="3093"/>
                  </a:cubicBezTo>
                  <a:cubicBezTo>
                    <a:pt x="625" y="5312"/>
                    <a:pt x="625" y="5312"/>
                    <a:pt x="625" y="5312"/>
                  </a:cubicBezTo>
                  <a:cubicBezTo>
                    <a:pt x="625" y="5468"/>
                    <a:pt x="781" y="5656"/>
                    <a:pt x="937" y="5656"/>
                  </a:cubicBezTo>
                  <a:lnTo>
                    <a:pt x="937" y="5656"/>
                  </a:lnTo>
                  <a:cubicBezTo>
                    <a:pt x="1093" y="5656"/>
                    <a:pt x="1218" y="5468"/>
                    <a:pt x="1218" y="5312"/>
                  </a:cubicBezTo>
                  <a:cubicBezTo>
                    <a:pt x="1218" y="5312"/>
                    <a:pt x="1218" y="3249"/>
                    <a:pt x="1218" y="3156"/>
                  </a:cubicBezTo>
                  <a:cubicBezTo>
                    <a:pt x="1218" y="3031"/>
                    <a:pt x="1250" y="3031"/>
                    <a:pt x="1375" y="3031"/>
                  </a:cubicBezTo>
                  <a:cubicBezTo>
                    <a:pt x="1406" y="3031"/>
                    <a:pt x="1531" y="3031"/>
                    <a:pt x="1531" y="3156"/>
                  </a:cubicBezTo>
                  <a:cubicBezTo>
                    <a:pt x="1531" y="3249"/>
                    <a:pt x="1531" y="5312"/>
                    <a:pt x="1531" y="5312"/>
                  </a:cubicBezTo>
                  <a:cubicBezTo>
                    <a:pt x="1531" y="5468"/>
                    <a:pt x="1562" y="5656"/>
                    <a:pt x="1781" y="5656"/>
                  </a:cubicBezTo>
                  <a:lnTo>
                    <a:pt x="1781" y="5656"/>
                  </a:lnTo>
                  <a:cubicBezTo>
                    <a:pt x="1937" y="5656"/>
                    <a:pt x="2093" y="5468"/>
                    <a:pt x="2093" y="5312"/>
                  </a:cubicBezTo>
                  <a:cubicBezTo>
                    <a:pt x="2093" y="3093"/>
                    <a:pt x="2093" y="3093"/>
                    <a:pt x="2093" y="3093"/>
                  </a:cubicBezTo>
                  <a:cubicBezTo>
                    <a:pt x="2093" y="2781"/>
                    <a:pt x="2093" y="2781"/>
                    <a:pt x="2093" y="2781"/>
                  </a:cubicBezTo>
                  <a:cubicBezTo>
                    <a:pt x="2093" y="2249"/>
                    <a:pt x="2093" y="1188"/>
                    <a:pt x="2093" y="1032"/>
                  </a:cubicBezTo>
                  <a:cubicBezTo>
                    <a:pt x="2093" y="938"/>
                    <a:pt x="2156" y="938"/>
                    <a:pt x="2218" y="938"/>
                  </a:cubicBezTo>
                  <a:cubicBezTo>
                    <a:pt x="2218" y="938"/>
                    <a:pt x="2250" y="938"/>
                    <a:pt x="2250" y="1032"/>
                  </a:cubicBezTo>
                  <a:cubicBezTo>
                    <a:pt x="2250" y="1188"/>
                    <a:pt x="2250" y="2499"/>
                    <a:pt x="2250" y="2499"/>
                  </a:cubicBezTo>
                  <a:cubicBezTo>
                    <a:pt x="2250" y="2624"/>
                    <a:pt x="2375" y="2718"/>
                    <a:pt x="2468" y="2718"/>
                  </a:cubicBezTo>
                  <a:cubicBezTo>
                    <a:pt x="2562" y="2718"/>
                    <a:pt x="2718" y="2624"/>
                    <a:pt x="2718" y="2499"/>
                  </a:cubicBezTo>
                  <a:cubicBezTo>
                    <a:pt x="2718" y="625"/>
                    <a:pt x="2718" y="625"/>
                    <a:pt x="2718" y="625"/>
                  </a:cubicBezTo>
                  <a:cubicBezTo>
                    <a:pt x="2718" y="188"/>
                    <a:pt x="2531" y="0"/>
                    <a:pt x="2093" y="0"/>
                  </a:cubicBezTo>
                </a:path>
              </a:pathLst>
            </a:custGeom>
            <a:solidFill>
              <a:srgbClr val="92B5C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A5A5A5"/>
                </a:solidFill>
                <a:latin typeface="Cambria"/>
                <a:ea typeface="Cambria"/>
                <a:cs typeface="Cambria"/>
                <a:sym typeface="Cambria"/>
              </a:endParaRPr>
            </a:p>
          </p:txBody>
        </p:sp>
        <p:sp>
          <p:nvSpPr>
            <p:cNvPr id="1184" name="Google Shape;1184;p41"/>
            <p:cNvSpPr/>
            <p:nvPr/>
          </p:nvSpPr>
          <p:spPr>
            <a:xfrm>
              <a:off x="2626519" y="2203133"/>
              <a:ext cx="382587" cy="360362"/>
            </a:xfrm>
            <a:custGeom>
              <a:rect b="b" l="l" r="r" t="t"/>
              <a:pathLst>
                <a:path extrusionOk="0" h="1001" w="1064">
                  <a:moveTo>
                    <a:pt x="532" y="0"/>
                  </a:moveTo>
                  <a:lnTo>
                    <a:pt x="532" y="0"/>
                  </a:lnTo>
                  <a:cubicBezTo>
                    <a:pt x="219" y="0"/>
                    <a:pt x="0" y="219"/>
                    <a:pt x="0" y="531"/>
                  </a:cubicBezTo>
                  <a:cubicBezTo>
                    <a:pt x="0" y="812"/>
                    <a:pt x="219" y="1000"/>
                    <a:pt x="532" y="1000"/>
                  </a:cubicBezTo>
                  <a:cubicBezTo>
                    <a:pt x="782" y="1000"/>
                    <a:pt x="1063" y="812"/>
                    <a:pt x="1063" y="531"/>
                  </a:cubicBezTo>
                  <a:cubicBezTo>
                    <a:pt x="1063" y="219"/>
                    <a:pt x="782" y="0"/>
                    <a:pt x="532" y="0"/>
                  </a:cubicBezTo>
                </a:path>
              </a:pathLst>
            </a:custGeom>
            <a:solidFill>
              <a:srgbClr val="92B5C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A5A5A5"/>
                </a:solidFill>
                <a:latin typeface="Cambria"/>
                <a:ea typeface="Cambria"/>
                <a:cs typeface="Cambria"/>
                <a:sym typeface="Cambria"/>
              </a:endParaRPr>
            </a:p>
          </p:txBody>
        </p:sp>
      </p:grpSp>
      <p:grpSp>
        <p:nvGrpSpPr>
          <p:cNvPr id="1185" name="Google Shape;1185;p41"/>
          <p:cNvGrpSpPr/>
          <p:nvPr/>
        </p:nvGrpSpPr>
        <p:grpSpPr>
          <a:xfrm>
            <a:off x="6325483" y="2313624"/>
            <a:ext cx="303628" cy="791794"/>
            <a:chOff x="2323306" y="2203133"/>
            <a:chExt cx="979488" cy="2554287"/>
          </a:xfrm>
        </p:grpSpPr>
        <p:sp>
          <p:nvSpPr>
            <p:cNvPr id="1186" name="Google Shape;1186;p41"/>
            <p:cNvSpPr/>
            <p:nvPr/>
          </p:nvSpPr>
          <p:spPr>
            <a:xfrm>
              <a:off x="2323306" y="2720658"/>
              <a:ext cx="979488" cy="2036762"/>
            </a:xfrm>
            <a:custGeom>
              <a:rect b="b" l="l" r="r" t="t"/>
              <a:pathLst>
                <a:path extrusionOk="0" h="5657" w="2719">
                  <a:moveTo>
                    <a:pt x="2093" y="0"/>
                  </a:moveTo>
                  <a:lnTo>
                    <a:pt x="2093" y="0"/>
                  </a:lnTo>
                  <a:cubicBezTo>
                    <a:pt x="625" y="0"/>
                    <a:pt x="625" y="0"/>
                    <a:pt x="625" y="0"/>
                  </a:cubicBezTo>
                  <a:cubicBezTo>
                    <a:pt x="218" y="0"/>
                    <a:pt x="0" y="188"/>
                    <a:pt x="0" y="625"/>
                  </a:cubicBezTo>
                  <a:cubicBezTo>
                    <a:pt x="0" y="2499"/>
                    <a:pt x="0" y="2499"/>
                    <a:pt x="0" y="2499"/>
                  </a:cubicBezTo>
                  <a:cubicBezTo>
                    <a:pt x="0" y="2624"/>
                    <a:pt x="93" y="2718"/>
                    <a:pt x="250" y="2718"/>
                  </a:cubicBezTo>
                  <a:cubicBezTo>
                    <a:pt x="375" y="2718"/>
                    <a:pt x="468" y="2624"/>
                    <a:pt x="468" y="2499"/>
                  </a:cubicBezTo>
                  <a:cubicBezTo>
                    <a:pt x="468" y="2499"/>
                    <a:pt x="468" y="1188"/>
                    <a:pt x="468" y="1032"/>
                  </a:cubicBezTo>
                  <a:cubicBezTo>
                    <a:pt x="468" y="938"/>
                    <a:pt x="531" y="938"/>
                    <a:pt x="531" y="938"/>
                  </a:cubicBezTo>
                  <a:cubicBezTo>
                    <a:pt x="593" y="938"/>
                    <a:pt x="625" y="938"/>
                    <a:pt x="625" y="1032"/>
                  </a:cubicBezTo>
                  <a:cubicBezTo>
                    <a:pt x="625" y="1188"/>
                    <a:pt x="625" y="2249"/>
                    <a:pt x="625" y="2781"/>
                  </a:cubicBezTo>
                  <a:cubicBezTo>
                    <a:pt x="625" y="3093"/>
                    <a:pt x="625" y="3093"/>
                    <a:pt x="625" y="3093"/>
                  </a:cubicBezTo>
                  <a:cubicBezTo>
                    <a:pt x="625" y="5312"/>
                    <a:pt x="625" y="5312"/>
                    <a:pt x="625" y="5312"/>
                  </a:cubicBezTo>
                  <a:cubicBezTo>
                    <a:pt x="625" y="5468"/>
                    <a:pt x="781" y="5656"/>
                    <a:pt x="937" y="5656"/>
                  </a:cubicBezTo>
                  <a:lnTo>
                    <a:pt x="937" y="5656"/>
                  </a:lnTo>
                  <a:cubicBezTo>
                    <a:pt x="1093" y="5656"/>
                    <a:pt x="1218" y="5468"/>
                    <a:pt x="1218" y="5312"/>
                  </a:cubicBezTo>
                  <a:cubicBezTo>
                    <a:pt x="1218" y="5312"/>
                    <a:pt x="1218" y="3249"/>
                    <a:pt x="1218" y="3156"/>
                  </a:cubicBezTo>
                  <a:cubicBezTo>
                    <a:pt x="1218" y="3031"/>
                    <a:pt x="1250" y="3031"/>
                    <a:pt x="1375" y="3031"/>
                  </a:cubicBezTo>
                  <a:cubicBezTo>
                    <a:pt x="1406" y="3031"/>
                    <a:pt x="1531" y="3031"/>
                    <a:pt x="1531" y="3156"/>
                  </a:cubicBezTo>
                  <a:cubicBezTo>
                    <a:pt x="1531" y="3249"/>
                    <a:pt x="1531" y="5312"/>
                    <a:pt x="1531" y="5312"/>
                  </a:cubicBezTo>
                  <a:cubicBezTo>
                    <a:pt x="1531" y="5468"/>
                    <a:pt x="1562" y="5656"/>
                    <a:pt x="1781" y="5656"/>
                  </a:cubicBezTo>
                  <a:lnTo>
                    <a:pt x="1781" y="5656"/>
                  </a:lnTo>
                  <a:cubicBezTo>
                    <a:pt x="1937" y="5656"/>
                    <a:pt x="2093" y="5468"/>
                    <a:pt x="2093" y="5312"/>
                  </a:cubicBezTo>
                  <a:cubicBezTo>
                    <a:pt x="2093" y="3093"/>
                    <a:pt x="2093" y="3093"/>
                    <a:pt x="2093" y="3093"/>
                  </a:cubicBezTo>
                  <a:cubicBezTo>
                    <a:pt x="2093" y="2781"/>
                    <a:pt x="2093" y="2781"/>
                    <a:pt x="2093" y="2781"/>
                  </a:cubicBezTo>
                  <a:cubicBezTo>
                    <a:pt x="2093" y="2249"/>
                    <a:pt x="2093" y="1188"/>
                    <a:pt x="2093" y="1032"/>
                  </a:cubicBezTo>
                  <a:cubicBezTo>
                    <a:pt x="2093" y="938"/>
                    <a:pt x="2156" y="938"/>
                    <a:pt x="2218" y="938"/>
                  </a:cubicBezTo>
                  <a:cubicBezTo>
                    <a:pt x="2218" y="938"/>
                    <a:pt x="2250" y="938"/>
                    <a:pt x="2250" y="1032"/>
                  </a:cubicBezTo>
                  <a:cubicBezTo>
                    <a:pt x="2250" y="1188"/>
                    <a:pt x="2250" y="2499"/>
                    <a:pt x="2250" y="2499"/>
                  </a:cubicBezTo>
                  <a:cubicBezTo>
                    <a:pt x="2250" y="2624"/>
                    <a:pt x="2375" y="2718"/>
                    <a:pt x="2468" y="2718"/>
                  </a:cubicBezTo>
                  <a:cubicBezTo>
                    <a:pt x="2562" y="2718"/>
                    <a:pt x="2718" y="2624"/>
                    <a:pt x="2718" y="2499"/>
                  </a:cubicBezTo>
                  <a:cubicBezTo>
                    <a:pt x="2718" y="625"/>
                    <a:pt x="2718" y="625"/>
                    <a:pt x="2718" y="625"/>
                  </a:cubicBezTo>
                  <a:cubicBezTo>
                    <a:pt x="2718" y="188"/>
                    <a:pt x="2531" y="0"/>
                    <a:pt x="2093" y="0"/>
                  </a:cubicBezTo>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7F7F7F"/>
                </a:solidFill>
                <a:latin typeface="Cambria"/>
                <a:ea typeface="Cambria"/>
                <a:cs typeface="Cambria"/>
                <a:sym typeface="Cambria"/>
              </a:endParaRPr>
            </a:p>
          </p:txBody>
        </p:sp>
        <p:sp>
          <p:nvSpPr>
            <p:cNvPr id="1187" name="Google Shape;1187;p41"/>
            <p:cNvSpPr/>
            <p:nvPr/>
          </p:nvSpPr>
          <p:spPr>
            <a:xfrm>
              <a:off x="2626519" y="2203133"/>
              <a:ext cx="382587" cy="360362"/>
            </a:xfrm>
            <a:custGeom>
              <a:rect b="b" l="l" r="r" t="t"/>
              <a:pathLst>
                <a:path extrusionOk="0" h="1001" w="1064">
                  <a:moveTo>
                    <a:pt x="532" y="0"/>
                  </a:moveTo>
                  <a:lnTo>
                    <a:pt x="532" y="0"/>
                  </a:lnTo>
                  <a:cubicBezTo>
                    <a:pt x="219" y="0"/>
                    <a:pt x="0" y="219"/>
                    <a:pt x="0" y="531"/>
                  </a:cubicBezTo>
                  <a:cubicBezTo>
                    <a:pt x="0" y="812"/>
                    <a:pt x="219" y="1000"/>
                    <a:pt x="532" y="1000"/>
                  </a:cubicBezTo>
                  <a:cubicBezTo>
                    <a:pt x="782" y="1000"/>
                    <a:pt x="1063" y="812"/>
                    <a:pt x="1063" y="531"/>
                  </a:cubicBezTo>
                  <a:cubicBezTo>
                    <a:pt x="1063" y="219"/>
                    <a:pt x="782" y="0"/>
                    <a:pt x="532" y="0"/>
                  </a:cubicBezTo>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7F7F7F"/>
                </a:solidFill>
                <a:latin typeface="Cambria"/>
                <a:ea typeface="Cambria"/>
                <a:cs typeface="Cambria"/>
                <a:sym typeface="Cambria"/>
              </a:endParaRPr>
            </a:p>
          </p:txBody>
        </p:sp>
      </p:grpSp>
      <p:grpSp>
        <p:nvGrpSpPr>
          <p:cNvPr id="1188" name="Google Shape;1188;p41"/>
          <p:cNvGrpSpPr/>
          <p:nvPr/>
        </p:nvGrpSpPr>
        <p:grpSpPr>
          <a:xfrm>
            <a:off x="4435524" y="4447780"/>
            <a:ext cx="357148" cy="813777"/>
            <a:chOff x="3672681" y="1899920"/>
            <a:chExt cx="1293813" cy="2947988"/>
          </a:xfrm>
        </p:grpSpPr>
        <p:sp>
          <p:nvSpPr>
            <p:cNvPr id="1189" name="Google Shape;1189;p41"/>
            <p:cNvSpPr/>
            <p:nvPr/>
          </p:nvSpPr>
          <p:spPr>
            <a:xfrm>
              <a:off x="3672681" y="2428558"/>
              <a:ext cx="1293813" cy="2419350"/>
            </a:xfrm>
            <a:custGeom>
              <a:rect b="b" l="l" r="r" t="t"/>
              <a:pathLst>
                <a:path extrusionOk="0" h="6719" w="3594">
                  <a:moveTo>
                    <a:pt x="3593" y="2874"/>
                  </a:moveTo>
                  <a:lnTo>
                    <a:pt x="3593" y="2874"/>
                  </a:lnTo>
                  <a:cubicBezTo>
                    <a:pt x="3000" y="625"/>
                    <a:pt x="3000" y="625"/>
                    <a:pt x="3000" y="625"/>
                  </a:cubicBezTo>
                  <a:cubicBezTo>
                    <a:pt x="2875" y="250"/>
                    <a:pt x="2625" y="0"/>
                    <a:pt x="2250" y="0"/>
                  </a:cubicBezTo>
                  <a:cubicBezTo>
                    <a:pt x="1375" y="0"/>
                    <a:pt x="1375" y="0"/>
                    <a:pt x="1375" y="0"/>
                  </a:cubicBezTo>
                  <a:cubicBezTo>
                    <a:pt x="1000" y="0"/>
                    <a:pt x="750" y="250"/>
                    <a:pt x="625" y="625"/>
                  </a:cubicBezTo>
                  <a:cubicBezTo>
                    <a:pt x="0" y="2874"/>
                    <a:pt x="0" y="2874"/>
                    <a:pt x="0" y="2874"/>
                  </a:cubicBezTo>
                  <a:cubicBezTo>
                    <a:pt x="0" y="2999"/>
                    <a:pt x="0" y="3124"/>
                    <a:pt x="125" y="3249"/>
                  </a:cubicBezTo>
                  <a:cubicBezTo>
                    <a:pt x="250" y="3249"/>
                    <a:pt x="500" y="3124"/>
                    <a:pt x="500" y="2999"/>
                  </a:cubicBezTo>
                  <a:cubicBezTo>
                    <a:pt x="1000" y="1000"/>
                    <a:pt x="1000" y="1000"/>
                    <a:pt x="1000" y="1000"/>
                  </a:cubicBezTo>
                  <a:cubicBezTo>
                    <a:pt x="1250" y="1000"/>
                    <a:pt x="1250" y="1000"/>
                    <a:pt x="1250" y="1000"/>
                  </a:cubicBezTo>
                  <a:cubicBezTo>
                    <a:pt x="375" y="4093"/>
                    <a:pt x="375" y="4093"/>
                    <a:pt x="375" y="4093"/>
                  </a:cubicBezTo>
                  <a:cubicBezTo>
                    <a:pt x="1125" y="4093"/>
                    <a:pt x="1125" y="4093"/>
                    <a:pt x="1125" y="4093"/>
                  </a:cubicBezTo>
                  <a:cubicBezTo>
                    <a:pt x="1125" y="6343"/>
                    <a:pt x="1125" y="6343"/>
                    <a:pt x="1125" y="6343"/>
                  </a:cubicBezTo>
                  <a:cubicBezTo>
                    <a:pt x="1125" y="6468"/>
                    <a:pt x="1250" y="6718"/>
                    <a:pt x="1375" y="6718"/>
                  </a:cubicBezTo>
                  <a:cubicBezTo>
                    <a:pt x="1625" y="6718"/>
                    <a:pt x="1750" y="6468"/>
                    <a:pt x="1750" y="6343"/>
                  </a:cubicBezTo>
                  <a:cubicBezTo>
                    <a:pt x="1750" y="4093"/>
                    <a:pt x="1750" y="4093"/>
                    <a:pt x="1750" y="4093"/>
                  </a:cubicBezTo>
                  <a:cubicBezTo>
                    <a:pt x="2000" y="4093"/>
                    <a:pt x="2000" y="4093"/>
                    <a:pt x="2000" y="4093"/>
                  </a:cubicBezTo>
                  <a:cubicBezTo>
                    <a:pt x="2000" y="6343"/>
                    <a:pt x="2000" y="6343"/>
                    <a:pt x="2000" y="6343"/>
                  </a:cubicBezTo>
                  <a:cubicBezTo>
                    <a:pt x="2000" y="6468"/>
                    <a:pt x="2125" y="6718"/>
                    <a:pt x="2250" y="6718"/>
                  </a:cubicBezTo>
                  <a:cubicBezTo>
                    <a:pt x="2375" y="6718"/>
                    <a:pt x="2500" y="6468"/>
                    <a:pt x="2500" y="6343"/>
                  </a:cubicBezTo>
                  <a:cubicBezTo>
                    <a:pt x="2500" y="4093"/>
                    <a:pt x="2500" y="4093"/>
                    <a:pt x="2500" y="4093"/>
                  </a:cubicBezTo>
                  <a:cubicBezTo>
                    <a:pt x="3218" y="4093"/>
                    <a:pt x="3218" y="4093"/>
                    <a:pt x="3218" y="4093"/>
                  </a:cubicBezTo>
                  <a:cubicBezTo>
                    <a:pt x="2375" y="1000"/>
                    <a:pt x="2375" y="1000"/>
                    <a:pt x="2375" y="1000"/>
                  </a:cubicBezTo>
                  <a:cubicBezTo>
                    <a:pt x="2625" y="1000"/>
                    <a:pt x="2625" y="1000"/>
                    <a:pt x="2625" y="1000"/>
                  </a:cubicBezTo>
                  <a:cubicBezTo>
                    <a:pt x="3093" y="2999"/>
                    <a:pt x="3093" y="2999"/>
                    <a:pt x="3093" y="2999"/>
                  </a:cubicBezTo>
                  <a:cubicBezTo>
                    <a:pt x="3218" y="3124"/>
                    <a:pt x="3343" y="3249"/>
                    <a:pt x="3468" y="3249"/>
                  </a:cubicBezTo>
                  <a:cubicBezTo>
                    <a:pt x="3593" y="3124"/>
                    <a:pt x="3593" y="2999"/>
                    <a:pt x="3593" y="2874"/>
                  </a:cubicBezTo>
                </a:path>
              </a:pathLst>
            </a:custGeom>
            <a:solidFill>
              <a:srgbClr val="78AF7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A5A5A5"/>
                </a:solidFill>
                <a:latin typeface="Cambria"/>
                <a:ea typeface="Cambria"/>
                <a:cs typeface="Cambria"/>
                <a:sym typeface="Cambria"/>
              </a:endParaRPr>
            </a:p>
          </p:txBody>
        </p:sp>
        <p:sp>
          <p:nvSpPr>
            <p:cNvPr id="1190" name="Google Shape;1190;p41"/>
            <p:cNvSpPr/>
            <p:nvPr/>
          </p:nvSpPr>
          <p:spPr>
            <a:xfrm>
              <a:off x="4077494" y="1899920"/>
              <a:ext cx="495300" cy="495300"/>
            </a:xfrm>
            <a:custGeom>
              <a:rect b="b" l="l" r="r" t="t"/>
              <a:pathLst>
                <a:path extrusionOk="0" h="1376" w="1376">
                  <a:moveTo>
                    <a:pt x="750" y="1375"/>
                  </a:moveTo>
                  <a:lnTo>
                    <a:pt x="750" y="1375"/>
                  </a:lnTo>
                  <a:cubicBezTo>
                    <a:pt x="1125" y="1375"/>
                    <a:pt x="1375" y="1125"/>
                    <a:pt x="1375" y="625"/>
                  </a:cubicBezTo>
                  <a:cubicBezTo>
                    <a:pt x="1375" y="250"/>
                    <a:pt x="1125" y="0"/>
                    <a:pt x="750" y="0"/>
                  </a:cubicBezTo>
                  <a:cubicBezTo>
                    <a:pt x="250" y="0"/>
                    <a:pt x="0" y="250"/>
                    <a:pt x="0" y="625"/>
                  </a:cubicBezTo>
                  <a:cubicBezTo>
                    <a:pt x="0" y="1125"/>
                    <a:pt x="250" y="1375"/>
                    <a:pt x="750" y="1375"/>
                  </a:cubicBezTo>
                </a:path>
              </a:pathLst>
            </a:custGeom>
            <a:solidFill>
              <a:srgbClr val="78AF7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A5A5A5"/>
                </a:solidFill>
                <a:latin typeface="Cambria"/>
                <a:ea typeface="Cambria"/>
                <a:cs typeface="Cambria"/>
                <a:sym typeface="Cambria"/>
              </a:endParaRPr>
            </a:p>
          </p:txBody>
        </p:sp>
      </p:grpSp>
      <p:grpSp>
        <p:nvGrpSpPr>
          <p:cNvPr id="1191" name="Google Shape;1191;p41"/>
          <p:cNvGrpSpPr/>
          <p:nvPr/>
        </p:nvGrpSpPr>
        <p:grpSpPr>
          <a:xfrm>
            <a:off x="4899558" y="4444097"/>
            <a:ext cx="357148" cy="813777"/>
            <a:chOff x="3672681" y="1899920"/>
            <a:chExt cx="1293813" cy="2947988"/>
          </a:xfrm>
        </p:grpSpPr>
        <p:sp>
          <p:nvSpPr>
            <p:cNvPr id="1192" name="Google Shape;1192;p41"/>
            <p:cNvSpPr/>
            <p:nvPr/>
          </p:nvSpPr>
          <p:spPr>
            <a:xfrm>
              <a:off x="3672681" y="2428558"/>
              <a:ext cx="1293813" cy="2419350"/>
            </a:xfrm>
            <a:custGeom>
              <a:rect b="b" l="l" r="r" t="t"/>
              <a:pathLst>
                <a:path extrusionOk="0" h="6719" w="3594">
                  <a:moveTo>
                    <a:pt x="3593" y="2874"/>
                  </a:moveTo>
                  <a:lnTo>
                    <a:pt x="3593" y="2874"/>
                  </a:lnTo>
                  <a:cubicBezTo>
                    <a:pt x="3000" y="625"/>
                    <a:pt x="3000" y="625"/>
                    <a:pt x="3000" y="625"/>
                  </a:cubicBezTo>
                  <a:cubicBezTo>
                    <a:pt x="2875" y="250"/>
                    <a:pt x="2625" y="0"/>
                    <a:pt x="2250" y="0"/>
                  </a:cubicBezTo>
                  <a:cubicBezTo>
                    <a:pt x="1375" y="0"/>
                    <a:pt x="1375" y="0"/>
                    <a:pt x="1375" y="0"/>
                  </a:cubicBezTo>
                  <a:cubicBezTo>
                    <a:pt x="1000" y="0"/>
                    <a:pt x="750" y="250"/>
                    <a:pt x="625" y="625"/>
                  </a:cubicBezTo>
                  <a:cubicBezTo>
                    <a:pt x="0" y="2874"/>
                    <a:pt x="0" y="2874"/>
                    <a:pt x="0" y="2874"/>
                  </a:cubicBezTo>
                  <a:cubicBezTo>
                    <a:pt x="0" y="2999"/>
                    <a:pt x="0" y="3124"/>
                    <a:pt x="125" y="3249"/>
                  </a:cubicBezTo>
                  <a:cubicBezTo>
                    <a:pt x="250" y="3249"/>
                    <a:pt x="500" y="3124"/>
                    <a:pt x="500" y="2999"/>
                  </a:cubicBezTo>
                  <a:cubicBezTo>
                    <a:pt x="1000" y="1000"/>
                    <a:pt x="1000" y="1000"/>
                    <a:pt x="1000" y="1000"/>
                  </a:cubicBezTo>
                  <a:cubicBezTo>
                    <a:pt x="1250" y="1000"/>
                    <a:pt x="1250" y="1000"/>
                    <a:pt x="1250" y="1000"/>
                  </a:cubicBezTo>
                  <a:cubicBezTo>
                    <a:pt x="375" y="4093"/>
                    <a:pt x="375" y="4093"/>
                    <a:pt x="375" y="4093"/>
                  </a:cubicBezTo>
                  <a:cubicBezTo>
                    <a:pt x="1125" y="4093"/>
                    <a:pt x="1125" y="4093"/>
                    <a:pt x="1125" y="4093"/>
                  </a:cubicBezTo>
                  <a:cubicBezTo>
                    <a:pt x="1125" y="6343"/>
                    <a:pt x="1125" y="6343"/>
                    <a:pt x="1125" y="6343"/>
                  </a:cubicBezTo>
                  <a:cubicBezTo>
                    <a:pt x="1125" y="6468"/>
                    <a:pt x="1250" y="6718"/>
                    <a:pt x="1375" y="6718"/>
                  </a:cubicBezTo>
                  <a:cubicBezTo>
                    <a:pt x="1625" y="6718"/>
                    <a:pt x="1750" y="6468"/>
                    <a:pt x="1750" y="6343"/>
                  </a:cubicBezTo>
                  <a:cubicBezTo>
                    <a:pt x="1750" y="4093"/>
                    <a:pt x="1750" y="4093"/>
                    <a:pt x="1750" y="4093"/>
                  </a:cubicBezTo>
                  <a:cubicBezTo>
                    <a:pt x="2000" y="4093"/>
                    <a:pt x="2000" y="4093"/>
                    <a:pt x="2000" y="4093"/>
                  </a:cubicBezTo>
                  <a:cubicBezTo>
                    <a:pt x="2000" y="6343"/>
                    <a:pt x="2000" y="6343"/>
                    <a:pt x="2000" y="6343"/>
                  </a:cubicBezTo>
                  <a:cubicBezTo>
                    <a:pt x="2000" y="6468"/>
                    <a:pt x="2125" y="6718"/>
                    <a:pt x="2250" y="6718"/>
                  </a:cubicBezTo>
                  <a:cubicBezTo>
                    <a:pt x="2375" y="6718"/>
                    <a:pt x="2500" y="6468"/>
                    <a:pt x="2500" y="6343"/>
                  </a:cubicBezTo>
                  <a:cubicBezTo>
                    <a:pt x="2500" y="4093"/>
                    <a:pt x="2500" y="4093"/>
                    <a:pt x="2500" y="4093"/>
                  </a:cubicBezTo>
                  <a:cubicBezTo>
                    <a:pt x="3218" y="4093"/>
                    <a:pt x="3218" y="4093"/>
                    <a:pt x="3218" y="4093"/>
                  </a:cubicBezTo>
                  <a:cubicBezTo>
                    <a:pt x="2375" y="1000"/>
                    <a:pt x="2375" y="1000"/>
                    <a:pt x="2375" y="1000"/>
                  </a:cubicBezTo>
                  <a:cubicBezTo>
                    <a:pt x="2625" y="1000"/>
                    <a:pt x="2625" y="1000"/>
                    <a:pt x="2625" y="1000"/>
                  </a:cubicBezTo>
                  <a:cubicBezTo>
                    <a:pt x="3093" y="2999"/>
                    <a:pt x="3093" y="2999"/>
                    <a:pt x="3093" y="2999"/>
                  </a:cubicBezTo>
                  <a:cubicBezTo>
                    <a:pt x="3218" y="3124"/>
                    <a:pt x="3343" y="3249"/>
                    <a:pt x="3468" y="3249"/>
                  </a:cubicBezTo>
                  <a:cubicBezTo>
                    <a:pt x="3593" y="3124"/>
                    <a:pt x="3593" y="2999"/>
                    <a:pt x="3593" y="2874"/>
                  </a:cubicBezTo>
                </a:path>
              </a:pathLst>
            </a:custGeom>
            <a:solidFill>
              <a:srgbClr val="78AF7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A5A5A5"/>
                </a:solidFill>
                <a:latin typeface="Cambria"/>
                <a:ea typeface="Cambria"/>
                <a:cs typeface="Cambria"/>
                <a:sym typeface="Cambria"/>
              </a:endParaRPr>
            </a:p>
          </p:txBody>
        </p:sp>
        <p:sp>
          <p:nvSpPr>
            <p:cNvPr id="1193" name="Google Shape;1193;p41"/>
            <p:cNvSpPr/>
            <p:nvPr/>
          </p:nvSpPr>
          <p:spPr>
            <a:xfrm>
              <a:off x="4077494" y="1899920"/>
              <a:ext cx="495300" cy="495300"/>
            </a:xfrm>
            <a:custGeom>
              <a:rect b="b" l="l" r="r" t="t"/>
              <a:pathLst>
                <a:path extrusionOk="0" h="1376" w="1376">
                  <a:moveTo>
                    <a:pt x="750" y="1375"/>
                  </a:moveTo>
                  <a:lnTo>
                    <a:pt x="750" y="1375"/>
                  </a:lnTo>
                  <a:cubicBezTo>
                    <a:pt x="1125" y="1375"/>
                    <a:pt x="1375" y="1125"/>
                    <a:pt x="1375" y="625"/>
                  </a:cubicBezTo>
                  <a:cubicBezTo>
                    <a:pt x="1375" y="250"/>
                    <a:pt x="1125" y="0"/>
                    <a:pt x="750" y="0"/>
                  </a:cubicBezTo>
                  <a:cubicBezTo>
                    <a:pt x="250" y="0"/>
                    <a:pt x="0" y="250"/>
                    <a:pt x="0" y="625"/>
                  </a:cubicBezTo>
                  <a:cubicBezTo>
                    <a:pt x="0" y="1125"/>
                    <a:pt x="250" y="1375"/>
                    <a:pt x="750" y="1375"/>
                  </a:cubicBezTo>
                </a:path>
              </a:pathLst>
            </a:custGeom>
            <a:solidFill>
              <a:srgbClr val="78AF7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A5A5A5"/>
                </a:solidFill>
                <a:latin typeface="Cambria"/>
                <a:ea typeface="Cambria"/>
                <a:cs typeface="Cambria"/>
                <a:sym typeface="Cambria"/>
              </a:endParaRPr>
            </a:p>
          </p:txBody>
        </p:sp>
      </p:grpSp>
      <p:grpSp>
        <p:nvGrpSpPr>
          <p:cNvPr id="1194" name="Google Shape;1194;p41"/>
          <p:cNvGrpSpPr/>
          <p:nvPr/>
        </p:nvGrpSpPr>
        <p:grpSpPr>
          <a:xfrm>
            <a:off x="5363592" y="4444097"/>
            <a:ext cx="357148" cy="813777"/>
            <a:chOff x="3672681" y="1899920"/>
            <a:chExt cx="1293813" cy="2947988"/>
          </a:xfrm>
        </p:grpSpPr>
        <p:sp>
          <p:nvSpPr>
            <p:cNvPr id="1195" name="Google Shape;1195;p41"/>
            <p:cNvSpPr/>
            <p:nvPr/>
          </p:nvSpPr>
          <p:spPr>
            <a:xfrm>
              <a:off x="3672681" y="2428558"/>
              <a:ext cx="1293813" cy="2419350"/>
            </a:xfrm>
            <a:custGeom>
              <a:rect b="b" l="l" r="r" t="t"/>
              <a:pathLst>
                <a:path extrusionOk="0" h="6719" w="3594">
                  <a:moveTo>
                    <a:pt x="3593" y="2874"/>
                  </a:moveTo>
                  <a:lnTo>
                    <a:pt x="3593" y="2874"/>
                  </a:lnTo>
                  <a:cubicBezTo>
                    <a:pt x="3000" y="625"/>
                    <a:pt x="3000" y="625"/>
                    <a:pt x="3000" y="625"/>
                  </a:cubicBezTo>
                  <a:cubicBezTo>
                    <a:pt x="2875" y="250"/>
                    <a:pt x="2625" y="0"/>
                    <a:pt x="2250" y="0"/>
                  </a:cubicBezTo>
                  <a:cubicBezTo>
                    <a:pt x="1375" y="0"/>
                    <a:pt x="1375" y="0"/>
                    <a:pt x="1375" y="0"/>
                  </a:cubicBezTo>
                  <a:cubicBezTo>
                    <a:pt x="1000" y="0"/>
                    <a:pt x="750" y="250"/>
                    <a:pt x="625" y="625"/>
                  </a:cubicBezTo>
                  <a:cubicBezTo>
                    <a:pt x="0" y="2874"/>
                    <a:pt x="0" y="2874"/>
                    <a:pt x="0" y="2874"/>
                  </a:cubicBezTo>
                  <a:cubicBezTo>
                    <a:pt x="0" y="2999"/>
                    <a:pt x="0" y="3124"/>
                    <a:pt x="125" y="3249"/>
                  </a:cubicBezTo>
                  <a:cubicBezTo>
                    <a:pt x="250" y="3249"/>
                    <a:pt x="500" y="3124"/>
                    <a:pt x="500" y="2999"/>
                  </a:cubicBezTo>
                  <a:cubicBezTo>
                    <a:pt x="1000" y="1000"/>
                    <a:pt x="1000" y="1000"/>
                    <a:pt x="1000" y="1000"/>
                  </a:cubicBezTo>
                  <a:cubicBezTo>
                    <a:pt x="1250" y="1000"/>
                    <a:pt x="1250" y="1000"/>
                    <a:pt x="1250" y="1000"/>
                  </a:cubicBezTo>
                  <a:cubicBezTo>
                    <a:pt x="375" y="4093"/>
                    <a:pt x="375" y="4093"/>
                    <a:pt x="375" y="4093"/>
                  </a:cubicBezTo>
                  <a:cubicBezTo>
                    <a:pt x="1125" y="4093"/>
                    <a:pt x="1125" y="4093"/>
                    <a:pt x="1125" y="4093"/>
                  </a:cubicBezTo>
                  <a:cubicBezTo>
                    <a:pt x="1125" y="6343"/>
                    <a:pt x="1125" y="6343"/>
                    <a:pt x="1125" y="6343"/>
                  </a:cubicBezTo>
                  <a:cubicBezTo>
                    <a:pt x="1125" y="6468"/>
                    <a:pt x="1250" y="6718"/>
                    <a:pt x="1375" y="6718"/>
                  </a:cubicBezTo>
                  <a:cubicBezTo>
                    <a:pt x="1625" y="6718"/>
                    <a:pt x="1750" y="6468"/>
                    <a:pt x="1750" y="6343"/>
                  </a:cubicBezTo>
                  <a:cubicBezTo>
                    <a:pt x="1750" y="4093"/>
                    <a:pt x="1750" y="4093"/>
                    <a:pt x="1750" y="4093"/>
                  </a:cubicBezTo>
                  <a:cubicBezTo>
                    <a:pt x="2000" y="4093"/>
                    <a:pt x="2000" y="4093"/>
                    <a:pt x="2000" y="4093"/>
                  </a:cubicBezTo>
                  <a:cubicBezTo>
                    <a:pt x="2000" y="6343"/>
                    <a:pt x="2000" y="6343"/>
                    <a:pt x="2000" y="6343"/>
                  </a:cubicBezTo>
                  <a:cubicBezTo>
                    <a:pt x="2000" y="6468"/>
                    <a:pt x="2125" y="6718"/>
                    <a:pt x="2250" y="6718"/>
                  </a:cubicBezTo>
                  <a:cubicBezTo>
                    <a:pt x="2375" y="6718"/>
                    <a:pt x="2500" y="6468"/>
                    <a:pt x="2500" y="6343"/>
                  </a:cubicBezTo>
                  <a:cubicBezTo>
                    <a:pt x="2500" y="4093"/>
                    <a:pt x="2500" y="4093"/>
                    <a:pt x="2500" y="4093"/>
                  </a:cubicBezTo>
                  <a:cubicBezTo>
                    <a:pt x="3218" y="4093"/>
                    <a:pt x="3218" y="4093"/>
                    <a:pt x="3218" y="4093"/>
                  </a:cubicBezTo>
                  <a:cubicBezTo>
                    <a:pt x="2375" y="1000"/>
                    <a:pt x="2375" y="1000"/>
                    <a:pt x="2375" y="1000"/>
                  </a:cubicBezTo>
                  <a:cubicBezTo>
                    <a:pt x="2625" y="1000"/>
                    <a:pt x="2625" y="1000"/>
                    <a:pt x="2625" y="1000"/>
                  </a:cubicBezTo>
                  <a:cubicBezTo>
                    <a:pt x="3093" y="2999"/>
                    <a:pt x="3093" y="2999"/>
                    <a:pt x="3093" y="2999"/>
                  </a:cubicBezTo>
                  <a:cubicBezTo>
                    <a:pt x="3218" y="3124"/>
                    <a:pt x="3343" y="3249"/>
                    <a:pt x="3468" y="3249"/>
                  </a:cubicBezTo>
                  <a:cubicBezTo>
                    <a:pt x="3593" y="3124"/>
                    <a:pt x="3593" y="2999"/>
                    <a:pt x="3593" y="2874"/>
                  </a:cubicBezTo>
                </a:path>
              </a:pathLst>
            </a:custGeom>
            <a:solidFill>
              <a:srgbClr val="78AF7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A5A5A5"/>
                </a:solidFill>
                <a:latin typeface="Cambria"/>
                <a:ea typeface="Cambria"/>
                <a:cs typeface="Cambria"/>
                <a:sym typeface="Cambria"/>
              </a:endParaRPr>
            </a:p>
          </p:txBody>
        </p:sp>
        <p:sp>
          <p:nvSpPr>
            <p:cNvPr id="1196" name="Google Shape;1196;p41"/>
            <p:cNvSpPr/>
            <p:nvPr/>
          </p:nvSpPr>
          <p:spPr>
            <a:xfrm>
              <a:off x="4077494" y="1899920"/>
              <a:ext cx="495300" cy="495300"/>
            </a:xfrm>
            <a:custGeom>
              <a:rect b="b" l="l" r="r" t="t"/>
              <a:pathLst>
                <a:path extrusionOk="0" h="1376" w="1376">
                  <a:moveTo>
                    <a:pt x="750" y="1375"/>
                  </a:moveTo>
                  <a:lnTo>
                    <a:pt x="750" y="1375"/>
                  </a:lnTo>
                  <a:cubicBezTo>
                    <a:pt x="1125" y="1375"/>
                    <a:pt x="1375" y="1125"/>
                    <a:pt x="1375" y="625"/>
                  </a:cubicBezTo>
                  <a:cubicBezTo>
                    <a:pt x="1375" y="250"/>
                    <a:pt x="1125" y="0"/>
                    <a:pt x="750" y="0"/>
                  </a:cubicBezTo>
                  <a:cubicBezTo>
                    <a:pt x="250" y="0"/>
                    <a:pt x="0" y="250"/>
                    <a:pt x="0" y="625"/>
                  </a:cubicBezTo>
                  <a:cubicBezTo>
                    <a:pt x="0" y="1125"/>
                    <a:pt x="250" y="1375"/>
                    <a:pt x="750" y="1375"/>
                  </a:cubicBezTo>
                </a:path>
              </a:pathLst>
            </a:custGeom>
            <a:solidFill>
              <a:srgbClr val="78AF7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A5A5A5"/>
                </a:solidFill>
                <a:latin typeface="Cambria"/>
                <a:ea typeface="Cambria"/>
                <a:cs typeface="Cambria"/>
                <a:sym typeface="Cambria"/>
              </a:endParaRPr>
            </a:p>
          </p:txBody>
        </p:sp>
      </p:grpSp>
      <p:grpSp>
        <p:nvGrpSpPr>
          <p:cNvPr id="1197" name="Google Shape;1197;p41"/>
          <p:cNvGrpSpPr/>
          <p:nvPr/>
        </p:nvGrpSpPr>
        <p:grpSpPr>
          <a:xfrm>
            <a:off x="5827625" y="4444097"/>
            <a:ext cx="357148" cy="813777"/>
            <a:chOff x="3672681" y="1899920"/>
            <a:chExt cx="1293813" cy="2947988"/>
          </a:xfrm>
        </p:grpSpPr>
        <p:sp>
          <p:nvSpPr>
            <p:cNvPr id="1198" name="Google Shape;1198;p41"/>
            <p:cNvSpPr/>
            <p:nvPr/>
          </p:nvSpPr>
          <p:spPr>
            <a:xfrm>
              <a:off x="3672681" y="2428558"/>
              <a:ext cx="1293813" cy="2419350"/>
            </a:xfrm>
            <a:custGeom>
              <a:rect b="b" l="l" r="r" t="t"/>
              <a:pathLst>
                <a:path extrusionOk="0" h="6719" w="3594">
                  <a:moveTo>
                    <a:pt x="3593" y="2874"/>
                  </a:moveTo>
                  <a:lnTo>
                    <a:pt x="3593" y="2874"/>
                  </a:lnTo>
                  <a:cubicBezTo>
                    <a:pt x="3000" y="625"/>
                    <a:pt x="3000" y="625"/>
                    <a:pt x="3000" y="625"/>
                  </a:cubicBezTo>
                  <a:cubicBezTo>
                    <a:pt x="2875" y="250"/>
                    <a:pt x="2625" y="0"/>
                    <a:pt x="2250" y="0"/>
                  </a:cubicBezTo>
                  <a:cubicBezTo>
                    <a:pt x="1375" y="0"/>
                    <a:pt x="1375" y="0"/>
                    <a:pt x="1375" y="0"/>
                  </a:cubicBezTo>
                  <a:cubicBezTo>
                    <a:pt x="1000" y="0"/>
                    <a:pt x="750" y="250"/>
                    <a:pt x="625" y="625"/>
                  </a:cubicBezTo>
                  <a:cubicBezTo>
                    <a:pt x="0" y="2874"/>
                    <a:pt x="0" y="2874"/>
                    <a:pt x="0" y="2874"/>
                  </a:cubicBezTo>
                  <a:cubicBezTo>
                    <a:pt x="0" y="2999"/>
                    <a:pt x="0" y="3124"/>
                    <a:pt x="125" y="3249"/>
                  </a:cubicBezTo>
                  <a:cubicBezTo>
                    <a:pt x="250" y="3249"/>
                    <a:pt x="500" y="3124"/>
                    <a:pt x="500" y="2999"/>
                  </a:cubicBezTo>
                  <a:cubicBezTo>
                    <a:pt x="1000" y="1000"/>
                    <a:pt x="1000" y="1000"/>
                    <a:pt x="1000" y="1000"/>
                  </a:cubicBezTo>
                  <a:cubicBezTo>
                    <a:pt x="1250" y="1000"/>
                    <a:pt x="1250" y="1000"/>
                    <a:pt x="1250" y="1000"/>
                  </a:cubicBezTo>
                  <a:cubicBezTo>
                    <a:pt x="375" y="4093"/>
                    <a:pt x="375" y="4093"/>
                    <a:pt x="375" y="4093"/>
                  </a:cubicBezTo>
                  <a:cubicBezTo>
                    <a:pt x="1125" y="4093"/>
                    <a:pt x="1125" y="4093"/>
                    <a:pt x="1125" y="4093"/>
                  </a:cubicBezTo>
                  <a:cubicBezTo>
                    <a:pt x="1125" y="6343"/>
                    <a:pt x="1125" y="6343"/>
                    <a:pt x="1125" y="6343"/>
                  </a:cubicBezTo>
                  <a:cubicBezTo>
                    <a:pt x="1125" y="6468"/>
                    <a:pt x="1250" y="6718"/>
                    <a:pt x="1375" y="6718"/>
                  </a:cubicBezTo>
                  <a:cubicBezTo>
                    <a:pt x="1625" y="6718"/>
                    <a:pt x="1750" y="6468"/>
                    <a:pt x="1750" y="6343"/>
                  </a:cubicBezTo>
                  <a:cubicBezTo>
                    <a:pt x="1750" y="4093"/>
                    <a:pt x="1750" y="4093"/>
                    <a:pt x="1750" y="4093"/>
                  </a:cubicBezTo>
                  <a:cubicBezTo>
                    <a:pt x="2000" y="4093"/>
                    <a:pt x="2000" y="4093"/>
                    <a:pt x="2000" y="4093"/>
                  </a:cubicBezTo>
                  <a:cubicBezTo>
                    <a:pt x="2000" y="6343"/>
                    <a:pt x="2000" y="6343"/>
                    <a:pt x="2000" y="6343"/>
                  </a:cubicBezTo>
                  <a:cubicBezTo>
                    <a:pt x="2000" y="6468"/>
                    <a:pt x="2125" y="6718"/>
                    <a:pt x="2250" y="6718"/>
                  </a:cubicBezTo>
                  <a:cubicBezTo>
                    <a:pt x="2375" y="6718"/>
                    <a:pt x="2500" y="6468"/>
                    <a:pt x="2500" y="6343"/>
                  </a:cubicBezTo>
                  <a:cubicBezTo>
                    <a:pt x="2500" y="4093"/>
                    <a:pt x="2500" y="4093"/>
                    <a:pt x="2500" y="4093"/>
                  </a:cubicBezTo>
                  <a:cubicBezTo>
                    <a:pt x="3218" y="4093"/>
                    <a:pt x="3218" y="4093"/>
                    <a:pt x="3218" y="4093"/>
                  </a:cubicBezTo>
                  <a:cubicBezTo>
                    <a:pt x="2375" y="1000"/>
                    <a:pt x="2375" y="1000"/>
                    <a:pt x="2375" y="1000"/>
                  </a:cubicBezTo>
                  <a:cubicBezTo>
                    <a:pt x="2625" y="1000"/>
                    <a:pt x="2625" y="1000"/>
                    <a:pt x="2625" y="1000"/>
                  </a:cubicBezTo>
                  <a:cubicBezTo>
                    <a:pt x="3093" y="2999"/>
                    <a:pt x="3093" y="2999"/>
                    <a:pt x="3093" y="2999"/>
                  </a:cubicBezTo>
                  <a:cubicBezTo>
                    <a:pt x="3218" y="3124"/>
                    <a:pt x="3343" y="3249"/>
                    <a:pt x="3468" y="3249"/>
                  </a:cubicBezTo>
                  <a:cubicBezTo>
                    <a:pt x="3593" y="3124"/>
                    <a:pt x="3593" y="2999"/>
                    <a:pt x="3593" y="2874"/>
                  </a:cubicBezTo>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A5A5A5"/>
                </a:solidFill>
                <a:latin typeface="Cambria"/>
                <a:ea typeface="Cambria"/>
                <a:cs typeface="Cambria"/>
                <a:sym typeface="Cambria"/>
              </a:endParaRPr>
            </a:p>
          </p:txBody>
        </p:sp>
        <p:sp>
          <p:nvSpPr>
            <p:cNvPr id="1199" name="Google Shape;1199;p41"/>
            <p:cNvSpPr/>
            <p:nvPr/>
          </p:nvSpPr>
          <p:spPr>
            <a:xfrm>
              <a:off x="4077494" y="1899920"/>
              <a:ext cx="495300" cy="495300"/>
            </a:xfrm>
            <a:custGeom>
              <a:rect b="b" l="l" r="r" t="t"/>
              <a:pathLst>
                <a:path extrusionOk="0" h="1376" w="1376">
                  <a:moveTo>
                    <a:pt x="750" y="1375"/>
                  </a:moveTo>
                  <a:lnTo>
                    <a:pt x="750" y="1375"/>
                  </a:lnTo>
                  <a:cubicBezTo>
                    <a:pt x="1125" y="1375"/>
                    <a:pt x="1375" y="1125"/>
                    <a:pt x="1375" y="625"/>
                  </a:cubicBezTo>
                  <a:cubicBezTo>
                    <a:pt x="1375" y="250"/>
                    <a:pt x="1125" y="0"/>
                    <a:pt x="750" y="0"/>
                  </a:cubicBezTo>
                  <a:cubicBezTo>
                    <a:pt x="250" y="0"/>
                    <a:pt x="0" y="250"/>
                    <a:pt x="0" y="625"/>
                  </a:cubicBezTo>
                  <a:cubicBezTo>
                    <a:pt x="0" y="1125"/>
                    <a:pt x="250" y="1375"/>
                    <a:pt x="750" y="1375"/>
                  </a:cubicBezTo>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A5A5A5"/>
                </a:solidFill>
                <a:latin typeface="Cambria"/>
                <a:ea typeface="Cambria"/>
                <a:cs typeface="Cambria"/>
                <a:sym typeface="Cambria"/>
              </a:endParaRPr>
            </a:p>
          </p:txBody>
        </p:sp>
      </p:grpSp>
      <p:grpSp>
        <p:nvGrpSpPr>
          <p:cNvPr id="1200" name="Google Shape;1200;p41"/>
          <p:cNvGrpSpPr/>
          <p:nvPr/>
        </p:nvGrpSpPr>
        <p:grpSpPr>
          <a:xfrm>
            <a:off x="6291658" y="4449519"/>
            <a:ext cx="357148" cy="813777"/>
            <a:chOff x="3672681" y="1899920"/>
            <a:chExt cx="1293813" cy="2947988"/>
          </a:xfrm>
        </p:grpSpPr>
        <p:sp>
          <p:nvSpPr>
            <p:cNvPr id="1201" name="Google Shape;1201;p41"/>
            <p:cNvSpPr/>
            <p:nvPr/>
          </p:nvSpPr>
          <p:spPr>
            <a:xfrm>
              <a:off x="3672681" y="2428558"/>
              <a:ext cx="1293813" cy="2419350"/>
            </a:xfrm>
            <a:custGeom>
              <a:rect b="b" l="l" r="r" t="t"/>
              <a:pathLst>
                <a:path extrusionOk="0" h="6719" w="3594">
                  <a:moveTo>
                    <a:pt x="3593" y="2874"/>
                  </a:moveTo>
                  <a:lnTo>
                    <a:pt x="3593" y="2874"/>
                  </a:lnTo>
                  <a:cubicBezTo>
                    <a:pt x="3000" y="625"/>
                    <a:pt x="3000" y="625"/>
                    <a:pt x="3000" y="625"/>
                  </a:cubicBezTo>
                  <a:cubicBezTo>
                    <a:pt x="2875" y="250"/>
                    <a:pt x="2625" y="0"/>
                    <a:pt x="2250" y="0"/>
                  </a:cubicBezTo>
                  <a:cubicBezTo>
                    <a:pt x="1375" y="0"/>
                    <a:pt x="1375" y="0"/>
                    <a:pt x="1375" y="0"/>
                  </a:cubicBezTo>
                  <a:cubicBezTo>
                    <a:pt x="1000" y="0"/>
                    <a:pt x="750" y="250"/>
                    <a:pt x="625" y="625"/>
                  </a:cubicBezTo>
                  <a:cubicBezTo>
                    <a:pt x="0" y="2874"/>
                    <a:pt x="0" y="2874"/>
                    <a:pt x="0" y="2874"/>
                  </a:cubicBezTo>
                  <a:cubicBezTo>
                    <a:pt x="0" y="2999"/>
                    <a:pt x="0" y="3124"/>
                    <a:pt x="125" y="3249"/>
                  </a:cubicBezTo>
                  <a:cubicBezTo>
                    <a:pt x="250" y="3249"/>
                    <a:pt x="500" y="3124"/>
                    <a:pt x="500" y="2999"/>
                  </a:cubicBezTo>
                  <a:cubicBezTo>
                    <a:pt x="1000" y="1000"/>
                    <a:pt x="1000" y="1000"/>
                    <a:pt x="1000" y="1000"/>
                  </a:cubicBezTo>
                  <a:cubicBezTo>
                    <a:pt x="1250" y="1000"/>
                    <a:pt x="1250" y="1000"/>
                    <a:pt x="1250" y="1000"/>
                  </a:cubicBezTo>
                  <a:cubicBezTo>
                    <a:pt x="375" y="4093"/>
                    <a:pt x="375" y="4093"/>
                    <a:pt x="375" y="4093"/>
                  </a:cubicBezTo>
                  <a:cubicBezTo>
                    <a:pt x="1125" y="4093"/>
                    <a:pt x="1125" y="4093"/>
                    <a:pt x="1125" y="4093"/>
                  </a:cubicBezTo>
                  <a:cubicBezTo>
                    <a:pt x="1125" y="6343"/>
                    <a:pt x="1125" y="6343"/>
                    <a:pt x="1125" y="6343"/>
                  </a:cubicBezTo>
                  <a:cubicBezTo>
                    <a:pt x="1125" y="6468"/>
                    <a:pt x="1250" y="6718"/>
                    <a:pt x="1375" y="6718"/>
                  </a:cubicBezTo>
                  <a:cubicBezTo>
                    <a:pt x="1625" y="6718"/>
                    <a:pt x="1750" y="6468"/>
                    <a:pt x="1750" y="6343"/>
                  </a:cubicBezTo>
                  <a:cubicBezTo>
                    <a:pt x="1750" y="4093"/>
                    <a:pt x="1750" y="4093"/>
                    <a:pt x="1750" y="4093"/>
                  </a:cubicBezTo>
                  <a:cubicBezTo>
                    <a:pt x="2000" y="4093"/>
                    <a:pt x="2000" y="4093"/>
                    <a:pt x="2000" y="4093"/>
                  </a:cubicBezTo>
                  <a:cubicBezTo>
                    <a:pt x="2000" y="6343"/>
                    <a:pt x="2000" y="6343"/>
                    <a:pt x="2000" y="6343"/>
                  </a:cubicBezTo>
                  <a:cubicBezTo>
                    <a:pt x="2000" y="6468"/>
                    <a:pt x="2125" y="6718"/>
                    <a:pt x="2250" y="6718"/>
                  </a:cubicBezTo>
                  <a:cubicBezTo>
                    <a:pt x="2375" y="6718"/>
                    <a:pt x="2500" y="6468"/>
                    <a:pt x="2500" y="6343"/>
                  </a:cubicBezTo>
                  <a:cubicBezTo>
                    <a:pt x="2500" y="4093"/>
                    <a:pt x="2500" y="4093"/>
                    <a:pt x="2500" y="4093"/>
                  </a:cubicBezTo>
                  <a:cubicBezTo>
                    <a:pt x="3218" y="4093"/>
                    <a:pt x="3218" y="4093"/>
                    <a:pt x="3218" y="4093"/>
                  </a:cubicBezTo>
                  <a:cubicBezTo>
                    <a:pt x="2375" y="1000"/>
                    <a:pt x="2375" y="1000"/>
                    <a:pt x="2375" y="1000"/>
                  </a:cubicBezTo>
                  <a:cubicBezTo>
                    <a:pt x="2625" y="1000"/>
                    <a:pt x="2625" y="1000"/>
                    <a:pt x="2625" y="1000"/>
                  </a:cubicBezTo>
                  <a:cubicBezTo>
                    <a:pt x="3093" y="2999"/>
                    <a:pt x="3093" y="2999"/>
                    <a:pt x="3093" y="2999"/>
                  </a:cubicBezTo>
                  <a:cubicBezTo>
                    <a:pt x="3218" y="3124"/>
                    <a:pt x="3343" y="3249"/>
                    <a:pt x="3468" y="3249"/>
                  </a:cubicBezTo>
                  <a:cubicBezTo>
                    <a:pt x="3593" y="3124"/>
                    <a:pt x="3593" y="2999"/>
                    <a:pt x="3593" y="2874"/>
                  </a:cubicBezTo>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7F7F7F"/>
                </a:solidFill>
                <a:latin typeface="Cambria"/>
                <a:ea typeface="Cambria"/>
                <a:cs typeface="Cambria"/>
                <a:sym typeface="Cambria"/>
              </a:endParaRPr>
            </a:p>
          </p:txBody>
        </p:sp>
        <p:sp>
          <p:nvSpPr>
            <p:cNvPr id="1202" name="Google Shape;1202;p41"/>
            <p:cNvSpPr/>
            <p:nvPr/>
          </p:nvSpPr>
          <p:spPr>
            <a:xfrm>
              <a:off x="4077494" y="1899920"/>
              <a:ext cx="495300" cy="495300"/>
            </a:xfrm>
            <a:custGeom>
              <a:rect b="b" l="l" r="r" t="t"/>
              <a:pathLst>
                <a:path extrusionOk="0" h="1376" w="1376">
                  <a:moveTo>
                    <a:pt x="750" y="1375"/>
                  </a:moveTo>
                  <a:lnTo>
                    <a:pt x="750" y="1375"/>
                  </a:lnTo>
                  <a:cubicBezTo>
                    <a:pt x="1125" y="1375"/>
                    <a:pt x="1375" y="1125"/>
                    <a:pt x="1375" y="625"/>
                  </a:cubicBezTo>
                  <a:cubicBezTo>
                    <a:pt x="1375" y="250"/>
                    <a:pt x="1125" y="0"/>
                    <a:pt x="750" y="0"/>
                  </a:cubicBezTo>
                  <a:cubicBezTo>
                    <a:pt x="250" y="0"/>
                    <a:pt x="0" y="250"/>
                    <a:pt x="0" y="625"/>
                  </a:cubicBezTo>
                  <a:cubicBezTo>
                    <a:pt x="0" y="1125"/>
                    <a:pt x="250" y="1375"/>
                    <a:pt x="750" y="1375"/>
                  </a:cubicBezTo>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7F7F7F"/>
                </a:solidFill>
                <a:latin typeface="Cambria"/>
                <a:ea typeface="Cambria"/>
                <a:cs typeface="Cambria"/>
                <a:sym typeface="Cambria"/>
              </a:endParaRPr>
            </a:p>
          </p:txBody>
        </p:sp>
      </p:grpSp>
      <p:grpSp>
        <p:nvGrpSpPr>
          <p:cNvPr id="1203" name="Google Shape;1203;p41"/>
          <p:cNvGrpSpPr/>
          <p:nvPr/>
        </p:nvGrpSpPr>
        <p:grpSpPr>
          <a:xfrm>
            <a:off x="5861638" y="2313624"/>
            <a:ext cx="303628" cy="791794"/>
            <a:chOff x="2323306" y="2203133"/>
            <a:chExt cx="979488" cy="2554287"/>
          </a:xfrm>
        </p:grpSpPr>
        <p:sp>
          <p:nvSpPr>
            <p:cNvPr id="1204" name="Google Shape;1204;p41"/>
            <p:cNvSpPr/>
            <p:nvPr/>
          </p:nvSpPr>
          <p:spPr>
            <a:xfrm>
              <a:off x="2323306" y="2720658"/>
              <a:ext cx="979488" cy="2036762"/>
            </a:xfrm>
            <a:custGeom>
              <a:rect b="b" l="l" r="r" t="t"/>
              <a:pathLst>
                <a:path extrusionOk="0" h="5657" w="2719">
                  <a:moveTo>
                    <a:pt x="2093" y="0"/>
                  </a:moveTo>
                  <a:lnTo>
                    <a:pt x="2093" y="0"/>
                  </a:lnTo>
                  <a:cubicBezTo>
                    <a:pt x="625" y="0"/>
                    <a:pt x="625" y="0"/>
                    <a:pt x="625" y="0"/>
                  </a:cubicBezTo>
                  <a:cubicBezTo>
                    <a:pt x="218" y="0"/>
                    <a:pt x="0" y="188"/>
                    <a:pt x="0" y="625"/>
                  </a:cubicBezTo>
                  <a:cubicBezTo>
                    <a:pt x="0" y="2499"/>
                    <a:pt x="0" y="2499"/>
                    <a:pt x="0" y="2499"/>
                  </a:cubicBezTo>
                  <a:cubicBezTo>
                    <a:pt x="0" y="2624"/>
                    <a:pt x="93" y="2718"/>
                    <a:pt x="250" y="2718"/>
                  </a:cubicBezTo>
                  <a:cubicBezTo>
                    <a:pt x="375" y="2718"/>
                    <a:pt x="468" y="2624"/>
                    <a:pt x="468" y="2499"/>
                  </a:cubicBezTo>
                  <a:cubicBezTo>
                    <a:pt x="468" y="2499"/>
                    <a:pt x="468" y="1188"/>
                    <a:pt x="468" y="1032"/>
                  </a:cubicBezTo>
                  <a:cubicBezTo>
                    <a:pt x="468" y="938"/>
                    <a:pt x="531" y="938"/>
                    <a:pt x="531" y="938"/>
                  </a:cubicBezTo>
                  <a:cubicBezTo>
                    <a:pt x="593" y="938"/>
                    <a:pt x="625" y="938"/>
                    <a:pt x="625" y="1032"/>
                  </a:cubicBezTo>
                  <a:cubicBezTo>
                    <a:pt x="625" y="1188"/>
                    <a:pt x="625" y="2249"/>
                    <a:pt x="625" y="2781"/>
                  </a:cubicBezTo>
                  <a:cubicBezTo>
                    <a:pt x="625" y="3093"/>
                    <a:pt x="625" y="3093"/>
                    <a:pt x="625" y="3093"/>
                  </a:cubicBezTo>
                  <a:cubicBezTo>
                    <a:pt x="625" y="5312"/>
                    <a:pt x="625" y="5312"/>
                    <a:pt x="625" y="5312"/>
                  </a:cubicBezTo>
                  <a:cubicBezTo>
                    <a:pt x="625" y="5468"/>
                    <a:pt x="781" y="5656"/>
                    <a:pt x="937" y="5656"/>
                  </a:cubicBezTo>
                  <a:lnTo>
                    <a:pt x="937" y="5656"/>
                  </a:lnTo>
                  <a:cubicBezTo>
                    <a:pt x="1093" y="5656"/>
                    <a:pt x="1218" y="5468"/>
                    <a:pt x="1218" y="5312"/>
                  </a:cubicBezTo>
                  <a:cubicBezTo>
                    <a:pt x="1218" y="5312"/>
                    <a:pt x="1218" y="3249"/>
                    <a:pt x="1218" y="3156"/>
                  </a:cubicBezTo>
                  <a:cubicBezTo>
                    <a:pt x="1218" y="3031"/>
                    <a:pt x="1250" y="3031"/>
                    <a:pt x="1375" y="3031"/>
                  </a:cubicBezTo>
                  <a:cubicBezTo>
                    <a:pt x="1406" y="3031"/>
                    <a:pt x="1531" y="3031"/>
                    <a:pt x="1531" y="3156"/>
                  </a:cubicBezTo>
                  <a:cubicBezTo>
                    <a:pt x="1531" y="3249"/>
                    <a:pt x="1531" y="5312"/>
                    <a:pt x="1531" y="5312"/>
                  </a:cubicBezTo>
                  <a:cubicBezTo>
                    <a:pt x="1531" y="5468"/>
                    <a:pt x="1562" y="5656"/>
                    <a:pt x="1781" y="5656"/>
                  </a:cubicBezTo>
                  <a:lnTo>
                    <a:pt x="1781" y="5656"/>
                  </a:lnTo>
                  <a:cubicBezTo>
                    <a:pt x="1937" y="5656"/>
                    <a:pt x="2093" y="5468"/>
                    <a:pt x="2093" y="5312"/>
                  </a:cubicBezTo>
                  <a:cubicBezTo>
                    <a:pt x="2093" y="3093"/>
                    <a:pt x="2093" y="3093"/>
                    <a:pt x="2093" y="3093"/>
                  </a:cubicBezTo>
                  <a:cubicBezTo>
                    <a:pt x="2093" y="2781"/>
                    <a:pt x="2093" y="2781"/>
                    <a:pt x="2093" y="2781"/>
                  </a:cubicBezTo>
                  <a:cubicBezTo>
                    <a:pt x="2093" y="2249"/>
                    <a:pt x="2093" y="1188"/>
                    <a:pt x="2093" y="1032"/>
                  </a:cubicBezTo>
                  <a:cubicBezTo>
                    <a:pt x="2093" y="938"/>
                    <a:pt x="2156" y="938"/>
                    <a:pt x="2218" y="938"/>
                  </a:cubicBezTo>
                  <a:cubicBezTo>
                    <a:pt x="2218" y="938"/>
                    <a:pt x="2250" y="938"/>
                    <a:pt x="2250" y="1032"/>
                  </a:cubicBezTo>
                  <a:cubicBezTo>
                    <a:pt x="2250" y="1188"/>
                    <a:pt x="2250" y="2499"/>
                    <a:pt x="2250" y="2499"/>
                  </a:cubicBezTo>
                  <a:cubicBezTo>
                    <a:pt x="2250" y="2624"/>
                    <a:pt x="2375" y="2718"/>
                    <a:pt x="2468" y="2718"/>
                  </a:cubicBezTo>
                  <a:cubicBezTo>
                    <a:pt x="2562" y="2718"/>
                    <a:pt x="2718" y="2624"/>
                    <a:pt x="2718" y="2499"/>
                  </a:cubicBezTo>
                  <a:cubicBezTo>
                    <a:pt x="2718" y="625"/>
                    <a:pt x="2718" y="625"/>
                    <a:pt x="2718" y="625"/>
                  </a:cubicBezTo>
                  <a:cubicBezTo>
                    <a:pt x="2718" y="188"/>
                    <a:pt x="2531" y="0"/>
                    <a:pt x="2093" y="0"/>
                  </a:cubicBezTo>
                </a:path>
              </a:pathLst>
            </a:custGeom>
            <a:solidFill>
              <a:srgbClr val="92B5C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A5A5A5"/>
                </a:solidFill>
                <a:latin typeface="Cambria"/>
                <a:ea typeface="Cambria"/>
                <a:cs typeface="Cambria"/>
                <a:sym typeface="Cambria"/>
              </a:endParaRPr>
            </a:p>
          </p:txBody>
        </p:sp>
        <p:sp>
          <p:nvSpPr>
            <p:cNvPr id="1205" name="Google Shape;1205;p41"/>
            <p:cNvSpPr/>
            <p:nvPr/>
          </p:nvSpPr>
          <p:spPr>
            <a:xfrm>
              <a:off x="2626519" y="2203133"/>
              <a:ext cx="382587" cy="360362"/>
            </a:xfrm>
            <a:custGeom>
              <a:rect b="b" l="l" r="r" t="t"/>
              <a:pathLst>
                <a:path extrusionOk="0" h="1001" w="1064">
                  <a:moveTo>
                    <a:pt x="532" y="0"/>
                  </a:moveTo>
                  <a:lnTo>
                    <a:pt x="532" y="0"/>
                  </a:lnTo>
                  <a:cubicBezTo>
                    <a:pt x="219" y="0"/>
                    <a:pt x="0" y="219"/>
                    <a:pt x="0" y="531"/>
                  </a:cubicBezTo>
                  <a:cubicBezTo>
                    <a:pt x="0" y="812"/>
                    <a:pt x="219" y="1000"/>
                    <a:pt x="532" y="1000"/>
                  </a:cubicBezTo>
                  <a:cubicBezTo>
                    <a:pt x="782" y="1000"/>
                    <a:pt x="1063" y="812"/>
                    <a:pt x="1063" y="531"/>
                  </a:cubicBezTo>
                  <a:cubicBezTo>
                    <a:pt x="1063" y="219"/>
                    <a:pt x="782" y="0"/>
                    <a:pt x="532" y="0"/>
                  </a:cubicBezTo>
                </a:path>
              </a:pathLst>
            </a:custGeom>
            <a:solidFill>
              <a:srgbClr val="92B5C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A5A5A5"/>
                </a:solidFill>
                <a:latin typeface="Cambria"/>
                <a:ea typeface="Cambria"/>
                <a:cs typeface="Cambria"/>
                <a:sym typeface="Cambria"/>
              </a:endParaRPr>
            </a:p>
          </p:txBody>
        </p:sp>
      </p:grpSp>
      <p:grpSp>
        <p:nvGrpSpPr>
          <p:cNvPr id="1206" name="Google Shape;1206;p41"/>
          <p:cNvGrpSpPr/>
          <p:nvPr/>
        </p:nvGrpSpPr>
        <p:grpSpPr>
          <a:xfrm>
            <a:off x="1077930" y="1893230"/>
            <a:ext cx="1626168" cy="1626168"/>
            <a:chOff x="755576" y="1419622"/>
            <a:chExt cx="1219944" cy="1219944"/>
          </a:xfrm>
        </p:grpSpPr>
        <p:sp>
          <p:nvSpPr>
            <p:cNvPr id="1207" name="Google Shape;1207;p41"/>
            <p:cNvSpPr/>
            <p:nvPr/>
          </p:nvSpPr>
          <p:spPr>
            <a:xfrm>
              <a:off x="755576" y="1419622"/>
              <a:ext cx="1219944" cy="1219944"/>
            </a:xfrm>
            <a:prstGeom prst="ellipse">
              <a:avLst/>
            </a:prstGeom>
            <a:solidFill>
              <a:srgbClr val="92B5C2"/>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grpSp>
          <p:nvGrpSpPr>
            <p:cNvPr id="1208" name="Google Shape;1208;p41"/>
            <p:cNvGrpSpPr/>
            <p:nvPr/>
          </p:nvGrpSpPr>
          <p:grpSpPr>
            <a:xfrm>
              <a:off x="1205157" y="1600664"/>
              <a:ext cx="328962" cy="857860"/>
              <a:chOff x="2323306" y="2203133"/>
              <a:chExt cx="979488" cy="2554287"/>
            </a:xfrm>
          </p:grpSpPr>
          <p:sp>
            <p:nvSpPr>
              <p:cNvPr id="1209" name="Google Shape;1209;p41"/>
              <p:cNvSpPr/>
              <p:nvPr/>
            </p:nvSpPr>
            <p:spPr>
              <a:xfrm>
                <a:off x="2323306" y="2720658"/>
                <a:ext cx="979488" cy="2036762"/>
              </a:xfrm>
              <a:custGeom>
                <a:rect b="b" l="l" r="r" t="t"/>
                <a:pathLst>
                  <a:path extrusionOk="0" h="5657" w="2719">
                    <a:moveTo>
                      <a:pt x="2093" y="0"/>
                    </a:moveTo>
                    <a:lnTo>
                      <a:pt x="2093" y="0"/>
                    </a:lnTo>
                    <a:cubicBezTo>
                      <a:pt x="625" y="0"/>
                      <a:pt x="625" y="0"/>
                      <a:pt x="625" y="0"/>
                    </a:cubicBezTo>
                    <a:cubicBezTo>
                      <a:pt x="218" y="0"/>
                      <a:pt x="0" y="188"/>
                      <a:pt x="0" y="625"/>
                    </a:cubicBezTo>
                    <a:cubicBezTo>
                      <a:pt x="0" y="2499"/>
                      <a:pt x="0" y="2499"/>
                      <a:pt x="0" y="2499"/>
                    </a:cubicBezTo>
                    <a:cubicBezTo>
                      <a:pt x="0" y="2624"/>
                      <a:pt x="93" y="2718"/>
                      <a:pt x="250" y="2718"/>
                    </a:cubicBezTo>
                    <a:cubicBezTo>
                      <a:pt x="375" y="2718"/>
                      <a:pt x="468" y="2624"/>
                      <a:pt x="468" y="2499"/>
                    </a:cubicBezTo>
                    <a:cubicBezTo>
                      <a:pt x="468" y="2499"/>
                      <a:pt x="468" y="1188"/>
                      <a:pt x="468" y="1032"/>
                    </a:cubicBezTo>
                    <a:cubicBezTo>
                      <a:pt x="468" y="938"/>
                      <a:pt x="531" y="938"/>
                      <a:pt x="531" y="938"/>
                    </a:cubicBezTo>
                    <a:cubicBezTo>
                      <a:pt x="593" y="938"/>
                      <a:pt x="625" y="938"/>
                      <a:pt x="625" y="1032"/>
                    </a:cubicBezTo>
                    <a:cubicBezTo>
                      <a:pt x="625" y="1188"/>
                      <a:pt x="625" y="2249"/>
                      <a:pt x="625" y="2781"/>
                    </a:cubicBezTo>
                    <a:cubicBezTo>
                      <a:pt x="625" y="3093"/>
                      <a:pt x="625" y="3093"/>
                      <a:pt x="625" y="3093"/>
                    </a:cubicBezTo>
                    <a:cubicBezTo>
                      <a:pt x="625" y="5312"/>
                      <a:pt x="625" y="5312"/>
                      <a:pt x="625" y="5312"/>
                    </a:cubicBezTo>
                    <a:cubicBezTo>
                      <a:pt x="625" y="5468"/>
                      <a:pt x="781" y="5656"/>
                      <a:pt x="937" y="5656"/>
                    </a:cubicBezTo>
                    <a:lnTo>
                      <a:pt x="937" y="5656"/>
                    </a:lnTo>
                    <a:cubicBezTo>
                      <a:pt x="1093" y="5656"/>
                      <a:pt x="1218" y="5468"/>
                      <a:pt x="1218" y="5312"/>
                    </a:cubicBezTo>
                    <a:cubicBezTo>
                      <a:pt x="1218" y="5312"/>
                      <a:pt x="1218" y="3249"/>
                      <a:pt x="1218" y="3156"/>
                    </a:cubicBezTo>
                    <a:cubicBezTo>
                      <a:pt x="1218" y="3031"/>
                      <a:pt x="1250" y="3031"/>
                      <a:pt x="1375" y="3031"/>
                    </a:cubicBezTo>
                    <a:cubicBezTo>
                      <a:pt x="1406" y="3031"/>
                      <a:pt x="1531" y="3031"/>
                      <a:pt x="1531" y="3156"/>
                    </a:cubicBezTo>
                    <a:cubicBezTo>
                      <a:pt x="1531" y="3249"/>
                      <a:pt x="1531" y="5312"/>
                      <a:pt x="1531" y="5312"/>
                    </a:cubicBezTo>
                    <a:cubicBezTo>
                      <a:pt x="1531" y="5468"/>
                      <a:pt x="1562" y="5656"/>
                      <a:pt x="1781" y="5656"/>
                    </a:cubicBezTo>
                    <a:lnTo>
                      <a:pt x="1781" y="5656"/>
                    </a:lnTo>
                    <a:cubicBezTo>
                      <a:pt x="1937" y="5656"/>
                      <a:pt x="2093" y="5468"/>
                      <a:pt x="2093" y="5312"/>
                    </a:cubicBezTo>
                    <a:cubicBezTo>
                      <a:pt x="2093" y="3093"/>
                      <a:pt x="2093" y="3093"/>
                      <a:pt x="2093" y="3093"/>
                    </a:cubicBezTo>
                    <a:cubicBezTo>
                      <a:pt x="2093" y="2781"/>
                      <a:pt x="2093" y="2781"/>
                      <a:pt x="2093" y="2781"/>
                    </a:cubicBezTo>
                    <a:cubicBezTo>
                      <a:pt x="2093" y="2249"/>
                      <a:pt x="2093" y="1188"/>
                      <a:pt x="2093" y="1032"/>
                    </a:cubicBezTo>
                    <a:cubicBezTo>
                      <a:pt x="2093" y="938"/>
                      <a:pt x="2156" y="938"/>
                      <a:pt x="2218" y="938"/>
                    </a:cubicBezTo>
                    <a:cubicBezTo>
                      <a:pt x="2218" y="938"/>
                      <a:pt x="2250" y="938"/>
                      <a:pt x="2250" y="1032"/>
                    </a:cubicBezTo>
                    <a:cubicBezTo>
                      <a:pt x="2250" y="1188"/>
                      <a:pt x="2250" y="2499"/>
                      <a:pt x="2250" y="2499"/>
                    </a:cubicBezTo>
                    <a:cubicBezTo>
                      <a:pt x="2250" y="2624"/>
                      <a:pt x="2375" y="2718"/>
                      <a:pt x="2468" y="2718"/>
                    </a:cubicBezTo>
                    <a:cubicBezTo>
                      <a:pt x="2562" y="2718"/>
                      <a:pt x="2718" y="2624"/>
                      <a:pt x="2718" y="2499"/>
                    </a:cubicBezTo>
                    <a:cubicBezTo>
                      <a:pt x="2718" y="625"/>
                      <a:pt x="2718" y="625"/>
                      <a:pt x="2718" y="625"/>
                    </a:cubicBezTo>
                    <a:cubicBezTo>
                      <a:pt x="2718" y="188"/>
                      <a:pt x="2531" y="0"/>
                      <a:pt x="2093" y="0"/>
                    </a:cubicBezTo>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A5A5A5"/>
                  </a:solidFill>
                  <a:latin typeface="Cambria"/>
                  <a:ea typeface="Cambria"/>
                  <a:cs typeface="Cambria"/>
                  <a:sym typeface="Cambria"/>
                </a:endParaRPr>
              </a:p>
            </p:txBody>
          </p:sp>
          <p:sp>
            <p:nvSpPr>
              <p:cNvPr id="1210" name="Google Shape;1210;p41"/>
              <p:cNvSpPr/>
              <p:nvPr/>
            </p:nvSpPr>
            <p:spPr>
              <a:xfrm>
                <a:off x="2626519" y="2203133"/>
                <a:ext cx="382587" cy="360362"/>
              </a:xfrm>
              <a:custGeom>
                <a:rect b="b" l="l" r="r" t="t"/>
                <a:pathLst>
                  <a:path extrusionOk="0" h="1001" w="1064">
                    <a:moveTo>
                      <a:pt x="532" y="0"/>
                    </a:moveTo>
                    <a:lnTo>
                      <a:pt x="532" y="0"/>
                    </a:lnTo>
                    <a:cubicBezTo>
                      <a:pt x="219" y="0"/>
                      <a:pt x="0" y="219"/>
                      <a:pt x="0" y="531"/>
                    </a:cubicBezTo>
                    <a:cubicBezTo>
                      <a:pt x="0" y="812"/>
                      <a:pt x="219" y="1000"/>
                      <a:pt x="532" y="1000"/>
                    </a:cubicBezTo>
                    <a:cubicBezTo>
                      <a:pt x="782" y="1000"/>
                      <a:pt x="1063" y="812"/>
                      <a:pt x="1063" y="531"/>
                    </a:cubicBezTo>
                    <a:cubicBezTo>
                      <a:pt x="1063" y="219"/>
                      <a:pt x="782" y="0"/>
                      <a:pt x="532" y="0"/>
                    </a:cubicBezTo>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A5A5A5"/>
                  </a:solidFill>
                  <a:latin typeface="Cambria"/>
                  <a:ea typeface="Cambria"/>
                  <a:cs typeface="Cambria"/>
                  <a:sym typeface="Cambria"/>
                </a:endParaRPr>
              </a:p>
            </p:txBody>
          </p:sp>
        </p:grpSp>
      </p:grpSp>
      <p:grpSp>
        <p:nvGrpSpPr>
          <p:cNvPr id="1211" name="Google Shape;1211;p41"/>
          <p:cNvGrpSpPr/>
          <p:nvPr/>
        </p:nvGrpSpPr>
        <p:grpSpPr>
          <a:xfrm>
            <a:off x="1078029" y="3999292"/>
            <a:ext cx="1625177" cy="1625177"/>
            <a:chOff x="755650" y="4219575"/>
            <a:chExt cx="1219200" cy="1219200"/>
          </a:xfrm>
        </p:grpSpPr>
        <p:sp>
          <p:nvSpPr>
            <p:cNvPr id="1212" name="Google Shape;1212;p41"/>
            <p:cNvSpPr/>
            <p:nvPr/>
          </p:nvSpPr>
          <p:spPr>
            <a:xfrm>
              <a:off x="755650" y="4219575"/>
              <a:ext cx="1219200" cy="1219200"/>
            </a:xfrm>
            <a:prstGeom prst="ellipse">
              <a:avLst/>
            </a:prstGeom>
            <a:solidFill>
              <a:srgbClr val="78AF74"/>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grpSp>
          <p:nvGrpSpPr>
            <p:cNvPr id="1213" name="Google Shape;1213;p41"/>
            <p:cNvGrpSpPr/>
            <p:nvPr/>
          </p:nvGrpSpPr>
          <p:grpSpPr>
            <a:xfrm>
              <a:off x="1163370" y="4369183"/>
              <a:ext cx="403760" cy="919984"/>
              <a:chOff x="3672681" y="1899920"/>
              <a:chExt cx="1293813" cy="2947988"/>
            </a:xfrm>
          </p:grpSpPr>
          <p:sp>
            <p:nvSpPr>
              <p:cNvPr id="1214" name="Google Shape;1214;p41"/>
              <p:cNvSpPr/>
              <p:nvPr/>
            </p:nvSpPr>
            <p:spPr>
              <a:xfrm>
                <a:off x="3672681" y="2428558"/>
                <a:ext cx="1293813" cy="2419350"/>
              </a:xfrm>
              <a:custGeom>
                <a:rect b="b" l="l" r="r" t="t"/>
                <a:pathLst>
                  <a:path extrusionOk="0" h="6719" w="3594">
                    <a:moveTo>
                      <a:pt x="3593" y="2874"/>
                    </a:moveTo>
                    <a:lnTo>
                      <a:pt x="3593" y="2874"/>
                    </a:lnTo>
                    <a:cubicBezTo>
                      <a:pt x="3000" y="625"/>
                      <a:pt x="3000" y="625"/>
                      <a:pt x="3000" y="625"/>
                    </a:cubicBezTo>
                    <a:cubicBezTo>
                      <a:pt x="2875" y="250"/>
                      <a:pt x="2625" y="0"/>
                      <a:pt x="2250" y="0"/>
                    </a:cubicBezTo>
                    <a:cubicBezTo>
                      <a:pt x="1375" y="0"/>
                      <a:pt x="1375" y="0"/>
                      <a:pt x="1375" y="0"/>
                    </a:cubicBezTo>
                    <a:cubicBezTo>
                      <a:pt x="1000" y="0"/>
                      <a:pt x="750" y="250"/>
                      <a:pt x="625" y="625"/>
                    </a:cubicBezTo>
                    <a:cubicBezTo>
                      <a:pt x="0" y="2874"/>
                      <a:pt x="0" y="2874"/>
                      <a:pt x="0" y="2874"/>
                    </a:cubicBezTo>
                    <a:cubicBezTo>
                      <a:pt x="0" y="2999"/>
                      <a:pt x="0" y="3124"/>
                      <a:pt x="125" y="3249"/>
                    </a:cubicBezTo>
                    <a:cubicBezTo>
                      <a:pt x="250" y="3249"/>
                      <a:pt x="500" y="3124"/>
                      <a:pt x="500" y="2999"/>
                    </a:cubicBezTo>
                    <a:cubicBezTo>
                      <a:pt x="1000" y="1000"/>
                      <a:pt x="1000" y="1000"/>
                      <a:pt x="1000" y="1000"/>
                    </a:cubicBezTo>
                    <a:cubicBezTo>
                      <a:pt x="1250" y="1000"/>
                      <a:pt x="1250" y="1000"/>
                      <a:pt x="1250" y="1000"/>
                    </a:cubicBezTo>
                    <a:cubicBezTo>
                      <a:pt x="375" y="4093"/>
                      <a:pt x="375" y="4093"/>
                      <a:pt x="375" y="4093"/>
                    </a:cubicBezTo>
                    <a:cubicBezTo>
                      <a:pt x="1125" y="4093"/>
                      <a:pt x="1125" y="4093"/>
                      <a:pt x="1125" y="4093"/>
                    </a:cubicBezTo>
                    <a:cubicBezTo>
                      <a:pt x="1125" y="6343"/>
                      <a:pt x="1125" y="6343"/>
                      <a:pt x="1125" y="6343"/>
                    </a:cubicBezTo>
                    <a:cubicBezTo>
                      <a:pt x="1125" y="6468"/>
                      <a:pt x="1250" y="6718"/>
                      <a:pt x="1375" y="6718"/>
                    </a:cubicBezTo>
                    <a:cubicBezTo>
                      <a:pt x="1625" y="6718"/>
                      <a:pt x="1750" y="6468"/>
                      <a:pt x="1750" y="6343"/>
                    </a:cubicBezTo>
                    <a:cubicBezTo>
                      <a:pt x="1750" y="4093"/>
                      <a:pt x="1750" y="4093"/>
                      <a:pt x="1750" y="4093"/>
                    </a:cubicBezTo>
                    <a:cubicBezTo>
                      <a:pt x="2000" y="4093"/>
                      <a:pt x="2000" y="4093"/>
                      <a:pt x="2000" y="4093"/>
                    </a:cubicBezTo>
                    <a:cubicBezTo>
                      <a:pt x="2000" y="6343"/>
                      <a:pt x="2000" y="6343"/>
                      <a:pt x="2000" y="6343"/>
                    </a:cubicBezTo>
                    <a:cubicBezTo>
                      <a:pt x="2000" y="6468"/>
                      <a:pt x="2125" y="6718"/>
                      <a:pt x="2250" y="6718"/>
                    </a:cubicBezTo>
                    <a:cubicBezTo>
                      <a:pt x="2375" y="6718"/>
                      <a:pt x="2500" y="6468"/>
                      <a:pt x="2500" y="6343"/>
                    </a:cubicBezTo>
                    <a:cubicBezTo>
                      <a:pt x="2500" y="4093"/>
                      <a:pt x="2500" y="4093"/>
                      <a:pt x="2500" y="4093"/>
                    </a:cubicBezTo>
                    <a:cubicBezTo>
                      <a:pt x="3218" y="4093"/>
                      <a:pt x="3218" y="4093"/>
                      <a:pt x="3218" y="4093"/>
                    </a:cubicBezTo>
                    <a:cubicBezTo>
                      <a:pt x="2375" y="1000"/>
                      <a:pt x="2375" y="1000"/>
                      <a:pt x="2375" y="1000"/>
                    </a:cubicBezTo>
                    <a:cubicBezTo>
                      <a:pt x="2625" y="1000"/>
                      <a:pt x="2625" y="1000"/>
                      <a:pt x="2625" y="1000"/>
                    </a:cubicBezTo>
                    <a:cubicBezTo>
                      <a:pt x="3093" y="2999"/>
                      <a:pt x="3093" y="2999"/>
                      <a:pt x="3093" y="2999"/>
                    </a:cubicBezTo>
                    <a:cubicBezTo>
                      <a:pt x="3218" y="3124"/>
                      <a:pt x="3343" y="3249"/>
                      <a:pt x="3468" y="3249"/>
                    </a:cubicBezTo>
                    <a:cubicBezTo>
                      <a:pt x="3593" y="3124"/>
                      <a:pt x="3593" y="2999"/>
                      <a:pt x="3593" y="2874"/>
                    </a:cubicBezTo>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A5A5A5"/>
                  </a:solidFill>
                  <a:latin typeface="Cambria"/>
                  <a:ea typeface="Cambria"/>
                  <a:cs typeface="Cambria"/>
                  <a:sym typeface="Cambria"/>
                </a:endParaRPr>
              </a:p>
            </p:txBody>
          </p:sp>
          <p:sp>
            <p:nvSpPr>
              <p:cNvPr id="1215" name="Google Shape;1215;p41"/>
              <p:cNvSpPr/>
              <p:nvPr/>
            </p:nvSpPr>
            <p:spPr>
              <a:xfrm>
                <a:off x="4077494" y="1899920"/>
                <a:ext cx="495300" cy="495300"/>
              </a:xfrm>
              <a:custGeom>
                <a:rect b="b" l="l" r="r" t="t"/>
                <a:pathLst>
                  <a:path extrusionOk="0" h="1376" w="1376">
                    <a:moveTo>
                      <a:pt x="750" y="1375"/>
                    </a:moveTo>
                    <a:lnTo>
                      <a:pt x="750" y="1375"/>
                    </a:lnTo>
                    <a:cubicBezTo>
                      <a:pt x="1125" y="1375"/>
                      <a:pt x="1375" y="1125"/>
                      <a:pt x="1375" y="625"/>
                    </a:cubicBezTo>
                    <a:cubicBezTo>
                      <a:pt x="1375" y="250"/>
                      <a:pt x="1125" y="0"/>
                      <a:pt x="750" y="0"/>
                    </a:cubicBezTo>
                    <a:cubicBezTo>
                      <a:pt x="250" y="0"/>
                      <a:pt x="0" y="250"/>
                      <a:pt x="0" y="625"/>
                    </a:cubicBezTo>
                    <a:cubicBezTo>
                      <a:pt x="0" y="1125"/>
                      <a:pt x="250" y="1375"/>
                      <a:pt x="750" y="1375"/>
                    </a:cubicBezTo>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Cambria"/>
                  <a:buNone/>
                </a:pPr>
                <a:r>
                  <a:t/>
                </a:r>
                <a:endParaRPr b="1" i="0" sz="3200" u="none" cap="none" strike="noStrike">
                  <a:solidFill>
                    <a:srgbClr val="A5A5A5"/>
                  </a:solidFill>
                  <a:latin typeface="Cambria"/>
                  <a:ea typeface="Cambria"/>
                  <a:cs typeface="Cambria"/>
                  <a:sym typeface="Cambria"/>
                </a:endParaRPr>
              </a:p>
            </p:txBody>
          </p:sp>
        </p:grpSp>
      </p:grpSp>
      <p:sp>
        <p:nvSpPr>
          <p:cNvPr id="1216" name="Google Shape;1216;p41"/>
          <p:cNvSpPr txBox="1"/>
          <p:nvPr/>
        </p:nvSpPr>
        <p:spPr>
          <a:xfrm>
            <a:off x="6839335" y="2407974"/>
            <a:ext cx="1172116" cy="66665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730">
                <a:solidFill>
                  <a:srgbClr val="7F7F7F"/>
                </a:solidFill>
                <a:latin typeface="Cambria"/>
                <a:ea typeface="Cambria"/>
                <a:cs typeface="Cambria"/>
                <a:sym typeface="Cambria"/>
              </a:rPr>
              <a:t>80%</a:t>
            </a:r>
            <a:endParaRPr sz="3730">
              <a:solidFill>
                <a:srgbClr val="7F7F7F"/>
              </a:solidFill>
              <a:latin typeface="Cambria"/>
              <a:ea typeface="Cambria"/>
              <a:cs typeface="Cambria"/>
              <a:sym typeface="Cambria"/>
            </a:endParaRPr>
          </a:p>
        </p:txBody>
      </p:sp>
      <p:sp>
        <p:nvSpPr>
          <p:cNvPr id="1217" name="Google Shape;1217;p41"/>
          <p:cNvSpPr txBox="1"/>
          <p:nvPr/>
        </p:nvSpPr>
        <p:spPr>
          <a:xfrm>
            <a:off x="6839335" y="4555284"/>
            <a:ext cx="1172116" cy="66665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730">
                <a:solidFill>
                  <a:srgbClr val="7F7F7F"/>
                </a:solidFill>
                <a:latin typeface="Cambria"/>
                <a:ea typeface="Cambria"/>
                <a:cs typeface="Cambria"/>
                <a:sym typeface="Cambria"/>
              </a:rPr>
              <a:t>70%</a:t>
            </a:r>
            <a:endParaRPr sz="3730">
              <a:solidFill>
                <a:srgbClr val="7F7F7F"/>
              </a:solidFill>
              <a:latin typeface="Cambria"/>
              <a:ea typeface="Cambria"/>
              <a:cs typeface="Cambria"/>
              <a:sym typeface="Cambria"/>
            </a:endParaRPr>
          </a:p>
        </p:txBody>
      </p:sp>
      <p:sp>
        <p:nvSpPr>
          <p:cNvPr id="1218" name="Google Shape;1218;p41"/>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Distribute</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206"/>
                                        </p:tgtEl>
                                        <p:attrNameLst>
                                          <p:attrName>style.visibility</p:attrName>
                                        </p:attrNameLst>
                                      </p:cBhvr>
                                      <p:to>
                                        <p:strVal val="visible"/>
                                      </p:to>
                                    </p:set>
                                    <p:animEffect filter="fade" transition="in">
                                      <p:cBhvr>
                                        <p:cTn dur="100"/>
                                        <p:tgtEl>
                                          <p:spTgt spid="1206"/>
                                        </p:tgtEl>
                                      </p:cBhvr>
                                    </p:animEffect>
                                  </p:childTnLst>
                                </p:cTn>
                              </p:par>
                            </p:childTnLst>
                          </p:cTn>
                        </p:par>
                        <p:par>
                          <p:cTn fill="hold">
                            <p:stCondLst>
                              <p:cond delay="100"/>
                            </p:stCondLst>
                            <p:childTnLst>
                              <p:par>
                                <p:cTn fill="hold" nodeType="afterEffect" presetClass="entr" presetID="10" presetSubtype="0">
                                  <p:stCondLst>
                                    <p:cond delay="0"/>
                                  </p:stCondLst>
                                  <p:childTnLst>
                                    <p:set>
                                      <p:cBhvr>
                                        <p:cTn dur="1" fill="hold">
                                          <p:stCondLst>
                                            <p:cond delay="0"/>
                                          </p:stCondLst>
                                        </p:cTn>
                                        <p:tgtEl>
                                          <p:spTgt spid="1165"/>
                                        </p:tgtEl>
                                        <p:attrNameLst>
                                          <p:attrName>style.visibility</p:attrName>
                                        </p:attrNameLst>
                                      </p:cBhvr>
                                      <p:to>
                                        <p:strVal val="visible"/>
                                      </p:to>
                                    </p:set>
                                    <p:animEffect filter="fade" transition="in">
                                      <p:cBhvr>
                                        <p:cTn dur="200"/>
                                        <p:tgtEl>
                                          <p:spTgt spid="1165"/>
                                        </p:tgtEl>
                                      </p:cBhvr>
                                    </p:animEffect>
                                  </p:childTnLst>
                                </p:cTn>
                              </p:par>
                            </p:childTnLst>
                          </p:cTn>
                        </p:par>
                        <p:par>
                          <p:cTn fill="hold">
                            <p:stCondLst>
                              <p:cond delay="300"/>
                            </p:stCondLst>
                            <p:childTnLst>
                              <p:par>
                                <p:cTn fill="hold" nodeType="afterEffect" presetClass="entr" presetID="2" presetSubtype="8">
                                  <p:stCondLst>
                                    <p:cond delay="0"/>
                                  </p:stCondLst>
                                  <p:childTnLst>
                                    <p:set>
                                      <p:cBhvr>
                                        <p:cTn dur="1" fill="hold">
                                          <p:stCondLst>
                                            <p:cond delay="0"/>
                                          </p:stCondLst>
                                        </p:cTn>
                                        <p:tgtEl>
                                          <p:spTgt spid="1164"/>
                                        </p:tgtEl>
                                        <p:attrNameLst>
                                          <p:attrName>style.visibility</p:attrName>
                                        </p:attrNameLst>
                                      </p:cBhvr>
                                      <p:to>
                                        <p:strVal val="visible"/>
                                      </p:to>
                                    </p:set>
                                    <p:anim calcmode="lin" valueType="num">
                                      <p:cBhvr additive="base">
                                        <p:cTn dur="300"/>
                                        <p:tgtEl>
                                          <p:spTgt spid="1164"/>
                                        </p:tgtEl>
                                        <p:attrNameLst>
                                          <p:attrName>ppt_x</p:attrName>
                                        </p:attrNameLst>
                                      </p:cBhvr>
                                      <p:tavLst>
                                        <p:tav fmla="" tm="0">
                                          <p:val>
                                            <p:strVal val="#ppt_x-1"/>
                                          </p:val>
                                        </p:tav>
                                        <p:tav fmla="" tm="100000">
                                          <p:val>
                                            <p:strVal val="#ppt_x"/>
                                          </p:val>
                                        </p:tav>
                                      </p:tavLst>
                                    </p:anim>
                                  </p:childTnLst>
                                </p:cTn>
                              </p:par>
                            </p:childTnLst>
                          </p:cTn>
                        </p:par>
                        <p:par>
                          <p:cTn fill="hold">
                            <p:stCondLst>
                              <p:cond delay="600"/>
                            </p:stCondLst>
                            <p:childTnLst>
                              <p:par>
                                <p:cTn fill="hold" nodeType="afterEffect" presetClass="entr" presetID="10" presetSubtype="0">
                                  <p:stCondLst>
                                    <p:cond delay="0"/>
                                  </p:stCondLst>
                                  <p:childTnLst>
                                    <p:set>
                                      <p:cBhvr>
                                        <p:cTn dur="1" fill="hold">
                                          <p:stCondLst>
                                            <p:cond delay="0"/>
                                          </p:stCondLst>
                                        </p:cTn>
                                        <p:tgtEl>
                                          <p:spTgt spid="1176"/>
                                        </p:tgtEl>
                                        <p:attrNameLst>
                                          <p:attrName>style.visibility</p:attrName>
                                        </p:attrNameLst>
                                      </p:cBhvr>
                                      <p:to>
                                        <p:strVal val="visible"/>
                                      </p:to>
                                    </p:set>
                                    <p:animEffect filter="fade" transition="in">
                                      <p:cBhvr>
                                        <p:cTn dur="300"/>
                                        <p:tgtEl>
                                          <p:spTgt spid="1176"/>
                                        </p:tgtEl>
                                      </p:cBhvr>
                                    </p:animEffect>
                                  </p:childTnLst>
                                </p:cTn>
                              </p:par>
                            </p:childTnLst>
                          </p:cTn>
                        </p:par>
                        <p:par>
                          <p:cTn fill="hold">
                            <p:stCondLst>
                              <p:cond delay="900"/>
                            </p:stCondLst>
                            <p:childTnLst>
                              <p:par>
                                <p:cTn fill="hold" nodeType="afterEffect" presetClass="entr" presetID="10" presetSubtype="0">
                                  <p:stCondLst>
                                    <p:cond delay="0"/>
                                  </p:stCondLst>
                                  <p:childTnLst>
                                    <p:set>
                                      <p:cBhvr>
                                        <p:cTn dur="1" fill="hold">
                                          <p:stCondLst>
                                            <p:cond delay="0"/>
                                          </p:stCondLst>
                                        </p:cTn>
                                        <p:tgtEl>
                                          <p:spTgt spid="1179"/>
                                        </p:tgtEl>
                                        <p:attrNameLst>
                                          <p:attrName>style.visibility</p:attrName>
                                        </p:attrNameLst>
                                      </p:cBhvr>
                                      <p:to>
                                        <p:strVal val="visible"/>
                                      </p:to>
                                    </p:set>
                                    <p:animEffect filter="fade" transition="in">
                                      <p:cBhvr>
                                        <p:cTn dur="300"/>
                                        <p:tgtEl>
                                          <p:spTgt spid="1179"/>
                                        </p:tgtEl>
                                      </p:cBhvr>
                                    </p:animEffect>
                                  </p:childTnLst>
                                </p:cTn>
                              </p:par>
                            </p:childTnLst>
                          </p:cTn>
                        </p:par>
                        <p:par>
                          <p:cTn fill="hold">
                            <p:stCondLst>
                              <p:cond delay="1200"/>
                            </p:stCondLst>
                            <p:childTnLst>
                              <p:par>
                                <p:cTn fill="hold" nodeType="afterEffect" presetClass="entr" presetID="10" presetSubtype="0">
                                  <p:stCondLst>
                                    <p:cond delay="0"/>
                                  </p:stCondLst>
                                  <p:childTnLst>
                                    <p:set>
                                      <p:cBhvr>
                                        <p:cTn dur="1" fill="hold">
                                          <p:stCondLst>
                                            <p:cond delay="0"/>
                                          </p:stCondLst>
                                        </p:cTn>
                                        <p:tgtEl>
                                          <p:spTgt spid="1182"/>
                                        </p:tgtEl>
                                        <p:attrNameLst>
                                          <p:attrName>style.visibility</p:attrName>
                                        </p:attrNameLst>
                                      </p:cBhvr>
                                      <p:to>
                                        <p:strVal val="visible"/>
                                      </p:to>
                                    </p:set>
                                    <p:animEffect filter="fade" transition="in">
                                      <p:cBhvr>
                                        <p:cTn dur="300"/>
                                        <p:tgtEl>
                                          <p:spTgt spid="1182"/>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203"/>
                                        </p:tgtEl>
                                        <p:attrNameLst>
                                          <p:attrName>style.visibility</p:attrName>
                                        </p:attrNameLst>
                                      </p:cBhvr>
                                      <p:to>
                                        <p:strVal val="visible"/>
                                      </p:to>
                                    </p:set>
                                    <p:animEffect filter="fade" transition="in">
                                      <p:cBhvr>
                                        <p:cTn dur="300"/>
                                        <p:tgtEl>
                                          <p:spTgt spid="1203"/>
                                        </p:tgtEl>
                                      </p:cBhvr>
                                    </p:animEffect>
                                  </p:childTnLst>
                                </p:cTn>
                              </p:par>
                            </p:childTnLst>
                          </p:cTn>
                        </p:par>
                        <p:par>
                          <p:cTn fill="hold">
                            <p:stCondLst>
                              <p:cond delay="1800"/>
                            </p:stCondLst>
                            <p:childTnLst>
                              <p:par>
                                <p:cTn fill="hold" nodeType="afterEffect" presetClass="entr" presetID="10" presetSubtype="0">
                                  <p:stCondLst>
                                    <p:cond delay="0"/>
                                  </p:stCondLst>
                                  <p:childTnLst>
                                    <p:set>
                                      <p:cBhvr>
                                        <p:cTn dur="1" fill="hold">
                                          <p:stCondLst>
                                            <p:cond delay="0"/>
                                          </p:stCondLst>
                                        </p:cTn>
                                        <p:tgtEl>
                                          <p:spTgt spid="1185"/>
                                        </p:tgtEl>
                                        <p:attrNameLst>
                                          <p:attrName>style.visibility</p:attrName>
                                        </p:attrNameLst>
                                      </p:cBhvr>
                                      <p:to>
                                        <p:strVal val="visible"/>
                                      </p:to>
                                    </p:set>
                                    <p:animEffect filter="fade" transition="in">
                                      <p:cBhvr>
                                        <p:cTn dur="300"/>
                                        <p:tgtEl>
                                          <p:spTgt spid="1185"/>
                                        </p:tgtEl>
                                      </p:cBhvr>
                                    </p:animEffect>
                                  </p:childTnLst>
                                </p:cTn>
                              </p:par>
                            </p:childTnLst>
                          </p:cTn>
                        </p:par>
                        <p:par>
                          <p:cTn fill="hold">
                            <p:stCondLst>
                              <p:cond delay="2100"/>
                            </p:stCondLst>
                            <p:childTnLst>
                              <p:par>
                                <p:cTn fill="hold" nodeType="afterEffect" presetClass="entr" presetID="10" presetSubtype="0">
                                  <p:stCondLst>
                                    <p:cond delay="0"/>
                                  </p:stCondLst>
                                  <p:childTnLst>
                                    <p:set>
                                      <p:cBhvr>
                                        <p:cTn dur="1" fill="hold">
                                          <p:stCondLst>
                                            <p:cond delay="0"/>
                                          </p:stCondLst>
                                        </p:cTn>
                                        <p:tgtEl>
                                          <p:spTgt spid="1216"/>
                                        </p:tgtEl>
                                        <p:attrNameLst>
                                          <p:attrName>style.visibility</p:attrName>
                                        </p:attrNameLst>
                                      </p:cBhvr>
                                      <p:to>
                                        <p:strVal val="visible"/>
                                      </p:to>
                                    </p:set>
                                    <p:animEffect filter="fade" transition="in">
                                      <p:cBhvr>
                                        <p:cTn dur="300"/>
                                        <p:tgtEl>
                                          <p:spTgt spid="1216"/>
                                        </p:tgtEl>
                                      </p:cBhvr>
                                    </p:animEffect>
                                  </p:childTnLst>
                                </p:cTn>
                              </p:par>
                            </p:childTnLst>
                          </p:cTn>
                        </p:par>
                        <p:par>
                          <p:cTn fill="hold">
                            <p:stCondLst>
                              <p:cond delay="2400"/>
                            </p:stCondLst>
                            <p:childTnLst>
                              <p:par>
                                <p:cTn fill="hold" nodeType="afterEffect" presetClass="entr" presetID="10" presetSubtype="0">
                                  <p:stCondLst>
                                    <p:cond delay="0"/>
                                  </p:stCondLst>
                                  <p:childTnLst>
                                    <p:set>
                                      <p:cBhvr>
                                        <p:cTn dur="1" fill="hold">
                                          <p:stCondLst>
                                            <p:cond delay="0"/>
                                          </p:stCondLst>
                                        </p:cTn>
                                        <p:tgtEl>
                                          <p:spTgt spid="1168"/>
                                        </p:tgtEl>
                                        <p:attrNameLst>
                                          <p:attrName>style.visibility</p:attrName>
                                        </p:attrNameLst>
                                      </p:cBhvr>
                                      <p:to>
                                        <p:strVal val="visible"/>
                                      </p:to>
                                    </p:set>
                                    <p:animEffect filter="fade" transition="in">
                                      <p:cBhvr>
                                        <p:cTn dur="300"/>
                                        <p:tgtEl>
                                          <p:spTgt spid="1168"/>
                                        </p:tgtEl>
                                      </p:cBhvr>
                                    </p:animEffect>
                                  </p:childTnLst>
                                </p:cTn>
                              </p:par>
                            </p:childTnLst>
                          </p:cTn>
                        </p:par>
                        <p:par>
                          <p:cTn fill="hold">
                            <p:stCondLst>
                              <p:cond delay="2700"/>
                            </p:stCondLst>
                            <p:childTnLst>
                              <p:par>
                                <p:cTn fill="hold" nodeType="afterEffect" presetClass="entr" presetID="10" presetSubtype="0">
                                  <p:stCondLst>
                                    <p:cond delay="0"/>
                                  </p:stCondLst>
                                  <p:childTnLst>
                                    <p:set>
                                      <p:cBhvr>
                                        <p:cTn dur="1" fill="hold">
                                          <p:stCondLst>
                                            <p:cond delay="0"/>
                                          </p:stCondLst>
                                        </p:cTn>
                                        <p:tgtEl>
                                          <p:spTgt spid="1169"/>
                                        </p:tgtEl>
                                        <p:attrNameLst>
                                          <p:attrName>style.visibility</p:attrName>
                                        </p:attrNameLst>
                                      </p:cBhvr>
                                      <p:to>
                                        <p:strVal val="visible"/>
                                      </p:to>
                                    </p:set>
                                    <p:animEffect filter="fade" transition="in">
                                      <p:cBhvr>
                                        <p:cTn dur="300"/>
                                        <p:tgtEl>
                                          <p:spTgt spid="1169"/>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211"/>
                                        </p:tgtEl>
                                        <p:attrNameLst>
                                          <p:attrName>style.visibility</p:attrName>
                                        </p:attrNameLst>
                                      </p:cBhvr>
                                      <p:to>
                                        <p:strVal val="visible"/>
                                      </p:to>
                                    </p:set>
                                    <p:animEffect filter="fade" transition="in">
                                      <p:cBhvr>
                                        <p:cTn dur="100"/>
                                        <p:tgtEl>
                                          <p:spTgt spid="1211"/>
                                        </p:tgtEl>
                                      </p:cBhvr>
                                    </p:animEffect>
                                  </p:childTnLst>
                                </p:cTn>
                              </p:par>
                            </p:childTnLst>
                          </p:cTn>
                        </p:par>
                        <p:par>
                          <p:cTn fill="hold">
                            <p:stCondLst>
                              <p:cond delay="3100"/>
                            </p:stCondLst>
                            <p:childTnLst>
                              <p:par>
                                <p:cTn fill="hold" nodeType="afterEffect" presetClass="entr" presetID="10" presetSubtype="0">
                                  <p:stCondLst>
                                    <p:cond delay="0"/>
                                  </p:stCondLst>
                                  <p:childTnLst>
                                    <p:set>
                                      <p:cBhvr>
                                        <p:cTn dur="1" fill="hold">
                                          <p:stCondLst>
                                            <p:cond delay="0"/>
                                          </p:stCondLst>
                                        </p:cTn>
                                        <p:tgtEl>
                                          <p:spTgt spid="1173"/>
                                        </p:tgtEl>
                                        <p:attrNameLst>
                                          <p:attrName>style.visibility</p:attrName>
                                        </p:attrNameLst>
                                      </p:cBhvr>
                                      <p:to>
                                        <p:strVal val="visible"/>
                                      </p:to>
                                    </p:set>
                                    <p:animEffect filter="fade" transition="in">
                                      <p:cBhvr>
                                        <p:cTn dur="200"/>
                                        <p:tgtEl>
                                          <p:spTgt spid="1173"/>
                                        </p:tgtEl>
                                      </p:cBhvr>
                                    </p:animEffect>
                                  </p:childTnLst>
                                </p:cTn>
                              </p:par>
                            </p:childTnLst>
                          </p:cTn>
                        </p:par>
                        <p:par>
                          <p:cTn fill="hold">
                            <p:stCondLst>
                              <p:cond delay="3300"/>
                            </p:stCondLst>
                            <p:childTnLst>
                              <p:par>
                                <p:cTn fill="hold" nodeType="afterEffect" presetClass="entr" presetID="2" presetSubtype="8">
                                  <p:stCondLst>
                                    <p:cond delay="0"/>
                                  </p:stCondLst>
                                  <p:childTnLst>
                                    <p:set>
                                      <p:cBhvr>
                                        <p:cTn dur="1" fill="hold">
                                          <p:stCondLst>
                                            <p:cond delay="0"/>
                                          </p:stCondLst>
                                        </p:cTn>
                                        <p:tgtEl>
                                          <p:spTgt spid="1170"/>
                                        </p:tgtEl>
                                        <p:attrNameLst>
                                          <p:attrName>style.visibility</p:attrName>
                                        </p:attrNameLst>
                                      </p:cBhvr>
                                      <p:to>
                                        <p:strVal val="visible"/>
                                      </p:to>
                                    </p:set>
                                    <p:anim calcmode="lin" valueType="num">
                                      <p:cBhvr additive="base">
                                        <p:cTn dur="300"/>
                                        <p:tgtEl>
                                          <p:spTgt spid="1170"/>
                                        </p:tgtEl>
                                        <p:attrNameLst>
                                          <p:attrName>ppt_x</p:attrName>
                                        </p:attrNameLst>
                                      </p:cBhvr>
                                      <p:tavLst>
                                        <p:tav fmla="" tm="0">
                                          <p:val>
                                            <p:strVal val="#ppt_x-1"/>
                                          </p:val>
                                        </p:tav>
                                        <p:tav fmla="" tm="100000">
                                          <p:val>
                                            <p:strVal val="#ppt_x"/>
                                          </p:val>
                                        </p:tav>
                                      </p:tavLst>
                                    </p:anim>
                                  </p:childTnLst>
                                </p:cTn>
                              </p:par>
                            </p:childTnLst>
                          </p:cTn>
                        </p:par>
                        <p:par>
                          <p:cTn fill="hold">
                            <p:stCondLst>
                              <p:cond delay="3600"/>
                            </p:stCondLst>
                            <p:childTnLst>
                              <p:par>
                                <p:cTn fill="hold" nodeType="afterEffect" presetClass="entr" presetID="10" presetSubtype="0">
                                  <p:stCondLst>
                                    <p:cond delay="0"/>
                                  </p:stCondLst>
                                  <p:childTnLst>
                                    <p:set>
                                      <p:cBhvr>
                                        <p:cTn dur="1" fill="hold">
                                          <p:stCondLst>
                                            <p:cond delay="0"/>
                                          </p:stCondLst>
                                        </p:cTn>
                                        <p:tgtEl>
                                          <p:spTgt spid="1188"/>
                                        </p:tgtEl>
                                        <p:attrNameLst>
                                          <p:attrName>style.visibility</p:attrName>
                                        </p:attrNameLst>
                                      </p:cBhvr>
                                      <p:to>
                                        <p:strVal val="visible"/>
                                      </p:to>
                                    </p:set>
                                    <p:animEffect filter="fade" transition="in">
                                      <p:cBhvr>
                                        <p:cTn dur="300"/>
                                        <p:tgtEl>
                                          <p:spTgt spid="1188"/>
                                        </p:tgtEl>
                                      </p:cBhvr>
                                    </p:animEffect>
                                  </p:childTnLst>
                                </p:cTn>
                              </p:par>
                            </p:childTnLst>
                          </p:cTn>
                        </p:par>
                        <p:par>
                          <p:cTn fill="hold">
                            <p:stCondLst>
                              <p:cond delay="3900"/>
                            </p:stCondLst>
                            <p:childTnLst>
                              <p:par>
                                <p:cTn fill="hold" nodeType="afterEffect" presetClass="entr" presetID="10" presetSubtype="0">
                                  <p:stCondLst>
                                    <p:cond delay="0"/>
                                  </p:stCondLst>
                                  <p:childTnLst>
                                    <p:set>
                                      <p:cBhvr>
                                        <p:cTn dur="1" fill="hold">
                                          <p:stCondLst>
                                            <p:cond delay="0"/>
                                          </p:stCondLst>
                                        </p:cTn>
                                        <p:tgtEl>
                                          <p:spTgt spid="1191"/>
                                        </p:tgtEl>
                                        <p:attrNameLst>
                                          <p:attrName>style.visibility</p:attrName>
                                        </p:attrNameLst>
                                      </p:cBhvr>
                                      <p:to>
                                        <p:strVal val="visible"/>
                                      </p:to>
                                    </p:set>
                                    <p:animEffect filter="fade" transition="in">
                                      <p:cBhvr>
                                        <p:cTn dur="300"/>
                                        <p:tgtEl>
                                          <p:spTgt spid="1191"/>
                                        </p:tgtEl>
                                      </p:cBhvr>
                                    </p:animEffect>
                                  </p:childTnLst>
                                </p:cTn>
                              </p:par>
                            </p:childTnLst>
                          </p:cTn>
                        </p:par>
                        <p:par>
                          <p:cTn fill="hold">
                            <p:stCondLst>
                              <p:cond delay="4200"/>
                            </p:stCondLst>
                            <p:childTnLst>
                              <p:par>
                                <p:cTn fill="hold" nodeType="afterEffect" presetClass="entr" presetID="10" presetSubtype="0">
                                  <p:stCondLst>
                                    <p:cond delay="0"/>
                                  </p:stCondLst>
                                  <p:childTnLst>
                                    <p:set>
                                      <p:cBhvr>
                                        <p:cTn dur="1" fill="hold">
                                          <p:stCondLst>
                                            <p:cond delay="0"/>
                                          </p:stCondLst>
                                        </p:cTn>
                                        <p:tgtEl>
                                          <p:spTgt spid="1194"/>
                                        </p:tgtEl>
                                        <p:attrNameLst>
                                          <p:attrName>style.visibility</p:attrName>
                                        </p:attrNameLst>
                                      </p:cBhvr>
                                      <p:to>
                                        <p:strVal val="visible"/>
                                      </p:to>
                                    </p:set>
                                    <p:animEffect filter="fade" transition="in">
                                      <p:cBhvr>
                                        <p:cTn dur="300"/>
                                        <p:tgtEl>
                                          <p:spTgt spid="1194"/>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1197"/>
                                        </p:tgtEl>
                                        <p:attrNameLst>
                                          <p:attrName>style.visibility</p:attrName>
                                        </p:attrNameLst>
                                      </p:cBhvr>
                                      <p:to>
                                        <p:strVal val="visible"/>
                                      </p:to>
                                    </p:set>
                                    <p:animEffect filter="fade" transition="in">
                                      <p:cBhvr>
                                        <p:cTn dur="300"/>
                                        <p:tgtEl>
                                          <p:spTgt spid="1197"/>
                                        </p:tgtEl>
                                      </p:cBhvr>
                                    </p:animEffect>
                                  </p:childTnLst>
                                </p:cTn>
                              </p:par>
                            </p:childTnLst>
                          </p:cTn>
                        </p:par>
                        <p:par>
                          <p:cTn fill="hold">
                            <p:stCondLst>
                              <p:cond delay="4800"/>
                            </p:stCondLst>
                            <p:childTnLst>
                              <p:par>
                                <p:cTn fill="hold" nodeType="afterEffect" presetClass="entr" presetID="10" presetSubtype="0">
                                  <p:stCondLst>
                                    <p:cond delay="0"/>
                                  </p:stCondLst>
                                  <p:childTnLst>
                                    <p:set>
                                      <p:cBhvr>
                                        <p:cTn dur="1" fill="hold">
                                          <p:stCondLst>
                                            <p:cond delay="0"/>
                                          </p:stCondLst>
                                        </p:cTn>
                                        <p:tgtEl>
                                          <p:spTgt spid="1200"/>
                                        </p:tgtEl>
                                        <p:attrNameLst>
                                          <p:attrName>style.visibility</p:attrName>
                                        </p:attrNameLst>
                                      </p:cBhvr>
                                      <p:to>
                                        <p:strVal val="visible"/>
                                      </p:to>
                                    </p:set>
                                    <p:animEffect filter="fade" transition="in">
                                      <p:cBhvr>
                                        <p:cTn dur="300"/>
                                        <p:tgtEl>
                                          <p:spTgt spid="1200"/>
                                        </p:tgtEl>
                                      </p:cBhvr>
                                    </p:animEffect>
                                  </p:childTnLst>
                                </p:cTn>
                              </p:par>
                            </p:childTnLst>
                          </p:cTn>
                        </p:par>
                        <p:par>
                          <p:cTn fill="hold">
                            <p:stCondLst>
                              <p:cond delay="5100"/>
                            </p:stCondLst>
                            <p:childTnLst>
                              <p:par>
                                <p:cTn fill="hold" nodeType="afterEffect" presetClass="entr" presetID="10" presetSubtype="0">
                                  <p:stCondLst>
                                    <p:cond delay="0"/>
                                  </p:stCondLst>
                                  <p:childTnLst>
                                    <p:set>
                                      <p:cBhvr>
                                        <p:cTn dur="1" fill="hold">
                                          <p:stCondLst>
                                            <p:cond delay="0"/>
                                          </p:stCondLst>
                                        </p:cTn>
                                        <p:tgtEl>
                                          <p:spTgt spid="1217"/>
                                        </p:tgtEl>
                                        <p:attrNameLst>
                                          <p:attrName>style.visibility</p:attrName>
                                        </p:attrNameLst>
                                      </p:cBhvr>
                                      <p:to>
                                        <p:strVal val="visible"/>
                                      </p:to>
                                    </p:set>
                                    <p:animEffect filter="fade" transition="in">
                                      <p:cBhvr>
                                        <p:cTn dur="300"/>
                                        <p:tgtEl>
                                          <p:spTgt spid="1217"/>
                                        </p:tgtEl>
                                      </p:cBhvr>
                                    </p:animEffect>
                                  </p:childTnLst>
                                </p:cTn>
                              </p:par>
                            </p:childTnLst>
                          </p:cTn>
                        </p:par>
                        <p:par>
                          <p:cTn fill="hold">
                            <p:stCondLst>
                              <p:cond delay="5400"/>
                            </p:stCondLst>
                            <p:childTnLst>
                              <p:par>
                                <p:cTn fill="hold" nodeType="afterEffect" presetClass="entr" presetID="10" presetSubtype="0">
                                  <p:stCondLst>
                                    <p:cond delay="0"/>
                                  </p:stCondLst>
                                  <p:childTnLst>
                                    <p:set>
                                      <p:cBhvr>
                                        <p:cTn dur="1" fill="hold">
                                          <p:stCondLst>
                                            <p:cond delay="0"/>
                                          </p:stCondLst>
                                        </p:cTn>
                                        <p:tgtEl>
                                          <p:spTgt spid="1171"/>
                                        </p:tgtEl>
                                        <p:attrNameLst>
                                          <p:attrName>style.visibility</p:attrName>
                                        </p:attrNameLst>
                                      </p:cBhvr>
                                      <p:to>
                                        <p:strVal val="visible"/>
                                      </p:to>
                                    </p:set>
                                    <p:animEffect filter="fade" transition="in">
                                      <p:cBhvr>
                                        <p:cTn dur="300"/>
                                        <p:tgtEl>
                                          <p:spTgt spid="1171"/>
                                        </p:tgtEl>
                                      </p:cBhvr>
                                    </p:animEffect>
                                  </p:childTnLst>
                                </p:cTn>
                              </p:par>
                            </p:childTnLst>
                          </p:cTn>
                        </p:par>
                        <p:par>
                          <p:cTn fill="hold">
                            <p:stCondLst>
                              <p:cond delay="5700"/>
                            </p:stCondLst>
                            <p:childTnLst>
                              <p:par>
                                <p:cTn fill="hold" nodeType="afterEffect" presetClass="entr" presetID="10" presetSubtype="0">
                                  <p:stCondLst>
                                    <p:cond delay="0"/>
                                  </p:stCondLst>
                                  <p:childTnLst>
                                    <p:set>
                                      <p:cBhvr>
                                        <p:cTn dur="1" fill="hold">
                                          <p:stCondLst>
                                            <p:cond delay="0"/>
                                          </p:stCondLst>
                                        </p:cTn>
                                        <p:tgtEl>
                                          <p:spTgt spid="1172"/>
                                        </p:tgtEl>
                                        <p:attrNameLst>
                                          <p:attrName>style.visibility</p:attrName>
                                        </p:attrNameLst>
                                      </p:cBhvr>
                                      <p:to>
                                        <p:strVal val="visible"/>
                                      </p:to>
                                    </p:set>
                                    <p:animEffect filter="fade" transition="in">
                                      <p:cBhvr>
                                        <p:cTn dur="300"/>
                                        <p:tgtEl>
                                          <p:spTgt spid="1172"/>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1218"/>
                                        </p:tgtEl>
                                        <p:attrNameLst>
                                          <p:attrName>style.visibility</p:attrName>
                                        </p:attrNameLst>
                                      </p:cBhvr>
                                      <p:to>
                                        <p:strVal val="visible"/>
                                      </p:to>
                                    </p:set>
                                    <p:animEffect filter="fade" transition="in">
                                      <p:cBhvr>
                                        <p:cTn dur="500"/>
                                        <p:tgtEl>
                                          <p:spTgt spid="121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2" name="Shape 1222"/>
        <p:cNvGrpSpPr/>
        <p:nvPr/>
      </p:nvGrpSpPr>
      <p:grpSpPr>
        <a:xfrm>
          <a:off x="0" y="0"/>
          <a:ext cx="0" cy="0"/>
          <a:chOff x="0" y="0"/>
          <a:chExt cx="0" cy="0"/>
        </a:xfrm>
      </p:grpSpPr>
      <p:grpSp>
        <p:nvGrpSpPr>
          <p:cNvPr id="1223" name="Google Shape;1223;p42"/>
          <p:cNvGrpSpPr/>
          <p:nvPr/>
        </p:nvGrpSpPr>
        <p:grpSpPr>
          <a:xfrm>
            <a:off x="1526806" y="2190098"/>
            <a:ext cx="4317106" cy="143945"/>
            <a:chOff x="1507396" y="1628800"/>
            <a:chExt cx="4320480" cy="144016"/>
          </a:xfrm>
        </p:grpSpPr>
        <p:cxnSp>
          <p:nvCxnSpPr>
            <p:cNvPr id="1224" name="Google Shape;1224;p42"/>
            <p:cNvCxnSpPr/>
            <p:nvPr/>
          </p:nvCxnSpPr>
          <p:spPr>
            <a:xfrm>
              <a:off x="1507396" y="1700808"/>
              <a:ext cx="4320480" cy="0"/>
            </a:xfrm>
            <a:prstGeom prst="straightConnector1">
              <a:avLst/>
            </a:prstGeom>
            <a:noFill/>
            <a:ln cap="flat" cmpd="sng" w="9525">
              <a:solidFill>
                <a:srgbClr val="000000"/>
              </a:solidFill>
              <a:prstDash val="solid"/>
              <a:miter lim="800000"/>
              <a:headEnd len="sm" w="sm" type="none"/>
              <a:tailEnd len="sm" w="sm" type="none"/>
            </a:ln>
          </p:spPr>
        </p:cxnSp>
        <p:cxnSp>
          <p:nvCxnSpPr>
            <p:cNvPr id="1225" name="Google Shape;1225;p42"/>
            <p:cNvCxnSpPr/>
            <p:nvPr/>
          </p:nvCxnSpPr>
          <p:spPr>
            <a:xfrm rot="10800000">
              <a:off x="1507396" y="1628800"/>
              <a:ext cx="0" cy="144016"/>
            </a:xfrm>
            <a:prstGeom prst="straightConnector1">
              <a:avLst/>
            </a:prstGeom>
            <a:noFill/>
            <a:ln cap="flat" cmpd="sng" w="9525">
              <a:solidFill>
                <a:srgbClr val="000000"/>
              </a:solidFill>
              <a:prstDash val="solid"/>
              <a:miter lim="800000"/>
              <a:headEnd len="sm" w="sm" type="none"/>
              <a:tailEnd len="sm" w="sm" type="none"/>
            </a:ln>
          </p:spPr>
        </p:cxnSp>
        <p:cxnSp>
          <p:nvCxnSpPr>
            <p:cNvPr id="1226" name="Google Shape;1226;p42"/>
            <p:cNvCxnSpPr/>
            <p:nvPr/>
          </p:nvCxnSpPr>
          <p:spPr>
            <a:xfrm rot="10800000">
              <a:off x="1987449" y="1628800"/>
              <a:ext cx="0" cy="144016"/>
            </a:xfrm>
            <a:prstGeom prst="straightConnector1">
              <a:avLst/>
            </a:prstGeom>
            <a:noFill/>
            <a:ln cap="flat" cmpd="sng" w="9525">
              <a:solidFill>
                <a:srgbClr val="000000"/>
              </a:solidFill>
              <a:prstDash val="solid"/>
              <a:miter lim="800000"/>
              <a:headEnd len="sm" w="sm" type="none"/>
              <a:tailEnd len="sm" w="sm" type="none"/>
            </a:ln>
          </p:spPr>
        </p:cxnSp>
        <p:cxnSp>
          <p:nvCxnSpPr>
            <p:cNvPr id="1227" name="Google Shape;1227;p42"/>
            <p:cNvCxnSpPr/>
            <p:nvPr/>
          </p:nvCxnSpPr>
          <p:spPr>
            <a:xfrm rot="10800000">
              <a:off x="2467502" y="1628800"/>
              <a:ext cx="0" cy="144016"/>
            </a:xfrm>
            <a:prstGeom prst="straightConnector1">
              <a:avLst/>
            </a:prstGeom>
            <a:noFill/>
            <a:ln cap="flat" cmpd="sng" w="9525">
              <a:solidFill>
                <a:srgbClr val="000000"/>
              </a:solidFill>
              <a:prstDash val="solid"/>
              <a:miter lim="800000"/>
              <a:headEnd len="sm" w="sm" type="none"/>
              <a:tailEnd len="sm" w="sm" type="none"/>
            </a:ln>
          </p:spPr>
        </p:cxnSp>
        <p:cxnSp>
          <p:nvCxnSpPr>
            <p:cNvPr id="1228" name="Google Shape;1228;p42"/>
            <p:cNvCxnSpPr/>
            <p:nvPr/>
          </p:nvCxnSpPr>
          <p:spPr>
            <a:xfrm rot="10800000">
              <a:off x="2947555" y="1628800"/>
              <a:ext cx="0" cy="144016"/>
            </a:xfrm>
            <a:prstGeom prst="straightConnector1">
              <a:avLst/>
            </a:prstGeom>
            <a:noFill/>
            <a:ln cap="flat" cmpd="sng" w="9525">
              <a:solidFill>
                <a:srgbClr val="000000"/>
              </a:solidFill>
              <a:prstDash val="solid"/>
              <a:miter lim="800000"/>
              <a:headEnd len="sm" w="sm" type="none"/>
              <a:tailEnd len="sm" w="sm" type="none"/>
            </a:ln>
          </p:spPr>
        </p:cxnSp>
        <p:cxnSp>
          <p:nvCxnSpPr>
            <p:cNvPr id="1229" name="Google Shape;1229;p42"/>
            <p:cNvCxnSpPr/>
            <p:nvPr/>
          </p:nvCxnSpPr>
          <p:spPr>
            <a:xfrm rot="10800000">
              <a:off x="3427608" y="1628800"/>
              <a:ext cx="0" cy="144016"/>
            </a:xfrm>
            <a:prstGeom prst="straightConnector1">
              <a:avLst/>
            </a:prstGeom>
            <a:noFill/>
            <a:ln cap="flat" cmpd="sng" w="9525">
              <a:solidFill>
                <a:srgbClr val="000000"/>
              </a:solidFill>
              <a:prstDash val="solid"/>
              <a:miter lim="800000"/>
              <a:headEnd len="sm" w="sm" type="none"/>
              <a:tailEnd len="sm" w="sm" type="none"/>
            </a:ln>
          </p:spPr>
        </p:cxnSp>
        <p:cxnSp>
          <p:nvCxnSpPr>
            <p:cNvPr id="1230" name="Google Shape;1230;p42"/>
            <p:cNvCxnSpPr/>
            <p:nvPr/>
          </p:nvCxnSpPr>
          <p:spPr>
            <a:xfrm rot="10800000">
              <a:off x="3907661" y="1628800"/>
              <a:ext cx="0" cy="144016"/>
            </a:xfrm>
            <a:prstGeom prst="straightConnector1">
              <a:avLst/>
            </a:prstGeom>
            <a:noFill/>
            <a:ln cap="flat" cmpd="sng" w="9525">
              <a:solidFill>
                <a:srgbClr val="000000"/>
              </a:solidFill>
              <a:prstDash val="solid"/>
              <a:miter lim="800000"/>
              <a:headEnd len="sm" w="sm" type="none"/>
              <a:tailEnd len="sm" w="sm" type="none"/>
            </a:ln>
          </p:spPr>
        </p:cxnSp>
        <p:cxnSp>
          <p:nvCxnSpPr>
            <p:cNvPr id="1231" name="Google Shape;1231;p42"/>
            <p:cNvCxnSpPr/>
            <p:nvPr/>
          </p:nvCxnSpPr>
          <p:spPr>
            <a:xfrm rot="10800000">
              <a:off x="4387714" y="1628800"/>
              <a:ext cx="0" cy="144016"/>
            </a:xfrm>
            <a:prstGeom prst="straightConnector1">
              <a:avLst/>
            </a:prstGeom>
            <a:noFill/>
            <a:ln cap="flat" cmpd="sng" w="9525">
              <a:solidFill>
                <a:srgbClr val="000000"/>
              </a:solidFill>
              <a:prstDash val="solid"/>
              <a:miter lim="800000"/>
              <a:headEnd len="sm" w="sm" type="none"/>
              <a:tailEnd len="sm" w="sm" type="none"/>
            </a:ln>
          </p:spPr>
        </p:cxnSp>
        <p:cxnSp>
          <p:nvCxnSpPr>
            <p:cNvPr id="1232" name="Google Shape;1232;p42"/>
            <p:cNvCxnSpPr/>
            <p:nvPr/>
          </p:nvCxnSpPr>
          <p:spPr>
            <a:xfrm rot="10800000">
              <a:off x="4867767" y="1628800"/>
              <a:ext cx="0" cy="144016"/>
            </a:xfrm>
            <a:prstGeom prst="straightConnector1">
              <a:avLst/>
            </a:prstGeom>
            <a:noFill/>
            <a:ln cap="flat" cmpd="sng" w="9525">
              <a:solidFill>
                <a:srgbClr val="000000"/>
              </a:solidFill>
              <a:prstDash val="solid"/>
              <a:miter lim="800000"/>
              <a:headEnd len="sm" w="sm" type="none"/>
              <a:tailEnd len="sm" w="sm" type="none"/>
            </a:ln>
          </p:spPr>
        </p:cxnSp>
        <p:cxnSp>
          <p:nvCxnSpPr>
            <p:cNvPr id="1233" name="Google Shape;1233;p42"/>
            <p:cNvCxnSpPr/>
            <p:nvPr/>
          </p:nvCxnSpPr>
          <p:spPr>
            <a:xfrm rot="10800000">
              <a:off x="5347820" y="1628800"/>
              <a:ext cx="0" cy="144016"/>
            </a:xfrm>
            <a:prstGeom prst="straightConnector1">
              <a:avLst/>
            </a:prstGeom>
            <a:noFill/>
            <a:ln cap="flat" cmpd="sng" w="9525">
              <a:solidFill>
                <a:srgbClr val="000000"/>
              </a:solidFill>
              <a:prstDash val="solid"/>
              <a:miter lim="800000"/>
              <a:headEnd len="sm" w="sm" type="none"/>
              <a:tailEnd len="sm" w="sm" type="none"/>
            </a:ln>
          </p:spPr>
        </p:cxnSp>
        <p:cxnSp>
          <p:nvCxnSpPr>
            <p:cNvPr id="1234" name="Google Shape;1234;p42"/>
            <p:cNvCxnSpPr/>
            <p:nvPr/>
          </p:nvCxnSpPr>
          <p:spPr>
            <a:xfrm rot="10800000">
              <a:off x="5827876" y="1628800"/>
              <a:ext cx="0" cy="144016"/>
            </a:xfrm>
            <a:prstGeom prst="straightConnector1">
              <a:avLst/>
            </a:prstGeom>
            <a:noFill/>
            <a:ln cap="flat" cmpd="sng" w="9525">
              <a:solidFill>
                <a:srgbClr val="000000"/>
              </a:solidFill>
              <a:prstDash val="solid"/>
              <a:miter lim="800000"/>
              <a:headEnd len="sm" w="sm" type="none"/>
              <a:tailEnd len="sm" w="sm" type="none"/>
            </a:ln>
          </p:spPr>
        </p:cxnSp>
      </p:grpSp>
      <p:grpSp>
        <p:nvGrpSpPr>
          <p:cNvPr id="1235" name="Google Shape;1235;p42"/>
          <p:cNvGrpSpPr/>
          <p:nvPr/>
        </p:nvGrpSpPr>
        <p:grpSpPr>
          <a:xfrm>
            <a:off x="6398841" y="2190098"/>
            <a:ext cx="4317106" cy="143945"/>
            <a:chOff x="1507396" y="1628800"/>
            <a:chExt cx="4320480" cy="144016"/>
          </a:xfrm>
        </p:grpSpPr>
        <p:cxnSp>
          <p:nvCxnSpPr>
            <p:cNvPr id="1236" name="Google Shape;1236;p42"/>
            <p:cNvCxnSpPr/>
            <p:nvPr/>
          </p:nvCxnSpPr>
          <p:spPr>
            <a:xfrm>
              <a:off x="1507396" y="1700808"/>
              <a:ext cx="4320480" cy="0"/>
            </a:xfrm>
            <a:prstGeom prst="straightConnector1">
              <a:avLst/>
            </a:prstGeom>
            <a:noFill/>
            <a:ln cap="flat" cmpd="sng" w="9525">
              <a:solidFill>
                <a:srgbClr val="000000"/>
              </a:solidFill>
              <a:prstDash val="solid"/>
              <a:miter lim="800000"/>
              <a:headEnd len="sm" w="sm" type="none"/>
              <a:tailEnd len="sm" w="sm" type="none"/>
            </a:ln>
          </p:spPr>
        </p:cxnSp>
        <p:cxnSp>
          <p:nvCxnSpPr>
            <p:cNvPr id="1237" name="Google Shape;1237;p42"/>
            <p:cNvCxnSpPr/>
            <p:nvPr/>
          </p:nvCxnSpPr>
          <p:spPr>
            <a:xfrm rot="10800000">
              <a:off x="1507396" y="1628800"/>
              <a:ext cx="0" cy="144016"/>
            </a:xfrm>
            <a:prstGeom prst="straightConnector1">
              <a:avLst/>
            </a:prstGeom>
            <a:noFill/>
            <a:ln cap="flat" cmpd="sng" w="9525">
              <a:solidFill>
                <a:srgbClr val="000000"/>
              </a:solidFill>
              <a:prstDash val="solid"/>
              <a:miter lim="800000"/>
              <a:headEnd len="sm" w="sm" type="none"/>
              <a:tailEnd len="sm" w="sm" type="none"/>
            </a:ln>
          </p:spPr>
        </p:cxnSp>
        <p:cxnSp>
          <p:nvCxnSpPr>
            <p:cNvPr id="1238" name="Google Shape;1238;p42"/>
            <p:cNvCxnSpPr/>
            <p:nvPr/>
          </p:nvCxnSpPr>
          <p:spPr>
            <a:xfrm rot="10800000">
              <a:off x="1987449" y="1628800"/>
              <a:ext cx="0" cy="144016"/>
            </a:xfrm>
            <a:prstGeom prst="straightConnector1">
              <a:avLst/>
            </a:prstGeom>
            <a:noFill/>
            <a:ln cap="flat" cmpd="sng" w="9525">
              <a:solidFill>
                <a:srgbClr val="000000"/>
              </a:solidFill>
              <a:prstDash val="solid"/>
              <a:miter lim="800000"/>
              <a:headEnd len="sm" w="sm" type="none"/>
              <a:tailEnd len="sm" w="sm" type="none"/>
            </a:ln>
          </p:spPr>
        </p:cxnSp>
        <p:cxnSp>
          <p:nvCxnSpPr>
            <p:cNvPr id="1239" name="Google Shape;1239;p42"/>
            <p:cNvCxnSpPr/>
            <p:nvPr/>
          </p:nvCxnSpPr>
          <p:spPr>
            <a:xfrm rot="10800000">
              <a:off x="2467502" y="1628800"/>
              <a:ext cx="0" cy="144016"/>
            </a:xfrm>
            <a:prstGeom prst="straightConnector1">
              <a:avLst/>
            </a:prstGeom>
            <a:noFill/>
            <a:ln cap="flat" cmpd="sng" w="9525">
              <a:solidFill>
                <a:srgbClr val="000000"/>
              </a:solidFill>
              <a:prstDash val="solid"/>
              <a:miter lim="800000"/>
              <a:headEnd len="sm" w="sm" type="none"/>
              <a:tailEnd len="sm" w="sm" type="none"/>
            </a:ln>
          </p:spPr>
        </p:cxnSp>
        <p:cxnSp>
          <p:nvCxnSpPr>
            <p:cNvPr id="1240" name="Google Shape;1240;p42"/>
            <p:cNvCxnSpPr/>
            <p:nvPr/>
          </p:nvCxnSpPr>
          <p:spPr>
            <a:xfrm rot="10800000">
              <a:off x="2947555" y="1628800"/>
              <a:ext cx="0" cy="144016"/>
            </a:xfrm>
            <a:prstGeom prst="straightConnector1">
              <a:avLst/>
            </a:prstGeom>
            <a:noFill/>
            <a:ln cap="flat" cmpd="sng" w="9525">
              <a:solidFill>
                <a:srgbClr val="000000"/>
              </a:solidFill>
              <a:prstDash val="solid"/>
              <a:miter lim="800000"/>
              <a:headEnd len="sm" w="sm" type="none"/>
              <a:tailEnd len="sm" w="sm" type="none"/>
            </a:ln>
          </p:spPr>
        </p:cxnSp>
        <p:cxnSp>
          <p:nvCxnSpPr>
            <p:cNvPr id="1241" name="Google Shape;1241;p42"/>
            <p:cNvCxnSpPr/>
            <p:nvPr/>
          </p:nvCxnSpPr>
          <p:spPr>
            <a:xfrm rot="10800000">
              <a:off x="3427608" y="1628800"/>
              <a:ext cx="0" cy="144016"/>
            </a:xfrm>
            <a:prstGeom prst="straightConnector1">
              <a:avLst/>
            </a:prstGeom>
            <a:noFill/>
            <a:ln cap="flat" cmpd="sng" w="9525">
              <a:solidFill>
                <a:srgbClr val="000000"/>
              </a:solidFill>
              <a:prstDash val="solid"/>
              <a:miter lim="800000"/>
              <a:headEnd len="sm" w="sm" type="none"/>
              <a:tailEnd len="sm" w="sm" type="none"/>
            </a:ln>
          </p:spPr>
        </p:cxnSp>
        <p:cxnSp>
          <p:nvCxnSpPr>
            <p:cNvPr id="1242" name="Google Shape;1242;p42"/>
            <p:cNvCxnSpPr/>
            <p:nvPr/>
          </p:nvCxnSpPr>
          <p:spPr>
            <a:xfrm rot="10800000">
              <a:off x="3907661" y="1628800"/>
              <a:ext cx="0" cy="144016"/>
            </a:xfrm>
            <a:prstGeom prst="straightConnector1">
              <a:avLst/>
            </a:prstGeom>
            <a:noFill/>
            <a:ln cap="flat" cmpd="sng" w="9525">
              <a:solidFill>
                <a:srgbClr val="000000"/>
              </a:solidFill>
              <a:prstDash val="solid"/>
              <a:miter lim="800000"/>
              <a:headEnd len="sm" w="sm" type="none"/>
              <a:tailEnd len="sm" w="sm" type="none"/>
            </a:ln>
          </p:spPr>
        </p:cxnSp>
        <p:cxnSp>
          <p:nvCxnSpPr>
            <p:cNvPr id="1243" name="Google Shape;1243;p42"/>
            <p:cNvCxnSpPr/>
            <p:nvPr/>
          </p:nvCxnSpPr>
          <p:spPr>
            <a:xfrm rot="10800000">
              <a:off x="4387714" y="1628800"/>
              <a:ext cx="0" cy="144016"/>
            </a:xfrm>
            <a:prstGeom prst="straightConnector1">
              <a:avLst/>
            </a:prstGeom>
            <a:noFill/>
            <a:ln cap="flat" cmpd="sng" w="9525">
              <a:solidFill>
                <a:srgbClr val="000000"/>
              </a:solidFill>
              <a:prstDash val="solid"/>
              <a:miter lim="800000"/>
              <a:headEnd len="sm" w="sm" type="none"/>
              <a:tailEnd len="sm" w="sm" type="none"/>
            </a:ln>
          </p:spPr>
        </p:cxnSp>
        <p:cxnSp>
          <p:nvCxnSpPr>
            <p:cNvPr id="1244" name="Google Shape;1244;p42"/>
            <p:cNvCxnSpPr/>
            <p:nvPr/>
          </p:nvCxnSpPr>
          <p:spPr>
            <a:xfrm rot="10800000">
              <a:off x="4867767" y="1628800"/>
              <a:ext cx="0" cy="144016"/>
            </a:xfrm>
            <a:prstGeom prst="straightConnector1">
              <a:avLst/>
            </a:prstGeom>
            <a:noFill/>
            <a:ln cap="flat" cmpd="sng" w="9525">
              <a:solidFill>
                <a:srgbClr val="000000"/>
              </a:solidFill>
              <a:prstDash val="solid"/>
              <a:miter lim="800000"/>
              <a:headEnd len="sm" w="sm" type="none"/>
              <a:tailEnd len="sm" w="sm" type="none"/>
            </a:ln>
          </p:spPr>
        </p:cxnSp>
        <p:cxnSp>
          <p:nvCxnSpPr>
            <p:cNvPr id="1245" name="Google Shape;1245;p42"/>
            <p:cNvCxnSpPr/>
            <p:nvPr/>
          </p:nvCxnSpPr>
          <p:spPr>
            <a:xfrm rot="10800000">
              <a:off x="5347820" y="1628800"/>
              <a:ext cx="0" cy="144016"/>
            </a:xfrm>
            <a:prstGeom prst="straightConnector1">
              <a:avLst/>
            </a:prstGeom>
            <a:noFill/>
            <a:ln cap="flat" cmpd="sng" w="9525">
              <a:solidFill>
                <a:srgbClr val="000000"/>
              </a:solidFill>
              <a:prstDash val="solid"/>
              <a:miter lim="800000"/>
              <a:headEnd len="sm" w="sm" type="none"/>
              <a:tailEnd len="sm" w="sm" type="none"/>
            </a:ln>
          </p:spPr>
        </p:cxnSp>
        <p:cxnSp>
          <p:nvCxnSpPr>
            <p:cNvPr id="1246" name="Google Shape;1246;p42"/>
            <p:cNvCxnSpPr/>
            <p:nvPr/>
          </p:nvCxnSpPr>
          <p:spPr>
            <a:xfrm rot="10800000">
              <a:off x="5827876" y="1628800"/>
              <a:ext cx="0" cy="144016"/>
            </a:xfrm>
            <a:prstGeom prst="straightConnector1">
              <a:avLst/>
            </a:prstGeom>
            <a:noFill/>
            <a:ln cap="flat" cmpd="sng" w="9525">
              <a:solidFill>
                <a:srgbClr val="000000"/>
              </a:solidFill>
              <a:prstDash val="solid"/>
              <a:miter lim="800000"/>
              <a:headEnd len="sm" w="sm" type="none"/>
              <a:tailEnd len="sm" w="sm" type="none"/>
            </a:ln>
          </p:spPr>
        </p:cxnSp>
      </p:grpSp>
      <p:sp>
        <p:nvSpPr>
          <p:cNvPr id="1247" name="Google Shape;1247;p42"/>
          <p:cNvSpPr txBox="1"/>
          <p:nvPr/>
        </p:nvSpPr>
        <p:spPr>
          <a:xfrm>
            <a:off x="5654338" y="1891760"/>
            <a:ext cx="425044" cy="338516"/>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600">
                <a:solidFill>
                  <a:srgbClr val="595959"/>
                </a:solidFill>
                <a:latin typeface="Cambria"/>
                <a:ea typeface="Cambria"/>
                <a:cs typeface="Cambria"/>
                <a:sym typeface="Cambria"/>
              </a:rPr>
              <a:t>10</a:t>
            </a:r>
            <a:endParaRPr sz="1600">
              <a:solidFill>
                <a:srgbClr val="595959"/>
              </a:solidFill>
              <a:latin typeface="Cambria"/>
              <a:ea typeface="Cambria"/>
              <a:cs typeface="Cambria"/>
              <a:sym typeface="Cambria"/>
            </a:endParaRPr>
          </a:p>
        </p:txBody>
      </p:sp>
      <p:sp>
        <p:nvSpPr>
          <p:cNvPr id="1248" name="Google Shape;1248;p42"/>
          <p:cNvSpPr txBox="1"/>
          <p:nvPr/>
        </p:nvSpPr>
        <p:spPr>
          <a:xfrm>
            <a:off x="5182270" y="1891760"/>
            <a:ext cx="425044" cy="338516"/>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600">
                <a:solidFill>
                  <a:srgbClr val="595959"/>
                </a:solidFill>
                <a:latin typeface="Cambria"/>
                <a:ea typeface="Cambria"/>
                <a:cs typeface="Cambria"/>
                <a:sym typeface="Cambria"/>
              </a:rPr>
              <a:t>20</a:t>
            </a:r>
            <a:endParaRPr sz="1600">
              <a:solidFill>
                <a:srgbClr val="595959"/>
              </a:solidFill>
              <a:latin typeface="Cambria"/>
              <a:ea typeface="Cambria"/>
              <a:cs typeface="Cambria"/>
              <a:sym typeface="Cambria"/>
            </a:endParaRPr>
          </a:p>
        </p:txBody>
      </p:sp>
      <p:sp>
        <p:nvSpPr>
          <p:cNvPr id="1249" name="Google Shape;1249;p42"/>
          <p:cNvSpPr txBox="1"/>
          <p:nvPr/>
        </p:nvSpPr>
        <p:spPr>
          <a:xfrm>
            <a:off x="4702594" y="1891760"/>
            <a:ext cx="425044" cy="338516"/>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600">
                <a:solidFill>
                  <a:srgbClr val="595959"/>
                </a:solidFill>
                <a:latin typeface="Cambria"/>
                <a:ea typeface="Cambria"/>
                <a:cs typeface="Cambria"/>
                <a:sym typeface="Cambria"/>
              </a:rPr>
              <a:t>30</a:t>
            </a:r>
            <a:endParaRPr sz="1600">
              <a:solidFill>
                <a:srgbClr val="595959"/>
              </a:solidFill>
              <a:latin typeface="Cambria"/>
              <a:ea typeface="Cambria"/>
              <a:cs typeface="Cambria"/>
              <a:sym typeface="Cambria"/>
            </a:endParaRPr>
          </a:p>
        </p:txBody>
      </p:sp>
      <p:sp>
        <p:nvSpPr>
          <p:cNvPr id="1250" name="Google Shape;1250;p42"/>
          <p:cNvSpPr txBox="1"/>
          <p:nvPr/>
        </p:nvSpPr>
        <p:spPr>
          <a:xfrm>
            <a:off x="4222915" y="1891760"/>
            <a:ext cx="425044" cy="338516"/>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600">
                <a:solidFill>
                  <a:srgbClr val="595959"/>
                </a:solidFill>
                <a:latin typeface="Cambria"/>
                <a:ea typeface="Cambria"/>
                <a:cs typeface="Cambria"/>
                <a:sym typeface="Cambria"/>
              </a:rPr>
              <a:t>40</a:t>
            </a:r>
            <a:endParaRPr sz="1600">
              <a:solidFill>
                <a:srgbClr val="595959"/>
              </a:solidFill>
              <a:latin typeface="Cambria"/>
              <a:ea typeface="Cambria"/>
              <a:cs typeface="Cambria"/>
              <a:sym typeface="Cambria"/>
            </a:endParaRPr>
          </a:p>
        </p:txBody>
      </p:sp>
      <p:sp>
        <p:nvSpPr>
          <p:cNvPr id="1251" name="Google Shape;1251;p42"/>
          <p:cNvSpPr txBox="1"/>
          <p:nvPr/>
        </p:nvSpPr>
        <p:spPr>
          <a:xfrm>
            <a:off x="3743236" y="1891760"/>
            <a:ext cx="425044" cy="338516"/>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600">
                <a:solidFill>
                  <a:srgbClr val="595959"/>
                </a:solidFill>
                <a:latin typeface="Cambria"/>
                <a:ea typeface="Cambria"/>
                <a:cs typeface="Cambria"/>
                <a:sym typeface="Cambria"/>
              </a:rPr>
              <a:t>50</a:t>
            </a:r>
            <a:endParaRPr sz="1600">
              <a:solidFill>
                <a:srgbClr val="595959"/>
              </a:solidFill>
              <a:latin typeface="Cambria"/>
              <a:ea typeface="Cambria"/>
              <a:cs typeface="Cambria"/>
              <a:sym typeface="Cambria"/>
            </a:endParaRPr>
          </a:p>
        </p:txBody>
      </p:sp>
      <p:sp>
        <p:nvSpPr>
          <p:cNvPr id="1252" name="Google Shape;1252;p42"/>
          <p:cNvSpPr txBox="1"/>
          <p:nvPr/>
        </p:nvSpPr>
        <p:spPr>
          <a:xfrm>
            <a:off x="3263559" y="1891760"/>
            <a:ext cx="425044" cy="338516"/>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600">
                <a:solidFill>
                  <a:srgbClr val="595959"/>
                </a:solidFill>
                <a:latin typeface="Cambria"/>
                <a:ea typeface="Cambria"/>
                <a:cs typeface="Cambria"/>
                <a:sym typeface="Cambria"/>
              </a:rPr>
              <a:t>60</a:t>
            </a:r>
            <a:endParaRPr sz="1600">
              <a:solidFill>
                <a:srgbClr val="595959"/>
              </a:solidFill>
              <a:latin typeface="Cambria"/>
              <a:ea typeface="Cambria"/>
              <a:cs typeface="Cambria"/>
              <a:sym typeface="Cambria"/>
            </a:endParaRPr>
          </a:p>
        </p:txBody>
      </p:sp>
      <p:sp>
        <p:nvSpPr>
          <p:cNvPr id="1253" name="Google Shape;1253;p42"/>
          <p:cNvSpPr txBox="1"/>
          <p:nvPr/>
        </p:nvSpPr>
        <p:spPr>
          <a:xfrm>
            <a:off x="2783880" y="1891760"/>
            <a:ext cx="425044" cy="338516"/>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600">
                <a:solidFill>
                  <a:srgbClr val="595959"/>
                </a:solidFill>
                <a:latin typeface="Cambria"/>
                <a:ea typeface="Cambria"/>
                <a:cs typeface="Cambria"/>
                <a:sym typeface="Cambria"/>
              </a:rPr>
              <a:t>70</a:t>
            </a:r>
            <a:endParaRPr sz="1600">
              <a:solidFill>
                <a:srgbClr val="595959"/>
              </a:solidFill>
              <a:latin typeface="Cambria"/>
              <a:ea typeface="Cambria"/>
              <a:cs typeface="Cambria"/>
              <a:sym typeface="Cambria"/>
            </a:endParaRPr>
          </a:p>
        </p:txBody>
      </p:sp>
      <p:sp>
        <p:nvSpPr>
          <p:cNvPr id="1254" name="Google Shape;1254;p42"/>
          <p:cNvSpPr txBox="1"/>
          <p:nvPr/>
        </p:nvSpPr>
        <p:spPr>
          <a:xfrm>
            <a:off x="2304202" y="1891760"/>
            <a:ext cx="425044" cy="338516"/>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600">
                <a:solidFill>
                  <a:srgbClr val="595959"/>
                </a:solidFill>
                <a:latin typeface="Cambria"/>
                <a:ea typeface="Cambria"/>
                <a:cs typeface="Cambria"/>
                <a:sym typeface="Cambria"/>
              </a:rPr>
              <a:t>80</a:t>
            </a:r>
            <a:endParaRPr sz="1600">
              <a:solidFill>
                <a:srgbClr val="595959"/>
              </a:solidFill>
              <a:latin typeface="Cambria"/>
              <a:ea typeface="Cambria"/>
              <a:cs typeface="Cambria"/>
              <a:sym typeface="Cambria"/>
            </a:endParaRPr>
          </a:p>
        </p:txBody>
      </p:sp>
      <p:sp>
        <p:nvSpPr>
          <p:cNvPr id="1255" name="Google Shape;1255;p42"/>
          <p:cNvSpPr txBox="1"/>
          <p:nvPr/>
        </p:nvSpPr>
        <p:spPr>
          <a:xfrm>
            <a:off x="1824525" y="1891760"/>
            <a:ext cx="425044" cy="338516"/>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600">
                <a:solidFill>
                  <a:srgbClr val="595959"/>
                </a:solidFill>
                <a:latin typeface="Cambria"/>
                <a:ea typeface="Cambria"/>
                <a:cs typeface="Cambria"/>
                <a:sym typeface="Cambria"/>
              </a:rPr>
              <a:t>90</a:t>
            </a:r>
            <a:endParaRPr sz="1600">
              <a:solidFill>
                <a:srgbClr val="595959"/>
              </a:solidFill>
              <a:latin typeface="Cambria"/>
              <a:ea typeface="Cambria"/>
              <a:cs typeface="Cambria"/>
              <a:sym typeface="Cambria"/>
            </a:endParaRPr>
          </a:p>
        </p:txBody>
      </p:sp>
      <p:sp>
        <p:nvSpPr>
          <p:cNvPr id="1256" name="Google Shape;1256;p42"/>
          <p:cNvSpPr txBox="1"/>
          <p:nvPr/>
        </p:nvSpPr>
        <p:spPr>
          <a:xfrm>
            <a:off x="1299999" y="1891760"/>
            <a:ext cx="545269" cy="338516"/>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600">
                <a:solidFill>
                  <a:srgbClr val="595959"/>
                </a:solidFill>
                <a:latin typeface="Cambria"/>
                <a:ea typeface="Cambria"/>
                <a:cs typeface="Cambria"/>
                <a:sym typeface="Cambria"/>
              </a:rPr>
              <a:t>100</a:t>
            </a:r>
            <a:endParaRPr sz="1600">
              <a:solidFill>
                <a:srgbClr val="595959"/>
              </a:solidFill>
              <a:latin typeface="Cambria"/>
              <a:ea typeface="Cambria"/>
              <a:cs typeface="Cambria"/>
              <a:sym typeface="Cambria"/>
            </a:endParaRPr>
          </a:p>
        </p:txBody>
      </p:sp>
      <p:sp>
        <p:nvSpPr>
          <p:cNvPr id="1257" name="Google Shape;1257;p42"/>
          <p:cNvSpPr txBox="1"/>
          <p:nvPr/>
        </p:nvSpPr>
        <p:spPr>
          <a:xfrm>
            <a:off x="6219007" y="1891760"/>
            <a:ext cx="425044" cy="338516"/>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600">
                <a:solidFill>
                  <a:srgbClr val="595959"/>
                </a:solidFill>
                <a:latin typeface="Cambria"/>
                <a:ea typeface="Cambria"/>
                <a:cs typeface="Cambria"/>
                <a:sym typeface="Cambria"/>
              </a:rPr>
              <a:t>10</a:t>
            </a:r>
            <a:endParaRPr sz="1600">
              <a:solidFill>
                <a:srgbClr val="595959"/>
              </a:solidFill>
              <a:latin typeface="Cambria"/>
              <a:ea typeface="Cambria"/>
              <a:cs typeface="Cambria"/>
              <a:sym typeface="Cambria"/>
            </a:endParaRPr>
          </a:p>
        </p:txBody>
      </p:sp>
      <p:sp>
        <p:nvSpPr>
          <p:cNvPr id="1258" name="Google Shape;1258;p42"/>
          <p:cNvSpPr txBox="1"/>
          <p:nvPr/>
        </p:nvSpPr>
        <p:spPr>
          <a:xfrm>
            <a:off x="6696558" y="1891760"/>
            <a:ext cx="425044" cy="338516"/>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600">
                <a:solidFill>
                  <a:srgbClr val="595959"/>
                </a:solidFill>
                <a:latin typeface="Cambria"/>
                <a:ea typeface="Cambria"/>
                <a:cs typeface="Cambria"/>
                <a:sym typeface="Cambria"/>
              </a:rPr>
              <a:t>20</a:t>
            </a:r>
            <a:endParaRPr sz="1600">
              <a:solidFill>
                <a:srgbClr val="595959"/>
              </a:solidFill>
              <a:latin typeface="Cambria"/>
              <a:ea typeface="Cambria"/>
              <a:cs typeface="Cambria"/>
              <a:sym typeface="Cambria"/>
            </a:endParaRPr>
          </a:p>
        </p:txBody>
      </p:sp>
      <p:sp>
        <p:nvSpPr>
          <p:cNvPr id="1259" name="Google Shape;1259;p42"/>
          <p:cNvSpPr txBox="1"/>
          <p:nvPr/>
        </p:nvSpPr>
        <p:spPr>
          <a:xfrm>
            <a:off x="7176237" y="1891760"/>
            <a:ext cx="425044" cy="338516"/>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600">
                <a:solidFill>
                  <a:srgbClr val="595959"/>
                </a:solidFill>
                <a:latin typeface="Cambria"/>
                <a:ea typeface="Cambria"/>
                <a:cs typeface="Cambria"/>
                <a:sym typeface="Cambria"/>
              </a:rPr>
              <a:t>30</a:t>
            </a:r>
            <a:endParaRPr sz="1600">
              <a:solidFill>
                <a:srgbClr val="595959"/>
              </a:solidFill>
              <a:latin typeface="Cambria"/>
              <a:ea typeface="Cambria"/>
              <a:cs typeface="Cambria"/>
              <a:sym typeface="Cambria"/>
            </a:endParaRPr>
          </a:p>
        </p:txBody>
      </p:sp>
      <p:sp>
        <p:nvSpPr>
          <p:cNvPr id="1260" name="Google Shape;1260;p42"/>
          <p:cNvSpPr txBox="1"/>
          <p:nvPr/>
        </p:nvSpPr>
        <p:spPr>
          <a:xfrm>
            <a:off x="7655915" y="1891760"/>
            <a:ext cx="425044" cy="338516"/>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600">
                <a:solidFill>
                  <a:srgbClr val="595959"/>
                </a:solidFill>
                <a:latin typeface="Cambria"/>
                <a:ea typeface="Cambria"/>
                <a:cs typeface="Cambria"/>
                <a:sym typeface="Cambria"/>
              </a:rPr>
              <a:t>40</a:t>
            </a:r>
            <a:endParaRPr sz="1600">
              <a:solidFill>
                <a:srgbClr val="595959"/>
              </a:solidFill>
              <a:latin typeface="Cambria"/>
              <a:ea typeface="Cambria"/>
              <a:cs typeface="Cambria"/>
              <a:sym typeface="Cambria"/>
            </a:endParaRPr>
          </a:p>
        </p:txBody>
      </p:sp>
      <p:sp>
        <p:nvSpPr>
          <p:cNvPr id="1261" name="Google Shape;1261;p42"/>
          <p:cNvSpPr txBox="1"/>
          <p:nvPr/>
        </p:nvSpPr>
        <p:spPr>
          <a:xfrm>
            <a:off x="8135593" y="1891760"/>
            <a:ext cx="425044" cy="338516"/>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600">
                <a:solidFill>
                  <a:srgbClr val="595959"/>
                </a:solidFill>
                <a:latin typeface="Cambria"/>
                <a:ea typeface="Cambria"/>
                <a:cs typeface="Cambria"/>
                <a:sym typeface="Cambria"/>
              </a:rPr>
              <a:t>50</a:t>
            </a:r>
            <a:endParaRPr sz="1600">
              <a:solidFill>
                <a:srgbClr val="595959"/>
              </a:solidFill>
              <a:latin typeface="Cambria"/>
              <a:ea typeface="Cambria"/>
              <a:cs typeface="Cambria"/>
              <a:sym typeface="Cambria"/>
            </a:endParaRPr>
          </a:p>
        </p:txBody>
      </p:sp>
      <p:sp>
        <p:nvSpPr>
          <p:cNvPr id="1262" name="Google Shape;1262;p42"/>
          <p:cNvSpPr txBox="1"/>
          <p:nvPr/>
        </p:nvSpPr>
        <p:spPr>
          <a:xfrm>
            <a:off x="8615272" y="1891760"/>
            <a:ext cx="425044" cy="338516"/>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600">
                <a:solidFill>
                  <a:srgbClr val="595959"/>
                </a:solidFill>
                <a:latin typeface="Cambria"/>
                <a:ea typeface="Cambria"/>
                <a:cs typeface="Cambria"/>
                <a:sym typeface="Cambria"/>
              </a:rPr>
              <a:t>60</a:t>
            </a:r>
            <a:endParaRPr sz="1600">
              <a:solidFill>
                <a:srgbClr val="595959"/>
              </a:solidFill>
              <a:latin typeface="Cambria"/>
              <a:ea typeface="Cambria"/>
              <a:cs typeface="Cambria"/>
              <a:sym typeface="Cambria"/>
            </a:endParaRPr>
          </a:p>
        </p:txBody>
      </p:sp>
      <p:sp>
        <p:nvSpPr>
          <p:cNvPr id="1263" name="Google Shape;1263;p42"/>
          <p:cNvSpPr txBox="1"/>
          <p:nvPr/>
        </p:nvSpPr>
        <p:spPr>
          <a:xfrm>
            <a:off x="9094950" y="1891760"/>
            <a:ext cx="425044" cy="338516"/>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600">
                <a:solidFill>
                  <a:srgbClr val="595959"/>
                </a:solidFill>
                <a:latin typeface="Cambria"/>
                <a:ea typeface="Cambria"/>
                <a:cs typeface="Cambria"/>
                <a:sym typeface="Cambria"/>
              </a:rPr>
              <a:t>70</a:t>
            </a:r>
            <a:endParaRPr sz="1600">
              <a:solidFill>
                <a:srgbClr val="595959"/>
              </a:solidFill>
              <a:latin typeface="Cambria"/>
              <a:ea typeface="Cambria"/>
              <a:cs typeface="Cambria"/>
              <a:sym typeface="Cambria"/>
            </a:endParaRPr>
          </a:p>
        </p:txBody>
      </p:sp>
      <p:sp>
        <p:nvSpPr>
          <p:cNvPr id="1264" name="Google Shape;1264;p42"/>
          <p:cNvSpPr txBox="1"/>
          <p:nvPr/>
        </p:nvSpPr>
        <p:spPr>
          <a:xfrm>
            <a:off x="9574627" y="1891760"/>
            <a:ext cx="425044" cy="338516"/>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600">
                <a:solidFill>
                  <a:srgbClr val="595959"/>
                </a:solidFill>
                <a:latin typeface="Cambria"/>
                <a:ea typeface="Cambria"/>
                <a:cs typeface="Cambria"/>
                <a:sym typeface="Cambria"/>
              </a:rPr>
              <a:t>80</a:t>
            </a:r>
            <a:endParaRPr sz="1600">
              <a:solidFill>
                <a:srgbClr val="595959"/>
              </a:solidFill>
              <a:latin typeface="Cambria"/>
              <a:ea typeface="Cambria"/>
              <a:cs typeface="Cambria"/>
              <a:sym typeface="Cambria"/>
            </a:endParaRPr>
          </a:p>
        </p:txBody>
      </p:sp>
      <p:sp>
        <p:nvSpPr>
          <p:cNvPr id="1265" name="Google Shape;1265;p42"/>
          <p:cNvSpPr txBox="1"/>
          <p:nvPr/>
        </p:nvSpPr>
        <p:spPr>
          <a:xfrm>
            <a:off x="10054306" y="1891760"/>
            <a:ext cx="425044" cy="338516"/>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600">
                <a:solidFill>
                  <a:srgbClr val="595959"/>
                </a:solidFill>
                <a:latin typeface="Cambria"/>
                <a:ea typeface="Cambria"/>
                <a:cs typeface="Cambria"/>
                <a:sym typeface="Cambria"/>
              </a:rPr>
              <a:t>90</a:t>
            </a:r>
            <a:endParaRPr sz="1600">
              <a:solidFill>
                <a:srgbClr val="595959"/>
              </a:solidFill>
              <a:latin typeface="Cambria"/>
              <a:ea typeface="Cambria"/>
              <a:cs typeface="Cambria"/>
              <a:sym typeface="Cambria"/>
            </a:endParaRPr>
          </a:p>
        </p:txBody>
      </p:sp>
      <p:sp>
        <p:nvSpPr>
          <p:cNvPr id="1266" name="Google Shape;1266;p42"/>
          <p:cNvSpPr txBox="1"/>
          <p:nvPr/>
        </p:nvSpPr>
        <p:spPr>
          <a:xfrm>
            <a:off x="10489140" y="1891760"/>
            <a:ext cx="545269" cy="338516"/>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600">
                <a:solidFill>
                  <a:srgbClr val="595959"/>
                </a:solidFill>
                <a:latin typeface="Cambria"/>
                <a:ea typeface="Cambria"/>
                <a:cs typeface="Cambria"/>
                <a:sym typeface="Cambria"/>
              </a:rPr>
              <a:t>100</a:t>
            </a:r>
            <a:endParaRPr sz="1600">
              <a:solidFill>
                <a:srgbClr val="595959"/>
              </a:solidFill>
              <a:latin typeface="Cambria"/>
              <a:ea typeface="Cambria"/>
              <a:cs typeface="Cambria"/>
              <a:sym typeface="Cambria"/>
            </a:endParaRPr>
          </a:p>
        </p:txBody>
      </p:sp>
      <p:sp>
        <p:nvSpPr>
          <p:cNvPr id="1267" name="Google Shape;1267;p42"/>
          <p:cNvSpPr/>
          <p:nvPr/>
        </p:nvSpPr>
        <p:spPr>
          <a:xfrm flipH="1">
            <a:off x="2668121" y="2731941"/>
            <a:ext cx="3175791" cy="323841"/>
          </a:xfrm>
          <a:prstGeom prst="homePlate">
            <a:avLst>
              <a:gd fmla="val 50000" name="adj"/>
            </a:avLst>
          </a:prstGeom>
          <a:solidFill>
            <a:srgbClr val="78AF74"/>
          </a:solidFill>
          <a:ln>
            <a:noFill/>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268" name="Google Shape;1268;p42"/>
          <p:cNvSpPr/>
          <p:nvPr/>
        </p:nvSpPr>
        <p:spPr>
          <a:xfrm flipH="1">
            <a:off x="3890804" y="3283731"/>
            <a:ext cx="1953106" cy="323841"/>
          </a:xfrm>
          <a:prstGeom prst="homePlate">
            <a:avLst>
              <a:gd fmla="val 50000" name="adj"/>
            </a:avLst>
          </a:prstGeom>
          <a:solidFill>
            <a:srgbClr val="78AF74"/>
          </a:solidFill>
          <a:ln>
            <a:noFill/>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269" name="Google Shape;1269;p42"/>
          <p:cNvSpPr/>
          <p:nvPr/>
        </p:nvSpPr>
        <p:spPr>
          <a:xfrm flipH="1">
            <a:off x="3147798" y="3835520"/>
            <a:ext cx="2696112" cy="323841"/>
          </a:xfrm>
          <a:prstGeom prst="homePlate">
            <a:avLst>
              <a:gd fmla="val 50000" name="adj"/>
            </a:avLst>
          </a:prstGeom>
          <a:solidFill>
            <a:srgbClr val="78AF74"/>
          </a:solidFill>
          <a:ln>
            <a:noFill/>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270" name="Google Shape;1270;p42"/>
          <p:cNvSpPr/>
          <p:nvPr/>
        </p:nvSpPr>
        <p:spPr>
          <a:xfrm flipH="1">
            <a:off x="1557833" y="4387310"/>
            <a:ext cx="4286078" cy="323841"/>
          </a:xfrm>
          <a:prstGeom prst="homePlate">
            <a:avLst>
              <a:gd fmla="val 50000" name="adj"/>
            </a:avLst>
          </a:prstGeom>
          <a:solidFill>
            <a:srgbClr val="78AF74"/>
          </a:solidFill>
          <a:ln>
            <a:noFill/>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271" name="Google Shape;1271;p42"/>
          <p:cNvSpPr/>
          <p:nvPr/>
        </p:nvSpPr>
        <p:spPr>
          <a:xfrm flipH="1">
            <a:off x="2304204" y="4939100"/>
            <a:ext cx="3539709" cy="323841"/>
          </a:xfrm>
          <a:prstGeom prst="homePlate">
            <a:avLst>
              <a:gd fmla="val 50000" name="adj"/>
            </a:avLst>
          </a:prstGeom>
          <a:solidFill>
            <a:srgbClr val="78AF74"/>
          </a:solidFill>
          <a:ln>
            <a:noFill/>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272" name="Google Shape;1272;p42"/>
          <p:cNvSpPr/>
          <p:nvPr/>
        </p:nvSpPr>
        <p:spPr>
          <a:xfrm flipH="1">
            <a:off x="3445517" y="5490888"/>
            <a:ext cx="2398394" cy="323841"/>
          </a:xfrm>
          <a:prstGeom prst="homePlate">
            <a:avLst>
              <a:gd fmla="val 50000" name="adj"/>
            </a:avLst>
          </a:prstGeom>
          <a:solidFill>
            <a:srgbClr val="78AF74"/>
          </a:solidFill>
          <a:ln>
            <a:noFill/>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273" name="Google Shape;1273;p42"/>
          <p:cNvSpPr/>
          <p:nvPr/>
        </p:nvSpPr>
        <p:spPr>
          <a:xfrm flipH="1">
            <a:off x="4404876" y="6043151"/>
            <a:ext cx="1439037" cy="323841"/>
          </a:xfrm>
          <a:prstGeom prst="homePlate">
            <a:avLst>
              <a:gd fmla="val 50000" name="adj"/>
            </a:avLst>
          </a:prstGeom>
          <a:solidFill>
            <a:srgbClr val="78AF74"/>
          </a:solidFill>
          <a:ln>
            <a:noFill/>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274" name="Google Shape;1274;p42"/>
          <p:cNvSpPr txBox="1"/>
          <p:nvPr/>
        </p:nvSpPr>
        <p:spPr>
          <a:xfrm>
            <a:off x="1682860" y="2728764"/>
            <a:ext cx="844069" cy="369294"/>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800">
                <a:solidFill>
                  <a:srgbClr val="595959"/>
                </a:solidFill>
                <a:latin typeface="Cambria"/>
                <a:ea typeface="Cambria"/>
                <a:cs typeface="Cambria"/>
                <a:sym typeface="Cambria"/>
              </a:rPr>
              <a:t>Events</a:t>
            </a:r>
            <a:endParaRPr sz="1800">
              <a:solidFill>
                <a:srgbClr val="595959"/>
              </a:solidFill>
              <a:latin typeface="Cambria"/>
              <a:ea typeface="Cambria"/>
              <a:cs typeface="Cambria"/>
              <a:sym typeface="Cambria"/>
            </a:endParaRPr>
          </a:p>
        </p:txBody>
      </p:sp>
      <p:sp>
        <p:nvSpPr>
          <p:cNvPr id="1275" name="Google Shape;1275;p42"/>
          <p:cNvSpPr txBox="1"/>
          <p:nvPr/>
        </p:nvSpPr>
        <p:spPr>
          <a:xfrm>
            <a:off x="2653064" y="3281179"/>
            <a:ext cx="1208720" cy="369294"/>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800">
                <a:solidFill>
                  <a:srgbClr val="595959"/>
                </a:solidFill>
                <a:latin typeface="Cambria"/>
                <a:ea typeface="Cambria"/>
                <a:cs typeface="Cambria"/>
                <a:sym typeface="Cambria"/>
              </a:rPr>
              <a:t>Slideshare</a:t>
            </a:r>
            <a:endParaRPr sz="1800">
              <a:solidFill>
                <a:srgbClr val="595959"/>
              </a:solidFill>
              <a:latin typeface="Cambria"/>
              <a:ea typeface="Cambria"/>
              <a:cs typeface="Cambria"/>
              <a:sym typeface="Cambria"/>
            </a:endParaRPr>
          </a:p>
        </p:txBody>
      </p:sp>
      <p:sp>
        <p:nvSpPr>
          <p:cNvPr id="1276" name="Google Shape;1276;p42"/>
          <p:cNvSpPr txBox="1"/>
          <p:nvPr/>
        </p:nvSpPr>
        <p:spPr>
          <a:xfrm>
            <a:off x="2166572" y="3832580"/>
            <a:ext cx="1165631" cy="369294"/>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800">
                <a:solidFill>
                  <a:srgbClr val="595959"/>
                </a:solidFill>
                <a:latin typeface="Cambria"/>
                <a:ea typeface="Cambria"/>
                <a:cs typeface="Cambria"/>
                <a:sym typeface="Cambria"/>
              </a:rPr>
              <a:t>Campaign</a:t>
            </a:r>
            <a:endParaRPr sz="1800">
              <a:solidFill>
                <a:srgbClr val="595959"/>
              </a:solidFill>
              <a:latin typeface="Cambria"/>
              <a:ea typeface="Cambria"/>
              <a:cs typeface="Cambria"/>
              <a:sym typeface="Cambria"/>
            </a:endParaRPr>
          </a:p>
        </p:txBody>
      </p:sp>
      <p:sp>
        <p:nvSpPr>
          <p:cNvPr id="1277" name="Google Shape;1277;p42"/>
          <p:cNvSpPr txBox="1"/>
          <p:nvPr/>
        </p:nvSpPr>
        <p:spPr>
          <a:xfrm>
            <a:off x="633806" y="4376026"/>
            <a:ext cx="760072" cy="369294"/>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800">
                <a:solidFill>
                  <a:srgbClr val="595959"/>
                </a:solidFill>
                <a:latin typeface="Cambria"/>
                <a:ea typeface="Cambria"/>
                <a:cs typeface="Cambria"/>
                <a:sym typeface="Cambria"/>
              </a:rPr>
              <a:t>Social</a:t>
            </a:r>
            <a:endParaRPr sz="1800">
              <a:solidFill>
                <a:srgbClr val="595959"/>
              </a:solidFill>
              <a:latin typeface="Cambria"/>
              <a:ea typeface="Cambria"/>
              <a:cs typeface="Cambria"/>
              <a:sym typeface="Cambria"/>
            </a:endParaRPr>
          </a:p>
        </p:txBody>
      </p:sp>
      <p:sp>
        <p:nvSpPr>
          <p:cNvPr id="1278" name="Google Shape;1278;p42"/>
          <p:cNvSpPr txBox="1"/>
          <p:nvPr/>
        </p:nvSpPr>
        <p:spPr>
          <a:xfrm>
            <a:off x="1384913" y="4935923"/>
            <a:ext cx="788926" cy="369294"/>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800">
                <a:solidFill>
                  <a:srgbClr val="595959"/>
                </a:solidFill>
                <a:latin typeface="Cambria"/>
                <a:ea typeface="Cambria"/>
                <a:cs typeface="Cambria"/>
                <a:sym typeface="Cambria"/>
              </a:rPr>
              <a:t>Media</a:t>
            </a:r>
            <a:endParaRPr sz="1800">
              <a:solidFill>
                <a:srgbClr val="595959"/>
              </a:solidFill>
              <a:latin typeface="Cambria"/>
              <a:ea typeface="Cambria"/>
              <a:cs typeface="Cambria"/>
              <a:sym typeface="Cambria"/>
            </a:endParaRPr>
          </a:p>
        </p:txBody>
      </p:sp>
      <p:sp>
        <p:nvSpPr>
          <p:cNvPr id="1279" name="Google Shape;1279;p42"/>
          <p:cNvSpPr txBox="1"/>
          <p:nvPr/>
        </p:nvSpPr>
        <p:spPr>
          <a:xfrm>
            <a:off x="2434197" y="5488336"/>
            <a:ext cx="947303" cy="369294"/>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800">
                <a:solidFill>
                  <a:srgbClr val="595959"/>
                </a:solidFill>
                <a:latin typeface="Cambria"/>
                <a:ea typeface="Cambria"/>
                <a:cs typeface="Cambria"/>
                <a:sym typeface="Cambria"/>
              </a:rPr>
              <a:t>Organic</a:t>
            </a:r>
            <a:endParaRPr sz="1800">
              <a:solidFill>
                <a:srgbClr val="595959"/>
              </a:solidFill>
              <a:latin typeface="Cambria"/>
              <a:ea typeface="Cambria"/>
              <a:cs typeface="Cambria"/>
              <a:sym typeface="Cambria"/>
            </a:endParaRPr>
          </a:p>
        </p:txBody>
      </p:sp>
      <p:sp>
        <p:nvSpPr>
          <p:cNvPr id="1280" name="Google Shape;1280;p42"/>
          <p:cNvSpPr txBox="1"/>
          <p:nvPr/>
        </p:nvSpPr>
        <p:spPr>
          <a:xfrm>
            <a:off x="3385497" y="6039737"/>
            <a:ext cx="1000907" cy="369294"/>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800">
                <a:solidFill>
                  <a:srgbClr val="595959"/>
                </a:solidFill>
                <a:latin typeface="Cambria"/>
                <a:ea typeface="Cambria"/>
                <a:cs typeface="Cambria"/>
                <a:sym typeface="Cambria"/>
              </a:rPr>
              <a:t>Strategy</a:t>
            </a:r>
            <a:endParaRPr sz="1800">
              <a:solidFill>
                <a:srgbClr val="595959"/>
              </a:solidFill>
              <a:latin typeface="Cambria"/>
              <a:ea typeface="Cambria"/>
              <a:cs typeface="Cambria"/>
              <a:sym typeface="Cambria"/>
            </a:endParaRPr>
          </a:p>
        </p:txBody>
      </p:sp>
      <p:sp>
        <p:nvSpPr>
          <p:cNvPr id="1281" name="Google Shape;1281;p42"/>
          <p:cNvSpPr/>
          <p:nvPr/>
        </p:nvSpPr>
        <p:spPr>
          <a:xfrm>
            <a:off x="6398839" y="2731941"/>
            <a:ext cx="1620992" cy="323841"/>
          </a:xfrm>
          <a:prstGeom prst="homePlate">
            <a:avLst>
              <a:gd fmla="val 50000" name="adj"/>
            </a:avLst>
          </a:prstGeom>
          <a:solidFill>
            <a:srgbClr val="92B5C2"/>
          </a:solidFill>
          <a:ln>
            <a:noFill/>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282" name="Google Shape;1282;p42"/>
          <p:cNvSpPr/>
          <p:nvPr/>
        </p:nvSpPr>
        <p:spPr>
          <a:xfrm>
            <a:off x="6398841" y="3283731"/>
            <a:ext cx="3060027" cy="323841"/>
          </a:xfrm>
          <a:prstGeom prst="homePlate">
            <a:avLst>
              <a:gd fmla="val 50000" name="adj"/>
            </a:avLst>
          </a:prstGeom>
          <a:solidFill>
            <a:srgbClr val="92B5C2"/>
          </a:solidFill>
          <a:ln>
            <a:noFill/>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283" name="Google Shape;1283;p42"/>
          <p:cNvSpPr/>
          <p:nvPr/>
        </p:nvSpPr>
        <p:spPr>
          <a:xfrm>
            <a:off x="6398838" y="3835520"/>
            <a:ext cx="1918714" cy="323841"/>
          </a:xfrm>
          <a:prstGeom prst="homePlate">
            <a:avLst>
              <a:gd fmla="val 50000" name="adj"/>
            </a:avLst>
          </a:prstGeom>
          <a:solidFill>
            <a:srgbClr val="92B5C2"/>
          </a:solidFill>
          <a:ln>
            <a:noFill/>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284" name="Google Shape;1284;p42"/>
          <p:cNvSpPr/>
          <p:nvPr/>
        </p:nvSpPr>
        <p:spPr>
          <a:xfrm>
            <a:off x="6398840" y="4387310"/>
            <a:ext cx="4090299" cy="323841"/>
          </a:xfrm>
          <a:prstGeom prst="homePlate">
            <a:avLst>
              <a:gd fmla="val 50000" name="adj"/>
            </a:avLst>
          </a:prstGeom>
          <a:solidFill>
            <a:srgbClr val="92B5C2"/>
          </a:solidFill>
          <a:ln>
            <a:noFill/>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285" name="Google Shape;1285;p42"/>
          <p:cNvSpPr/>
          <p:nvPr/>
        </p:nvSpPr>
        <p:spPr>
          <a:xfrm>
            <a:off x="6398839" y="4939100"/>
            <a:ext cx="3357748" cy="323841"/>
          </a:xfrm>
          <a:prstGeom prst="homePlate">
            <a:avLst>
              <a:gd fmla="val 50000" name="adj"/>
            </a:avLst>
          </a:prstGeom>
          <a:solidFill>
            <a:srgbClr val="92B5C2"/>
          </a:solidFill>
          <a:ln>
            <a:noFill/>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286" name="Google Shape;1286;p42"/>
          <p:cNvSpPr/>
          <p:nvPr/>
        </p:nvSpPr>
        <p:spPr>
          <a:xfrm>
            <a:off x="6398840" y="5490888"/>
            <a:ext cx="3655466" cy="323841"/>
          </a:xfrm>
          <a:prstGeom prst="homePlate">
            <a:avLst>
              <a:gd fmla="val 50000" name="adj"/>
            </a:avLst>
          </a:prstGeom>
          <a:solidFill>
            <a:srgbClr val="92B5C2"/>
          </a:solidFill>
          <a:ln>
            <a:noFill/>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287" name="Google Shape;1287;p42"/>
          <p:cNvSpPr/>
          <p:nvPr/>
        </p:nvSpPr>
        <p:spPr>
          <a:xfrm>
            <a:off x="6398839" y="6043151"/>
            <a:ext cx="2878069" cy="323841"/>
          </a:xfrm>
          <a:prstGeom prst="homePlate">
            <a:avLst>
              <a:gd fmla="val 50000" name="adj"/>
            </a:avLst>
          </a:prstGeom>
          <a:solidFill>
            <a:srgbClr val="92B5C2"/>
          </a:solidFill>
          <a:ln>
            <a:noFill/>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288" name="Google Shape;1288;p42"/>
          <p:cNvSpPr txBox="1"/>
          <p:nvPr/>
        </p:nvSpPr>
        <p:spPr>
          <a:xfrm>
            <a:off x="8081607" y="2728764"/>
            <a:ext cx="1000907" cy="369294"/>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800">
                <a:solidFill>
                  <a:srgbClr val="595959"/>
                </a:solidFill>
                <a:latin typeface="Cambria"/>
                <a:ea typeface="Cambria"/>
                <a:cs typeface="Cambria"/>
                <a:sym typeface="Cambria"/>
              </a:rPr>
              <a:t>Strategy</a:t>
            </a:r>
            <a:endParaRPr sz="1800">
              <a:solidFill>
                <a:srgbClr val="595959"/>
              </a:solidFill>
              <a:latin typeface="Cambria"/>
              <a:ea typeface="Cambria"/>
              <a:cs typeface="Cambria"/>
              <a:sym typeface="Cambria"/>
            </a:endParaRPr>
          </a:p>
        </p:txBody>
      </p:sp>
      <p:sp>
        <p:nvSpPr>
          <p:cNvPr id="1289" name="Google Shape;1289;p42"/>
          <p:cNvSpPr txBox="1"/>
          <p:nvPr/>
        </p:nvSpPr>
        <p:spPr>
          <a:xfrm>
            <a:off x="9535408" y="3292465"/>
            <a:ext cx="864331" cy="338516"/>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600">
                <a:solidFill>
                  <a:srgbClr val="595959"/>
                </a:solidFill>
                <a:latin typeface="Cambria"/>
                <a:ea typeface="Cambria"/>
                <a:cs typeface="Cambria"/>
                <a:sym typeface="Cambria"/>
              </a:rPr>
              <a:t>Organic</a:t>
            </a:r>
            <a:endParaRPr sz="1600">
              <a:solidFill>
                <a:srgbClr val="595959"/>
              </a:solidFill>
              <a:latin typeface="Cambria"/>
              <a:ea typeface="Cambria"/>
              <a:cs typeface="Cambria"/>
              <a:sym typeface="Cambria"/>
            </a:endParaRPr>
          </a:p>
        </p:txBody>
      </p:sp>
      <p:sp>
        <p:nvSpPr>
          <p:cNvPr id="1290" name="Google Shape;1290;p42"/>
          <p:cNvSpPr txBox="1"/>
          <p:nvPr/>
        </p:nvSpPr>
        <p:spPr>
          <a:xfrm>
            <a:off x="8361621" y="3832580"/>
            <a:ext cx="788926" cy="369294"/>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800">
                <a:solidFill>
                  <a:srgbClr val="595959"/>
                </a:solidFill>
                <a:latin typeface="Cambria"/>
                <a:ea typeface="Cambria"/>
                <a:cs typeface="Cambria"/>
                <a:sym typeface="Cambria"/>
              </a:rPr>
              <a:t>Media</a:t>
            </a:r>
            <a:endParaRPr sz="1800">
              <a:solidFill>
                <a:srgbClr val="595959"/>
              </a:solidFill>
              <a:latin typeface="Cambria"/>
              <a:ea typeface="Cambria"/>
              <a:cs typeface="Cambria"/>
              <a:sym typeface="Cambria"/>
            </a:endParaRPr>
          </a:p>
        </p:txBody>
      </p:sp>
      <p:sp>
        <p:nvSpPr>
          <p:cNvPr id="1291" name="Google Shape;1291;p42"/>
          <p:cNvSpPr txBox="1"/>
          <p:nvPr/>
        </p:nvSpPr>
        <p:spPr>
          <a:xfrm>
            <a:off x="10466580" y="4376026"/>
            <a:ext cx="760072" cy="369294"/>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800">
                <a:solidFill>
                  <a:srgbClr val="595959"/>
                </a:solidFill>
                <a:latin typeface="Cambria"/>
                <a:ea typeface="Cambria"/>
                <a:cs typeface="Cambria"/>
                <a:sym typeface="Cambria"/>
              </a:rPr>
              <a:t>Social</a:t>
            </a:r>
            <a:endParaRPr sz="1800">
              <a:solidFill>
                <a:srgbClr val="595959"/>
              </a:solidFill>
              <a:latin typeface="Cambria"/>
              <a:ea typeface="Cambria"/>
              <a:cs typeface="Cambria"/>
              <a:sym typeface="Cambria"/>
            </a:endParaRPr>
          </a:p>
        </p:txBody>
      </p:sp>
      <p:sp>
        <p:nvSpPr>
          <p:cNvPr id="1292" name="Google Shape;1292;p42"/>
          <p:cNvSpPr txBox="1"/>
          <p:nvPr/>
        </p:nvSpPr>
        <p:spPr>
          <a:xfrm>
            <a:off x="9807472" y="4935923"/>
            <a:ext cx="1165631" cy="369294"/>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800">
                <a:solidFill>
                  <a:srgbClr val="595959"/>
                </a:solidFill>
                <a:latin typeface="Cambria"/>
                <a:ea typeface="Cambria"/>
                <a:cs typeface="Cambria"/>
                <a:sym typeface="Cambria"/>
              </a:rPr>
              <a:t>Campaign</a:t>
            </a:r>
            <a:endParaRPr sz="1800">
              <a:solidFill>
                <a:srgbClr val="595959"/>
              </a:solidFill>
              <a:latin typeface="Cambria"/>
              <a:ea typeface="Cambria"/>
              <a:cs typeface="Cambria"/>
              <a:sym typeface="Cambria"/>
            </a:endParaRPr>
          </a:p>
        </p:txBody>
      </p:sp>
      <p:sp>
        <p:nvSpPr>
          <p:cNvPr id="1293" name="Google Shape;1293;p42"/>
          <p:cNvSpPr txBox="1"/>
          <p:nvPr/>
        </p:nvSpPr>
        <p:spPr>
          <a:xfrm>
            <a:off x="10072436" y="5488336"/>
            <a:ext cx="1208720" cy="369294"/>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800">
                <a:solidFill>
                  <a:srgbClr val="595959"/>
                </a:solidFill>
                <a:latin typeface="Cambria"/>
                <a:ea typeface="Cambria"/>
                <a:cs typeface="Cambria"/>
                <a:sym typeface="Cambria"/>
              </a:rPr>
              <a:t>Slideshare</a:t>
            </a:r>
            <a:endParaRPr sz="1800">
              <a:solidFill>
                <a:srgbClr val="595959"/>
              </a:solidFill>
              <a:latin typeface="Cambria"/>
              <a:ea typeface="Cambria"/>
              <a:cs typeface="Cambria"/>
              <a:sym typeface="Cambria"/>
            </a:endParaRPr>
          </a:p>
        </p:txBody>
      </p:sp>
      <p:sp>
        <p:nvSpPr>
          <p:cNvPr id="1294" name="Google Shape;1294;p42"/>
          <p:cNvSpPr txBox="1"/>
          <p:nvPr/>
        </p:nvSpPr>
        <p:spPr>
          <a:xfrm>
            <a:off x="9372672" y="6039737"/>
            <a:ext cx="844069" cy="369294"/>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1800">
                <a:solidFill>
                  <a:srgbClr val="595959"/>
                </a:solidFill>
                <a:latin typeface="Cambria"/>
                <a:ea typeface="Cambria"/>
                <a:cs typeface="Cambria"/>
                <a:sym typeface="Cambria"/>
              </a:rPr>
              <a:t>Events</a:t>
            </a:r>
            <a:endParaRPr sz="1800">
              <a:solidFill>
                <a:srgbClr val="595959"/>
              </a:solidFill>
              <a:latin typeface="Cambria"/>
              <a:ea typeface="Cambria"/>
              <a:cs typeface="Cambria"/>
              <a:sym typeface="Cambria"/>
            </a:endParaRPr>
          </a:p>
        </p:txBody>
      </p:sp>
      <p:sp>
        <p:nvSpPr>
          <p:cNvPr id="1295" name="Google Shape;1295;p42"/>
          <p:cNvSpPr txBox="1"/>
          <p:nvPr/>
        </p:nvSpPr>
        <p:spPr>
          <a:xfrm>
            <a:off x="5938616" y="2693905"/>
            <a:ext cx="344894" cy="400071"/>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2000">
                <a:solidFill>
                  <a:srgbClr val="595959"/>
                </a:solidFill>
                <a:latin typeface="Cambria"/>
                <a:ea typeface="Cambria"/>
                <a:cs typeface="Cambria"/>
                <a:sym typeface="Cambria"/>
              </a:rPr>
              <a:t>A</a:t>
            </a:r>
            <a:endParaRPr sz="2000">
              <a:solidFill>
                <a:srgbClr val="595959"/>
              </a:solidFill>
              <a:latin typeface="Cambria"/>
              <a:ea typeface="Cambria"/>
              <a:cs typeface="Cambria"/>
              <a:sym typeface="Cambria"/>
            </a:endParaRPr>
          </a:p>
        </p:txBody>
      </p:sp>
      <p:sp>
        <p:nvSpPr>
          <p:cNvPr id="1296" name="Google Shape;1296;p42"/>
          <p:cNvSpPr txBox="1"/>
          <p:nvPr/>
        </p:nvSpPr>
        <p:spPr>
          <a:xfrm>
            <a:off x="5938614" y="3245694"/>
            <a:ext cx="344894" cy="400071"/>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2000">
                <a:solidFill>
                  <a:srgbClr val="595959"/>
                </a:solidFill>
                <a:latin typeface="Cambria"/>
                <a:ea typeface="Cambria"/>
                <a:cs typeface="Cambria"/>
                <a:sym typeface="Cambria"/>
              </a:rPr>
              <a:t>B</a:t>
            </a:r>
            <a:endParaRPr sz="2000">
              <a:solidFill>
                <a:srgbClr val="595959"/>
              </a:solidFill>
              <a:latin typeface="Cambria"/>
              <a:ea typeface="Cambria"/>
              <a:cs typeface="Cambria"/>
              <a:sym typeface="Cambria"/>
            </a:endParaRPr>
          </a:p>
        </p:txBody>
      </p:sp>
      <p:sp>
        <p:nvSpPr>
          <p:cNvPr id="1297" name="Google Shape;1297;p42"/>
          <p:cNvSpPr txBox="1"/>
          <p:nvPr/>
        </p:nvSpPr>
        <p:spPr>
          <a:xfrm>
            <a:off x="5938616" y="3797484"/>
            <a:ext cx="328863" cy="400071"/>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2000">
                <a:solidFill>
                  <a:srgbClr val="595959"/>
                </a:solidFill>
                <a:latin typeface="Cambria"/>
                <a:ea typeface="Cambria"/>
                <a:cs typeface="Cambria"/>
                <a:sym typeface="Cambria"/>
              </a:rPr>
              <a:t>C</a:t>
            </a:r>
            <a:endParaRPr sz="2000">
              <a:solidFill>
                <a:srgbClr val="595959"/>
              </a:solidFill>
              <a:latin typeface="Cambria"/>
              <a:ea typeface="Cambria"/>
              <a:cs typeface="Cambria"/>
              <a:sym typeface="Cambria"/>
            </a:endParaRPr>
          </a:p>
        </p:txBody>
      </p:sp>
      <p:sp>
        <p:nvSpPr>
          <p:cNvPr id="1298" name="Google Shape;1298;p42"/>
          <p:cNvSpPr txBox="1"/>
          <p:nvPr/>
        </p:nvSpPr>
        <p:spPr>
          <a:xfrm>
            <a:off x="5938615" y="4349273"/>
            <a:ext cx="354512" cy="400071"/>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2000">
                <a:solidFill>
                  <a:srgbClr val="595959"/>
                </a:solidFill>
                <a:latin typeface="Cambria"/>
                <a:ea typeface="Cambria"/>
                <a:cs typeface="Cambria"/>
                <a:sym typeface="Cambria"/>
              </a:rPr>
              <a:t>D</a:t>
            </a:r>
            <a:endParaRPr sz="2000">
              <a:solidFill>
                <a:srgbClr val="595959"/>
              </a:solidFill>
              <a:latin typeface="Cambria"/>
              <a:ea typeface="Cambria"/>
              <a:cs typeface="Cambria"/>
              <a:sym typeface="Cambria"/>
            </a:endParaRPr>
          </a:p>
        </p:txBody>
      </p:sp>
      <p:sp>
        <p:nvSpPr>
          <p:cNvPr id="1299" name="Google Shape;1299;p42"/>
          <p:cNvSpPr txBox="1"/>
          <p:nvPr/>
        </p:nvSpPr>
        <p:spPr>
          <a:xfrm>
            <a:off x="5938615" y="4901063"/>
            <a:ext cx="332070" cy="400071"/>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2000">
                <a:solidFill>
                  <a:srgbClr val="595959"/>
                </a:solidFill>
                <a:latin typeface="Cambria"/>
                <a:ea typeface="Cambria"/>
                <a:cs typeface="Cambria"/>
                <a:sym typeface="Cambria"/>
              </a:rPr>
              <a:t>E</a:t>
            </a:r>
            <a:endParaRPr sz="2000">
              <a:solidFill>
                <a:srgbClr val="595959"/>
              </a:solidFill>
              <a:latin typeface="Cambria"/>
              <a:ea typeface="Cambria"/>
              <a:cs typeface="Cambria"/>
              <a:sym typeface="Cambria"/>
            </a:endParaRPr>
          </a:p>
        </p:txBody>
      </p:sp>
      <p:sp>
        <p:nvSpPr>
          <p:cNvPr id="1300" name="Google Shape;1300;p42"/>
          <p:cNvSpPr txBox="1"/>
          <p:nvPr/>
        </p:nvSpPr>
        <p:spPr>
          <a:xfrm>
            <a:off x="5938617" y="5452853"/>
            <a:ext cx="320849" cy="400071"/>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2000">
                <a:solidFill>
                  <a:srgbClr val="595959"/>
                </a:solidFill>
                <a:latin typeface="Cambria"/>
                <a:ea typeface="Cambria"/>
                <a:cs typeface="Cambria"/>
                <a:sym typeface="Cambria"/>
              </a:rPr>
              <a:t>F</a:t>
            </a:r>
            <a:endParaRPr sz="2000">
              <a:solidFill>
                <a:srgbClr val="595959"/>
              </a:solidFill>
              <a:latin typeface="Cambria"/>
              <a:ea typeface="Cambria"/>
              <a:cs typeface="Cambria"/>
              <a:sym typeface="Cambria"/>
            </a:endParaRPr>
          </a:p>
        </p:txBody>
      </p:sp>
      <p:sp>
        <p:nvSpPr>
          <p:cNvPr id="1301" name="Google Shape;1301;p42"/>
          <p:cNvSpPr txBox="1"/>
          <p:nvPr/>
        </p:nvSpPr>
        <p:spPr>
          <a:xfrm>
            <a:off x="5938616" y="6004643"/>
            <a:ext cx="341688" cy="400071"/>
          </a:xfrm>
          <a:prstGeom prst="rect">
            <a:avLst/>
          </a:prstGeom>
          <a:noFill/>
          <a:ln>
            <a:noFill/>
          </a:ln>
        </p:spPr>
        <p:txBody>
          <a:bodyPr anchorCtr="0" anchor="t" bIns="45700" lIns="91400" spcFirstLastPara="1" rIns="91400" wrap="square" tIns="45700">
            <a:noAutofit/>
          </a:bodyPr>
          <a:lstStyle/>
          <a:p>
            <a:pPr indent="0" lvl="0" marL="0" marR="0" rtl="0" algn="l">
              <a:spcBef>
                <a:spcPts val="0"/>
              </a:spcBef>
              <a:spcAft>
                <a:spcPts val="0"/>
              </a:spcAft>
              <a:buNone/>
            </a:pPr>
            <a:r>
              <a:rPr lang="tr-TR" sz="2000">
                <a:solidFill>
                  <a:srgbClr val="595959"/>
                </a:solidFill>
                <a:latin typeface="Cambria"/>
                <a:ea typeface="Cambria"/>
                <a:cs typeface="Cambria"/>
                <a:sym typeface="Cambria"/>
              </a:rPr>
              <a:t>G</a:t>
            </a:r>
            <a:endParaRPr sz="2000">
              <a:solidFill>
                <a:srgbClr val="595959"/>
              </a:solidFill>
              <a:latin typeface="Cambria"/>
              <a:ea typeface="Cambria"/>
              <a:cs typeface="Cambria"/>
              <a:sym typeface="Cambria"/>
            </a:endParaRPr>
          </a:p>
        </p:txBody>
      </p:sp>
      <p:sp>
        <p:nvSpPr>
          <p:cNvPr id="1302" name="Google Shape;1302;p42"/>
          <p:cNvSpPr/>
          <p:nvPr/>
        </p:nvSpPr>
        <p:spPr>
          <a:xfrm>
            <a:off x="4176302" y="1078586"/>
            <a:ext cx="3839401" cy="463430"/>
          </a:xfrm>
          <a:prstGeom prst="rect">
            <a:avLst/>
          </a:prstGeom>
          <a:solidFill>
            <a:srgbClr val="92B5C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3200">
                <a:solidFill>
                  <a:srgbClr val="FFFFFF"/>
                </a:solidFill>
                <a:latin typeface="Cambria"/>
                <a:ea typeface="Cambria"/>
                <a:cs typeface="Cambria"/>
                <a:sym typeface="Cambria"/>
              </a:rPr>
              <a:t>Acquisition</a:t>
            </a:r>
            <a:endParaRPr b="0" i="0" sz="3200" u="none" cap="none" strike="noStrike">
              <a:solidFill>
                <a:srgbClr val="FFFFFF"/>
              </a:solidFill>
              <a:latin typeface="Cambria"/>
              <a:ea typeface="Cambria"/>
              <a:cs typeface="Cambria"/>
              <a:sym typeface="Cambria"/>
            </a:endParaRPr>
          </a:p>
        </p:txBody>
      </p:sp>
      <p:sp>
        <p:nvSpPr>
          <p:cNvPr id="1303" name="Google Shape;1303;p42"/>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Distribute</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302"/>
                                        </p:tgtEl>
                                        <p:attrNameLst>
                                          <p:attrName>style.visibility</p:attrName>
                                        </p:attrNameLst>
                                      </p:cBhvr>
                                      <p:to>
                                        <p:strVal val="visible"/>
                                      </p:to>
                                    </p:set>
                                    <p:animEffect filter="fade" transition="in">
                                      <p:cBhvr>
                                        <p:cTn dur="500"/>
                                        <p:tgtEl>
                                          <p:spTgt spid="1302"/>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223"/>
                                        </p:tgtEl>
                                        <p:attrNameLst>
                                          <p:attrName>style.visibility</p:attrName>
                                        </p:attrNameLst>
                                      </p:cBhvr>
                                      <p:to>
                                        <p:strVal val="visible"/>
                                      </p:to>
                                    </p:set>
                                    <p:animEffect filter="fade" transition="in">
                                      <p:cBhvr>
                                        <p:cTn dur="1000"/>
                                        <p:tgtEl>
                                          <p:spTgt spid="1223"/>
                                        </p:tgtEl>
                                      </p:cBhvr>
                                    </p:animEffect>
                                  </p:childTnLst>
                                </p:cTn>
                              </p:par>
                              <p:par>
                                <p:cTn fill="hold" nodeType="withEffect" presetClass="entr" presetID="10" presetSubtype="0">
                                  <p:stCondLst>
                                    <p:cond delay="0"/>
                                  </p:stCondLst>
                                  <p:childTnLst>
                                    <p:set>
                                      <p:cBhvr>
                                        <p:cTn dur="1" fill="hold">
                                          <p:stCondLst>
                                            <p:cond delay="0"/>
                                          </p:stCondLst>
                                        </p:cTn>
                                        <p:tgtEl>
                                          <p:spTgt spid="1235"/>
                                        </p:tgtEl>
                                        <p:attrNameLst>
                                          <p:attrName>style.visibility</p:attrName>
                                        </p:attrNameLst>
                                      </p:cBhvr>
                                      <p:to>
                                        <p:strVal val="visible"/>
                                      </p:to>
                                    </p:set>
                                    <p:animEffect filter="fade" transition="in">
                                      <p:cBhvr>
                                        <p:cTn dur="1000"/>
                                        <p:tgtEl>
                                          <p:spTgt spid="1235"/>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247"/>
                                        </p:tgtEl>
                                        <p:attrNameLst>
                                          <p:attrName>style.visibility</p:attrName>
                                        </p:attrNameLst>
                                      </p:cBhvr>
                                      <p:to>
                                        <p:strVal val="visible"/>
                                      </p:to>
                                    </p:set>
                                    <p:animEffect filter="fade" transition="in">
                                      <p:cBhvr>
                                        <p:cTn dur="1000"/>
                                        <p:tgtEl>
                                          <p:spTgt spid="1247"/>
                                        </p:tgtEl>
                                      </p:cBhvr>
                                    </p:animEffect>
                                  </p:childTnLst>
                                </p:cTn>
                              </p:par>
                              <p:par>
                                <p:cTn fill="hold" nodeType="withEffect" presetClass="entr" presetID="10" presetSubtype="0">
                                  <p:stCondLst>
                                    <p:cond delay="100"/>
                                  </p:stCondLst>
                                  <p:childTnLst>
                                    <p:set>
                                      <p:cBhvr>
                                        <p:cTn dur="1" fill="hold">
                                          <p:stCondLst>
                                            <p:cond delay="0"/>
                                          </p:stCondLst>
                                        </p:cTn>
                                        <p:tgtEl>
                                          <p:spTgt spid="1248"/>
                                        </p:tgtEl>
                                        <p:attrNameLst>
                                          <p:attrName>style.visibility</p:attrName>
                                        </p:attrNameLst>
                                      </p:cBhvr>
                                      <p:to>
                                        <p:strVal val="visible"/>
                                      </p:to>
                                    </p:set>
                                    <p:animEffect filter="fade" transition="in">
                                      <p:cBhvr>
                                        <p:cTn dur="1000"/>
                                        <p:tgtEl>
                                          <p:spTgt spid="1248"/>
                                        </p:tgtEl>
                                      </p:cBhvr>
                                    </p:animEffect>
                                  </p:childTnLst>
                                </p:cTn>
                              </p:par>
                              <p:par>
                                <p:cTn fill="hold" nodeType="withEffect" presetClass="entr" presetID="10" presetSubtype="0">
                                  <p:stCondLst>
                                    <p:cond delay="200"/>
                                  </p:stCondLst>
                                  <p:childTnLst>
                                    <p:set>
                                      <p:cBhvr>
                                        <p:cTn dur="1" fill="hold">
                                          <p:stCondLst>
                                            <p:cond delay="0"/>
                                          </p:stCondLst>
                                        </p:cTn>
                                        <p:tgtEl>
                                          <p:spTgt spid="1249"/>
                                        </p:tgtEl>
                                        <p:attrNameLst>
                                          <p:attrName>style.visibility</p:attrName>
                                        </p:attrNameLst>
                                      </p:cBhvr>
                                      <p:to>
                                        <p:strVal val="visible"/>
                                      </p:to>
                                    </p:set>
                                    <p:animEffect filter="fade" transition="in">
                                      <p:cBhvr>
                                        <p:cTn dur="1000"/>
                                        <p:tgtEl>
                                          <p:spTgt spid="1249"/>
                                        </p:tgtEl>
                                      </p:cBhvr>
                                    </p:animEffect>
                                  </p:childTnLst>
                                </p:cTn>
                              </p:par>
                              <p:par>
                                <p:cTn fill="hold" nodeType="withEffect" presetClass="entr" presetID="10" presetSubtype="0">
                                  <p:stCondLst>
                                    <p:cond delay="300"/>
                                  </p:stCondLst>
                                  <p:childTnLst>
                                    <p:set>
                                      <p:cBhvr>
                                        <p:cTn dur="1" fill="hold">
                                          <p:stCondLst>
                                            <p:cond delay="0"/>
                                          </p:stCondLst>
                                        </p:cTn>
                                        <p:tgtEl>
                                          <p:spTgt spid="1250"/>
                                        </p:tgtEl>
                                        <p:attrNameLst>
                                          <p:attrName>style.visibility</p:attrName>
                                        </p:attrNameLst>
                                      </p:cBhvr>
                                      <p:to>
                                        <p:strVal val="visible"/>
                                      </p:to>
                                    </p:set>
                                    <p:animEffect filter="fade" transition="in">
                                      <p:cBhvr>
                                        <p:cTn dur="1000"/>
                                        <p:tgtEl>
                                          <p:spTgt spid="1250"/>
                                        </p:tgtEl>
                                      </p:cBhvr>
                                    </p:animEffect>
                                  </p:childTnLst>
                                </p:cTn>
                              </p:par>
                              <p:par>
                                <p:cTn fill="hold" nodeType="withEffect" presetClass="entr" presetID="10" presetSubtype="0">
                                  <p:stCondLst>
                                    <p:cond delay="400"/>
                                  </p:stCondLst>
                                  <p:childTnLst>
                                    <p:set>
                                      <p:cBhvr>
                                        <p:cTn dur="1" fill="hold">
                                          <p:stCondLst>
                                            <p:cond delay="0"/>
                                          </p:stCondLst>
                                        </p:cTn>
                                        <p:tgtEl>
                                          <p:spTgt spid="1251"/>
                                        </p:tgtEl>
                                        <p:attrNameLst>
                                          <p:attrName>style.visibility</p:attrName>
                                        </p:attrNameLst>
                                      </p:cBhvr>
                                      <p:to>
                                        <p:strVal val="visible"/>
                                      </p:to>
                                    </p:set>
                                    <p:animEffect filter="fade" transition="in">
                                      <p:cBhvr>
                                        <p:cTn dur="1000"/>
                                        <p:tgtEl>
                                          <p:spTgt spid="1251"/>
                                        </p:tgtEl>
                                      </p:cBhvr>
                                    </p:animEffect>
                                  </p:childTnLst>
                                </p:cTn>
                              </p:par>
                              <p:par>
                                <p:cTn fill="hold" nodeType="withEffect" presetClass="entr" presetID="10" presetSubtype="0">
                                  <p:stCondLst>
                                    <p:cond delay="500"/>
                                  </p:stCondLst>
                                  <p:childTnLst>
                                    <p:set>
                                      <p:cBhvr>
                                        <p:cTn dur="1" fill="hold">
                                          <p:stCondLst>
                                            <p:cond delay="0"/>
                                          </p:stCondLst>
                                        </p:cTn>
                                        <p:tgtEl>
                                          <p:spTgt spid="1252"/>
                                        </p:tgtEl>
                                        <p:attrNameLst>
                                          <p:attrName>style.visibility</p:attrName>
                                        </p:attrNameLst>
                                      </p:cBhvr>
                                      <p:to>
                                        <p:strVal val="visible"/>
                                      </p:to>
                                    </p:set>
                                    <p:animEffect filter="fade" transition="in">
                                      <p:cBhvr>
                                        <p:cTn dur="1000"/>
                                        <p:tgtEl>
                                          <p:spTgt spid="1252"/>
                                        </p:tgtEl>
                                      </p:cBhvr>
                                    </p:animEffect>
                                  </p:childTnLst>
                                </p:cTn>
                              </p:par>
                              <p:par>
                                <p:cTn fill="hold" nodeType="withEffect" presetClass="entr" presetID="10" presetSubtype="0">
                                  <p:stCondLst>
                                    <p:cond delay="600"/>
                                  </p:stCondLst>
                                  <p:childTnLst>
                                    <p:set>
                                      <p:cBhvr>
                                        <p:cTn dur="1" fill="hold">
                                          <p:stCondLst>
                                            <p:cond delay="0"/>
                                          </p:stCondLst>
                                        </p:cTn>
                                        <p:tgtEl>
                                          <p:spTgt spid="1253"/>
                                        </p:tgtEl>
                                        <p:attrNameLst>
                                          <p:attrName>style.visibility</p:attrName>
                                        </p:attrNameLst>
                                      </p:cBhvr>
                                      <p:to>
                                        <p:strVal val="visible"/>
                                      </p:to>
                                    </p:set>
                                    <p:animEffect filter="fade" transition="in">
                                      <p:cBhvr>
                                        <p:cTn dur="1000"/>
                                        <p:tgtEl>
                                          <p:spTgt spid="1253"/>
                                        </p:tgtEl>
                                      </p:cBhvr>
                                    </p:animEffect>
                                  </p:childTnLst>
                                </p:cTn>
                              </p:par>
                              <p:par>
                                <p:cTn fill="hold" nodeType="withEffect" presetClass="entr" presetID="10" presetSubtype="0">
                                  <p:stCondLst>
                                    <p:cond delay="700"/>
                                  </p:stCondLst>
                                  <p:childTnLst>
                                    <p:set>
                                      <p:cBhvr>
                                        <p:cTn dur="1" fill="hold">
                                          <p:stCondLst>
                                            <p:cond delay="0"/>
                                          </p:stCondLst>
                                        </p:cTn>
                                        <p:tgtEl>
                                          <p:spTgt spid="1254"/>
                                        </p:tgtEl>
                                        <p:attrNameLst>
                                          <p:attrName>style.visibility</p:attrName>
                                        </p:attrNameLst>
                                      </p:cBhvr>
                                      <p:to>
                                        <p:strVal val="visible"/>
                                      </p:to>
                                    </p:set>
                                    <p:animEffect filter="fade" transition="in">
                                      <p:cBhvr>
                                        <p:cTn dur="1000"/>
                                        <p:tgtEl>
                                          <p:spTgt spid="1254"/>
                                        </p:tgtEl>
                                      </p:cBhvr>
                                    </p:animEffect>
                                  </p:childTnLst>
                                </p:cTn>
                              </p:par>
                              <p:par>
                                <p:cTn fill="hold" nodeType="withEffect" presetClass="entr" presetID="10" presetSubtype="0">
                                  <p:stCondLst>
                                    <p:cond delay="800"/>
                                  </p:stCondLst>
                                  <p:childTnLst>
                                    <p:set>
                                      <p:cBhvr>
                                        <p:cTn dur="1" fill="hold">
                                          <p:stCondLst>
                                            <p:cond delay="0"/>
                                          </p:stCondLst>
                                        </p:cTn>
                                        <p:tgtEl>
                                          <p:spTgt spid="1255"/>
                                        </p:tgtEl>
                                        <p:attrNameLst>
                                          <p:attrName>style.visibility</p:attrName>
                                        </p:attrNameLst>
                                      </p:cBhvr>
                                      <p:to>
                                        <p:strVal val="visible"/>
                                      </p:to>
                                    </p:set>
                                    <p:animEffect filter="fade" transition="in">
                                      <p:cBhvr>
                                        <p:cTn dur="1000"/>
                                        <p:tgtEl>
                                          <p:spTgt spid="1255"/>
                                        </p:tgtEl>
                                      </p:cBhvr>
                                    </p:animEffect>
                                  </p:childTnLst>
                                </p:cTn>
                              </p:par>
                              <p:par>
                                <p:cTn fill="hold" nodeType="withEffect" presetClass="entr" presetID="10" presetSubtype="0">
                                  <p:stCondLst>
                                    <p:cond delay="900"/>
                                  </p:stCondLst>
                                  <p:childTnLst>
                                    <p:set>
                                      <p:cBhvr>
                                        <p:cTn dur="1" fill="hold">
                                          <p:stCondLst>
                                            <p:cond delay="0"/>
                                          </p:stCondLst>
                                        </p:cTn>
                                        <p:tgtEl>
                                          <p:spTgt spid="1256"/>
                                        </p:tgtEl>
                                        <p:attrNameLst>
                                          <p:attrName>style.visibility</p:attrName>
                                        </p:attrNameLst>
                                      </p:cBhvr>
                                      <p:to>
                                        <p:strVal val="visible"/>
                                      </p:to>
                                    </p:set>
                                    <p:animEffect filter="fade" transition="in">
                                      <p:cBhvr>
                                        <p:cTn dur="1000"/>
                                        <p:tgtEl>
                                          <p:spTgt spid="1256"/>
                                        </p:tgtEl>
                                      </p:cBhvr>
                                    </p:animEffect>
                                  </p:childTnLst>
                                </p:cTn>
                              </p:par>
                              <p:par>
                                <p:cTn fill="hold" nodeType="withEffect" presetClass="entr" presetID="10" presetSubtype="0">
                                  <p:stCondLst>
                                    <p:cond delay="0"/>
                                  </p:stCondLst>
                                  <p:childTnLst>
                                    <p:set>
                                      <p:cBhvr>
                                        <p:cTn dur="1" fill="hold">
                                          <p:stCondLst>
                                            <p:cond delay="0"/>
                                          </p:stCondLst>
                                        </p:cTn>
                                        <p:tgtEl>
                                          <p:spTgt spid="1257"/>
                                        </p:tgtEl>
                                        <p:attrNameLst>
                                          <p:attrName>style.visibility</p:attrName>
                                        </p:attrNameLst>
                                      </p:cBhvr>
                                      <p:to>
                                        <p:strVal val="visible"/>
                                      </p:to>
                                    </p:set>
                                    <p:animEffect filter="fade" transition="in">
                                      <p:cBhvr>
                                        <p:cTn dur="1000"/>
                                        <p:tgtEl>
                                          <p:spTgt spid="1257"/>
                                        </p:tgtEl>
                                      </p:cBhvr>
                                    </p:animEffect>
                                  </p:childTnLst>
                                </p:cTn>
                              </p:par>
                              <p:par>
                                <p:cTn fill="hold" nodeType="withEffect" presetClass="entr" presetID="10" presetSubtype="0">
                                  <p:stCondLst>
                                    <p:cond delay="100"/>
                                  </p:stCondLst>
                                  <p:childTnLst>
                                    <p:set>
                                      <p:cBhvr>
                                        <p:cTn dur="1" fill="hold">
                                          <p:stCondLst>
                                            <p:cond delay="0"/>
                                          </p:stCondLst>
                                        </p:cTn>
                                        <p:tgtEl>
                                          <p:spTgt spid="1258"/>
                                        </p:tgtEl>
                                        <p:attrNameLst>
                                          <p:attrName>style.visibility</p:attrName>
                                        </p:attrNameLst>
                                      </p:cBhvr>
                                      <p:to>
                                        <p:strVal val="visible"/>
                                      </p:to>
                                    </p:set>
                                    <p:animEffect filter="fade" transition="in">
                                      <p:cBhvr>
                                        <p:cTn dur="1000"/>
                                        <p:tgtEl>
                                          <p:spTgt spid="1258"/>
                                        </p:tgtEl>
                                      </p:cBhvr>
                                    </p:animEffect>
                                  </p:childTnLst>
                                </p:cTn>
                              </p:par>
                              <p:par>
                                <p:cTn fill="hold" nodeType="withEffect" presetClass="entr" presetID="10" presetSubtype="0">
                                  <p:stCondLst>
                                    <p:cond delay="200"/>
                                  </p:stCondLst>
                                  <p:childTnLst>
                                    <p:set>
                                      <p:cBhvr>
                                        <p:cTn dur="1" fill="hold">
                                          <p:stCondLst>
                                            <p:cond delay="0"/>
                                          </p:stCondLst>
                                        </p:cTn>
                                        <p:tgtEl>
                                          <p:spTgt spid="1259"/>
                                        </p:tgtEl>
                                        <p:attrNameLst>
                                          <p:attrName>style.visibility</p:attrName>
                                        </p:attrNameLst>
                                      </p:cBhvr>
                                      <p:to>
                                        <p:strVal val="visible"/>
                                      </p:to>
                                    </p:set>
                                    <p:animEffect filter="fade" transition="in">
                                      <p:cBhvr>
                                        <p:cTn dur="1000"/>
                                        <p:tgtEl>
                                          <p:spTgt spid="1259"/>
                                        </p:tgtEl>
                                      </p:cBhvr>
                                    </p:animEffect>
                                  </p:childTnLst>
                                </p:cTn>
                              </p:par>
                              <p:par>
                                <p:cTn fill="hold" nodeType="withEffect" presetClass="entr" presetID="10" presetSubtype="0">
                                  <p:stCondLst>
                                    <p:cond delay="300"/>
                                  </p:stCondLst>
                                  <p:childTnLst>
                                    <p:set>
                                      <p:cBhvr>
                                        <p:cTn dur="1" fill="hold">
                                          <p:stCondLst>
                                            <p:cond delay="0"/>
                                          </p:stCondLst>
                                        </p:cTn>
                                        <p:tgtEl>
                                          <p:spTgt spid="1260"/>
                                        </p:tgtEl>
                                        <p:attrNameLst>
                                          <p:attrName>style.visibility</p:attrName>
                                        </p:attrNameLst>
                                      </p:cBhvr>
                                      <p:to>
                                        <p:strVal val="visible"/>
                                      </p:to>
                                    </p:set>
                                    <p:animEffect filter="fade" transition="in">
                                      <p:cBhvr>
                                        <p:cTn dur="1000"/>
                                        <p:tgtEl>
                                          <p:spTgt spid="1260"/>
                                        </p:tgtEl>
                                      </p:cBhvr>
                                    </p:animEffect>
                                  </p:childTnLst>
                                </p:cTn>
                              </p:par>
                              <p:par>
                                <p:cTn fill="hold" nodeType="withEffect" presetClass="entr" presetID="10" presetSubtype="0">
                                  <p:stCondLst>
                                    <p:cond delay="400"/>
                                  </p:stCondLst>
                                  <p:childTnLst>
                                    <p:set>
                                      <p:cBhvr>
                                        <p:cTn dur="1" fill="hold">
                                          <p:stCondLst>
                                            <p:cond delay="0"/>
                                          </p:stCondLst>
                                        </p:cTn>
                                        <p:tgtEl>
                                          <p:spTgt spid="1261"/>
                                        </p:tgtEl>
                                        <p:attrNameLst>
                                          <p:attrName>style.visibility</p:attrName>
                                        </p:attrNameLst>
                                      </p:cBhvr>
                                      <p:to>
                                        <p:strVal val="visible"/>
                                      </p:to>
                                    </p:set>
                                    <p:animEffect filter="fade" transition="in">
                                      <p:cBhvr>
                                        <p:cTn dur="1000"/>
                                        <p:tgtEl>
                                          <p:spTgt spid="1261"/>
                                        </p:tgtEl>
                                      </p:cBhvr>
                                    </p:animEffect>
                                  </p:childTnLst>
                                </p:cTn>
                              </p:par>
                              <p:par>
                                <p:cTn fill="hold" nodeType="withEffect" presetClass="entr" presetID="10" presetSubtype="0">
                                  <p:stCondLst>
                                    <p:cond delay="500"/>
                                  </p:stCondLst>
                                  <p:childTnLst>
                                    <p:set>
                                      <p:cBhvr>
                                        <p:cTn dur="1" fill="hold">
                                          <p:stCondLst>
                                            <p:cond delay="0"/>
                                          </p:stCondLst>
                                        </p:cTn>
                                        <p:tgtEl>
                                          <p:spTgt spid="1262"/>
                                        </p:tgtEl>
                                        <p:attrNameLst>
                                          <p:attrName>style.visibility</p:attrName>
                                        </p:attrNameLst>
                                      </p:cBhvr>
                                      <p:to>
                                        <p:strVal val="visible"/>
                                      </p:to>
                                    </p:set>
                                    <p:animEffect filter="fade" transition="in">
                                      <p:cBhvr>
                                        <p:cTn dur="1000"/>
                                        <p:tgtEl>
                                          <p:spTgt spid="1262"/>
                                        </p:tgtEl>
                                      </p:cBhvr>
                                    </p:animEffect>
                                  </p:childTnLst>
                                </p:cTn>
                              </p:par>
                              <p:par>
                                <p:cTn fill="hold" nodeType="withEffect" presetClass="entr" presetID="10" presetSubtype="0">
                                  <p:stCondLst>
                                    <p:cond delay="600"/>
                                  </p:stCondLst>
                                  <p:childTnLst>
                                    <p:set>
                                      <p:cBhvr>
                                        <p:cTn dur="1" fill="hold">
                                          <p:stCondLst>
                                            <p:cond delay="0"/>
                                          </p:stCondLst>
                                        </p:cTn>
                                        <p:tgtEl>
                                          <p:spTgt spid="1263"/>
                                        </p:tgtEl>
                                        <p:attrNameLst>
                                          <p:attrName>style.visibility</p:attrName>
                                        </p:attrNameLst>
                                      </p:cBhvr>
                                      <p:to>
                                        <p:strVal val="visible"/>
                                      </p:to>
                                    </p:set>
                                    <p:animEffect filter="fade" transition="in">
                                      <p:cBhvr>
                                        <p:cTn dur="1000"/>
                                        <p:tgtEl>
                                          <p:spTgt spid="1263"/>
                                        </p:tgtEl>
                                      </p:cBhvr>
                                    </p:animEffect>
                                  </p:childTnLst>
                                </p:cTn>
                              </p:par>
                              <p:par>
                                <p:cTn fill="hold" nodeType="withEffect" presetClass="entr" presetID="10" presetSubtype="0">
                                  <p:stCondLst>
                                    <p:cond delay="700"/>
                                  </p:stCondLst>
                                  <p:childTnLst>
                                    <p:set>
                                      <p:cBhvr>
                                        <p:cTn dur="1" fill="hold">
                                          <p:stCondLst>
                                            <p:cond delay="0"/>
                                          </p:stCondLst>
                                        </p:cTn>
                                        <p:tgtEl>
                                          <p:spTgt spid="1264"/>
                                        </p:tgtEl>
                                        <p:attrNameLst>
                                          <p:attrName>style.visibility</p:attrName>
                                        </p:attrNameLst>
                                      </p:cBhvr>
                                      <p:to>
                                        <p:strVal val="visible"/>
                                      </p:to>
                                    </p:set>
                                    <p:animEffect filter="fade" transition="in">
                                      <p:cBhvr>
                                        <p:cTn dur="1000"/>
                                        <p:tgtEl>
                                          <p:spTgt spid="1264"/>
                                        </p:tgtEl>
                                      </p:cBhvr>
                                    </p:animEffect>
                                  </p:childTnLst>
                                </p:cTn>
                              </p:par>
                              <p:par>
                                <p:cTn fill="hold" nodeType="withEffect" presetClass="entr" presetID="10" presetSubtype="0">
                                  <p:stCondLst>
                                    <p:cond delay="800"/>
                                  </p:stCondLst>
                                  <p:childTnLst>
                                    <p:set>
                                      <p:cBhvr>
                                        <p:cTn dur="1" fill="hold">
                                          <p:stCondLst>
                                            <p:cond delay="0"/>
                                          </p:stCondLst>
                                        </p:cTn>
                                        <p:tgtEl>
                                          <p:spTgt spid="1265"/>
                                        </p:tgtEl>
                                        <p:attrNameLst>
                                          <p:attrName>style.visibility</p:attrName>
                                        </p:attrNameLst>
                                      </p:cBhvr>
                                      <p:to>
                                        <p:strVal val="visible"/>
                                      </p:to>
                                    </p:set>
                                    <p:animEffect filter="fade" transition="in">
                                      <p:cBhvr>
                                        <p:cTn dur="1000"/>
                                        <p:tgtEl>
                                          <p:spTgt spid="1265"/>
                                        </p:tgtEl>
                                      </p:cBhvr>
                                    </p:animEffect>
                                  </p:childTnLst>
                                </p:cTn>
                              </p:par>
                              <p:par>
                                <p:cTn fill="hold" nodeType="withEffect" presetClass="entr" presetID="10" presetSubtype="0">
                                  <p:stCondLst>
                                    <p:cond delay="900"/>
                                  </p:stCondLst>
                                  <p:childTnLst>
                                    <p:set>
                                      <p:cBhvr>
                                        <p:cTn dur="1" fill="hold">
                                          <p:stCondLst>
                                            <p:cond delay="0"/>
                                          </p:stCondLst>
                                        </p:cTn>
                                        <p:tgtEl>
                                          <p:spTgt spid="1266"/>
                                        </p:tgtEl>
                                        <p:attrNameLst>
                                          <p:attrName>style.visibility</p:attrName>
                                        </p:attrNameLst>
                                      </p:cBhvr>
                                      <p:to>
                                        <p:strVal val="visible"/>
                                      </p:to>
                                    </p:set>
                                    <p:animEffect filter="fade" transition="in">
                                      <p:cBhvr>
                                        <p:cTn dur="1000"/>
                                        <p:tgtEl>
                                          <p:spTgt spid="1266"/>
                                        </p:tgtEl>
                                      </p:cBhvr>
                                    </p:animEffect>
                                  </p:childTnLst>
                                </p:cTn>
                              </p:par>
                            </p:childTnLst>
                          </p:cTn>
                        </p:par>
                        <p:par>
                          <p:cTn fill="hold">
                            <p:stCondLst>
                              <p:cond delay="2500"/>
                            </p:stCondLst>
                            <p:childTnLst>
                              <p:par>
                                <p:cTn fill="hold" nodeType="afterEffect" presetClass="entr" presetID="2" presetSubtype="4">
                                  <p:stCondLst>
                                    <p:cond delay="0"/>
                                  </p:stCondLst>
                                  <p:childTnLst>
                                    <p:set>
                                      <p:cBhvr>
                                        <p:cTn dur="1" fill="hold">
                                          <p:stCondLst>
                                            <p:cond delay="0"/>
                                          </p:stCondLst>
                                        </p:cTn>
                                        <p:tgtEl>
                                          <p:spTgt spid="1295"/>
                                        </p:tgtEl>
                                        <p:attrNameLst>
                                          <p:attrName>style.visibility</p:attrName>
                                        </p:attrNameLst>
                                      </p:cBhvr>
                                      <p:to>
                                        <p:strVal val="visible"/>
                                      </p:to>
                                    </p:set>
                                    <p:anim calcmode="lin" valueType="num">
                                      <p:cBhvr additive="base">
                                        <p:cTn dur="500"/>
                                        <p:tgtEl>
                                          <p:spTgt spid="1295"/>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1296"/>
                                        </p:tgtEl>
                                        <p:attrNameLst>
                                          <p:attrName>style.visibility</p:attrName>
                                        </p:attrNameLst>
                                      </p:cBhvr>
                                      <p:to>
                                        <p:strVal val="visible"/>
                                      </p:to>
                                    </p:set>
                                    <p:anim calcmode="lin" valueType="num">
                                      <p:cBhvr additive="base">
                                        <p:cTn dur="500"/>
                                        <p:tgtEl>
                                          <p:spTgt spid="1296"/>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1297"/>
                                        </p:tgtEl>
                                        <p:attrNameLst>
                                          <p:attrName>style.visibility</p:attrName>
                                        </p:attrNameLst>
                                      </p:cBhvr>
                                      <p:to>
                                        <p:strVal val="visible"/>
                                      </p:to>
                                    </p:set>
                                    <p:anim calcmode="lin" valueType="num">
                                      <p:cBhvr additive="base">
                                        <p:cTn dur="500"/>
                                        <p:tgtEl>
                                          <p:spTgt spid="1297"/>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1298"/>
                                        </p:tgtEl>
                                        <p:attrNameLst>
                                          <p:attrName>style.visibility</p:attrName>
                                        </p:attrNameLst>
                                      </p:cBhvr>
                                      <p:to>
                                        <p:strVal val="visible"/>
                                      </p:to>
                                    </p:set>
                                    <p:anim calcmode="lin" valueType="num">
                                      <p:cBhvr additive="base">
                                        <p:cTn dur="500"/>
                                        <p:tgtEl>
                                          <p:spTgt spid="1298"/>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1299"/>
                                        </p:tgtEl>
                                        <p:attrNameLst>
                                          <p:attrName>style.visibility</p:attrName>
                                        </p:attrNameLst>
                                      </p:cBhvr>
                                      <p:to>
                                        <p:strVal val="visible"/>
                                      </p:to>
                                    </p:set>
                                    <p:anim calcmode="lin" valueType="num">
                                      <p:cBhvr additive="base">
                                        <p:cTn dur="500"/>
                                        <p:tgtEl>
                                          <p:spTgt spid="1299"/>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1300"/>
                                        </p:tgtEl>
                                        <p:attrNameLst>
                                          <p:attrName>style.visibility</p:attrName>
                                        </p:attrNameLst>
                                      </p:cBhvr>
                                      <p:to>
                                        <p:strVal val="visible"/>
                                      </p:to>
                                    </p:set>
                                    <p:anim calcmode="lin" valueType="num">
                                      <p:cBhvr additive="base">
                                        <p:cTn dur="500"/>
                                        <p:tgtEl>
                                          <p:spTgt spid="1300"/>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1301"/>
                                        </p:tgtEl>
                                        <p:attrNameLst>
                                          <p:attrName>style.visibility</p:attrName>
                                        </p:attrNameLst>
                                      </p:cBhvr>
                                      <p:to>
                                        <p:strVal val="visible"/>
                                      </p:to>
                                    </p:set>
                                    <p:anim calcmode="lin" valueType="num">
                                      <p:cBhvr additive="base">
                                        <p:cTn dur="500"/>
                                        <p:tgtEl>
                                          <p:spTgt spid="1301"/>
                                        </p:tgtEl>
                                        <p:attrNameLst>
                                          <p:attrName>ppt_y</p:attrName>
                                        </p:attrNameLst>
                                      </p:cBhvr>
                                      <p:tavLst>
                                        <p:tav fmla="" tm="0">
                                          <p:val>
                                            <p:strVal val="#ppt_y+1"/>
                                          </p:val>
                                        </p:tav>
                                        <p:tav fmla="" tm="100000">
                                          <p:val>
                                            <p:strVal val="#ppt_y"/>
                                          </p:val>
                                        </p:tav>
                                      </p:tavLst>
                                    </p:anim>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281"/>
                                        </p:tgtEl>
                                        <p:attrNameLst>
                                          <p:attrName>style.visibility</p:attrName>
                                        </p:attrNameLst>
                                      </p:cBhvr>
                                      <p:to>
                                        <p:strVal val="visible"/>
                                      </p:to>
                                    </p:set>
                                    <p:animEffect filter="fade" transition="in">
                                      <p:cBhvr>
                                        <p:cTn dur="500"/>
                                        <p:tgtEl>
                                          <p:spTgt spid="1281"/>
                                        </p:tgtEl>
                                      </p:cBhvr>
                                    </p:animEffect>
                                  </p:childTnLst>
                                </p:cTn>
                              </p:par>
                              <p:par>
                                <p:cTn fill="hold" nodeType="withEffect" presetClass="entr" presetID="10" presetSubtype="0">
                                  <p:stCondLst>
                                    <p:cond delay="100"/>
                                  </p:stCondLst>
                                  <p:childTnLst>
                                    <p:set>
                                      <p:cBhvr>
                                        <p:cTn dur="1" fill="hold">
                                          <p:stCondLst>
                                            <p:cond delay="0"/>
                                          </p:stCondLst>
                                        </p:cTn>
                                        <p:tgtEl>
                                          <p:spTgt spid="1282"/>
                                        </p:tgtEl>
                                        <p:attrNameLst>
                                          <p:attrName>style.visibility</p:attrName>
                                        </p:attrNameLst>
                                      </p:cBhvr>
                                      <p:to>
                                        <p:strVal val="visible"/>
                                      </p:to>
                                    </p:set>
                                    <p:animEffect filter="fade" transition="in">
                                      <p:cBhvr>
                                        <p:cTn dur="500"/>
                                        <p:tgtEl>
                                          <p:spTgt spid="1282"/>
                                        </p:tgtEl>
                                      </p:cBhvr>
                                    </p:animEffect>
                                  </p:childTnLst>
                                </p:cTn>
                              </p:par>
                              <p:par>
                                <p:cTn fill="hold" nodeType="withEffect" presetClass="entr" presetID="10" presetSubtype="0">
                                  <p:stCondLst>
                                    <p:cond delay="200"/>
                                  </p:stCondLst>
                                  <p:childTnLst>
                                    <p:set>
                                      <p:cBhvr>
                                        <p:cTn dur="1" fill="hold">
                                          <p:stCondLst>
                                            <p:cond delay="0"/>
                                          </p:stCondLst>
                                        </p:cTn>
                                        <p:tgtEl>
                                          <p:spTgt spid="1283"/>
                                        </p:tgtEl>
                                        <p:attrNameLst>
                                          <p:attrName>style.visibility</p:attrName>
                                        </p:attrNameLst>
                                      </p:cBhvr>
                                      <p:to>
                                        <p:strVal val="visible"/>
                                      </p:to>
                                    </p:set>
                                    <p:animEffect filter="fade" transition="in">
                                      <p:cBhvr>
                                        <p:cTn dur="500"/>
                                        <p:tgtEl>
                                          <p:spTgt spid="1283"/>
                                        </p:tgtEl>
                                      </p:cBhvr>
                                    </p:animEffect>
                                  </p:childTnLst>
                                </p:cTn>
                              </p:par>
                              <p:par>
                                <p:cTn fill="hold" nodeType="withEffect" presetClass="entr" presetID="10" presetSubtype="0">
                                  <p:stCondLst>
                                    <p:cond delay="300"/>
                                  </p:stCondLst>
                                  <p:childTnLst>
                                    <p:set>
                                      <p:cBhvr>
                                        <p:cTn dur="1" fill="hold">
                                          <p:stCondLst>
                                            <p:cond delay="0"/>
                                          </p:stCondLst>
                                        </p:cTn>
                                        <p:tgtEl>
                                          <p:spTgt spid="1284"/>
                                        </p:tgtEl>
                                        <p:attrNameLst>
                                          <p:attrName>style.visibility</p:attrName>
                                        </p:attrNameLst>
                                      </p:cBhvr>
                                      <p:to>
                                        <p:strVal val="visible"/>
                                      </p:to>
                                    </p:set>
                                    <p:animEffect filter="fade" transition="in">
                                      <p:cBhvr>
                                        <p:cTn dur="500"/>
                                        <p:tgtEl>
                                          <p:spTgt spid="1284"/>
                                        </p:tgtEl>
                                      </p:cBhvr>
                                    </p:animEffect>
                                  </p:childTnLst>
                                </p:cTn>
                              </p:par>
                              <p:par>
                                <p:cTn fill="hold" nodeType="withEffect" presetClass="entr" presetID="10" presetSubtype="0">
                                  <p:stCondLst>
                                    <p:cond delay="400"/>
                                  </p:stCondLst>
                                  <p:childTnLst>
                                    <p:set>
                                      <p:cBhvr>
                                        <p:cTn dur="1" fill="hold">
                                          <p:stCondLst>
                                            <p:cond delay="0"/>
                                          </p:stCondLst>
                                        </p:cTn>
                                        <p:tgtEl>
                                          <p:spTgt spid="1285"/>
                                        </p:tgtEl>
                                        <p:attrNameLst>
                                          <p:attrName>style.visibility</p:attrName>
                                        </p:attrNameLst>
                                      </p:cBhvr>
                                      <p:to>
                                        <p:strVal val="visible"/>
                                      </p:to>
                                    </p:set>
                                    <p:animEffect filter="fade" transition="in">
                                      <p:cBhvr>
                                        <p:cTn dur="500"/>
                                        <p:tgtEl>
                                          <p:spTgt spid="1285"/>
                                        </p:tgtEl>
                                      </p:cBhvr>
                                    </p:animEffect>
                                  </p:childTnLst>
                                </p:cTn>
                              </p:par>
                              <p:par>
                                <p:cTn fill="hold" nodeType="withEffect" presetClass="entr" presetID="10" presetSubtype="0">
                                  <p:stCondLst>
                                    <p:cond delay="500"/>
                                  </p:stCondLst>
                                  <p:childTnLst>
                                    <p:set>
                                      <p:cBhvr>
                                        <p:cTn dur="1" fill="hold">
                                          <p:stCondLst>
                                            <p:cond delay="0"/>
                                          </p:stCondLst>
                                        </p:cTn>
                                        <p:tgtEl>
                                          <p:spTgt spid="1286"/>
                                        </p:tgtEl>
                                        <p:attrNameLst>
                                          <p:attrName>style.visibility</p:attrName>
                                        </p:attrNameLst>
                                      </p:cBhvr>
                                      <p:to>
                                        <p:strVal val="visible"/>
                                      </p:to>
                                    </p:set>
                                    <p:animEffect filter="fade" transition="in">
                                      <p:cBhvr>
                                        <p:cTn dur="500"/>
                                        <p:tgtEl>
                                          <p:spTgt spid="1286"/>
                                        </p:tgtEl>
                                      </p:cBhvr>
                                    </p:animEffect>
                                  </p:childTnLst>
                                </p:cTn>
                              </p:par>
                              <p:par>
                                <p:cTn fill="hold" nodeType="withEffect" presetClass="entr" presetID="10" presetSubtype="0">
                                  <p:stCondLst>
                                    <p:cond delay="600"/>
                                  </p:stCondLst>
                                  <p:childTnLst>
                                    <p:set>
                                      <p:cBhvr>
                                        <p:cTn dur="1" fill="hold">
                                          <p:stCondLst>
                                            <p:cond delay="0"/>
                                          </p:stCondLst>
                                        </p:cTn>
                                        <p:tgtEl>
                                          <p:spTgt spid="1287"/>
                                        </p:tgtEl>
                                        <p:attrNameLst>
                                          <p:attrName>style.visibility</p:attrName>
                                        </p:attrNameLst>
                                      </p:cBhvr>
                                      <p:to>
                                        <p:strVal val="visible"/>
                                      </p:to>
                                    </p:set>
                                    <p:animEffect filter="fade" transition="in">
                                      <p:cBhvr>
                                        <p:cTn dur="500"/>
                                        <p:tgtEl>
                                          <p:spTgt spid="1287"/>
                                        </p:tgtEl>
                                      </p:cBhvr>
                                    </p:animEffect>
                                  </p:childTnLst>
                                </p:cTn>
                              </p:par>
                              <p:par>
                                <p:cTn fill="hold" nodeType="withEffect" presetClass="entr" presetID="10" presetSubtype="0">
                                  <p:stCondLst>
                                    <p:cond delay="0"/>
                                  </p:stCondLst>
                                  <p:childTnLst>
                                    <p:set>
                                      <p:cBhvr>
                                        <p:cTn dur="1" fill="hold">
                                          <p:stCondLst>
                                            <p:cond delay="0"/>
                                          </p:stCondLst>
                                        </p:cTn>
                                        <p:tgtEl>
                                          <p:spTgt spid="1267"/>
                                        </p:tgtEl>
                                        <p:attrNameLst>
                                          <p:attrName>style.visibility</p:attrName>
                                        </p:attrNameLst>
                                      </p:cBhvr>
                                      <p:to>
                                        <p:strVal val="visible"/>
                                      </p:to>
                                    </p:set>
                                    <p:animEffect filter="fade" transition="in">
                                      <p:cBhvr>
                                        <p:cTn dur="500"/>
                                        <p:tgtEl>
                                          <p:spTgt spid="1267"/>
                                        </p:tgtEl>
                                      </p:cBhvr>
                                    </p:animEffect>
                                  </p:childTnLst>
                                </p:cTn>
                              </p:par>
                              <p:par>
                                <p:cTn fill="hold" nodeType="withEffect" presetClass="entr" presetID="10" presetSubtype="0">
                                  <p:stCondLst>
                                    <p:cond delay="100"/>
                                  </p:stCondLst>
                                  <p:childTnLst>
                                    <p:set>
                                      <p:cBhvr>
                                        <p:cTn dur="1" fill="hold">
                                          <p:stCondLst>
                                            <p:cond delay="0"/>
                                          </p:stCondLst>
                                        </p:cTn>
                                        <p:tgtEl>
                                          <p:spTgt spid="1268"/>
                                        </p:tgtEl>
                                        <p:attrNameLst>
                                          <p:attrName>style.visibility</p:attrName>
                                        </p:attrNameLst>
                                      </p:cBhvr>
                                      <p:to>
                                        <p:strVal val="visible"/>
                                      </p:to>
                                    </p:set>
                                    <p:animEffect filter="fade" transition="in">
                                      <p:cBhvr>
                                        <p:cTn dur="500"/>
                                        <p:tgtEl>
                                          <p:spTgt spid="1268"/>
                                        </p:tgtEl>
                                      </p:cBhvr>
                                    </p:animEffect>
                                  </p:childTnLst>
                                </p:cTn>
                              </p:par>
                              <p:par>
                                <p:cTn fill="hold" nodeType="withEffect" presetClass="entr" presetID="10" presetSubtype="0">
                                  <p:stCondLst>
                                    <p:cond delay="200"/>
                                  </p:stCondLst>
                                  <p:childTnLst>
                                    <p:set>
                                      <p:cBhvr>
                                        <p:cTn dur="1" fill="hold">
                                          <p:stCondLst>
                                            <p:cond delay="0"/>
                                          </p:stCondLst>
                                        </p:cTn>
                                        <p:tgtEl>
                                          <p:spTgt spid="1269"/>
                                        </p:tgtEl>
                                        <p:attrNameLst>
                                          <p:attrName>style.visibility</p:attrName>
                                        </p:attrNameLst>
                                      </p:cBhvr>
                                      <p:to>
                                        <p:strVal val="visible"/>
                                      </p:to>
                                    </p:set>
                                    <p:animEffect filter="fade" transition="in">
                                      <p:cBhvr>
                                        <p:cTn dur="500"/>
                                        <p:tgtEl>
                                          <p:spTgt spid="1269"/>
                                        </p:tgtEl>
                                      </p:cBhvr>
                                    </p:animEffect>
                                  </p:childTnLst>
                                </p:cTn>
                              </p:par>
                              <p:par>
                                <p:cTn fill="hold" nodeType="withEffect" presetClass="entr" presetID="10" presetSubtype="0">
                                  <p:stCondLst>
                                    <p:cond delay="300"/>
                                  </p:stCondLst>
                                  <p:childTnLst>
                                    <p:set>
                                      <p:cBhvr>
                                        <p:cTn dur="1" fill="hold">
                                          <p:stCondLst>
                                            <p:cond delay="0"/>
                                          </p:stCondLst>
                                        </p:cTn>
                                        <p:tgtEl>
                                          <p:spTgt spid="1270"/>
                                        </p:tgtEl>
                                        <p:attrNameLst>
                                          <p:attrName>style.visibility</p:attrName>
                                        </p:attrNameLst>
                                      </p:cBhvr>
                                      <p:to>
                                        <p:strVal val="visible"/>
                                      </p:to>
                                    </p:set>
                                    <p:animEffect filter="fade" transition="in">
                                      <p:cBhvr>
                                        <p:cTn dur="500"/>
                                        <p:tgtEl>
                                          <p:spTgt spid="1270"/>
                                        </p:tgtEl>
                                      </p:cBhvr>
                                    </p:animEffect>
                                  </p:childTnLst>
                                </p:cTn>
                              </p:par>
                              <p:par>
                                <p:cTn fill="hold" nodeType="withEffect" presetClass="entr" presetID="10" presetSubtype="0">
                                  <p:stCondLst>
                                    <p:cond delay="400"/>
                                  </p:stCondLst>
                                  <p:childTnLst>
                                    <p:set>
                                      <p:cBhvr>
                                        <p:cTn dur="1" fill="hold">
                                          <p:stCondLst>
                                            <p:cond delay="0"/>
                                          </p:stCondLst>
                                        </p:cTn>
                                        <p:tgtEl>
                                          <p:spTgt spid="1271"/>
                                        </p:tgtEl>
                                        <p:attrNameLst>
                                          <p:attrName>style.visibility</p:attrName>
                                        </p:attrNameLst>
                                      </p:cBhvr>
                                      <p:to>
                                        <p:strVal val="visible"/>
                                      </p:to>
                                    </p:set>
                                    <p:animEffect filter="fade" transition="in">
                                      <p:cBhvr>
                                        <p:cTn dur="500"/>
                                        <p:tgtEl>
                                          <p:spTgt spid="1271"/>
                                        </p:tgtEl>
                                      </p:cBhvr>
                                    </p:animEffect>
                                  </p:childTnLst>
                                </p:cTn>
                              </p:par>
                              <p:par>
                                <p:cTn fill="hold" nodeType="withEffect" presetClass="entr" presetID="10" presetSubtype="0">
                                  <p:stCondLst>
                                    <p:cond delay="500"/>
                                  </p:stCondLst>
                                  <p:childTnLst>
                                    <p:set>
                                      <p:cBhvr>
                                        <p:cTn dur="1" fill="hold">
                                          <p:stCondLst>
                                            <p:cond delay="0"/>
                                          </p:stCondLst>
                                        </p:cTn>
                                        <p:tgtEl>
                                          <p:spTgt spid="1272"/>
                                        </p:tgtEl>
                                        <p:attrNameLst>
                                          <p:attrName>style.visibility</p:attrName>
                                        </p:attrNameLst>
                                      </p:cBhvr>
                                      <p:to>
                                        <p:strVal val="visible"/>
                                      </p:to>
                                    </p:set>
                                    <p:animEffect filter="fade" transition="in">
                                      <p:cBhvr>
                                        <p:cTn dur="500"/>
                                        <p:tgtEl>
                                          <p:spTgt spid="1272"/>
                                        </p:tgtEl>
                                      </p:cBhvr>
                                    </p:animEffect>
                                  </p:childTnLst>
                                </p:cTn>
                              </p:par>
                              <p:par>
                                <p:cTn fill="hold" nodeType="withEffect" presetClass="entr" presetID="10" presetSubtype="0">
                                  <p:stCondLst>
                                    <p:cond delay="600"/>
                                  </p:stCondLst>
                                  <p:childTnLst>
                                    <p:set>
                                      <p:cBhvr>
                                        <p:cTn dur="1" fill="hold">
                                          <p:stCondLst>
                                            <p:cond delay="0"/>
                                          </p:stCondLst>
                                        </p:cTn>
                                        <p:tgtEl>
                                          <p:spTgt spid="1273"/>
                                        </p:tgtEl>
                                        <p:attrNameLst>
                                          <p:attrName>style.visibility</p:attrName>
                                        </p:attrNameLst>
                                      </p:cBhvr>
                                      <p:to>
                                        <p:strVal val="visible"/>
                                      </p:to>
                                    </p:set>
                                    <p:animEffect filter="fade" transition="in">
                                      <p:cBhvr>
                                        <p:cTn dur="500"/>
                                        <p:tgtEl>
                                          <p:spTgt spid="1273"/>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1288"/>
                                        </p:tgtEl>
                                        <p:attrNameLst>
                                          <p:attrName>style.visibility</p:attrName>
                                        </p:attrNameLst>
                                      </p:cBhvr>
                                      <p:to>
                                        <p:strVal val="visible"/>
                                      </p:to>
                                    </p:set>
                                    <p:animEffect filter="fade" transition="in">
                                      <p:cBhvr>
                                        <p:cTn dur="500"/>
                                        <p:tgtEl>
                                          <p:spTgt spid="1288"/>
                                        </p:tgtEl>
                                      </p:cBhvr>
                                    </p:animEffect>
                                  </p:childTnLst>
                                </p:cTn>
                              </p:par>
                              <p:par>
                                <p:cTn fill="hold" nodeType="withEffect" presetClass="entr" presetID="10" presetSubtype="0">
                                  <p:stCondLst>
                                    <p:cond delay="0"/>
                                  </p:stCondLst>
                                  <p:childTnLst>
                                    <p:set>
                                      <p:cBhvr>
                                        <p:cTn dur="1" fill="hold">
                                          <p:stCondLst>
                                            <p:cond delay="0"/>
                                          </p:stCondLst>
                                        </p:cTn>
                                        <p:tgtEl>
                                          <p:spTgt spid="1289"/>
                                        </p:tgtEl>
                                        <p:attrNameLst>
                                          <p:attrName>style.visibility</p:attrName>
                                        </p:attrNameLst>
                                      </p:cBhvr>
                                      <p:to>
                                        <p:strVal val="visible"/>
                                      </p:to>
                                    </p:set>
                                    <p:animEffect filter="fade" transition="in">
                                      <p:cBhvr>
                                        <p:cTn dur="500"/>
                                        <p:tgtEl>
                                          <p:spTgt spid="1289"/>
                                        </p:tgtEl>
                                      </p:cBhvr>
                                    </p:animEffect>
                                  </p:childTnLst>
                                </p:cTn>
                              </p:par>
                              <p:par>
                                <p:cTn fill="hold" nodeType="withEffect" presetClass="entr" presetID="10" presetSubtype="0">
                                  <p:stCondLst>
                                    <p:cond delay="0"/>
                                  </p:stCondLst>
                                  <p:childTnLst>
                                    <p:set>
                                      <p:cBhvr>
                                        <p:cTn dur="1" fill="hold">
                                          <p:stCondLst>
                                            <p:cond delay="0"/>
                                          </p:stCondLst>
                                        </p:cTn>
                                        <p:tgtEl>
                                          <p:spTgt spid="1290"/>
                                        </p:tgtEl>
                                        <p:attrNameLst>
                                          <p:attrName>style.visibility</p:attrName>
                                        </p:attrNameLst>
                                      </p:cBhvr>
                                      <p:to>
                                        <p:strVal val="visible"/>
                                      </p:to>
                                    </p:set>
                                    <p:animEffect filter="fade" transition="in">
                                      <p:cBhvr>
                                        <p:cTn dur="500"/>
                                        <p:tgtEl>
                                          <p:spTgt spid="1290"/>
                                        </p:tgtEl>
                                      </p:cBhvr>
                                    </p:animEffect>
                                  </p:childTnLst>
                                </p:cTn>
                              </p:par>
                              <p:par>
                                <p:cTn fill="hold" nodeType="withEffect" presetClass="entr" presetID="10" presetSubtype="0">
                                  <p:stCondLst>
                                    <p:cond delay="0"/>
                                  </p:stCondLst>
                                  <p:childTnLst>
                                    <p:set>
                                      <p:cBhvr>
                                        <p:cTn dur="1" fill="hold">
                                          <p:stCondLst>
                                            <p:cond delay="0"/>
                                          </p:stCondLst>
                                        </p:cTn>
                                        <p:tgtEl>
                                          <p:spTgt spid="1291"/>
                                        </p:tgtEl>
                                        <p:attrNameLst>
                                          <p:attrName>style.visibility</p:attrName>
                                        </p:attrNameLst>
                                      </p:cBhvr>
                                      <p:to>
                                        <p:strVal val="visible"/>
                                      </p:to>
                                    </p:set>
                                    <p:animEffect filter="fade" transition="in">
                                      <p:cBhvr>
                                        <p:cTn dur="500"/>
                                        <p:tgtEl>
                                          <p:spTgt spid="1291"/>
                                        </p:tgtEl>
                                      </p:cBhvr>
                                    </p:animEffect>
                                  </p:childTnLst>
                                </p:cTn>
                              </p:par>
                              <p:par>
                                <p:cTn fill="hold" nodeType="withEffect" presetClass="entr" presetID="10" presetSubtype="0">
                                  <p:stCondLst>
                                    <p:cond delay="0"/>
                                  </p:stCondLst>
                                  <p:childTnLst>
                                    <p:set>
                                      <p:cBhvr>
                                        <p:cTn dur="1" fill="hold">
                                          <p:stCondLst>
                                            <p:cond delay="0"/>
                                          </p:stCondLst>
                                        </p:cTn>
                                        <p:tgtEl>
                                          <p:spTgt spid="1292"/>
                                        </p:tgtEl>
                                        <p:attrNameLst>
                                          <p:attrName>style.visibility</p:attrName>
                                        </p:attrNameLst>
                                      </p:cBhvr>
                                      <p:to>
                                        <p:strVal val="visible"/>
                                      </p:to>
                                    </p:set>
                                    <p:animEffect filter="fade" transition="in">
                                      <p:cBhvr>
                                        <p:cTn dur="500"/>
                                        <p:tgtEl>
                                          <p:spTgt spid="1292"/>
                                        </p:tgtEl>
                                      </p:cBhvr>
                                    </p:animEffect>
                                  </p:childTnLst>
                                </p:cTn>
                              </p:par>
                              <p:par>
                                <p:cTn fill="hold" nodeType="withEffect" presetClass="entr" presetID="10" presetSubtype="0">
                                  <p:stCondLst>
                                    <p:cond delay="0"/>
                                  </p:stCondLst>
                                  <p:childTnLst>
                                    <p:set>
                                      <p:cBhvr>
                                        <p:cTn dur="1" fill="hold">
                                          <p:stCondLst>
                                            <p:cond delay="0"/>
                                          </p:stCondLst>
                                        </p:cTn>
                                        <p:tgtEl>
                                          <p:spTgt spid="1293"/>
                                        </p:tgtEl>
                                        <p:attrNameLst>
                                          <p:attrName>style.visibility</p:attrName>
                                        </p:attrNameLst>
                                      </p:cBhvr>
                                      <p:to>
                                        <p:strVal val="visible"/>
                                      </p:to>
                                    </p:set>
                                    <p:animEffect filter="fade" transition="in">
                                      <p:cBhvr>
                                        <p:cTn dur="500"/>
                                        <p:tgtEl>
                                          <p:spTgt spid="1293"/>
                                        </p:tgtEl>
                                      </p:cBhvr>
                                    </p:animEffect>
                                  </p:childTnLst>
                                </p:cTn>
                              </p:par>
                              <p:par>
                                <p:cTn fill="hold" nodeType="withEffect" presetClass="entr" presetID="10" presetSubtype="0">
                                  <p:stCondLst>
                                    <p:cond delay="0"/>
                                  </p:stCondLst>
                                  <p:childTnLst>
                                    <p:set>
                                      <p:cBhvr>
                                        <p:cTn dur="1" fill="hold">
                                          <p:stCondLst>
                                            <p:cond delay="0"/>
                                          </p:stCondLst>
                                        </p:cTn>
                                        <p:tgtEl>
                                          <p:spTgt spid="1294"/>
                                        </p:tgtEl>
                                        <p:attrNameLst>
                                          <p:attrName>style.visibility</p:attrName>
                                        </p:attrNameLst>
                                      </p:cBhvr>
                                      <p:to>
                                        <p:strVal val="visible"/>
                                      </p:to>
                                    </p:set>
                                    <p:animEffect filter="fade" transition="in">
                                      <p:cBhvr>
                                        <p:cTn dur="500"/>
                                        <p:tgtEl>
                                          <p:spTgt spid="1294"/>
                                        </p:tgtEl>
                                      </p:cBhvr>
                                    </p:animEffect>
                                  </p:childTnLst>
                                </p:cTn>
                              </p:par>
                              <p:par>
                                <p:cTn fill="hold" nodeType="withEffect" presetClass="entr" presetID="10" presetSubtype="0">
                                  <p:stCondLst>
                                    <p:cond delay="0"/>
                                  </p:stCondLst>
                                  <p:childTnLst>
                                    <p:set>
                                      <p:cBhvr>
                                        <p:cTn dur="1" fill="hold">
                                          <p:stCondLst>
                                            <p:cond delay="0"/>
                                          </p:stCondLst>
                                        </p:cTn>
                                        <p:tgtEl>
                                          <p:spTgt spid="1274"/>
                                        </p:tgtEl>
                                        <p:attrNameLst>
                                          <p:attrName>style.visibility</p:attrName>
                                        </p:attrNameLst>
                                      </p:cBhvr>
                                      <p:to>
                                        <p:strVal val="visible"/>
                                      </p:to>
                                    </p:set>
                                    <p:animEffect filter="fade" transition="in">
                                      <p:cBhvr>
                                        <p:cTn dur="500"/>
                                        <p:tgtEl>
                                          <p:spTgt spid="1274"/>
                                        </p:tgtEl>
                                      </p:cBhvr>
                                    </p:animEffect>
                                  </p:childTnLst>
                                </p:cTn>
                              </p:par>
                              <p:par>
                                <p:cTn fill="hold" nodeType="withEffect" presetClass="entr" presetID="10" presetSubtype="0">
                                  <p:stCondLst>
                                    <p:cond delay="0"/>
                                  </p:stCondLst>
                                  <p:childTnLst>
                                    <p:set>
                                      <p:cBhvr>
                                        <p:cTn dur="1" fill="hold">
                                          <p:stCondLst>
                                            <p:cond delay="0"/>
                                          </p:stCondLst>
                                        </p:cTn>
                                        <p:tgtEl>
                                          <p:spTgt spid="1275"/>
                                        </p:tgtEl>
                                        <p:attrNameLst>
                                          <p:attrName>style.visibility</p:attrName>
                                        </p:attrNameLst>
                                      </p:cBhvr>
                                      <p:to>
                                        <p:strVal val="visible"/>
                                      </p:to>
                                    </p:set>
                                    <p:animEffect filter="fade" transition="in">
                                      <p:cBhvr>
                                        <p:cTn dur="500"/>
                                        <p:tgtEl>
                                          <p:spTgt spid="1275"/>
                                        </p:tgtEl>
                                      </p:cBhvr>
                                    </p:animEffect>
                                  </p:childTnLst>
                                </p:cTn>
                              </p:par>
                              <p:par>
                                <p:cTn fill="hold" nodeType="withEffect" presetClass="entr" presetID="10" presetSubtype="0">
                                  <p:stCondLst>
                                    <p:cond delay="0"/>
                                  </p:stCondLst>
                                  <p:childTnLst>
                                    <p:set>
                                      <p:cBhvr>
                                        <p:cTn dur="1" fill="hold">
                                          <p:stCondLst>
                                            <p:cond delay="0"/>
                                          </p:stCondLst>
                                        </p:cTn>
                                        <p:tgtEl>
                                          <p:spTgt spid="1276"/>
                                        </p:tgtEl>
                                        <p:attrNameLst>
                                          <p:attrName>style.visibility</p:attrName>
                                        </p:attrNameLst>
                                      </p:cBhvr>
                                      <p:to>
                                        <p:strVal val="visible"/>
                                      </p:to>
                                    </p:set>
                                    <p:animEffect filter="fade" transition="in">
                                      <p:cBhvr>
                                        <p:cTn dur="500"/>
                                        <p:tgtEl>
                                          <p:spTgt spid="1276"/>
                                        </p:tgtEl>
                                      </p:cBhvr>
                                    </p:animEffect>
                                  </p:childTnLst>
                                </p:cTn>
                              </p:par>
                              <p:par>
                                <p:cTn fill="hold" nodeType="withEffect" presetClass="entr" presetID="10" presetSubtype="0">
                                  <p:stCondLst>
                                    <p:cond delay="0"/>
                                  </p:stCondLst>
                                  <p:childTnLst>
                                    <p:set>
                                      <p:cBhvr>
                                        <p:cTn dur="1" fill="hold">
                                          <p:stCondLst>
                                            <p:cond delay="0"/>
                                          </p:stCondLst>
                                        </p:cTn>
                                        <p:tgtEl>
                                          <p:spTgt spid="1277"/>
                                        </p:tgtEl>
                                        <p:attrNameLst>
                                          <p:attrName>style.visibility</p:attrName>
                                        </p:attrNameLst>
                                      </p:cBhvr>
                                      <p:to>
                                        <p:strVal val="visible"/>
                                      </p:to>
                                    </p:set>
                                    <p:animEffect filter="fade" transition="in">
                                      <p:cBhvr>
                                        <p:cTn dur="500"/>
                                        <p:tgtEl>
                                          <p:spTgt spid="1277"/>
                                        </p:tgtEl>
                                      </p:cBhvr>
                                    </p:animEffect>
                                  </p:childTnLst>
                                </p:cTn>
                              </p:par>
                              <p:par>
                                <p:cTn fill="hold" nodeType="withEffect" presetClass="entr" presetID="10" presetSubtype="0">
                                  <p:stCondLst>
                                    <p:cond delay="0"/>
                                  </p:stCondLst>
                                  <p:childTnLst>
                                    <p:set>
                                      <p:cBhvr>
                                        <p:cTn dur="1" fill="hold">
                                          <p:stCondLst>
                                            <p:cond delay="0"/>
                                          </p:stCondLst>
                                        </p:cTn>
                                        <p:tgtEl>
                                          <p:spTgt spid="1278"/>
                                        </p:tgtEl>
                                        <p:attrNameLst>
                                          <p:attrName>style.visibility</p:attrName>
                                        </p:attrNameLst>
                                      </p:cBhvr>
                                      <p:to>
                                        <p:strVal val="visible"/>
                                      </p:to>
                                    </p:set>
                                    <p:animEffect filter="fade" transition="in">
                                      <p:cBhvr>
                                        <p:cTn dur="500"/>
                                        <p:tgtEl>
                                          <p:spTgt spid="1278"/>
                                        </p:tgtEl>
                                      </p:cBhvr>
                                    </p:animEffect>
                                  </p:childTnLst>
                                </p:cTn>
                              </p:par>
                              <p:par>
                                <p:cTn fill="hold" nodeType="withEffect" presetClass="entr" presetID="10" presetSubtype="0">
                                  <p:stCondLst>
                                    <p:cond delay="0"/>
                                  </p:stCondLst>
                                  <p:childTnLst>
                                    <p:set>
                                      <p:cBhvr>
                                        <p:cTn dur="1" fill="hold">
                                          <p:stCondLst>
                                            <p:cond delay="0"/>
                                          </p:stCondLst>
                                        </p:cTn>
                                        <p:tgtEl>
                                          <p:spTgt spid="1279"/>
                                        </p:tgtEl>
                                        <p:attrNameLst>
                                          <p:attrName>style.visibility</p:attrName>
                                        </p:attrNameLst>
                                      </p:cBhvr>
                                      <p:to>
                                        <p:strVal val="visible"/>
                                      </p:to>
                                    </p:set>
                                    <p:animEffect filter="fade" transition="in">
                                      <p:cBhvr>
                                        <p:cTn dur="500"/>
                                        <p:tgtEl>
                                          <p:spTgt spid="1279"/>
                                        </p:tgtEl>
                                      </p:cBhvr>
                                    </p:animEffect>
                                  </p:childTnLst>
                                </p:cTn>
                              </p:par>
                              <p:par>
                                <p:cTn fill="hold" nodeType="withEffect" presetClass="entr" presetID="10" presetSubtype="0">
                                  <p:stCondLst>
                                    <p:cond delay="0"/>
                                  </p:stCondLst>
                                  <p:childTnLst>
                                    <p:set>
                                      <p:cBhvr>
                                        <p:cTn dur="1" fill="hold">
                                          <p:stCondLst>
                                            <p:cond delay="0"/>
                                          </p:stCondLst>
                                        </p:cTn>
                                        <p:tgtEl>
                                          <p:spTgt spid="1280"/>
                                        </p:tgtEl>
                                        <p:attrNameLst>
                                          <p:attrName>style.visibility</p:attrName>
                                        </p:attrNameLst>
                                      </p:cBhvr>
                                      <p:to>
                                        <p:strVal val="visible"/>
                                      </p:to>
                                    </p:set>
                                    <p:animEffect filter="fade" transition="in">
                                      <p:cBhvr>
                                        <p:cTn dur="500"/>
                                        <p:tgtEl>
                                          <p:spTgt spid="1280"/>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1303"/>
                                        </p:tgtEl>
                                        <p:attrNameLst>
                                          <p:attrName>style.visibility</p:attrName>
                                        </p:attrNameLst>
                                      </p:cBhvr>
                                      <p:to>
                                        <p:strVal val="visible"/>
                                      </p:to>
                                    </p:set>
                                    <p:animEffect filter="fade" transition="in">
                                      <p:cBhvr>
                                        <p:cTn dur="500"/>
                                        <p:tgtEl>
                                          <p:spTgt spid="130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16"/>
          <p:cNvSpPr txBox="1"/>
          <p:nvPr/>
        </p:nvSpPr>
        <p:spPr>
          <a:xfrm>
            <a:off x="4476939" y="844884"/>
            <a:ext cx="3173955" cy="2646878"/>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92B5C2"/>
              </a:buClr>
              <a:buSzPts val="16600"/>
              <a:buFont typeface="Arial"/>
              <a:buNone/>
            </a:pPr>
            <a:r>
              <a:rPr b="1" lang="tr-TR" sz="16600">
                <a:solidFill>
                  <a:srgbClr val="92B5C2"/>
                </a:solidFill>
                <a:latin typeface="Cambria"/>
                <a:ea typeface="Cambria"/>
                <a:cs typeface="Cambria"/>
                <a:sym typeface="Cambria"/>
              </a:rPr>
              <a:t>01</a:t>
            </a:r>
            <a:endParaRPr b="1" sz="16600">
              <a:solidFill>
                <a:srgbClr val="92B5C2"/>
              </a:solidFill>
              <a:latin typeface="Cambria"/>
              <a:ea typeface="Cambria"/>
              <a:cs typeface="Cambria"/>
              <a:sym typeface="Cambria"/>
            </a:endParaRPr>
          </a:p>
        </p:txBody>
      </p:sp>
      <p:grpSp>
        <p:nvGrpSpPr>
          <p:cNvPr id="230" name="Google Shape;230;p16"/>
          <p:cNvGrpSpPr/>
          <p:nvPr/>
        </p:nvGrpSpPr>
        <p:grpSpPr>
          <a:xfrm>
            <a:off x="3531854" y="3570413"/>
            <a:ext cx="5064125" cy="1448747"/>
            <a:chOff x="3464698" y="4260457"/>
            <a:chExt cx="5064447" cy="1449269"/>
          </a:xfrm>
        </p:grpSpPr>
        <p:sp>
          <p:nvSpPr>
            <p:cNvPr id="231" name="Google Shape;231;p16"/>
            <p:cNvSpPr txBox="1"/>
            <p:nvPr/>
          </p:nvSpPr>
          <p:spPr>
            <a:xfrm>
              <a:off x="3562608" y="4260457"/>
              <a:ext cx="4878606" cy="76972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78AF74"/>
                </a:buClr>
                <a:buSzPts val="4400"/>
                <a:buFont typeface="Arial"/>
                <a:buNone/>
              </a:pPr>
              <a:r>
                <a:rPr b="1" lang="tr-TR" sz="4400">
                  <a:solidFill>
                    <a:srgbClr val="78AF74"/>
                  </a:solidFill>
                  <a:latin typeface="Cambria"/>
                  <a:ea typeface="Cambria"/>
                  <a:cs typeface="Cambria"/>
                  <a:sym typeface="Cambria"/>
                </a:rPr>
                <a:t>DIFFERENCE</a:t>
              </a:r>
              <a:endParaRPr b="1" sz="4400">
                <a:solidFill>
                  <a:srgbClr val="78AF74"/>
                </a:solidFill>
                <a:latin typeface="Cambria"/>
                <a:ea typeface="Cambria"/>
                <a:cs typeface="Cambria"/>
                <a:sym typeface="Cambria"/>
              </a:endParaRPr>
            </a:p>
          </p:txBody>
        </p:sp>
        <p:sp>
          <p:nvSpPr>
            <p:cNvPr id="232" name="Google Shape;232;p16"/>
            <p:cNvSpPr/>
            <p:nvPr/>
          </p:nvSpPr>
          <p:spPr>
            <a:xfrm>
              <a:off x="3464698" y="5278680"/>
              <a:ext cx="5064447" cy="431046"/>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78AF74"/>
                </a:buClr>
                <a:buSzPts val="1400"/>
                <a:buFont typeface="Arial"/>
                <a:buNone/>
              </a:pPr>
              <a:r>
                <a:rPr lang="tr-TR" sz="1400">
                  <a:solidFill>
                    <a:srgbClr val="78AF74"/>
                  </a:solidFill>
                  <a:latin typeface="Cambria"/>
                  <a:ea typeface="Cambria"/>
                  <a:cs typeface="Cambria"/>
                  <a:sym typeface="Cambria"/>
                </a:rPr>
                <a:t>Please read the instructions and work at the end of the manual template. according to your need to draw the text box size</a:t>
              </a:r>
              <a:endParaRPr/>
            </a:p>
          </p:txBody>
        </p:sp>
      </p:grpSp>
    </p:spTree>
  </p:cSld>
  <p:clrMapOvr>
    <a:masterClrMapping/>
  </p:clrMapOvr>
  <mc:AlternateContent>
    <mc:Choice Requires="p14">
      <p:transition spd="slow" p14:dur="30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9"/>
                                        </p:tgtEl>
                                        <p:attrNameLst>
                                          <p:attrName>style.visibility</p:attrName>
                                        </p:attrNameLst>
                                      </p:cBhvr>
                                      <p:to>
                                        <p:strVal val="visible"/>
                                      </p:to>
                                    </p:set>
                                    <p:animEffect filter="fade" transition="in">
                                      <p:cBhvr>
                                        <p:cTn dur="1000"/>
                                        <p:tgtEl>
                                          <p:spTgt spid="229"/>
                                        </p:tgtEl>
                                      </p:cBhvr>
                                    </p:animEffect>
                                  </p:childTnLst>
                                </p:cTn>
                              </p:par>
                              <p:par>
                                <p:cTn fill="hold" nodeType="withEffect" presetClass="entr" presetID="10" presetSubtype="0">
                                  <p:stCondLst>
                                    <p:cond delay="0"/>
                                  </p:stCondLst>
                                  <p:childTnLst>
                                    <p:set>
                                      <p:cBhvr>
                                        <p:cTn dur="1" fill="hold">
                                          <p:stCondLst>
                                            <p:cond delay="0"/>
                                          </p:stCondLst>
                                        </p:cTn>
                                        <p:tgtEl>
                                          <p:spTgt spid="230"/>
                                        </p:tgtEl>
                                        <p:attrNameLst>
                                          <p:attrName>style.visibility</p:attrName>
                                        </p:attrNameLst>
                                      </p:cBhvr>
                                      <p:to>
                                        <p:strVal val="visible"/>
                                      </p:to>
                                    </p:set>
                                    <p:animEffect filter="fade" transition="in">
                                      <p:cBhvr>
                                        <p:cTn dur="1000"/>
                                        <p:tgtEl>
                                          <p:spTgt spid="2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7" name="Shape 1307"/>
        <p:cNvGrpSpPr/>
        <p:nvPr/>
      </p:nvGrpSpPr>
      <p:grpSpPr>
        <a:xfrm>
          <a:off x="0" y="0"/>
          <a:ext cx="0" cy="0"/>
          <a:chOff x="0" y="0"/>
          <a:chExt cx="0" cy="0"/>
        </a:xfrm>
      </p:grpSpPr>
      <p:sp>
        <p:nvSpPr>
          <p:cNvPr id="1308" name="Google Shape;1308;p43"/>
          <p:cNvSpPr txBox="1"/>
          <p:nvPr/>
        </p:nvSpPr>
        <p:spPr>
          <a:xfrm>
            <a:off x="4476939" y="844884"/>
            <a:ext cx="3173955" cy="2646878"/>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92B5C2"/>
              </a:buClr>
              <a:buSzPts val="16600"/>
              <a:buFont typeface="Arial"/>
              <a:buNone/>
            </a:pPr>
            <a:r>
              <a:rPr b="1" lang="tr-TR" sz="16600">
                <a:solidFill>
                  <a:srgbClr val="92B5C2"/>
                </a:solidFill>
                <a:latin typeface="Cambria"/>
                <a:ea typeface="Cambria"/>
                <a:cs typeface="Cambria"/>
                <a:sym typeface="Cambria"/>
              </a:rPr>
              <a:t>05</a:t>
            </a:r>
            <a:endParaRPr b="1" sz="16600">
              <a:solidFill>
                <a:srgbClr val="92B5C2"/>
              </a:solidFill>
              <a:latin typeface="Cambria"/>
              <a:ea typeface="Cambria"/>
              <a:cs typeface="Cambria"/>
              <a:sym typeface="Cambria"/>
            </a:endParaRPr>
          </a:p>
        </p:txBody>
      </p:sp>
      <p:grpSp>
        <p:nvGrpSpPr>
          <p:cNvPr id="1309" name="Google Shape;1309;p43"/>
          <p:cNvGrpSpPr/>
          <p:nvPr/>
        </p:nvGrpSpPr>
        <p:grpSpPr>
          <a:xfrm>
            <a:off x="3531854" y="3570413"/>
            <a:ext cx="5064125" cy="1448747"/>
            <a:chOff x="3464698" y="4260457"/>
            <a:chExt cx="5064447" cy="1449269"/>
          </a:xfrm>
        </p:grpSpPr>
        <p:sp>
          <p:nvSpPr>
            <p:cNvPr id="1310" name="Google Shape;1310;p43"/>
            <p:cNvSpPr txBox="1"/>
            <p:nvPr/>
          </p:nvSpPr>
          <p:spPr>
            <a:xfrm>
              <a:off x="3562608" y="4260457"/>
              <a:ext cx="4878606" cy="76972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78AF74"/>
                </a:buClr>
                <a:buSzPts val="4400"/>
                <a:buFont typeface="Arial"/>
                <a:buNone/>
              </a:pPr>
              <a:r>
                <a:rPr b="1" lang="tr-TR" sz="4400">
                  <a:solidFill>
                    <a:srgbClr val="78AF74"/>
                  </a:solidFill>
                  <a:latin typeface="Cambria"/>
                  <a:ea typeface="Cambria"/>
                  <a:cs typeface="Cambria"/>
                  <a:sym typeface="Cambria"/>
                </a:rPr>
                <a:t>EDUCATION</a:t>
              </a:r>
              <a:endParaRPr b="1" sz="4400">
                <a:solidFill>
                  <a:srgbClr val="78AF74"/>
                </a:solidFill>
                <a:latin typeface="Cambria"/>
                <a:ea typeface="Cambria"/>
                <a:cs typeface="Cambria"/>
                <a:sym typeface="Cambria"/>
              </a:endParaRPr>
            </a:p>
          </p:txBody>
        </p:sp>
        <p:sp>
          <p:nvSpPr>
            <p:cNvPr id="1311" name="Google Shape;1311;p43"/>
            <p:cNvSpPr/>
            <p:nvPr/>
          </p:nvSpPr>
          <p:spPr>
            <a:xfrm>
              <a:off x="3464698" y="5278680"/>
              <a:ext cx="5064447" cy="431046"/>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78AF74"/>
                </a:buClr>
                <a:buSzPts val="1400"/>
                <a:buFont typeface="Arial"/>
                <a:buNone/>
              </a:pPr>
              <a:r>
                <a:rPr lang="tr-TR" sz="1400">
                  <a:solidFill>
                    <a:srgbClr val="78AF74"/>
                  </a:solidFill>
                  <a:latin typeface="Cambria"/>
                  <a:ea typeface="Cambria"/>
                  <a:cs typeface="Cambria"/>
                  <a:sym typeface="Cambria"/>
                </a:rPr>
                <a:t>Please read the instructions and work at the end of the manual template. according to your need to draw the text box size</a:t>
              </a:r>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08"/>
                                        </p:tgtEl>
                                        <p:attrNameLst>
                                          <p:attrName>style.visibility</p:attrName>
                                        </p:attrNameLst>
                                      </p:cBhvr>
                                      <p:to>
                                        <p:strVal val="visible"/>
                                      </p:to>
                                    </p:set>
                                    <p:animEffect filter="fade" transition="in">
                                      <p:cBhvr>
                                        <p:cTn dur="1000"/>
                                        <p:tgtEl>
                                          <p:spTgt spid="1308"/>
                                        </p:tgtEl>
                                      </p:cBhvr>
                                    </p:animEffect>
                                  </p:childTnLst>
                                </p:cTn>
                              </p:par>
                              <p:par>
                                <p:cTn fill="hold" nodeType="withEffect" presetClass="entr" presetID="10" presetSubtype="0">
                                  <p:stCondLst>
                                    <p:cond delay="0"/>
                                  </p:stCondLst>
                                  <p:childTnLst>
                                    <p:set>
                                      <p:cBhvr>
                                        <p:cTn dur="1" fill="hold">
                                          <p:stCondLst>
                                            <p:cond delay="0"/>
                                          </p:stCondLst>
                                        </p:cTn>
                                        <p:tgtEl>
                                          <p:spTgt spid="1309"/>
                                        </p:tgtEl>
                                        <p:attrNameLst>
                                          <p:attrName>style.visibility</p:attrName>
                                        </p:attrNameLst>
                                      </p:cBhvr>
                                      <p:to>
                                        <p:strVal val="visible"/>
                                      </p:to>
                                    </p:set>
                                    <p:animEffect filter="fade" transition="in">
                                      <p:cBhvr>
                                        <p:cTn dur="1000"/>
                                        <p:tgtEl>
                                          <p:spTgt spid="130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5" name="Shape 1315"/>
        <p:cNvGrpSpPr/>
        <p:nvPr/>
      </p:nvGrpSpPr>
      <p:grpSpPr>
        <a:xfrm>
          <a:off x="0" y="0"/>
          <a:ext cx="0" cy="0"/>
          <a:chOff x="0" y="0"/>
          <a:chExt cx="0" cy="0"/>
        </a:xfrm>
      </p:grpSpPr>
      <p:grpSp>
        <p:nvGrpSpPr>
          <p:cNvPr id="1316" name="Google Shape;1316;p44"/>
          <p:cNvGrpSpPr/>
          <p:nvPr/>
        </p:nvGrpSpPr>
        <p:grpSpPr>
          <a:xfrm>
            <a:off x="301318" y="1570130"/>
            <a:ext cx="2856085" cy="4017369"/>
            <a:chOff x="224856" y="1238483"/>
            <a:chExt cx="2142621" cy="3013811"/>
          </a:xfrm>
        </p:grpSpPr>
        <p:cxnSp>
          <p:nvCxnSpPr>
            <p:cNvPr id="1317" name="Google Shape;1317;p44"/>
            <p:cNvCxnSpPr/>
            <p:nvPr/>
          </p:nvCxnSpPr>
          <p:spPr>
            <a:xfrm>
              <a:off x="474555" y="2294853"/>
              <a:ext cx="1745751" cy="0"/>
            </a:xfrm>
            <a:prstGeom prst="straightConnector1">
              <a:avLst/>
            </a:prstGeom>
            <a:noFill/>
            <a:ln cap="flat" cmpd="sng" w="12700">
              <a:solidFill>
                <a:srgbClr val="000000"/>
              </a:solidFill>
              <a:prstDash val="solid"/>
              <a:miter lim="800000"/>
              <a:headEnd len="sm" w="sm" type="none"/>
              <a:tailEnd len="sm" w="sm" type="none"/>
            </a:ln>
          </p:spPr>
        </p:cxnSp>
        <p:cxnSp>
          <p:nvCxnSpPr>
            <p:cNvPr id="1318" name="Google Shape;1318;p44"/>
            <p:cNvCxnSpPr/>
            <p:nvPr/>
          </p:nvCxnSpPr>
          <p:spPr>
            <a:xfrm>
              <a:off x="474555" y="3423772"/>
              <a:ext cx="1745751" cy="0"/>
            </a:xfrm>
            <a:prstGeom prst="straightConnector1">
              <a:avLst/>
            </a:prstGeom>
            <a:noFill/>
            <a:ln cap="flat" cmpd="sng" w="12700">
              <a:solidFill>
                <a:srgbClr val="000000"/>
              </a:solidFill>
              <a:prstDash val="solid"/>
              <a:miter lim="800000"/>
              <a:headEnd len="sm" w="sm" type="none"/>
              <a:tailEnd len="sm" w="sm" type="none"/>
            </a:ln>
          </p:spPr>
        </p:cxnSp>
        <p:grpSp>
          <p:nvGrpSpPr>
            <p:cNvPr id="1319" name="Google Shape;1319;p44"/>
            <p:cNvGrpSpPr/>
            <p:nvPr/>
          </p:nvGrpSpPr>
          <p:grpSpPr>
            <a:xfrm>
              <a:off x="224856" y="1238483"/>
              <a:ext cx="2132620" cy="754477"/>
              <a:chOff x="8636122" y="1965859"/>
              <a:chExt cx="2682646" cy="946978"/>
            </a:xfrm>
          </p:grpSpPr>
          <p:sp>
            <p:nvSpPr>
              <p:cNvPr id="1320" name="Google Shape;1320;p44"/>
              <p:cNvSpPr txBox="1"/>
              <p:nvPr/>
            </p:nvSpPr>
            <p:spPr>
              <a:xfrm>
                <a:off x="8636122" y="1965859"/>
                <a:ext cx="1646164" cy="34450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baseline="-25000" lang="tr-TR" sz="2665">
                    <a:solidFill>
                      <a:srgbClr val="7F7F7F"/>
                    </a:solidFill>
                    <a:latin typeface="Cambria"/>
                    <a:ea typeface="Cambria"/>
                    <a:cs typeface="Cambria"/>
                    <a:sym typeface="Cambria"/>
                  </a:rPr>
                  <a:t>Design</a:t>
                </a:r>
                <a:endParaRPr b="1" baseline="-25000" i="0" sz="2665" u="none" cap="none" strike="noStrike">
                  <a:solidFill>
                    <a:srgbClr val="7F7F7F"/>
                  </a:solidFill>
                  <a:latin typeface="Cambria"/>
                  <a:ea typeface="Cambria"/>
                  <a:cs typeface="Cambria"/>
                  <a:sym typeface="Cambria"/>
                </a:endParaRPr>
              </a:p>
            </p:txBody>
          </p:sp>
          <p:sp>
            <p:nvSpPr>
              <p:cNvPr id="1321" name="Google Shape;1321;p44"/>
              <p:cNvSpPr txBox="1"/>
              <p:nvPr/>
            </p:nvSpPr>
            <p:spPr>
              <a:xfrm>
                <a:off x="8872836" y="2273941"/>
                <a:ext cx="2445932" cy="638896"/>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1465">
                    <a:solidFill>
                      <a:srgbClr val="7F7F7F"/>
                    </a:solidFill>
                    <a:latin typeface="Cambria"/>
                    <a:ea typeface="Cambria"/>
                    <a:cs typeface="Cambria"/>
                    <a:sym typeface="Cambria"/>
                  </a:rPr>
                  <a:t>You can’t change what’s going on around you until you start</a:t>
                </a:r>
                <a:endParaRPr b="1" i="0" sz="1465" u="none" cap="none" strike="noStrike">
                  <a:solidFill>
                    <a:srgbClr val="7F7F7F"/>
                  </a:solidFill>
                  <a:latin typeface="Cambria"/>
                  <a:ea typeface="Cambria"/>
                  <a:cs typeface="Cambria"/>
                  <a:sym typeface="Cambria"/>
                </a:endParaRPr>
              </a:p>
            </p:txBody>
          </p:sp>
        </p:grpSp>
        <p:grpSp>
          <p:nvGrpSpPr>
            <p:cNvPr id="1322" name="Google Shape;1322;p44"/>
            <p:cNvGrpSpPr/>
            <p:nvPr/>
          </p:nvGrpSpPr>
          <p:grpSpPr>
            <a:xfrm>
              <a:off x="375316" y="2355727"/>
              <a:ext cx="1974445" cy="726916"/>
              <a:chOff x="8835092" y="2114253"/>
              <a:chExt cx="2483676" cy="912376"/>
            </a:xfrm>
          </p:grpSpPr>
          <p:sp>
            <p:nvSpPr>
              <p:cNvPr id="1323" name="Google Shape;1323;p44"/>
              <p:cNvSpPr txBox="1"/>
              <p:nvPr/>
            </p:nvSpPr>
            <p:spPr>
              <a:xfrm>
                <a:off x="8835092" y="2114253"/>
                <a:ext cx="1248229" cy="3445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baseline="-25000" lang="tr-TR" sz="2665">
                    <a:solidFill>
                      <a:srgbClr val="7F7F7F"/>
                    </a:solidFill>
                    <a:latin typeface="Cambria"/>
                    <a:ea typeface="Cambria"/>
                    <a:cs typeface="Cambria"/>
                    <a:sym typeface="Cambria"/>
                  </a:rPr>
                  <a:t>Web</a:t>
                </a:r>
                <a:endParaRPr b="1" baseline="-25000" i="0" sz="2665" u="none" cap="none" strike="noStrike">
                  <a:solidFill>
                    <a:srgbClr val="7F7F7F"/>
                  </a:solidFill>
                  <a:latin typeface="Cambria"/>
                  <a:ea typeface="Cambria"/>
                  <a:cs typeface="Cambria"/>
                  <a:sym typeface="Cambria"/>
                </a:endParaRPr>
              </a:p>
            </p:txBody>
          </p:sp>
          <p:sp>
            <p:nvSpPr>
              <p:cNvPr id="1324" name="Google Shape;1324;p44"/>
              <p:cNvSpPr txBox="1"/>
              <p:nvPr/>
            </p:nvSpPr>
            <p:spPr>
              <a:xfrm>
                <a:off x="8872836" y="2387739"/>
                <a:ext cx="2445932" cy="638890"/>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1465">
                    <a:solidFill>
                      <a:srgbClr val="7F7F7F"/>
                    </a:solidFill>
                    <a:latin typeface="Cambria"/>
                    <a:ea typeface="Cambria"/>
                    <a:cs typeface="Cambria"/>
                    <a:sym typeface="Cambria"/>
                  </a:rPr>
                  <a:t>Everybody has three chars ; the one is come out</a:t>
                </a:r>
                <a:endParaRPr b="1" i="0" sz="1465" u="none" cap="none" strike="noStrike">
                  <a:solidFill>
                    <a:srgbClr val="7F7F7F"/>
                  </a:solidFill>
                  <a:latin typeface="Cambria"/>
                  <a:ea typeface="Cambria"/>
                  <a:cs typeface="Cambria"/>
                  <a:sym typeface="Cambria"/>
                </a:endParaRPr>
              </a:p>
            </p:txBody>
          </p:sp>
        </p:grpSp>
        <p:grpSp>
          <p:nvGrpSpPr>
            <p:cNvPr id="1325" name="Google Shape;1325;p44"/>
            <p:cNvGrpSpPr/>
            <p:nvPr/>
          </p:nvGrpSpPr>
          <p:grpSpPr>
            <a:xfrm>
              <a:off x="392955" y="3489963"/>
              <a:ext cx="1974522" cy="762331"/>
              <a:chOff x="8847576" y="2069829"/>
              <a:chExt cx="2483773" cy="956834"/>
            </a:xfrm>
          </p:grpSpPr>
          <p:sp>
            <p:nvSpPr>
              <p:cNvPr id="1326" name="Google Shape;1326;p44"/>
              <p:cNvSpPr txBox="1"/>
              <p:nvPr/>
            </p:nvSpPr>
            <p:spPr>
              <a:xfrm>
                <a:off x="8847576" y="2069829"/>
                <a:ext cx="1248229" cy="34450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baseline="-25000" lang="tr-TR" sz="2665">
                    <a:solidFill>
                      <a:srgbClr val="7F7F7F"/>
                    </a:solidFill>
                    <a:latin typeface="Cambria"/>
                    <a:ea typeface="Cambria"/>
                    <a:cs typeface="Cambria"/>
                    <a:sym typeface="Cambria"/>
                  </a:rPr>
                  <a:t>Keynote</a:t>
                </a:r>
                <a:endParaRPr b="1" baseline="-25000" i="0" sz="2665" u="none" cap="none" strike="noStrike">
                  <a:solidFill>
                    <a:srgbClr val="7F7F7F"/>
                  </a:solidFill>
                  <a:latin typeface="Cambria"/>
                  <a:ea typeface="Cambria"/>
                  <a:cs typeface="Cambria"/>
                  <a:sym typeface="Cambria"/>
                </a:endParaRPr>
              </a:p>
            </p:txBody>
          </p:sp>
          <p:sp>
            <p:nvSpPr>
              <p:cNvPr id="1327" name="Google Shape;1327;p44"/>
              <p:cNvSpPr txBox="1"/>
              <p:nvPr/>
            </p:nvSpPr>
            <p:spPr>
              <a:xfrm>
                <a:off x="8885416" y="2387768"/>
                <a:ext cx="2445933" cy="638895"/>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1465">
                    <a:solidFill>
                      <a:srgbClr val="7F7F7F"/>
                    </a:solidFill>
                    <a:latin typeface="Cambria"/>
                    <a:ea typeface="Cambria"/>
                    <a:cs typeface="Cambria"/>
                    <a:sym typeface="Cambria"/>
                  </a:rPr>
                  <a:t>You can’t change what’s going on around you until you start</a:t>
                </a:r>
                <a:endParaRPr b="1" sz="1465">
                  <a:solidFill>
                    <a:srgbClr val="7F7F7F"/>
                  </a:solidFill>
                  <a:latin typeface="Cambria"/>
                  <a:ea typeface="Cambria"/>
                  <a:cs typeface="Cambria"/>
                  <a:sym typeface="Cambria"/>
                </a:endParaRPr>
              </a:p>
            </p:txBody>
          </p:sp>
        </p:grpSp>
      </p:grpSp>
      <p:grpSp>
        <p:nvGrpSpPr>
          <p:cNvPr id="1328" name="Google Shape;1328;p44"/>
          <p:cNvGrpSpPr/>
          <p:nvPr/>
        </p:nvGrpSpPr>
        <p:grpSpPr>
          <a:xfrm>
            <a:off x="3465044" y="1786720"/>
            <a:ext cx="2470882" cy="3900623"/>
            <a:chOff x="2598269" y="1400968"/>
            <a:chExt cx="1853644" cy="2926229"/>
          </a:xfrm>
        </p:grpSpPr>
        <p:grpSp>
          <p:nvGrpSpPr>
            <p:cNvPr id="1329" name="Google Shape;1329;p44"/>
            <p:cNvGrpSpPr/>
            <p:nvPr/>
          </p:nvGrpSpPr>
          <p:grpSpPr>
            <a:xfrm>
              <a:off x="2598269" y="2930863"/>
              <a:ext cx="1853644" cy="1396334"/>
              <a:chOff x="3474720" y="4038600"/>
              <a:chExt cx="2331720" cy="1752600"/>
            </a:xfrm>
          </p:grpSpPr>
          <p:sp>
            <p:nvSpPr>
              <p:cNvPr id="1330" name="Google Shape;1330;p44"/>
              <p:cNvSpPr txBox="1"/>
              <p:nvPr/>
            </p:nvSpPr>
            <p:spPr>
              <a:xfrm>
                <a:off x="3987799" y="4758224"/>
                <a:ext cx="1248229" cy="34450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aseline="-25000" lang="tr-TR" sz="2665">
                    <a:solidFill>
                      <a:srgbClr val="7F7F7F"/>
                    </a:solidFill>
                    <a:latin typeface="Cambria"/>
                    <a:ea typeface="Cambria"/>
                    <a:cs typeface="Cambria"/>
                    <a:sym typeface="Cambria"/>
                  </a:rPr>
                  <a:t>Keynote</a:t>
                </a:r>
                <a:endParaRPr b="0" baseline="-25000" i="0" sz="2665" u="none" cap="none" strike="noStrike">
                  <a:solidFill>
                    <a:srgbClr val="7F7F7F"/>
                  </a:solidFill>
                  <a:latin typeface="Cambria"/>
                  <a:ea typeface="Cambria"/>
                  <a:cs typeface="Cambria"/>
                  <a:sym typeface="Cambria"/>
                </a:endParaRPr>
              </a:p>
            </p:txBody>
          </p:sp>
          <p:sp>
            <p:nvSpPr>
              <p:cNvPr id="1331" name="Google Shape;1331;p44"/>
              <p:cNvSpPr txBox="1"/>
              <p:nvPr/>
            </p:nvSpPr>
            <p:spPr>
              <a:xfrm>
                <a:off x="3987799" y="5299084"/>
                <a:ext cx="1248229" cy="34450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aseline="-25000" lang="tr-TR" sz="2665">
                    <a:solidFill>
                      <a:srgbClr val="7F7F7F"/>
                    </a:solidFill>
                    <a:latin typeface="Cambria"/>
                    <a:ea typeface="Cambria"/>
                    <a:cs typeface="Cambria"/>
                    <a:sym typeface="Cambria"/>
                  </a:rPr>
                  <a:t>Design</a:t>
                </a:r>
                <a:endParaRPr b="0" baseline="-25000" i="0" sz="2665" u="none" cap="none" strike="noStrike">
                  <a:solidFill>
                    <a:srgbClr val="7F7F7F"/>
                  </a:solidFill>
                  <a:latin typeface="Cambria"/>
                  <a:ea typeface="Cambria"/>
                  <a:cs typeface="Cambria"/>
                  <a:sym typeface="Cambria"/>
                </a:endParaRPr>
              </a:p>
            </p:txBody>
          </p:sp>
          <p:sp>
            <p:nvSpPr>
              <p:cNvPr id="1332" name="Google Shape;1332;p44"/>
              <p:cNvSpPr txBox="1"/>
              <p:nvPr/>
            </p:nvSpPr>
            <p:spPr>
              <a:xfrm>
                <a:off x="3810634" y="4217364"/>
                <a:ext cx="1602559" cy="34438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aseline="-25000" lang="tr-TR" sz="2665">
                    <a:solidFill>
                      <a:srgbClr val="7F7F7F"/>
                    </a:solidFill>
                    <a:latin typeface="Cambria"/>
                    <a:ea typeface="Cambria"/>
                    <a:cs typeface="Cambria"/>
                    <a:sym typeface="Cambria"/>
                  </a:rPr>
                  <a:t>Development</a:t>
                </a:r>
                <a:endParaRPr baseline="-25000" sz="2665">
                  <a:solidFill>
                    <a:srgbClr val="7F7F7F"/>
                  </a:solidFill>
                  <a:latin typeface="Cambria"/>
                  <a:ea typeface="Cambria"/>
                  <a:cs typeface="Cambria"/>
                  <a:sym typeface="Cambria"/>
                </a:endParaRPr>
              </a:p>
            </p:txBody>
          </p:sp>
          <p:sp>
            <p:nvSpPr>
              <p:cNvPr id="1333" name="Google Shape;1333;p44"/>
              <p:cNvSpPr/>
              <p:nvPr/>
            </p:nvSpPr>
            <p:spPr>
              <a:xfrm>
                <a:off x="3474720" y="4038600"/>
                <a:ext cx="2331720" cy="1752600"/>
              </a:xfrm>
              <a:prstGeom prst="rect">
                <a:avLst/>
              </a:prstGeom>
              <a:noFill/>
              <a:ln cap="flat" cmpd="sng" w="12700">
                <a:solidFill>
                  <a:srgbClr val="FFFFF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1" i="0" sz="3200" u="none" cap="none" strike="noStrike">
                  <a:solidFill>
                    <a:srgbClr val="7F7F7F"/>
                  </a:solidFill>
                  <a:latin typeface="Cambria"/>
                  <a:ea typeface="Cambria"/>
                  <a:cs typeface="Cambria"/>
                  <a:sym typeface="Cambria"/>
                </a:endParaRPr>
              </a:p>
            </p:txBody>
          </p:sp>
          <p:cxnSp>
            <p:nvCxnSpPr>
              <p:cNvPr id="1334" name="Google Shape;1334;p44"/>
              <p:cNvCxnSpPr/>
              <p:nvPr/>
            </p:nvCxnSpPr>
            <p:spPr>
              <a:xfrm>
                <a:off x="3596580" y="4643482"/>
                <a:ext cx="2088000" cy="0"/>
              </a:xfrm>
              <a:prstGeom prst="straightConnector1">
                <a:avLst/>
              </a:prstGeom>
              <a:noFill/>
              <a:ln cap="flat" cmpd="sng" w="12700">
                <a:solidFill>
                  <a:srgbClr val="FFFFFF"/>
                </a:solidFill>
                <a:prstDash val="solid"/>
                <a:miter lim="800000"/>
                <a:headEnd len="sm" w="sm" type="none"/>
                <a:tailEnd len="sm" w="sm" type="none"/>
              </a:ln>
            </p:spPr>
          </p:cxnSp>
          <p:cxnSp>
            <p:nvCxnSpPr>
              <p:cNvPr id="1335" name="Google Shape;1335;p44"/>
              <p:cNvCxnSpPr/>
              <p:nvPr/>
            </p:nvCxnSpPr>
            <p:spPr>
              <a:xfrm>
                <a:off x="3596580" y="5189592"/>
                <a:ext cx="2088000" cy="0"/>
              </a:xfrm>
              <a:prstGeom prst="straightConnector1">
                <a:avLst/>
              </a:prstGeom>
              <a:noFill/>
              <a:ln cap="flat" cmpd="sng" w="12700">
                <a:solidFill>
                  <a:srgbClr val="FFFFFF"/>
                </a:solidFill>
                <a:prstDash val="solid"/>
                <a:miter lim="800000"/>
                <a:headEnd len="sm" w="sm" type="none"/>
                <a:tailEnd len="sm" w="sm" type="none"/>
              </a:ln>
            </p:spPr>
          </p:cxnSp>
        </p:grpSp>
        <p:grpSp>
          <p:nvGrpSpPr>
            <p:cNvPr id="1336" name="Google Shape;1336;p44"/>
            <p:cNvGrpSpPr/>
            <p:nvPr/>
          </p:nvGrpSpPr>
          <p:grpSpPr>
            <a:xfrm>
              <a:off x="2598269" y="1400968"/>
              <a:ext cx="1853644" cy="1529897"/>
              <a:chOff x="3569970" y="1908810"/>
              <a:chExt cx="2331720" cy="1920240"/>
            </a:xfrm>
          </p:grpSpPr>
          <p:sp>
            <p:nvSpPr>
              <p:cNvPr id="1337" name="Google Shape;1337;p44"/>
              <p:cNvSpPr/>
              <p:nvPr/>
            </p:nvSpPr>
            <p:spPr>
              <a:xfrm>
                <a:off x="3569970" y="1908810"/>
                <a:ext cx="2331720" cy="1920240"/>
              </a:xfrm>
              <a:prstGeom prst="rect">
                <a:avLst/>
              </a:prstGeom>
              <a:gradFill>
                <a:gsLst>
                  <a:gs pos="0">
                    <a:srgbClr val="E7E7E7"/>
                  </a:gs>
                  <a:gs pos="50000">
                    <a:srgbClr val="E7E7E7"/>
                  </a:gs>
                  <a:gs pos="100000">
                    <a:srgbClr val="E7E7E7"/>
                  </a:gs>
                </a:gsLst>
                <a:lin ang="162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135"/>
                  <a:buFont typeface="Cambria"/>
                  <a:buNone/>
                </a:pPr>
                <a:r>
                  <a:t/>
                </a:r>
                <a:endParaRPr b="0" i="0" sz="2135" u="none" cap="none" strike="noStrike">
                  <a:solidFill>
                    <a:srgbClr val="7F7F7F"/>
                  </a:solidFill>
                  <a:latin typeface="Cambria"/>
                  <a:ea typeface="Cambria"/>
                  <a:cs typeface="Cambria"/>
                  <a:sym typeface="Cambria"/>
                </a:endParaRPr>
              </a:p>
            </p:txBody>
          </p:sp>
          <p:sp>
            <p:nvSpPr>
              <p:cNvPr id="1338" name="Google Shape;1338;p44"/>
              <p:cNvSpPr/>
              <p:nvPr/>
            </p:nvSpPr>
            <p:spPr>
              <a:xfrm>
                <a:off x="4271368" y="2245834"/>
                <a:ext cx="928925" cy="973616"/>
              </a:xfrm>
              <a:custGeom>
                <a:rect b="b" l="l" r="r" t="t"/>
                <a:pathLst>
                  <a:path extrusionOk="0" h="129" w="123">
                    <a:moveTo>
                      <a:pt x="93" y="129"/>
                    </a:moveTo>
                    <a:cubicBezTo>
                      <a:pt x="62" y="111"/>
                      <a:pt x="62" y="111"/>
                      <a:pt x="62" y="111"/>
                    </a:cubicBezTo>
                    <a:cubicBezTo>
                      <a:pt x="89" y="84"/>
                      <a:pt x="89" y="84"/>
                      <a:pt x="89" y="84"/>
                    </a:cubicBezTo>
                    <a:cubicBezTo>
                      <a:pt x="91" y="98"/>
                      <a:pt x="91" y="98"/>
                      <a:pt x="91" y="98"/>
                    </a:cubicBezTo>
                    <a:cubicBezTo>
                      <a:pt x="103" y="95"/>
                      <a:pt x="112" y="83"/>
                      <a:pt x="111" y="70"/>
                    </a:cubicBezTo>
                    <a:cubicBezTo>
                      <a:pt x="110" y="67"/>
                      <a:pt x="110" y="64"/>
                      <a:pt x="109" y="62"/>
                    </a:cubicBezTo>
                    <a:cubicBezTo>
                      <a:pt x="114" y="59"/>
                      <a:pt x="114" y="59"/>
                      <a:pt x="114" y="59"/>
                    </a:cubicBezTo>
                    <a:cubicBezTo>
                      <a:pt x="118" y="65"/>
                      <a:pt x="121" y="71"/>
                      <a:pt x="122" y="79"/>
                    </a:cubicBezTo>
                    <a:cubicBezTo>
                      <a:pt x="123" y="98"/>
                      <a:pt x="111" y="114"/>
                      <a:pt x="92" y="118"/>
                    </a:cubicBezTo>
                    <a:cubicBezTo>
                      <a:pt x="93" y="129"/>
                      <a:pt x="93" y="129"/>
                      <a:pt x="93" y="129"/>
                    </a:cubicBezTo>
                    <a:close/>
                    <a:moveTo>
                      <a:pt x="0" y="58"/>
                    </a:moveTo>
                    <a:cubicBezTo>
                      <a:pt x="30" y="38"/>
                      <a:pt x="30" y="38"/>
                      <a:pt x="30" y="38"/>
                    </a:cubicBezTo>
                    <a:cubicBezTo>
                      <a:pt x="42" y="74"/>
                      <a:pt x="42" y="74"/>
                      <a:pt x="42" y="74"/>
                    </a:cubicBezTo>
                    <a:cubicBezTo>
                      <a:pt x="29" y="69"/>
                      <a:pt x="29" y="69"/>
                      <a:pt x="29" y="69"/>
                    </a:cubicBezTo>
                    <a:cubicBezTo>
                      <a:pt x="26" y="82"/>
                      <a:pt x="33" y="95"/>
                      <a:pt x="45" y="99"/>
                    </a:cubicBezTo>
                    <a:cubicBezTo>
                      <a:pt x="48" y="100"/>
                      <a:pt x="51" y="101"/>
                      <a:pt x="53" y="101"/>
                    </a:cubicBezTo>
                    <a:cubicBezTo>
                      <a:pt x="53" y="107"/>
                      <a:pt x="53" y="107"/>
                      <a:pt x="53" y="107"/>
                    </a:cubicBezTo>
                    <a:cubicBezTo>
                      <a:pt x="47" y="108"/>
                      <a:pt x="39" y="108"/>
                      <a:pt x="33" y="105"/>
                    </a:cubicBezTo>
                    <a:cubicBezTo>
                      <a:pt x="15" y="99"/>
                      <a:pt x="6" y="80"/>
                      <a:pt x="11" y="62"/>
                    </a:cubicBezTo>
                    <a:cubicBezTo>
                      <a:pt x="0" y="58"/>
                      <a:pt x="0" y="58"/>
                      <a:pt x="0" y="58"/>
                    </a:cubicBezTo>
                    <a:close/>
                    <a:moveTo>
                      <a:pt x="111" y="9"/>
                    </a:moveTo>
                    <a:cubicBezTo>
                      <a:pt x="102" y="16"/>
                      <a:pt x="102" y="16"/>
                      <a:pt x="102" y="16"/>
                    </a:cubicBezTo>
                    <a:cubicBezTo>
                      <a:pt x="90" y="3"/>
                      <a:pt x="69" y="0"/>
                      <a:pt x="54" y="12"/>
                    </a:cubicBezTo>
                    <a:cubicBezTo>
                      <a:pt x="48" y="16"/>
                      <a:pt x="44" y="22"/>
                      <a:pt x="41" y="28"/>
                    </a:cubicBezTo>
                    <a:cubicBezTo>
                      <a:pt x="46" y="32"/>
                      <a:pt x="46" y="32"/>
                      <a:pt x="46" y="32"/>
                    </a:cubicBezTo>
                    <a:cubicBezTo>
                      <a:pt x="48" y="29"/>
                      <a:pt x="49" y="27"/>
                      <a:pt x="52" y="26"/>
                    </a:cubicBezTo>
                    <a:cubicBezTo>
                      <a:pt x="62" y="18"/>
                      <a:pt x="77" y="19"/>
                      <a:pt x="86" y="28"/>
                    </a:cubicBezTo>
                    <a:cubicBezTo>
                      <a:pt x="75" y="37"/>
                      <a:pt x="75" y="37"/>
                      <a:pt x="75" y="37"/>
                    </a:cubicBezTo>
                    <a:cubicBezTo>
                      <a:pt x="112" y="46"/>
                      <a:pt x="112" y="46"/>
                      <a:pt x="112" y="46"/>
                    </a:cubicBezTo>
                    <a:lnTo>
                      <a:pt x="111" y="9"/>
                    </a:lnTo>
                    <a:close/>
                  </a:path>
                </a:pathLst>
              </a:cu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135"/>
                  <a:buFont typeface="Cambria"/>
                  <a:buNone/>
                </a:pPr>
                <a:r>
                  <a:t/>
                </a:r>
                <a:endParaRPr b="0" i="0" sz="2135" u="none" cap="none" strike="noStrike">
                  <a:solidFill>
                    <a:srgbClr val="7F7F7F"/>
                  </a:solidFill>
                  <a:latin typeface="Cambria"/>
                  <a:ea typeface="Cambria"/>
                  <a:cs typeface="Cambria"/>
                  <a:sym typeface="Cambria"/>
                </a:endParaRPr>
              </a:p>
            </p:txBody>
          </p:sp>
          <p:sp>
            <p:nvSpPr>
              <p:cNvPr id="1339" name="Google Shape;1339;p44"/>
              <p:cNvSpPr txBox="1"/>
              <p:nvPr/>
            </p:nvSpPr>
            <p:spPr>
              <a:xfrm>
                <a:off x="4111716" y="3381327"/>
                <a:ext cx="1248229" cy="34450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baseline="-25000" lang="tr-TR" sz="2665">
                    <a:solidFill>
                      <a:srgbClr val="7F7F7F"/>
                    </a:solidFill>
                    <a:latin typeface="Cambria"/>
                    <a:ea typeface="Cambria"/>
                    <a:cs typeface="Cambria"/>
                    <a:sym typeface="Cambria"/>
                  </a:rPr>
                  <a:t>Service</a:t>
                </a:r>
                <a:endParaRPr b="1" baseline="-25000" i="0" sz="2665" u="none" cap="none" strike="noStrike">
                  <a:solidFill>
                    <a:srgbClr val="7F7F7F"/>
                  </a:solidFill>
                  <a:latin typeface="Cambria"/>
                  <a:ea typeface="Cambria"/>
                  <a:cs typeface="Cambria"/>
                  <a:sym typeface="Cambria"/>
                </a:endParaRPr>
              </a:p>
            </p:txBody>
          </p:sp>
        </p:grpSp>
      </p:grpSp>
      <p:grpSp>
        <p:nvGrpSpPr>
          <p:cNvPr id="1340" name="Google Shape;1340;p44"/>
          <p:cNvGrpSpPr/>
          <p:nvPr/>
        </p:nvGrpSpPr>
        <p:grpSpPr>
          <a:xfrm>
            <a:off x="9137578" y="1786720"/>
            <a:ext cx="2478956" cy="3900623"/>
            <a:chOff x="6853777" y="1400968"/>
            <a:chExt cx="1859701" cy="2926229"/>
          </a:xfrm>
        </p:grpSpPr>
        <p:grpSp>
          <p:nvGrpSpPr>
            <p:cNvPr id="1341" name="Google Shape;1341;p44"/>
            <p:cNvGrpSpPr/>
            <p:nvPr/>
          </p:nvGrpSpPr>
          <p:grpSpPr>
            <a:xfrm>
              <a:off x="6853777" y="2930863"/>
              <a:ext cx="1853644" cy="1396334"/>
              <a:chOff x="3474720" y="4038600"/>
              <a:chExt cx="2331720" cy="1752600"/>
            </a:xfrm>
          </p:grpSpPr>
          <p:sp>
            <p:nvSpPr>
              <p:cNvPr id="1342" name="Google Shape;1342;p44"/>
              <p:cNvSpPr txBox="1"/>
              <p:nvPr/>
            </p:nvSpPr>
            <p:spPr>
              <a:xfrm>
                <a:off x="3987799" y="4758224"/>
                <a:ext cx="1248229" cy="34450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aseline="-25000" lang="tr-TR" sz="2665">
                    <a:solidFill>
                      <a:srgbClr val="7F7F7F"/>
                    </a:solidFill>
                    <a:latin typeface="Cambria"/>
                    <a:ea typeface="Cambria"/>
                    <a:cs typeface="Cambria"/>
                    <a:sym typeface="Cambria"/>
                  </a:rPr>
                  <a:t>Design</a:t>
                </a:r>
                <a:endParaRPr b="0" baseline="-25000" i="0" sz="2665" u="none" cap="none" strike="noStrike">
                  <a:solidFill>
                    <a:srgbClr val="7F7F7F"/>
                  </a:solidFill>
                  <a:latin typeface="Cambria"/>
                  <a:ea typeface="Cambria"/>
                  <a:cs typeface="Cambria"/>
                  <a:sym typeface="Cambria"/>
                </a:endParaRPr>
              </a:p>
            </p:txBody>
          </p:sp>
          <p:sp>
            <p:nvSpPr>
              <p:cNvPr id="1343" name="Google Shape;1343;p44"/>
              <p:cNvSpPr txBox="1"/>
              <p:nvPr/>
            </p:nvSpPr>
            <p:spPr>
              <a:xfrm>
                <a:off x="3810634" y="5299084"/>
                <a:ext cx="1602559" cy="34438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aseline="-25000" lang="tr-TR" sz="2665">
                    <a:solidFill>
                      <a:srgbClr val="7F7F7F"/>
                    </a:solidFill>
                    <a:latin typeface="Cambria"/>
                    <a:ea typeface="Cambria"/>
                    <a:cs typeface="Cambria"/>
                    <a:sym typeface="Cambria"/>
                  </a:rPr>
                  <a:t>Development</a:t>
                </a:r>
                <a:endParaRPr b="0" baseline="-25000" i="0" sz="2665" u="none" cap="none" strike="noStrike">
                  <a:solidFill>
                    <a:srgbClr val="7F7F7F"/>
                  </a:solidFill>
                  <a:latin typeface="Cambria"/>
                  <a:ea typeface="Cambria"/>
                  <a:cs typeface="Cambria"/>
                  <a:sym typeface="Cambria"/>
                </a:endParaRPr>
              </a:p>
            </p:txBody>
          </p:sp>
          <p:sp>
            <p:nvSpPr>
              <p:cNvPr id="1344" name="Google Shape;1344;p44"/>
              <p:cNvSpPr txBox="1"/>
              <p:nvPr/>
            </p:nvSpPr>
            <p:spPr>
              <a:xfrm>
                <a:off x="3987799" y="4217364"/>
                <a:ext cx="1248229" cy="34450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aseline="-25000" lang="tr-TR" sz="2665">
                    <a:solidFill>
                      <a:srgbClr val="7F7F7F"/>
                    </a:solidFill>
                    <a:latin typeface="Cambria"/>
                    <a:ea typeface="Cambria"/>
                    <a:cs typeface="Cambria"/>
                    <a:sym typeface="Cambria"/>
                  </a:rPr>
                  <a:t>Keynote</a:t>
                </a:r>
                <a:endParaRPr b="0" baseline="-25000" i="0" sz="2665" u="none" cap="none" strike="noStrike">
                  <a:solidFill>
                    <a:srgbClr val="7F7F7F"/>
                  </a:solidFill>
                  <a:latin typeface="Cambria"/>
                  <a:ea typeface="Cambria"/>
                  <a:cs typeface="Cambria"/>
                  <a:sym typeface="Cambria"/>
                </a:endParaRPr>
              </a:p>
            </p:txBody>
          </p:sp>
          <p:sp>
            <p:nvSpPr>
              <p:cNvPr id="1345" name="Google Shape;1345;p44"/>
              <p:cNvSpPr/>
              <p:nvPr/>
            </p:nvSpPr>
            <p:spPr>
              <a:xfrm>
                <a:off x="3474720" y="4038600"/>
                <a:ext cx="2331720" cy="1752600"/>
              </a:xfrm>
              <a:prstGeom prst="rect">
                <a:avLst/>
              </a:prstGeom>
              <a:noFill/>
              <a:ln cap="flat" cmpd="sng" w="12700">
                <a:solidFill>
                  <a:srgbClr val="FFFFF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cxnSp>
            <p:nvCxnSpPr>
              <p:cNvPr id="1346" name="Google Shape;1346;p44"/>
              <p:cNvCxnSpPr/>
              <p:nvPr/>
            </p:nvCxnSpPr>
            <p:spPr>
              <a:xfrm>
                <a:off x="3596580" y="4643482"/>
                <a:ext cx="2088000" cy="0"/>
              </a:xfrm>
              <a:prstGeom prst="straightConnector1">
                <a:avLst/>
              </a:prstGeom>
              <a:noFill/>
              <a:ln cap="flat" cmpd="sng" w="12700">
                <a:solidFill>
                  <a:srgbClr val="FFFFFF"/>
                </a:solidFill>
                <a:prstDash val="solid"/>
                <a:miter lim="800000"/>
                <a:headEnd len="sm" w="sm" type="none"/>
                <a:tailEnd len="sm" w="sm" type="none"/>
              </a:ln>
            </p:spPr>
          </p:cxnSp>
          <p:cxnSp>
            <p:nvCxnSpPr>
              <p:cNvPr id="1347" name="Google Shape;1347;p44"/>
              <p:cNvCxnSpPr/>
              <p:nvPr/>
            </p:nvCxnSpPr>
            <p:spPr>
              <a:xfrm>
                <a:off x="3596580" y="5189592"/>
                <a:ext cx="2088000" cy="0"/>
              </a:xfrm>
              <a:prstGeom prst="straightConnector1">
                <a:avLst/>
              </a:prstGeom>
              <a:noFill/>
              <a:ln cap="flat" cmpd="sng" w="12700">
                <a:solidFill>
                  <a:srgbClr val="FFFFFF"/>
                </a:solidFill>
                <a:prstDash val="solid"/>
                <a:miter lim="800000"/>
                <a:headEnd len="sm" w="sm" type="none"/>
                <a:tailEnd len="sm" w="sm" type="none"/>
              </a:ln>
            </p:spPr>
          </p:cxnSp>
        </p:grpSp>
        <p:grpSp>
          <p:nvGrpSpPr>
            <p:cNvPr id="1348" name="Google Shape;1348;p44"/>
            <p:cNvGrpSpPr/>
            <p:nvPr/>
          </p:nvGrpSpPr>
          <p:grpSpPr>
            <a:xfrm>
              <a:off x="6859834" y="1400968"/>
              <a:ext cx="1853644" cy="1529897"/>
              <a:chOff x="9025890" y="1908810"/>
              <a:chExt cx="2331720" cy="1920240"/>
            </a:xfrm>
          </p:grpSpPr>
          <p:sp>
            <p:nvSpPr>
              <p:cNvPr id="1349" name="Google Shape;1349;p44"/>
              <p:cNvSpPr/>
              <p:nvPr/>
            </p:nvSpPr>
            <p:spPr>
              <a:xfrm>
                <a:off x="9025890" y="1908810"/>
                <a:ext cx="2331720" cy="1920240"/>
              </a:xfrm>
              <a:prstGeom prst="rect">
                <a:avLst/>
              </a:prstGeom>
              <a:gradFill>
                <a:gsLst>
                  <a:gs pos="0">
                    <a:srgbClr val="E7E7E7">
                      <a:alpha val="89803"/>
                    </a:srgbClr>
                  </a:gs>
                  <a:gs pos="50000">
                    <a:srgbClr val="E7E7E7">
                      <a:alpha val="89803"/>
                    </a:srgbClr>
                  </a:gs>
                  <a:gs pos="100000">
                    <a:srgbClr val="E7E7E7"/>
                  </a:gs>
                </a:gsLst>
                <a:lin ang="162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135"/>
                  <a:buFont typeface="Cambria"/>
                  <a:buNone/>
                </a:pPr>
                <a:r>
                  <a:t/>
                </a:r>
                <a:endParaRPr b="0" i="0" sz="2135" u="none" cap="none" strike="noStrike">
                  <a:solidFill>
                    <a:srgbClr val="7F7F7F"/>
                  </a:solidFill>
                  <a:latin typeface="Cambria"/>
                  <a:ea typeface="Cambria"/>
                  <a:cs typeface="Cambria"/>
                  <a:sym typeface="Cambria"/>
                </a:endParaRPr>
              </a:p>
            </p:txBody>
          </p:sp>
          <p:sp>
            <p:nvSpPr>
              <p:cNvPr id="1350" name="Google Shape;1350;p44"/>
              <p:cNvSpPr/>
              <p:nvPr/>
            </p:nvSpPr>
            <p:spPr>
              <a:xfrm>
                <a:off x="9740033" y="2282642"/>
                <a:ext cx="903435" cy="900000"/>
              </a:xfrm>
              <a:custGeom>
                <a:rect b="b" l="l" r="r" t="t"/>
                <a:pathLst>
                  <a:path extrusionOk="0" h="111" w="111">
                    <a:moveTo>
                      <a:pt x="56" y="0"/>
                    </a:moveTo>
                    <a:cubicBezTo>
                      <a:pt x="71" y="0"/>
                      <a:pt x="85" y="6"/>
                      <a:pt x="95" y="16"/>
                    </a:cubicBezTo>
                    <a:cubicBezTo>
                      <a:pt x="105" y="26"/>
                      <a:pt x="111" y="40"/>
                      <a:pt x="111" y="55"/>
                    </a:cubicBezTo>
                    <a:cubicBezTo>
                      <a:pt x="111" y="71"/>
                      <a:pt x="105" y="84"/>
                      <a:pt x="95" y="94"/>
                    </a:cubicBezTo>
                    <a:cubicBezTo>
                      <a:pt x="85" y="104"/>
                      <a:pt x="71" y="111"/>
                      <a:pt x="56" y="111"/>
                    </a:cubicBezTo>
                    <a:cubicBezTo>
                      <a:pt x="40" y="111"/>
                      <a:pt x="27" y="104"/>
                      <a:pt x="16" y="94"/>
                    </a:cubicBezTo>
                    <a:cubicBezTo>
                      <a:pt x="6" y="84"/>
                      <a:pt x="0" y="71"/>
                      <a:pt x="0" y="55"/>
                    </a:cubicBezTo>
                    <a:cubicBezTo>
                      <a:pt x="0" y="40"/>
                      <a:pt x="6" y="26"/>
                      <a:pt x="16" y="16"/>
                    </a:cubicBezTo>
                    <a:cubicBezTo>
                      <a:pt x="27" y="6"/>
                      <a:pt x="40" y="0"/>
                      <a:pt x="56" y="0"/>
                    </a:cubicBezTo>
                    <a:close/>
                    <a:moveTo>
                      <a:pt x="51" y="100"/>
                    </a:moveTo>
                    <a:cubicBezTo>
                      <a:pt x="51" y="87"/>
                      <a:pt x="51" y="87"/>
                      <a:pt x="51" y="87"/>
                    </a:cubicBezTo>
                    <a:cubicBezTo>
                      <a:pt x="47" y="87"/>
                      <a:pt x="42" y="86"/>
                      <a:pt x="38" y="85"/>
                    </a:cubicBezTo>
                    <a:cubicBezTo>
                      <a:pt x="39" y="87"/>
                      <a:pt x="40" y="88"/>
                      <a:pt x="40" y="89"/>
                    </a:cubicBezTo>
                    <a:cubicBezTo>
                      <a:pt x="43" y="94"/>
                      <a:pt x="47" y="98"/>
                      <a:pt x="51" y="100"/>
                    </a:cubicBezTo>
                    <a:close/>
                    <a:moveTo>
                      <a:pt x="51" y="77"/>
                    </a:moveTo>
                    <a:cubicBezTo>
                      <a:pt x="51" y="60"/>
                      <a:pt x="51" y="60"/>
                      <a:pt x="51" y="60"/>
                    </a:cubicBezTo>
                    <a:cubicBezTo>
                      <a:pt x="33" y="60"/>
                      <a:pt x="33" y="60"/>
                      <a:pt x="33" y="60"/>
                    </a:cubicBezTo>
                    <a:cubicBezTo>
                      <a:pt x="33" y="65"/>
                      <a:pt x="34" y="70"/>
                      <a:pt x="35" y="75"/>
                    </a:cubicBezTo>
                    <a:cubicBezTo>
                      <a:pt x="40" y="76"/>
                      <a:pt x="45" y="77"/>
                      <a:pt x="51" y="77"/>
                    </a:cubicBezTo>
                    <a:close/>
                    <a:moveTo>
                      <a:pt x="51" y="50"/>
                    </a:moveTo>
                    <a:cubicBezTo>
                      <a:pt x="51" y="33"/>
                      <a:pt x="51" y="33"/>
                      <a:pt x="51" y="33"/>
                    </a:cubicBezTo>
                    <a:cubicBezTo>
                      <a:pt x="45" y="34"/>
                      <a:pt x="40" y="34"/>
                      <a:pt x="35" y="36"/>
                    </a:cubicBezTo>
                    <a:cubicBezTo>
                      <a:pt x="34" y="40"/>
                      <a:pt x="33" y="45"/>
                      <a:pt x="33" y="50"/>
                    </a:cubicBezTo>
                    <a:cubicBezTo>
                      <a:pt x="51" y="50"/>
                      <a:pt x="51" y="50"/>
                      <a:pt x="51" y="50"/>
                    </a:cubicBezTo>
                    <a:close/>
                    <a:moveTo>
                      <a:pt x="51" y="24"/>
                    </a:moveTo>
                    <a:cubicBezTo>
                      <a:pt x="51" y="10"/>
                      <a:pt x="51" y="10"/>
                      <a:pt x="51" y="10"/>
                    </a:cubicBezTo>
                    <a:cubicBezTo>
                      <a:pt x="47" y="12"/>
                      <a:pt x="43" y="16"/>
                      <a:pt x="40" y="22"/>
                    </a:cubicBezTo>
                    <a:cubicBezTo>
                      <a:pt x="40" y="23"/>
                      <a:pt x="39" y="24"/>
                      <a:pt x="38" y="25"/>
                    </a:cubicBezTo>
                    <a:cubicBezTo>
                      <a:pt x="42" y="24"/>
                      <a:pt x="47" y="24"/>
                      <a:pt x="51" y="24"/>
                    </a:cubicBezTo>
                    <a:close/>
                    <a:moveTo>
                      <a:pt x="61" y="10"/>
                    </a:moveTo>
                    <a:cubicBezTo>
                      <a:pt x="61" y="24"/>
                      <a:pt x="61" y="24"/>
                      <a:pt x="61" y="24"/>
                    </a:cubicBezTo>
                    <a:cubicBezTo>
                      <a:pt x="65" y="24"/>
                      <a:pt x="69" y="24"/>
                      <a:pt x="73" y="25"/>
                    </a:cubicBezTo>
                    <a:cubicBezTo>
                      <a:pt x="72" y="24"/>
                      <a:pt x="72" y="23"/>
                      <a:pt x="71" y="22"/>
                    </a:cubicBezTo>
                    <a:cubicBezTo>
                      <a:pt x="68" y="16"/>
                      <a:pt x="65" y="12"/>
                      <a:pt x="61" y="10"/>
                    </a:cubicBezTo>
                    <a:close/>
                    <a:moveTo>
                      <a:pt x="61" y="33"/>
                    </a:moveTo>
                    <a:cubicBezTo>
                      <a:pt x="61" y="50"/>
                      <a:pt x="61" y="50"/>
                      <a:pt x="61" y="50"/>
                    </a:cubicBezTo>
                    <a:cubicBezTo>
                      <a:pt x="79" y="50"/>
                      <a:pt x="79" y="50"/>
                      <a:pt x="79" y="50"/>
                    </a:cubicBezTo>
                    <a:cubicBezTo>
                      <a:pt x="78" y="45"/>
                      <a:pt x="78" y="40"/>
                      <a:pt x="77" y="36"/>
                    </a:cubicBezTo>
                    <a:cubicBezTo>
                      <a:pt x="72" y="34"/>
                      <a:pt x="66" y="34"/>
                      <a:pt x="61" y="33"/>
                    </a:cubicBezTo>
                    <a:close/>
                    <a:moveTo>
                      <a:pt x="61" y="60"/>
                    </a:moveTo>
                    <a:cubicBezTo>
                      <a:pt x="61" y="77"/>
                      <a:pt x="61" y="77"/>
                      <a:pt x="61" y="77"/>
                    </a:cubicBezTo>
                    <a:cubicBezTo>
                      <a:pt x="66" y="77"/>
                      <a:pt x="72" y="76"/>
                      <a:pt x="77" y="75"/>
                    </a:cubicBezTo>
                    <a:cubicBezTo>
                      <a:pt x="78" y="70"/>
                      <a:pt x="78" y="65"/>
                      <a:pt x="79" y="60"/>
                    </a:cubicBezTo>
                    <a:cubicBezTo>
                      <a:pt x="61" y="60"/>
                      <a:pt x="61" y="60"/>
                      <a:pt x="61" y="60"/>
                    </a:cubicBezTo>
                    <a:close/>
                    <a:moveTo>
                      <a:pt x="61" y="87"/>
                    </a:moveTo>
                    <a:cubicBezTo>
                      <a:pt x="61" y="100"/>
                      <a:pt x="61" y="100"/>
                      <a:pt x="61" y="100"/>
                    </a:cubicBezTo>
                    <a:cubicBezTo>
                      <a:pt x="65" y="98"/>
                      <a:pt x="68" y="94"/>
                      <a:pt x="71" y="89"/>
                    </a:cubicBezTo>
                    <a:cubicBezTo>
                      <a:pt x="72" y="88"/>
                      <a:pt x="72" y="87"/>
                      <a:pt x="73" y="85"/>
                    </a:cubicBezTo>
                    <a:cubicBezTo>
                      <a:pt x="69" y="86"/>
                      <a:pt x="65" y="87"/>
                      <a:pt x="61" y="87"/>
                    </a:cubicBezTo>
                    <a:close/>
                    <a:moveTo>
                      <a:pt x="11" y="50"/>
                    </a:moveTo>
                    <a:cubicBezTo>
                      <a:pt x="23" y="50"/>
                      <a:pt x="23" y="50"/>
                      <a:pt x="23" y="50"/>
                    </a:cubicBezTo>
                    <a:cubicBezTo>
                      <a:pt x="23" y="47"/>
                      <a:pt x="24" y="43"/>
                      <a:pt x="24" y="39"/>
                    </a:cubicBezTo>
                    <a:cubicBezTo>
                      <a:pt x="24" y="40"/>
                      <a:pt x="23" y="40"/>
                      <a:pt x="22" y="40"/>
                    </a:cubicBezTo>
                    <a:cubicBezTo>
                      <a:pt x="17" y="43"/>
                      <a:pt x="13" y="47"/>
                      <a:pt x="11" y="50"/>
                    </a:cubicBezTo>
                    <a:close/>
                    <a:moveTo>
                      <a:pt x="88" y="50"/>
                    </a:moveTo>
                    <a:cubicBezTo>
                      <a:pt x="100" y="50"/>
                      <a:pt x="100" y="50"/>
                      <a:pt x="100" y="50"/>
                    </a:cubicBezTo>
                    <a:cubicBezTo>
                      <a:pt x="99" y="47"/>
                      <a:pt x="95" y="43"/>
                      <a:pt x="89" y="40"/>
                    </a:cubicBezTo>
                    <a:cubicBezTo>
                      <a:pt x="89" y="40"/>
                      <a:pt x="88" y="40"/>
                      <a:pt x="87" y="39"/>
                    </a:cubicBezTo>
                    <a:cubicBezTo>
                      <a:pt x="88" y="43"/>
                      <a:pt x="88" y="47"/>
                      <a:pt x="88" y="50"/>
                    </a:cubicBezTo>
                    <a:close/>
                    <a:moveTo>
                      <a:pt x="100" y="60"/>
                    </a:moveTo>
                    <a:cubicBezTo>
                      <a:pt x="88" y="60"/>
                      <a:pt x="88" y="60"/>
                      <a:pt x="88" y="60"/>
                    </a:cubicBezTo>
                    <a:cubicBezTo>
                      <a:pt x="88" y="64"/>
                      <a:pt x="88" y="67"/>
                      <a:pt x="87" y="71"/>
                    </a:cubicBezTo>
                    <a:cubicBezTo>
                      <a:pt x="88" y="71"/>
                      <a:pt x="89" y="70"/>
                      <a:pt x="89" y="70"/>
                    </a:cubicBezTo>
                    <a:cubicBezTo>
                      <a:pt x="95" y="67"/>
                      <a:pt x="99" y="64"/>
                      <a:pt x="100" y="60"/>
                    </a:cubicBezTo>
                    <a:close/>
                    <a:moveTo>
                      <a:pt x="23" y="60"/>
                    </a:moveTo>
                    <a:cubicBezTo>
                      <a:pt x="11" y="60"/>
                      <a:pt x="11" y="60"/>
                      <a:pt x="11" y="60"/>
                    </a:cubicBezTo>
                    <a:cubicBezTo>
                      <a:pt x="13" y="64"/>
                      <a:pt x="17" y="67"/>
                      <a:pt x="22" y="70"/>
                    </a:cubicBezTo>
                    <a:cubicBezTo>
                      <a:pt x="23" y="70"/>
                      <a:pt x="24" y="71"/>
                      <a:pt x="24" y="71"/>
                    </a:cubicBezTo>
                    <a:cubicBezTo>
                      <a:pt x="24" y="67"/>
                      <a:pt x="23" y="64"/>
                      <a:pt x="23" y="60"/>
                    </a:cubicBezTo>
                    <a:close/>
                    <a:moveTo>
                      <a:pt x="96" y="77"/>
                    </a:moveTo>
                    <a:cubicBezTo>
                      <a:pt x="95" y="78"/>
                      <a:pt x="95" y="78"/>
                      <a:pt x="94" y="78"/>
                    </a:cubicBezTo>
                    <a:cubicBezTo>
                      <a:pt x="91" y="80"/>
                      <a:pt x="88" y="81"/>
                      <a:pt x="84" y="82"/>
                    </a:cubicBezTo>
                    <a:cubicBezTo>
                      <a:pt x="83" y="86"/>
                      <a:pt x="81" y="90"/>
                      <a:pt x="80" y="93"/>
                    </a:cubicBezTo>
                    <a:cubicBezTo>
                      <a:pt x="79" y="94"/>
                      <a:pt x="79" y="94"/>
                      <a:pt x="79" y="95"/>
                    </a:cubicBezTo>
                    <a:cubicBezTo>
                      <a:pt x="82" y="93"/>
                      <a:pt x="85" y="90"/>
                      <a:pt x="88" y="88"/>
                    </a:cubicBezTo>
                    <a:cubicBezTo>
                      <a:pt x="91" y="85"/>
                      <a:pt x="94" y="81"/>
                      <a:pt x="96" y="77"/>
                    </a:cubicBezTo>
                    <a:close/>
                    <a:moveTo>
                      <a:pt x="27" y="82"/>
                    </a:moveTo>
                    <a:cubicBezTo>
                      <a:pt x="24" y="81"/>
                      <a:pt x="20" y="80"/>
                      <a:pt x="18" y="78"/>
                    </a:cubicBezTo>
                    <a:cubicBezTo>
                      <a:pt x="17" y="78"/>
                      <a:pt x="16" y="78"/>
                      <a:pt x="15" y="77"/>
                    </a:cubicBezTo>
                    <a:cubicBezTo>
                      <a:pt x="18" y="81"/>
                      <a:pt x="20" y="85"/>
                      <a:pt x="23" y="88"/>
                    </a:cubicBezTo>
                    <a:cubicBezTo>
                      <a:pt x="26" y="90"/>
                      <a:pt x="29" y="93"/>
                      <a:pt x="33" y="95"/>
                    </a:cubicBezTo>
                    <a:cubicBezTo>
                      <a:pt x="32" y="94"/>
                      <a:pt x="32" y="94"/>
                      <a:pt x="32" y="93"/>
                    </a:cubicBezTo>
                    <a:cubicBezTo>
                      <a:pt x="30" y="90"/>
                      <a:pt x="28" y="86"/>
                      <a:pt x="27" y="82"/>
                    </a:cubicBezTo>
                    <a:close/>
                    <a:moveTo>
                      <a:pt x="15" y="33"/>
                    </a:moveTo>
                    <a:cubicBezTo>
                      <a:pt x="16" y="33"/>
                      <a:pt x="17" y="32"/>
                      <a:pt x="18" y="32"/>
                    </a:cubicBezTo>
                    <a:cubicBezTo>
                      <a:pt x="20" y="30"/>
                      <a:pt x="24" y="29"/>
                      <a:pt x="27" y="28"/>
                    </a:cubicBezTo>
                    <a:cubicBezTo>
                      <a:pt x="28" y="24"/>
                      <a:pt x="30" y="20"/>
                      <a:pt x="32" y="17"/>
                    </a:cubicBezTo>
                    <a:cubicBezTo>
                      <a:pt x="32" y="17"/>
                      <a:pt x="32" y="16"/>
                      <a:pt x="33" y="16"/>
                    </a:cubicBezTo>
                    <a:cubicBezTo>
                      <a:pt x="29" y="18"/>
                      <a:pt x="26" y="20"/>
                      <a:pt x="23" y="23"/>
                    </a:cubicBezTo>
                    <a:cubicBezTo>
                      <a:pt x="20" y="26"/>
                      <a:pt x="18" y="29"/>
                      <a:pt x="15" y="33"/>
                    </a:cubicBezTo>
                    <a:close/>
                    <a:moveTo>
                      <a:pt x="84" y="28"/>
                    </a:moveTo>
                    <a:cubicBezTo>
                      <a:pt x="88" y="29"/>
                      <a:pt x="91" y="30"/>
                      <a:pt x="94" y="32"/>
                    </a:cubicBezTo>
                    <a:cubicBezTo>
                      <a:pt x="95" y="32"/>
                      <a:pt x="95" y="33"/>
                      <a:pt x="96" y="33"/>
                    </a:cubicBezTo>
                    <a:cubicBezTo>
                      <a:pt x="94" y="29"/>
                      <a:pt x="91" y="26"/>
                      <a:pt x="88" y="23"/>
                    </a:cubicBezTo>
                    <a:cubicBezTo>
                      <a:pt x="85" y="20"/>
                      <a:pt x="82" y="18"/>
                      <a:pt x="79" y="16"/>
                    </a:cubicBezTo>
                    <a:cubicBezTo>
                      <a:pt x="79" y="16"/>
                      <a:pt x="79" y="17"/>
                      <a:pt x="80" y="17"/>
                    </a:cubicBezTo>
                    <a:cubicBezTo>
                      <a:pt x="81" y="20"/>
                      <a:pt x="83" y="24"/>
                      <a:pt x="84" y="28"/>
                    </a:cubicBezTo>
                    <a:close/>
                  </a:path>
                </a:pathLst>
              </a:cu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2135"/>
                  <a:buFont typeface="Cambria"/>
                  <a:buNone/>
                </a:pPr>
                <a:r>
                  <a:t/>
                </a:r>
                <a:endParaRPr b="0" i="0" sz="2135" u="none" cap="none" strike="noStrike">
                  <a:solidFill>
                    <a:srgbClr val="7F7F7F"/>
                  </a:solidFill>
                  <a:latin typeface="Cambria"/>
                  <a:ea typeface="Cambria"/>
                  <a:cs typeface="Cambria"/>
                  <a:sym typeface="Cambria"/>
                </a:endParaRPr>
              </a:p>
            </p:txBody>
          </p:sp>
          <p:sp>
            <p:nvSpPr>
              <p:cNvPr id="1351" name="Google Shape;1351;p44"/>
              <p:cNvSpPr txBox="1"/>
              <p:nvPr/>
            </p:nvSpPr>
            <p:spPr>
              <a:xfrm>
                <a:off x="9567636" y="3381327"/>
                <a:ext cx="1248229" cy="35730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65">
                    <a:solidFill>
                      <a:srgbClr val="7F7F7F"/>
                    </a:solidFill>
                    <a:latin typeface="Cambria"/>
                    <a:ea typeface="Cambria"/>
                    <a:cs typeface="Cambria"/>
                    <a:sym typeface="Cambria"/>
                  </a:rPr>
                  <a:t>Our</a:t>
                </a:r>
                <a:endParaRPr b="1" i="0" sz="1865" u="none" cap="none" strike="noStrike">
                  <a:solidFill>
                    <a:srgbClr val="7F7F7F"/>
                  </a:solidFill>
                  <a:latin typeface="Cambria"/>
                  <a:ea typeface="Cambria"/>
                  <a:cs typeface="Cambria"/>
                  <a:sym typeface="Cambria"/>
                </a:endParaRPr>
              </a:p>
            </p:txBody>
          </p:sp>
        </p:grpSp>
      </p:grpSp>
      <p:grpSp>
        <p:nvGrpSpPr>
          <p:cNvPr id="1352" name="Google Shape;1352;p44"/>
          <p:cNvGrpSpPr/>
          <p:nvPr/>
        </p:nvGrpSpPr>
        <p:grpSpPr>
          <a:xfrm>
            <a:off x="6291219" y="1786720"/>
            <a:ext cx="2487031" cy="3900623"/>
            <a:chOff x="4718451" y="1400968"/>
            <a:chExt cx="1865759" cy="2926229"/>
          </a:xfrm>
        </p:grpSpPr>
        <p:grpSp>
          <p:nvGrpSpPr>
            <p:cNvPr id="1353" name="Google Shape;1353;p44"/>
            <p:cNvGrpSpPr/>
            <p:nvPr/>
          </p:nvGrpSpPr>
          <p:grpSpPr>
            <a:xfrm>
              <a:off x="4718451" y="2930863"/>
              <a:ext cx="1853644" cy="1396334"/>
              <a:chOff x="3474720" y="4038600"/>
              <a:chExt cx="2331720" cy="1752600"/>
            </a:xfrm>
          </p:grpSpPr>
          <p:sp>
            <p:nvSpPr>
              <p:cNvPr id="1354" name="Google Shape;1354;p44"/>
              <p:cNvSpPr txBox="1"/>
              <p:nvPr/>
            </p:nvSpPr>
            <p:spPr>
              <a:xfrm>
                <a:off x="3805393" y="4758283"/>
                <a:ext cx="1602559" cy="34438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aseline="-25000" lang="tr-TR" sz="2665">
                    <a:solidFill>
                      <a:srgbClr val="7F7F7F"/>
                    </a:solidFill>
                    <a:latin typeface="Cambria"/>
                    <a:ea typeface="Cambria"/>
                    <a:cs typeface="Cambria"/>
                    <a:sym typeface="Cambria"/>
                  </a:rPr>
                  <a:t>Development</a:t>
                </a:r>
                <a:endParaRPr baseline="-25000" sz="2665">
                  <a:solidFill>
                    <a:srgbClr val="7F7F7F"/>
                  </a:solidFill>
                  <a:latin typeface="Cambria"/>
                  <a:ea typeface="Cambria"/>
                  <a:cs typeface="Cambria"/>
                  <a:sym typeface="Cambria"/>
                </a:endParaRPr>
              </a:p>
            </p:txBody>
          </p:sp>
          <p:sp>
            <p:nvSpPr>
              <p:cNvPr id="1355" name="Google Shape;1355;p44"/>
              <p:cNvSpPr txBox="1"/>
              <p:nvPr/>
            </p:nvSpPr>
            <p:spPr>
              <a:xfrm>
                <a:off x="3987799" y="5299084"/>
                <a:ext cx="1248229" cy="34450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aseline="-25000" lang="tr-TR" sz="2665">
                    <a:solidFill>
                      <a:srgbClr val="7F7F7F"/>
                    </a:solidFill>
                    <a:latin typeface="Cambria"/>
                    <a:ea typeface="Cambria"/>
                    <a:cs typeface="Cambria"/>
                    <a:sym typeface="Cambria"/>
                  </a:rPr>
                  <a:t>Keynote</a:t>
                </a:r>
                <a:endParaRPr b="0" baseline="-25000" i="0" sz="2665" u="none" cap="none" strike="noStrike">
                  <a:solidFill>
                    <a:srgbClr val="7F7F7F"/>
                  </a:solidFill>
                  <a:latin typeface="Cambria"/>
                  <a:ea typeface="Cambria"/>
                  <a:cs typeface="Cambria"/>
                  <a:sym typeface="Cambria"/>
                </a:endParaRPr>
              </a:p>
            </p:txBody>
          </p:sp>
          <p:sp>
            <p:nvSpPr>
              <p:cNvPr id="1356" name="Google Shape;1356;p44"/>
              <p:cNvSpPr txBox="1"/>
              <p:nvPr/>
            </p:nvSpPr>
            <p:spPr>
              <a:xfrm>
                <a:off x="3987799" y="4217364"/>
                <a:ext cx="1248229" cy="34450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aseline="-25000" lang="tr-TR" sz="2665">
                    <a:solidFill>
                      <a:srgbClr val="7F7F7F"/>
                    </a:solidFill>
                    <a:latin typeface="Cambria"/>
                    <a:ea typeface="Cambria"/>
                    <a:cs typeface="Cambria"/>
                    <a:sym typeface="Cambria"/>
                  </a:rPr>
                  <a:t>Design</a:t>
                </a:r>
                <a:endParaRPr b="0" baseline="-25000" i="0" sz="2665" u="none" cap="none" strike="noStrike">
                  <a:solidFill>
                    <a:srgbClr val="7F7F7F"/>
                  </a:solidFill>
                  <a:latin typeface="Cambria"/>
                  <a:ea typeface="Cambria"/>
                  <a:cs typeface="Cambria"/>
                  <a:sym typeface="Cambria"/>
                </a:endParaRPr>
              </a:p>
            </p:txBody>
          </p:sp>
          <p:sp>
            <p:nvSpPr>
              <p:cNvPr id="1357" name="Google Shape;1357;p44"/>
              <p:cNvSpPr/>
              <p:nvPr/>
            </p:nvSpPr>
            <p:spPr>
              <a:xfrm>
                <a:off x="3474720" y="4038600"/>
                <a:ext cx="2331720" cy="1752600"/>
              </a:xfrm>
              <a:prstGeom prst="rect">
                <a:avLst/>
              </a:prstGeom>
              <a:noFill/>
              <a:ln cap="flat" cmpd="sng" w="12700">
                <a:solidFill>
                  <a:srgbClr val="FFFFF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cxnSp>
            <p:nvCxnSpPr>
              <p:cNvPr id="1358" name="Google Shape;1358;p44"/>
              <p:cNvCxnSpPr/>
              <p:nvPr/>
            </p:nvCxnSpPr>
            <p:spPr>
              <a:xfrm>
                <a:off x="3596580" y="4643482"/>
                <a:ext cx="2088000" cy="0"/>
              </a:xfrm>
              <a:prstGeom prst="straightConnector1">
                <a:avLst/>
              </a:prstGeom>
              <a:noFill/>
              <a:ln cap="flat" cmpd="sng" w="12700">
                <a:solidFill>
                  <a:srgbClr val="FFFFFF"/>
                </a:solidFill>
                <a:prstDash val="solid"/>
                <a:miter lim="800000"/>
                <a:headEnd len="sm" w="sm" type="none"/>
                <a:tailEnd len="sm" w="sm" type="none"/>
              </a:ln>
            </p:spPr>
          </p:cxnSp>
          <p:cxnSp>
            <p:nvCxnSpPr>
              <p:cNvPr id="1359" name="Google Shape;1359;p44"/>
              <p:cNvCxnSpPr/>
              <p:nvPr/>
            </p:nvCxnSpPr>
            <p:spPr>
              <a:xfrm>
                <a:off x="3596580" y="5189592"/>
                <a:ext cx="2088000" cy="0"/>
              </a:xfrm>
              <a:prstGeom prst="straightConnector1">
                <a:avLst/>
              </a:prstGeom>
              <a:noFill/>
              <a:ln cap="flat" cmpd="sng" w="12700">
                <a:solidFill>
                  <a:srgbClr val="FFFFFF"/>
                </a:solidFill>
                <a:prstDash val="solid"/>
                <a:miter lim="800000"/>
                <a:headEnd len="sm" w="sm" type="none"/>
                <a:tailEnd len="sm" w="sm" type="none"/>
              </a:ln>
            </p:spPr>
          </p:cxnSp>
        </p:grpSp>
        <p:grpSp>
          <p:nvGrpSpPr>
            <p:cNvPr id="1360" name="Google Shape;1360;p44"/>
            <p:cNvGrpSpPr/>
            <p:nvPr/>
          </p:nvGrpSpPr>
          <p:grpSpPr>
            <a:xfrm>
              <a:off x="4730566" y="1400968"/>
              <a:ext cx="1853644" cy="1529897"/>
              <a:chOff x="6252210" y="1908810"/>
              <a:chExt cx="2331720" cy="1920240"/>
            </a:xfrm>
          </p:grpSpPr>
          <p:sp>
            <p:nvSpPr>
              <p:cNvPr id="1361" name="Google Shape;1361;p44"/>
              <p:cNvSpPr/>
              <p:nvPr/>
            </p:nvSpPr>
            <p:spPr>
              <a:xfrm>
                <a:off x="6252210" y="1908810"/>
                <a:ext cx="2331720" cy="1920240"/>
              </a:xfrm>
              <a:prstGeom prst="rect">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135"/>
                  <a:buFont typeface="Cambria"/>
                  <a:buNone/>
                </a:pPr>
                <a:r>
                  <a:t/>
                </a:r>
                <a:endParaRPr b="0" i="0" sz="2135" u="none" cap="none" strike="noStrike">
                  <a:solidFill>
                    <a:srgbClr val="000000"/>
                  </a:solidFill>
                  <a:latin typeface="Cambria"/>
                  <a:ea typeface="Cambria"/>
                  <a:cs typeface="Cambria"/>
                  <a:sym typeface="Cambria"/>
                </a:endParaRPr>
              </a:p>
            </p:txBody>
          </p:sp>
          <p:sp>
            <p:nvSpPr>
              <p:cNvPr id="1362" name="Google Shape;1362;p44"/>
              <p:cNvSpPr txBox="1"/>
              <p:nvPr/>
            </p:nvSpPr>
            <p:spPr>
              <a:xfrm>
                <a:off x="6627314" y="3381350"/>
                <a:ext cx="1551032" cy="35718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65">
                    <a:solidFill>
                      <a:srgbClr val="FFFFFF"/>
                    </a:solidFill>
                    <a:latin typeface="Cambria"/>
                    <a:ea typeface="Cambria"/>
                    <a:cs typeface="Cambria"/>
                    <a:sym typeface="Cambria"/>
                  </a:rPr>
                  <a:t>Powerpoint</a:t>
                </a:r>
                <a:endParaRPr b="1" i="0" sz="1865" u="none" cap="none" strike="noStrike">
                  <a:solidFill>
                    <a:srgbClr val="FFFFFF"/>
                  </a:solidFill>
                  <a:latin typeface="Cambria"/>
                  <a:ea typeface="Cambria"/>
                  <a:cs typeface="Cambria"/>
                  <a:sym typeface="Cambria"/>
                </a:endParaRPr>
              </a:p>
            </p:txBody>
          </p:sp>
        </p:grpSp>
        <p:sp>
          <p:nvSpPr>
            <p:cNvPr id="1363" name="Google Shape;1363;p44"/>
            <p:cNvSpPr/>
            <p:nvPr/>
          </p:nvSpPr>
          <p:spPr>
            <a:xfrm>
              <a:off x="5333322" y="1722488"/>
              <a:ext cx="648132" cy="665262"/>
            </a:xfrm>
            <a:custGeom>
              <a:rect b="b" l="l" r="r" t="t"/>
              <a:pathLst>
                <a:path extrusionOk="0" h="447" w="437">
                  <a:moveTo>
                    <a:pt x="437" y="191"/>
                  </a:moveTo>
                  <a:cubicBezTo>
                    <a:pt x="437" y="228"/>
                    <a:pt x="427" y="264"/>
                    <a:pt x="412" y="291"/>
                  </a:cubicBezTo>
                  <a:cubicBezTo>
                    <a:pt x="390" y="324"/>
                    <a:pt x="360" y="342"/>
                    <a:pt x="322" y="342"/>
                  </a:cubicBezTo>
                  <a:cubicBezTo>
                    <a:pt x="307" y="342"/>
                    <a:pt x="293" y="337"/>
                    <a:pt x="284" y="330"/>
                  </a:cubicBezTo>
                  <a:cubicBezTo>
                    <a:pt x="277" y="325"/>
                    <a:pt x="271" y="318"/>
                    <a:pt x="267" y="310"/>
                  </a:cubicBezTo>
                  <a:cubicBezTo>
                    <a:pt x="253" y="329"/>
                    <a:pt x="230" y="340"/>
                    <a:pt x="205" y="340"/>
                  </a:cubicBezTo>
                  <a:cubicBezTo>
                    <a:pt x="177" y="340"/>
                    <a:pt x="153" y="330"/>
                    <a:pt x="138" y="309"/>
                  </a:cubicBezTo>
                  <a:cubicBezTo>
                    <a:pt x="122" y="289"/>
                    <a:pt x="115" y="263"/>
                    <a:pt x="115" y="231"/>
                  </a:cubicBezTo>
                  <a:cubicBezTo>
                    <a:pt x="115" y="199"/>
                    <a:pt x="124" y="171"/>
                    <a:pt x="142" y="150"/>
                  </a:cubicBezTo>
                  <a:cubicBezTo>
                    <a:pt x="160" y="127"/>
                    <a:pt x="187" y="115"/>
                    <a:pt x="219" y="115"/>
                  </a:cubicBezTo>
                  <a:cubicBezTo>
                    <a:pt x="239" y="115"/>
                    <a:pt x="256" y="123"/>
                    <a:pt x="269" y="135"/>
                  </a:cubicBezTo>
                  <a:cubicBezTo>
                    <a:pt x="273" y="121"/>
                    <a:pt x="273" y="121"/>
                    <a:pt x="273" y="121"/>
                  </a:cubicBezTo>
                  <a:cubicBezTo>
                    <a:pt x="320" y="121"/>
                    <a:pt x="320" y="121"/>
                    <a:pt x="320" y="121"/>
                  </a:cubicBezTo>
                  <a:cubicBezTo>
                    <a:pt x="310" y="263"/>
                    <a:pt x="310" y="263"/>
                    <a:pt x="310" y="263"/>
                  </a:cubicBezTo>
                  <a:cubicBezTo>
                    <a:pt x="309" y="275"/>
                    <a:pt x="311" y="283"/>
                    <a:pt x="315" y="287"/>
                  </a:cubicBezTo>
                  <a:cubicBezTo>
                    <a:pt x="317" y="290"/>
                    <a:pt x="320" y="291"/>
                    <a:pt x="326" y="291"/>
                  </a:cubicBezTo>
                  <a:cubicBezTo>
                    <a:pt x="368" y="291"/>
                    <a:pt x="382" y="224"/>
                    <a:pt x="382" y="191"/>
                  </a:cubicBezTo>
                  <a:cubicBezTo>
                    <a:pt x="382" y="151"/>
                    <a:pt x="369" y="118"/>
                    <a:pt x="345" y="94"/>
                  </a:cubicBezTo>
                  <a:cubicBezTo>
                    <a:pt x="318" y="66"/>
                    <a:pt x="278" y="52"/>
                    <a:pt x="230" y="52"/>
                  </a:cubicBezTo>
                  <a:cubicBezTo>
                    <a:pt x="184" y="52"/>
                    <a:pt x="144" y="67"/>
                    <a:pt x="113" y="94"/>
                  </a:cubicBezTo>
                  <a:cubicBezTo>
                    <a:pt x="77" y="127"/>
                    <a:pt x="57" y="173"/>
                    <a:pt x="57" y="229"/>
                  </a:cubicBezTo>
                  <a:cubicBezTo>
                    <a:pt x="57" y="276"/>
                    <a:pt x="74" y="320"/>
                    <a:pt x="104" y="351"/>
                  </a:cubicBezTo>
                  <a:cubicBezTo>
                    <a:pt x="133" y="379"/>
                    <a:pt x="171" y="395"/>
                    <a:pt x="217" y="395"/>
                  </a:cubicBezTo>
                  <a:cubicBezTo>
                    <a:pt x="269" y="395"/>
                    <a:pt x="309" y="388"/>
                    <a:pt x="349" y="370"/>
                  </a:cubicBezTo>
                  <a:cubicBezTo>
                    <a:pt x="357" y="366"/>
                    <a:pt x="357" y="366"/>
                    <a:pt x="357" y="366"/>
                  </a:cubicBezTo>
                  <a:cubicBezTo>
                    <a:pt x="357" y="419"/>
                    <a:pt x="357" y="419"/>
                    <a:pt x="357" y="419"/>
                  </a:cubicBezTo>
                  <a:cubicBezTo>
                    <a:pt x="354" y="420"/>
                    <a:pt x="354" y="420"/>
                    <a:pt x="354" y="420"/>
                  </a:cubicBezTo>
                  <a:cubicBezTo>
                    <a:pt x="316" y="438"/>
                    <a:pt x="272" y="447"/>
                    <a:pt x="216" y="447"/>
                  </a:cubicBezTo>
                  <a:cubicBezTo>
                    <a:pt x="157" y="447"/>
                    <a:pt x="106" y="429"/>
                    <a:pt x="68" y="394"/>
                  </a:cubicBezTo>
                  <a:cubicBezTo>
                    <a:pt x="23" y="354"/>
                    <a:pt x="0" y="293"/>
                    <a:pt x="0" y="225"/>
                  </a:cubicBezTo>
                  <a:cubicBezTo>
                    <a:pt x="0" y="159"/>
                    <a:pt x="22" y="104"/>
                    <a:pt x="64" y="63"/>
                  </a:cubicBezTo>
                  <a:cubicBezTo>
                    <a:pt x="85" y="43"/>
                    <a:pt x="109" y="28"/>
                    <a:pt x="137" y="17"/>
                  </a:cubicBezTo>
                  <a:cubicBezTo>
                    <a:pt x="166" y="6"/>
                    <a:pt x="197" y="0"/>
                    <a:pt x="230" y="0"/>
                  </a:cubicBezTo>
                  <a:cubicBezTo>
                    <a:pt x="292" y="0"/>
                    <a:pt x="348" y="21"/>
                    <a:pt x="386" y="58"/>
                  </a:cubicBezTo>
                  <a:cubicBezTo>
                    <a:pt x="402" y="74"/>
                    <a:pt x="415" y="94"/>
                    <a:pt x="423" y="115"/>
                  </a:cubicBezTo>
                  <a:cubicBezTo>
                    <a:pt x="432" y="138"/>
                    <a:pt x="437" y="163"/>
                    <a:pt x="437" y="191"/>
                  </a:cubicBezTo>
                  <a:close/>
                  <a:moveTo>
                    <a:pt x="250" y="267"/>
                  </a:moveTo>
                  <a:cubicBezTo>
                    <a:pt x="258" y="254"/>
                    <a:pt x="260" y="234"/>
                    <a:pt x="260" y="221"/>
                  </a:cubicBezTo>
                  <a:cubicBezTo>
                    <a:pt x="260" y="203"/>
                    <a:pt x="256" y="190"/>
                    <a:pt x="251" y="180"/>
                  </a:cubicBezTo>
                  <a:cubicBezTo>
                    <a:pt x="243" y="169"/>
                    <a:pt x="232" y="164"/>
                    <a:pt x="218" y="164"/>
                  </a:cubicBezTo>
                  <a:cubicBezTo>
                    <a:pt x="202" y="164"/>
                    <a:pt x="190" y="171"/>
                    <a:pt x="183" y="186"/>
                  </a:cubicBezTo>
                  <a:cubicBezTo>
                    <a:pt x="176" y="197"/>
                    <a:pt x="173" y="214"/>
                    <a:pt x="173" y="231"/>
                  </a:cubicBezTo>
                  <a:cubicBezTo>
                    <a:pt x="173" y="249"/>
                    <a:pt x="177" y="289"/>
                    <a:pt x="212" y="289"/>
                  </a:cubicBezTo>
                  <a:cubicBezTo>
                    <a:pt x="229" y="289"/>
                    <a:pt x="242" y="282"/>
                    <a:pt x="250" y="267"/>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grpSp>
      <p:sp>
        <p:nvSpPr>
          <p:cNvPr id="1364" name="Google Shape;1364;p44"/>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Education</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340"/>
                                        </p:tgtEl>
                                        <p:attrNameLst>
                                          <p:attrName>style.visibility</p:attrName>
                                        </p:attrNameLst>
                                      </p:cBhvr>
                                      <p:to>
                                        <p:strVal val="visible"/>
                                      </p:to>
                                    </p:set>
                                    <p:animEffect filter="fade" transition="in">
                                      <p:cBhvr>
                                        <p:cTn dur="500"/>
                                        <p:tgtEl>
                                          <p:spTgt spid="1340"/>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352"/>
                                        </p:tgtEl>
                                        <p:attrNameLst>
                                          <p:attrName>style.visibility</p:attrName>
                                        </p:attrNameLst>
                                      </p:cBhvr>
                                      <p:to>
                                        <p:strVal val="visible"/>
                                      </p:to>
                                    </p:set>
                                    <p:animEffect filter="fade" transition="in">
                                      <p:cBhvr>
                                        <p:cTn dur="500"/>
                                        <p:tgtEl>
                                          <p:spTgt spid="1352"/>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328"/>
                                        </p:tgtEl>
                                        <p:attrNameLst>
                                          <p:attrName>style.visibility</p:attrName>
                                        </p:attrNameLst>
                                      </p:cBhvr>
                                      <p:to>
                                        <p:strVal val="visible"/>
                                      </p:to>
                                    </p:set>
                                    <p:animEffect filter="fade" transition="in">
                                      <p:cBhvr>
                                        <p:cTn dur="500"/>
                                        <p:tgtEl>
                                          <p:spTgt spid="1328"/>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316"/>
                                        </p:tgtEl>
                                        <p:attrNameLst>
                                          <p:attrName>style.visibility</p:attrName>
                                        </p:attrNameLst>
                                      </p:cBhvr>
                                      <p:to>
                                        <p:strVal val="visible"/>
                                      </p:to>
                                    </p:set>
                                    <p:animEffect filter="fade" transition="in">
                                      <p:cBhvr>
                                        <p:cTn dur="500"/>
                                        <p:tgtEl>
                                          <p:spTgt spid="1316"/>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364"/>
                                        </p:tgtEl>
                                        <p:attrNameLst>
                                          <p:attrName>style.visibility</p:attrName>
                                        </p:attrNameLst>
                                      </p:cBhvr>
                                      <p:to>
                                        <p:strVal val="visible"/>
                                      </p:to>
                                    </p:set>
                                    <p:animEffect filter="fade" transition="in">
                                      <p:cBhvr>
                                        <p:cTn dur="500"/>
                                        <p:tgtEl>
                                          <p:spTgt spid="136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8" name="Shape 1368"/>
        <p:cNvGrpSpPr/>
        <p:nvPr/>
      </p:nvGrpSpPr>
      <p:grpSpPr>
        <a:xfrm>
          <a:off x="0" y="0"/>
          <a:ext cx="0" cy="0"/>
          <a:chOff x="0" y="0"/>
          <a:chExt cx="0" cy="0"/>
        </a:xfrm>
      </p:grpSpPr>
      <p:grpSp>
        <p:nvGrpSpPr>
          <p:cNvPr id="1369" name="Google Shape;1369;p45"/>
          <p:cNvGrpSpPr/>
          <p:nvPr/>
        </p:nvGrpSpPr>
        <p:grpSpPr>
          <a:xfrm>
            <a:off x="5560701" y="1195611"/>
            <a:ext cx="1588072" cy="5112151"/>
            <a:chOff x="5255021" y="1144623"/>
            <a:chExt cx="1501202" cy="4831768"/>
          </a:xfrm>
        </p:grpSpPr>
        <p:grpSp>
          <p:nvGrpSpPr>
            <p:cNvPr id="1370" name="Google Shape;1370;p45"/>
            <p:cNvGrpSpPr/>
            <p:nvPr/>
          </p:nvGrpSpPr>
          <p:grpSpPr>
            <a:xfrm>
              <a:off x="5255021" y="1144623"/>
              <a:ext cx="1501202" cy="4831768"/>
              <a:chOff x="5545013" y="1400412"/>
              <a:chExt cx="1331032" cy="4284059"/>
            </a:xfrm>
          </p:grpSpPr>
          <p:grpSp>
            <p:nvGrpSpPr>
              <p:cNvPr id="1371" name="Google Shape;1371;p45"/>
              <p:cNvGrpSpPr/>
              <p:nvPr/>
            </p:nvGrpSpPr>
            <p:grpSpPr>
              <a:xfrm>
                <a:off x="5545013" y="1400412"/>
                <a:ext cx="1331032" cy="4284059"/>
                <a:chOff x="5545013" y="1400412"/>
                <a:chExt cx="1331032" cy="4284059"/>
              </a:xfrm>
            </p:grpSpPr>
            <p:grpSp>
              <p:nvGrpSpPr>
                <p:cNvPr id="1372" name="Google Shape;1372;p45"/>
                <p:cNvGrpSpPr/>
                <p:nvPr/>
              </p:nvGrpSpPr>
              <p:grpSpPr>
                <a:xfrm>
                  <a:off x="5545013" y="1400412"/>
                  <a:ext cx="1331032" cy="4284059"/>
                  <a:chOff x="5545013" y="1367879"/>
                  <a:chExt cx="1331032" cy="4284059"/>
                </a:xfrm>
              </p:grpSpPr>
              <p:grpSp>
                <p:nvGrpSpPr>
                  <p:cNvPr id="1373" name="Google Shape;1373;p45"/>
                  <p:cNvGrpSpPr/>
                  <p:nvPr/>
                </p:nvGrpSpPr>
                <p:grpSpPr>
                  <a:xfrm flipH="1" rot="10800000">
                    <a:off x="5752457" y="3096071"/>
                    <a:ext cx="916146" cy="2555867"/>
                    <a:chOff x="4324246" y="598916"/>
                    <a:chExt cx="1027112" cy="2865438"/>
                  </a:xfrm>
                </p:grpSpPr>
                <p:sp>
                  <p:nvSpPr>
                    <p:cNvPr id="1374" name="Google Shape;1374;p45"/>
                    <p:cNvSpPr/>
                    <p:nvPr/>
                  </p:nvSpPr>
                  <p:spPr>
                    <a:xfrm>
                      <a:off x="4324246" y="598916"/>
                      <a:ext cx="1027112" cy="2865438"/>
                    </a:xfrm>
                    <a:custGeom>
                      <a:rect b="b" l="l" r="r" t="t"/>
                      <a:pathLst>
                        <a:path extrusionOk="0" h="764" w="274">
                          <a:moveTo>
                            <a:pt x="137" y="764"/>
                          </a:moveTo>
                          <a:cubicBezTo>
                            <a:pt x="61" y="764"/>
                            <a:pt x="0" y="706"/>
                            <a:pt x="0" y="636"/>
                          </a:cubicBezTo>
                          <a:cubicBezTo>
                            <a:pt x="0" y="128"/>
                            <a:pt x="0" y="128"/>
                            <a:pt x="0" y="128"/>
                          </a:cubicBezTo>
                          <a:cubicBezTo>
                            <a:pt x="0" y="58"/>
                            <a:pt x="61" y="0"/>
                            <a:pt x="137" y="0"/>
                          </a:cubicBezTo>
                          <a:cubicBezTo>
                            <a:pt x="137" y="0"/>
                            <a:pt x="137" y="0"/>
                            <a:pt x="137" y="0"/>
                          </a:cubicBezTo>
                          <a:cubicBezTo>
                            <a:pt x="213" y="0"/>
                            <a:pt x="274" y="59"/>
                            <a:pt x="274" y="130"/>
                          </a:cubicBezTo>
                          <a:cubicBezTo>
                            <a:pt x="274" y="636"/>
                            <a:pt x="274" y="636"/>
                            <a:pt x="274" y="636"/>
                          </a:cubicBezTo>
                          <a:cubicBezTo>
                            <a:pt x="274" y="706"/>
                            <a:pt x="213" y="764"/>
                            <a:pt x="137" y="764"/>
                          </a:cubicBezTo>
                          <a:close/>
                        </a:path>
                      </a:pathLst>
                    </a:custGeom>
                    <a:gradFill>
                      <a:gsLst>
                        <a:gs pos="0">
                          <a:srgbClr val="FFFFFF"/>
                        </a:gs>
                        <a:gs pos="39000">
                          <a:srgbClr val="FFFFFF"/>
                        </a:gs>
                        <a:gs pos="100000">
                          <a:srgbClr val="AFAFB0"/>
                        </a:gs>
                      </a:gsLst>
                      <a:lin ang="8100000" scaled="0"/>
                    </a:gra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375" name="Google Shape;1375;p45"/>
                    <p:cNvSpPr/>
                    <p:nvPr/>
                  </p:nvSpPr>
                  <p:spPr>
                    <a:xfrm>
                      <a:off x="4352027" y="629873"/>
                      <a:ext cx="971550" cy="2803525"/>
                    </a:xfrm>
                    <a:custGeom>
                      <a:rect b="b" l="l" r="r" t="t"/>
                      <a:pathLst>
                        <a:path extrusionOk="0" h="748" w="259">
                          <a:moveTo>
                            <a:pt x="130" y="748"/>
                          </a:moveTo>
                          <a:cubicBezTo>
                            <a:pt x="58" y="748"/>
                            <a:pt x="0" y="692"/>
                            <a:pt x="0" y="622"/>
                          </a:cubicBezTo>
                          <a:cubicBezTo>
                            <a:pt x="0" y="125"/>
                            <a:pt x="0" y="125"/>
                            <a:pt x="0" y="125"/>
                          </a:cubicBezTo>
                          <a:cubicBezTo>
                            <a:pt x="0" y="56"/>
                            <a:pt x="58" y="0"/>
                            <a:pt x="130" y="0"/>
                          </a:cubicBezTo>
                          <a:cubicBezTo>
                            <a:pt x="130" y="0"/>
                            <a:pt x="130" y="0"/>
                            <a:pt x="130" y="0"/>
                          </a:cubicBezTo>
                          <a:cubicBezTo>
                            <a:pt x="201" y="0"/>
                            <a:pt x="259" y="56"/>
                            <a:pt x="259" y="125"/>
                          </a:cubicBezTo>
                          <a:cubicBezTo>
                            <a:pt x="259" y="622"/>
                            <a:pt x="259" y="622"/>
                            <a:pt x="259" y="622"/>
                          </a:cubicBezTo>
                          <a:cubicBezTo>
                            <a:pt x="259" y="692"/>
                            <a:pt x="201" y="748"/>
                            <a:pt x="130" y="748"/>
                          </a:cubicBezTo>
                          <a:close/>
                        </a:path>
                      </a:pathLst>
                    </a:cu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grpSp>
              <p:grpSp>
                <p:nvGrpSpPr>
                  <p:cNvPr id="1376" name="Google Shape;1376;p45"/>
                  <p:cNvGrpSpPr/>
                  <p:nvPr/>
                </p:nvGrpSpPr>
                <p:grpSpPr>
                  <a:xfrm>
                    <a:off x="5752456" y="1367879"/>
                    <a:ext cx="916146" cy="2555867"/>
                    <a:chOff x="4324246" y="598916"/>
                    <a:chExt cx="1027112" cy="2865438"/>
                  </a:xfrm>
                </p:grpSpPr>
                <p:sp>
                  <p:nvSpPr>
                    <p:cNvPr id="1377" name="Google Shape;1377;p45"/>
                    <p:cNvSpPr/>
                    <p:nvPr/>
                  </p:nvSpPr>
                  <p:spPr>
                    <a:xfrm>
                      <a:off x="4324246" y="598916"/>
                      <a:ext cx="1027112" cy="2865438"/>
                    </a:xfrm>
                    <a:custGeom>
                      <a:rect b="b" l="l" r="r" t="t"/>
                      <a:pathLst>
                        <a:path extrusionOk="0" h="764" w="274">
                          <a:moveTo>
                            <a:pt x="137" y="764"/>
                          </a:moveTo>
                          <a:cubicBezTo>
                            <a:pt x="61" y="764"/>
                            <a:pt x="0" y="706"/>
                            <a:pt x="0" y="636"/>
                          </a:cubicBezTo>
                          <a:cubicBezTo>
                            <a:pt x="0" y="128"/>
                            <a:pt x="0" y="128"/>
                            <a:pt x="0" y="128"/>
                          </a:cubicBezTo>
                          <a:cubicBezTo>
                            <a:pt x="0" y="58"/>
                            <a:pt x="61" y="0"/>
                            <a:pt x="137" y="0"/>
                          </a:cubicBezTo>
                          <a:cubicBezTo>
                            <a:pt x="137" y="0"/>
                            <a:pt x="137" y="0"/>
                            <a:pt x="137" y="0"/>
                          </a:cubicBezTo>
                          <a:cubicBezTo>
                            <a:pt x="213" y="0"/>
                            <a:pt x="274" y="59"/>
                            <a:pt x="274" y="130"/>
                          </a:cubicBezTo>
                          <a:cubicBezTo>
                            <a:pt x="274" y="636"/>
                            <a:pt x="274" y="636"/>
                            <a:pt x="274" y="636"/>
                          </a:cubicBezTo>
                          <a:cubicBezTo>
                            <a:pt x="274" y="706"/>
                            <a:pt x="213" y="764"/>
                            <a:pt x="137" y="764"/>
                          </a:cubicBezTo>
                          <a:close/>
                        </a:path>
                      </a:pathLst>
                    </a:custGeom>
                    <a:gradFill>
                      <a:gsLst>
                        <a:gs pos="0">
                          <a:srgbClr val="FFFFFF"/>
                        </a:gs>
                        <a:gs pos="39000">
                          <a:srgbClr val="FFFFFF"/>
                        </a:gs>
                        <a:gs pos="100000">
                          <a:srgbClr val="AFAFB0"/>
                        </a:gs>
                      </a:gsLst>
                      <a:lin ang="8100000" scaled="0"/>
                    </a:gra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378" name="Google Shape;1378;p45"/>
                    <p:cNvSpPr/>
                    <p:nvPr/>
                  </p:nvSpPr>
                  <p:spPr>
                    <a:xfrm>
                      <a:off x="4352027" y="629873"/>
                      <a:ext cx="971550" cy="2803525"/>
                    </a:xfrm>
                    <a:custGeom>
                      <a:rect b="b" l="l" r="r" t="t"/>
                      <a:pathLst>
                        <a:path extrusionOk="0" h="748" w="259">
                          <a:moveTo>
                            <a:pt x="130" y="748"/>
                          </a:moveTo>
                          <a:cubicBezTo>
                            <a:pt x="58" y="748"/>
                            <a:pt x="0" y="692"/>
                            <a:pt x="0" y="622"/>
                          </a:cubicBezTo>
                          <a:cubicBezTo>
                            <a:pt x="0" y="125"/>
                            <a:pt x="0" y="125"/>
                            <a:pt x="0" y="125"/>
                          </a:cubicBezTo>
                          <a:cubicBezTo>
                            <a:pt x="0" y="56"/>
                            <a:pt x="58" y="0"/>
                            <a:pt x="130" y="0"/>
                          </a:cubicBezTo>
                          <a:cubicBezTo>
                            <a:pt x="130" y="0"/>
                            <a:pt x="130" y="0"/>
                            <a:pt x="130" y="0"/>
                          </a:cubicBezTo>
                          <a:cubicBezTo>
                            <a:pt x="201" y="0"/>
                            <a:pt x="259" y="56"/>
                            <a:pt x="259" y="125"/>
                          </a:cubicBezTo>
                          <a:cubicBezTo>
                            <a:pt x="259" y="622"/>
                            <a:pt x="259" y="622"/>
                            <a:pt x="259" y="622"/>
                          </a:cubicBezTo>
                          <a:cubicBezTo>
                            <a:pt x="259" y="692"/>
                            <a:pt x="201" y="748"/>
                            <a:pt x="130" y="748"/>
                          </a:cubicBezTo>
                          <a:close/>
                        </a:path>
                      </a:pathLst>
                    </a:cu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grpSp>
              <p:grpSp>
                <p:nvGrpSpPr>
                  <p:cNvPr id="1379" name="Google Shape;1379;p45"/>
                  <p:cNvGrpSpPr/>
                  <p:nvPr/>
                </p:nvGrpSpPr>
                <p:grpSpPr>
                  <a:xfrm>
                    <a:off x="5545013" y="2844392"/>
                    <a:ext cx="1331032" cy="1331032"/>
                    <a:chOff x="6481117" y="231937"/>
                    <a:chExt cx="1492250" cy="1492250"/>
                  </a:xfrm>
                </p:grpSpPr>
                <p:grpSp>
                  <p:nvGrpSpPr>
                    <p:cNvPr id="1380" name="Google Shape;1380;p45"/>
                    <p:cNvGrpSpPr/>
                    <p:nvPr/>
                  </p:nvGrpSpPr>
                  <p:grpSpPr>
                    <a:xfrm>
                      <a:off x="6481117" y="231937"/>
                      <a:ext cx="1492250" cy="1492250"/>
                      <a:chOff x="2232645" y="3355181"/>
                      <a:chExt cx="1492250" cy="1492250"/>
                    </a:xfrm>
                  </p:grpSpPr>
                  <p:sp>
                    <p:nvSpPr>
                      <p:cNvPr id="1381" name="Google Shape;1381;p45"/>
                      <p:cNvSpPr/>
                      <p:nvPr/>
                    </p:nvSpPr>
                    <p:spPr>
                      <a:xfrm>
                        <a:off x="2232645" y="3355181"/>
                        <a:ext cx="1492250" cy="1492250"/>
                      </a:xfrm>
                      <a:prstGeom prst="ellipse">
                        <a:avLst/>
                      </a:prstGeom>
                      <a:gradFill>
                        <a:gsLst>
                          <a:gs pos="0">
                            <a:srgbClr val="FFFFFF"/>
                          </a:gs>
                          <a:gs pos="100000">
                            <a:srgbClr val="E1E1E3"/>
                          </a:gs>
                        </a:gsLst>
                        <a:lin ang="8100000" scaled="0"/>
                      </a:gra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382" name="Google Shape;1382;p45"/>
                      <p:cNvSpPr/>
                      <p:nvPr/>
                    </p:nvSpPr>
                    <p:spPr>
                      <a:xfrm>
                        <a:off x="2266777" y="3390900"/>
                        <a:ext cx="1423987" cy="1420813"/>
                      </a:xfrm>
                      <a:prstGeom prst="ellipse">
                        <a:avLst/>
                      </a:pr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grpSp>
                <p:sp>
                  <p:nvSpPr>
                    <p:cNvPr id="1383" name="Google Shape;1383;p45"/>
                    <p:cNvSpPr/>
                    <p:nvPr/>
                  </p:nvSpPr>
                  <p:spPr>
                    <a:xfrm>
                      <a:off x="6804023" y="580843"/>
                      <a:ext cx="815976" cy="814388"/>
                    </a:xfrm>
                    <a:prstGeom prst="ellipse">
                      <a:avLst/>
                    </a:pr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grpSp>
            </p:grpSp>
            <p:grpSp>
              <p:nvGrpSpPr>
                <p:cNvPr id="1384" name="Google Shape;1384;p45"/>
                <p:cNvGrpSpPr/>
                <p:nvPr/>
              </p:nvGrpSpPr>
              <p:grpSpPr>
                <a:xfrm>
                  <a:off x="5956166" y="1511895"/>
                  <a:ext cx="508726" cy="451429"/>
                  <a:chOff x="1080517" y="1568829"/>
                  <a:chExt cx="508726" cy="451429"/>
                </a:xfrm>
              </p:grpSpPr>
              <p:sp>
                <p:nvSpPr>
                  <p:cNvPr id="1385" name="Google Shape;1385;p45"/>
                  <p:cNvSpPr/>
                  <p:nvPr/>
                </p:nvSpPr>
                <p:spPr>
                  <a:xfrm>
                    <a:off x="1080517" y="1568829"/>
                    <a:ext cx="390661" cy="451429"/>
                  </a:xfrm>
                  <a:custGeom>
                    <a:rect b="b" l="l" r="r" t="t"/>
                    <a:pathLst>
                      <a:path extrusionOk="0" h="110" w="95">
                        <a:moveTo>
                          <a:pt x="76" y="46"/>
                        </a:moveTo>
                        <a:cubicBezTo>
                          <a:pt x="83" y="61"/>
                          <a:pt x="81" y="77"/>
                          <a:pt x="71" y="85"/>
                        </a:cubicBezTo>
                        <a:cubicBezTo>
                          <a:pt x="58" y="94"/>
                          <a:pt x="38" y="87"/>
                          <a:pt x="26" y="70"/>
                        </a:cubicBezTo>
                        <a:cubicBezTo>
                          <a:pt x="14" y="53"/>
                          <a:pt x="14" y="32"/>
                          <a:pt x="27" y="24"/>
                        </a:cubicBezTo>
                        <a:cubicBezTo>
                          <a:pt x="39" y="15"/>
                          <a:pt x="59" y="21"/>
                          <a:pt x="71" y="38"/>
                        </a:cubicBezTo>
                        <a:cubicBezTo>
                          <a:pt x="79" y="33"/>
                          <a:pt x="79" y="33"/>
                          <a:pt x="79" y="33"/>
                        </a:cubicBezTo>
                        <a:cubicBezTo>
                          <a:pt x="79" y="33"/>
                          <a:pt x="79" y="33"/>
                          <a:pt x="79" y="33"/>
                        </a:cubicBezTo>
                        <a:cubicBezTo>
                          <a:pt x="62" y="9"/>
                          <a:pt x="35" y="0"/>
                          <a:pt x="18" y="12"/>
                        </a:cubicBezTo>
                        <a:cubicBezTo>
                          <a:pt x="1" y="25"/>
                          <a:pt x="0" y="54"/>
                          <a:pt x="17" y="77"/>
                        </a:cubicBezTo>
                        <a:cubicBezTo>
                          <a:pt x="34" y="100"/>
                          <a:pt x="61" y="110"/>
                          <a:pt x="78" y="97"/>
                        </a:cubicBezTo>
                        <a:cubicBezTo>
                          <a:pt x="93" y="87"/>
                          <a:pt x="95" y="63"/>
                          <a:pt x="84" y="41"/>
                        </a:cubicBezTo>
                        <a:lnTo>
                          <a:pt x="76" y="46"/>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386" name="Google Shape;1386;p45"/>
                  <p:cNvSpPr/>
                  <p:nvPr/>
                </p:nvSpPr>
                <p:spPr>
                  <a:xfrm>
                    <a:off x="1224627" y="1719884"/>
                    <a:ext cx="123276" cy="144111"/>
                  </a:xfrm>
                  <a:custGeom>
                    <a:rect b="b" l="l" r="r" t="t"/>
                    <a:pathLst>
                      <a:path extrusionOk="0" h="35" w="30">
                        <a:moveTo>
                          <a:pt x="18" y="22"/>
                        </a:moveTo>
                        <a:cubicBezTo>
                          <a:pt x="17" y="23"/>
                          <a:pt x="15" y="23"/>
                          <a:pt x="14" y="23"/>
                        </a:cubicBezTo>
                        <a:cubicBezTo>
                          <a:pt x="13" y="23"/>
                          <a:pt x="11" y="22"/>
                          <a:pt x="10" y="21"/>
                        </a:cubicBezTo>
                        <a:cubicBezTo>
                          <a:pt x="10" y="20"/>
                          <a:pt x="10" y="19"/>
                          <a:pt x="10" y="17"/>
                        </a:cubicBezTo>
                        <a:cubicBezTo>
                          <a:pt x="10" y="16"/>
                          <a:pt x="11" y="15"/>
                          <a:pt x="13" y="14"/>
                        </a:cubicBezTo>
                        <a:cubicBezTo>
                          <a:pt x="23" y="8"/>
                          <a:pt x="23" y="8"/>
                          <a:pt x="23" y="8"/>
                        </a:cubicBezTo>
                        <a:cubicBezTo>
                          <a:pt x="18" y="2"/>
                          <a:pt x="10" y="0"/>
                          <a:pt x="5" y="4"/>
                        </a:cubicBezTo>
                        <a:cubicBezTo>
                          <a:pt x="0" y="8"/>
                          <a:pt x="0" y="17"/>
                          <a:pt x="5" y="24"/>
                        </a:cubicBezTo>
                        <a:cubicBezTo>
                          <a:pt x="10" y="32"/>
                          <a:pt x="19" y="35"/>
                          <a:pt x="25" y="31"/>
                        </a:cubicBezTo>
                        <a:cubicBezTo>
                          <a:pt x="29" y="28"/>
                          <a:pt x="30" y="22"/>
                          <a:pt x="28" y="16"/>
                        </a:cubicBezTo>
                        <a:lnTo>
                          <a:pt x="18" y="22"/>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387" name="Google Shape;1387;p45"/>
                  <p:cNvSpPr/>
                  <p:nvPr/>
                </p:nvSpPr>
                <p:spPr>
                  <a:xfrm>
                    <a:off x="1278452" y="1641752"/>
                    <a:ext cx="274330" cy="159736"/>
                  </a:xfrm>
                  <a:custGeom>
                    <a:rect b="b" l="l" r="r" t="t"/>
                    <a:pathLst>
                      <a:path extrusionOk="0" h="39" w="67">
                        <a:moveTo>
                          <a:pt x="67" y="1"/>
                        </a:moveTo>
                        <a:cubicBezTo>
                          <a:pt x="67" y="1"/>
                          <a:pt x="67" y="2"/>
                          <a:pt x="66" y="3"/>
                        </a:cubicBezTo>
                        <a:cubicBezTo>
                          <a:pt x="3" y="38"/>
                          <a:pt x="3" y="38"/>
                          <a:pt x="3" y="38"/>
                        </a:cubicBezTo>
                        <a:cubicBezTo>
                          <a:pt x="2" y="39"/>
                          <a:pt x="1" y="38"/>
                          <a:pt x="0" y="38"/>
                        </a:cubicBezTo>
                        <a:cubicBezTo>
                          <a:pt x="0" y="37"/>
                          <a:pt x="0" y="36"/>
                          <a:pt x="1" y="35"/>
                        </a:cubicBezTo>
                        <a:cubicBezTo>
                          <a:pt x="65" y="0"/>
                          <a:pt x="65" y="0"/>
                          <a:pt x="65" y="0"/>
                        </a:cubicBezTo>
                        <a:cubicBezTo>
                          <a:pt x="66" y="0"/>
                          <a:pt x="67" y="0"/>
                          <a:pt x="67" y="1"/>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388" name="Google Shape;1388;p45"/>
                  <p:cNvSpPr/>
                  <p:nvPr/>
                </p:nvSpPr>
                <p:spPr>
                  <a:xfrm>
                    <a:off x="1486804" y="1596609"/>
                    <a:ext cx="65978" cy="65978"/>
                  </a:xfrm>
                  <a:custGeom>
                    <a:rect b="b" l="l" r="r" t="t"/>
                    <a:pathLst>
                      <a:path extrusionOk="0" h="38" w="38">
                        <a:moveTo>
                          <a:pt x="0" y="38"/>
                        </a:moveTo>
                        <a:lnTo>
                          <a:pt x="31" y="19"/>
                        </a:lnTo>
                        <a:lnTo>
                          <a:pt x="38" y="0"/>
                        </a:lnTo>
                        <a:lnTo>
                          <a:pt x="7" y="19"/>
                        </a:lnTo>
                        <a:lnTo>
                          <a:pt x="0" y="38"/>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389" name="Google Shape;1389;p45"/>
                  <p:cNvSpPr/>
                  <p:nvPr/>
                </p:nvSpPr>
                <p:spPr>
                  <a:xfrm>
                    <a:off x="1502430" y="1662587"/>
                    <a:ext cx="86813" cy="32990"/>
                  </a:xfrm>
                  <a:custGeom>
                    <a:rect b="b" l="l" r="r" t="t"/>
                    <a:pathLst>
                      <a:path extrusionOk="0" h="19" w="50">
                        <a:moveTo>
                          <a:pt x="0" y="17"/>
                        </a:moveTo>
                        <a:lnTo>
                          <a:pt x="31" y="0"/>
                        </a:lnTo>
                        <a:lnTo>
                          <a:pt x="50" y="3"/>
                        </a:lnTo>
                        <a:lnTo>
                          <a:pt x="22" y="19"/>
                        </a:lnTo>
                        <a:lnTo>
                          <a:pt x="0" y="17"/>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grpSp>
            <p:grpSp>
              <p:nvGrpSpPr>
                <p:cNvPr id="1390" name="Google Shape;1390;p45"/>
                <p:cNvGrpSpPr/>
                <p:nvPr/>
              </p:nvGrpSpPr>
              <p:grpSpPr>
                <a:xfrm>
                  <a:off x="6003046" y="5121560"/>
                  <a:ext cx="414967" cy="409759"/>
                  <a:chOff x="936501" y="5326313"/>
                  <a:chExt cx="414967" cy="409759"/>
                </a:xfrm>
              </p:grpSpPr>
              <p:sp>
                <p:nvSpPr>
                  <p:cNvPr id="1391" name="Google Shape;1391;p45"/>
                  <p:cNvSpPr/>
                  <p:nvPr/>
                </p:nvSpPr>
                <p:spPr>
                  <a:xfrm>
                    <a:off x="936501" y="5326313"/>
                    <a:ext cx="303847" cy="298638"/>
                  </a:xfrm>
                  <a:custGeom>
                    <a:rect b="b" l="l" r="r" t="t"/>
                    <a:pathLst>
                      <a:path extrusionOk="0" h="73" w="74">
                        <a:moveTo>
                          <a:pt x="37" y="0"/>
                        </a:moveTo>
                        <a:cubicBezTo>
                          <a:pt x="17" y="0"/>
                          <a:pt x="0" y="17"/>
                          <a:pt x="0" y="37"/>
                        </a:cubicBezTo>
                        <a:cubicBezTo>
                          <a:pt x="0" y="57"/>
                          <a:pt x="17" y="73"/>
                          <a:pt x="37" y="73"/>
                        </a:cubicBezTo>
                        <a:cubicBezTo>
                          <a:pt x="57" y="73"/>
                          <a:pt x="74" y="57"/>
                          <a:pt x="74" y="37"/>
                        </a:cubicBezTo>
                        <a:cubicBezTo>
                          <a:pt x="74" y="17"/>
                          <a:pt x="57" y="0"/>
                          <a:pt x="37" y="0"/>
                        </a:cubicBezTo>
                        <a:close/>
                        <a:moveTo>
                          <a:pt x="37" y="67"/>
                        </a:moveTo>
                        <a:cubicBezTo>
                          <a:pt x="20" y="67"/>
                          <a:pt x="7" y="53"/>
                          <a:pt x="7" y="37"/>
                        </a:cubicBezTo>
                        <a:cubicBezTo>
                          <a:pt x="7" y="20"/>
                          <a:pt x="20" y="7"/>
                          <a:pt x="37" y="7"/>
                        </a:cubicBezTo>
                        <a:cubicBezTo>
                          <a:pt x="54" y="7"/>
                          <a:pt x="67" y="20"/>
                          <a:pt x="67" y="37"/>
                        </a:cubicBezTo>
                        <a:cubicBezTo>
                          <a:pt x="67" y="53"/>
                          <a:pt x="54" y="67"/>
                          <a:pt x="37" y="67"/>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392" name="Google Shape;1392;p45"/>
                  <p:cNvSpPr/>
                  <p:nvPr/>
                </p:nvSpPr>
                <p:spPr>
                  <a:xfrm>
                    <a:off x="1198677" y="5579808"/>
                    <a:ext cx="152791" cy="156264"/>
                  </a:xfrm>
                  <a:custGeom>
                    <a:rect b="b" l="l" r="r" t="t"/>
                    <a:pathLst>
                      <a:path extrusionOk="0" h="38" w="37">
                        <a:moveTo>
                          <a:pt x="32" y="35"/>
                        </a:moveTo>
                        <a:cubicBezTo>
                          <a:pt x="34" y="33"/>
                          <a:pt x="34" y="33"/>
                          <a:pt x="34" y="33"/>
                        </a:cubicBezTo>
                        <a:cubicBezTo>
                          <a:pt x="36" y="31"/>
                          <a:pt x="37" y="28"/>
                          <a:pt x="36" y="27"/>
                        </a:cubicBezTo>
                        <a:cubicBezTo>
                          <a:pt x="30" y="21"/>
                          <a:pt x="30" y="21"/>
                          <a:pt x="30" y="21"/>
                        </a:cubicBezTo>
                        <a:cubicBezTo>
                          <a:pt x="9" y="0"/>
                          <a:pt x="9" y="0"/>
                          <a:pt x="9" y="0"/>
                        </a:cubicBezTo>
                        <a:cubicBezTo>
                          <a:pt x="0" y="10"/>
                          <a:pt x="0" y="10"/>
                          <a:pt x="0" y="10"/>
                        </a:cubicBezTo>
                        <a:cubicBezTo>
                          <a:pt x="26" y="36"/>
                          <a:pt x="26" y="36"/>
                          <a:pt x="26" y="36"/>
                        </a:cubicBezTo>
                        <a:cubicBezTo>
                          <a:pt x="28" y="38"/>
                          <a:pt x="30" y="37"/>
                          <a:pt x="32" y="35"/>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grpSp>
          </p:grpSp>
          <p:sp>
            <p:nvSpPr>
              <p:cNvPr id="1393" name="Google Shape;1393;p45"/>
              <p:cNvSpPr txBox="1"/>
              <p:nvPr/>
            </p:nvSpPr>
            <p:spPr>
              <a:xfrm>
                <a:off x="6004501" y="3292078"/>
                <a:ext cx="353621" cy="50746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3334"/>
                  <a:buFont typeface="Cambria"/>
                  <a:buNone/>
                </a:pPr>
                <a:r>
                  <a:rPr b="0" i="0" lang="tr-TR" sz="3334" u="none" cap="none" strike="noStrike">
                    <a:solidFill>
                      <a:srgbClr val="FFFFFF"/>
                    </a:solidFill>
                    <a:latin typeface="Cambria"/>
                    <a:ea typeface="Cambria"/>
                    <a:cs typeface="Cambria"/>
                    <a:sym typeface="Cambria"/>
                  </a:rPr>
                  <a:t>1</a:t>
                </a:r>
                <a:endParaRPr b="0" i="0" sz="3334" u="none" cap="none" strike="noStrike">
                  <a:solidFill>
                    <a:srgbClr val="FFFFFF"/>
                  </a:solidFill>
                  <a:latin typeface="Cambria"/>
                  <a:ea typeface="Cambria"/>
                  <a:cs typeface="Cambria"/>
                  <a:sym typeface="Cambria"/>
                </a:endParaRPr>
              </a:p>
            </p:txBody>
          </p:sp>
        </p:grpSp>
        <p:sp>
          <p:nvSpPr>
            <p:cNvPr id="1394" name="Google Shape;1394;p45"/>
            <p:cNvSpPr txBox="1"/>
            <p:nvPr/>
          </p:nvSpPr>
          <p:spPr>
            <a:xfrm>
              <a:off x="5544680" y="4680802"/>
              <a:ext cx="914242" cy="26180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200">
                  <a:solidFill>
                    <a:srgbClr val="FFFFFF"/>
                  </a:solidFill>
                  <a:latin typeface="Cambria"/>
                  <a:ea typeface="Cambria"/>
                  <a:cs typeface="Cambria"/>
                  <a:sym typeface="Cambria"/>
                </a:rPr>
                <a:t>Think</a:t>
              </a:r>
              <a:endParaRPr b="0" i="0" sz="1200" u="none" cap="none" strike="noStrike">
                <a:solidFill>
                  <a:srgbClr val="FFFFFF"/>
                </a:solidFill>
                <a:latin typeface="Cambria"/>
                <a:ea typeface="Cambria"/>
                <a:cs typeface="Cambria"/>
                <a:sym typeface="Cambria"/>
              </a:endParaRPr>
            </a:p>
          </p:txBody>
        </p:sp>
        <p:sp>
          <p:nvSpPr>
            <p:cNvPr id="1395" name="Google Shape;1395;p45"/>
            <p:cNvSpPr txBox="1"/>
            <p:nvPr/>
          </p:nvSpPr>
          <p:spPr>
            <a:xfrm>
              <a:off x="5544680" y="1886449"/>
              <a:ext cx="929573" cy="2618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rgbClr val="FFFFFF"/>
                  </a:solidFill>
                  <a:latin typeface="Cambria"/>
                  <a:ea typeface="Cambria"/>
                  <a:cs typeface="Cambria"/>
                  <a:sym typeface="Cambria"/>
                </a:rPr>
                <a:t>Infographic</a:t>
              </a:r>
              <a:endParaRPr b="0" i="0" sz="1200" u="none" cap="none" strike="noStrike">
                <a:solidFill>
                  <a:srgbClr val="FFFFFF"/>
                </a:solidFill>
                <a:latin typeface="Cambria"/>
                <a:ea typeface="Cambria"/>
                <a:cs typeface="Cambria"/>
                <a:sym typeface="Cambria"/>
              </a:endParaRPr>
            </a:p>
          </p:txBody>
        </p:sp>
      </p:grpSp>
      <p:grpSp>
        <p:nvGrpSpPr>
          <p:cNvPr id="1396" name="Google Shape;1396;p45"/>
          <p:cNvGrpSpPr/>
          <p:nvPr/>
        </p:nvGrpSpPr>
        <p:grpSpPr>
          <a:xfrm>
            <a:off x="7472947" y="1195611"/>
            <a:ext cx="1588072" cy="5112151"/>
            <a:chOff x="7062664" y="1144623"/>
            <a:chExt cx="1501202" cy="4831768"/>
          </a:xfrm>
        </p:grpSpPr>
        <p:grpSp>
          <p:nvGrpSpPr>
            <p:cNvPr id="1397" name="Google Shape;1397;p45"/>
            <p:cNvGrpSpPr/>
            <p:nvPr/>
          </p:nvGrpSpPr>
          <p:grpSpPr>
            <a:xfrm>
              <a:off x="7062664" y="1144623"/>
              <a:ext cx="1501202" cy="4831768"/>
              <a:chOff x="7165361" y="1360046"/>
              <a:chExt cx="1331032" cy="4284059"/>
            </a:xfrm>
          </p:grpSpPr>
          <p:grpSp>
            <p:nvGrpSpPr>
              <p:cNvPr id="1398" name="Google Shape;1398;p45"/>
              <p:cNvGrpSpPr/>
              <p:nvPr/>
            </p:nvGrpSpPr>
            <p:grpSpPr>
              <a:xfrm>
                <a:off x="7165361" y="1360046"/>
                <a:ext cx="1331032" cy="4284059"/>
                <a:chOff x="7165361" y="1360046"/>
                <a:chExt cx="1331032" cy="4284059"/>
              </a:xfrm>
            </p:grpSpPr>
            <p:grpSp>
              <p:nvGrpSpPr>
                <p:cNvPr id="1399" name="Google Shape;1399;p45"/>
                <p:cNvGrpSpPr/>
                <p:nvPr/>
              </p:nvGrpSpPr>
              <p:grpSpPr>
                <a:xfrm>
                  <a:off x="7165361" y="1360046"/>
                  <a:ext cx="1331032" cy="4284059"/>
                  <a:chOff x="7165361" y="1367879"/>
                  <a:chExt cx="1331032" cy="4284059"/>
                </a:xfrm>
              </p:grpSpPr>
              <p:grpSp>
                <p:nvGrpSpPr>
                  <p:cNvPr id="1400" name="Google Shape;1400;p45"/>
                  <p:cNvGrpSpPr/>
                  <p:nvPr/>
                </p:nvGrpSpPr>
                <p:grpSpPr>
                  <a:xfrm flipH="1" rot="10800000">
                    <a:off x="7372805" y="3096071"/>
                    <a:ext cx="916146" cy="2555867"/>
                    <a:chOff x="4324246" y="598916"/>
                    <a:chExt cx="1027112" cy="2865438"/>
                  </a:xfrm>
                </p:grpSpPr>
                <p:sp>
                  <p:nvSpPr>
                    <p:cNvPr id="1401" name="Google Shape;1401;p45"/>
                    <p:cNvSpPr/>
                    <p:nvPr/>
                  </p:nvSpPr>
                  <p:spPr>
                    <a:xfrm>
                      <a:off x="4324246" y="598916"/>
                      <a:ext cx="1027112" cy="2865438"/>
                    </a:xfrm>
                    <a:custGeom>
                      <a:rect b="b" l="l" r="r" t="t"/>
                      <a:pathLst>
                        <a:path extrusionOk="0" h="764" w="274">
                          <a:moveTo>
                            <a:pt x="137" y="764"/>
                          </a:moveTo>
                          <a:cubicBezTo>
                            <a:pt x="61" y="764"/>
                            <a:pt x="0" y="706"/>
                            <a:pt x="0" y="636"/>
                          </a:cubicBezTo>
                          <a:cubicBezTo>
                            <a:pt x="0" y="128"/>
                            <a:pt x="0" y="128"/>
                            <a:pt x="0" y="128"/>
                          </a:cubicBezTo>
                          <a:cubicBezTo>
                            <a:pt x="0" y="58"/>
                            <a:pt x="61" y="0"/>
                            <a:pt x="137" y="0"/>
                          </a:cubicBezTo>
                          <a:cubicBezTo>
                            <a:pt x="137" y="0"/>
                            <a:pt x="137" y="0"/>
                            <a:pt x="137" y="0"/>
                          </a:cubicBezTo>
                          <a:cubicBezTo>
                            <a:pt x="213" y="0"/>
                            <a:pt x="274" y="59"/>
                            <a:pt x="274" y="130"/>
                          </a:cubicBezTo>
                          <a:cubicBezTo>
                            <a:pt x="274" y="636"/>
                            <a:pt x="274" y="636"/>
                            <a:pt x="274" y="636"/>
                          </a:cubicBezTo>
                          <a:cubicBezTo>
                            <a:pt x="274" y="706"/>
                            <a:pt x="213" y="764"/>
                            <a:pt x="137" y="764"/>
                          </a:cubicBezTo>
                          <a:close/>
                        </a:path>
                      </a:pathLst>
                    </a:custGeom>
                    <a:gradFill>
                      <a:gsLst>
                        <a:gs pos="0">
                          <a:srgbClr val="FFFFFF"/>
                        </a:gs>
                        <a:gs pos="39000">
                          <a:srgbClr val="FFFFFF"/>
                        </a:gs>
                        <a:gs pos="100000">
                          <a:srgbClr val="AFAFB0"/>
                        </a:gs>
                      </a:gsLst>
                      <a:lin ang="8100000" scaled="0"/>
                    </a:gra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02" name="Google Shape;1402;p45"/>
                    <p:cNvSpPr/>
                    <p:nvPr/>
                  </p:nvSpPr>
                  <p:spPr>
                    <a:xfrm>
                      <a:off x="4352026" y="629873"/>
                      <a:ext cx="971550" cy="2803525"/>
                    </a:xfrm>
                    <a:custGeom>
                      <a:rect b="b" l="l" r="r" t="t"/>
                      <a:pathLst>
                        <a:path extrusionOk="0" h="748" w="259">
                          <a:moveTo>
                            <a:pt x="130" y="748"/>
                          </a:moveTo>
                          <a:cubicBezTo>
                            <a:pt x="58" y="748"/>
                            <a:pt x="0" y="692"/>
                            <a:pt x="0" y="622"/>
                          </a:cubicBezTo>
                          <a:cubicBezTo>
                            <a:pt x="0" y="125"/>
                            <a:pt x="0" y="125"/>
                            <a:pt x="0" y="125"/>
                          </a:cubicBezTo>
                          <a:cubicBezTo>
                            <a:pt x="0" y="56"/>
                            <a:pt x="58" y="0"/>
                            <a:pt x="130" y="0"/>
                          </a:cubicBezTo>
                          <a:cubicBezTo>
                            <a:pt x="130" y="0"/>
                            <a:pt x="130" y="0"/>
                            <a:pt x="130" y="0"/>
                          </a:cubicBezTo>
                          <a:cubicBezTo>
                            <a:pt x="201" y="0"/>
                            <a:pt x="259" y="56"/>
                            <a:pt x="259" y="125"/>
                          </a:cubicBezTo>
                          <a:cubicBezTo>
                            <a:pt x="259" y="622"/>
                            <a:pt x="259" y="622"/>
                            <a:pt x="259" y="622"/>
                          </a:cubicBezTo>
                          <a:cubicBezTo>
                            <a:pt x="259" y="692"/>
                            <a:pt x="201" y="748"/>
                            <a:pt x="130" y="748"/>
                          </a:cubicBez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grpSp>
              <p:grpSp>
                <p:nvGrpSpPr>
                  <p:cNvPr id="1403" name="Google Shape;1403;p45"/>
                  <p:cNvGrpSpPr/>
                  <p:nvPr/>
                </p:nvGrpSpPr>
                <p:grpSpPr>
                  <a:xfrm>
                    <a:off x="7372804" y="1367879"/>
                    <a:ext cx="916146" cy="2555867"/>
                    <a:chOff x="4324246" y="598916"/>
                    <a:chExt cx="1027112" cy="2865438"/>
                  </a:xfrm>
                </p:grpSpPr>
                <p:sp>
                  <p:nvSpPr>
                    <p:cNvPr id="1404" name="Google Shape;1404;p45"/>
                    <p:cNvSpPr/>
                    <p:nvPr/>
                  </p:nvSpPr>
                  <p:spPr>
                    <a:xfrm>
                      <a:off x="4324246" y="598916"/>
                      <a:ext cx="1027112" cy="2865438"/>
                    </a:xfrm>
                    <a:custGeom>
                      <a:rect b="b" l="l" r="r" t="t"/>
                      <a:pathLst>
                        <a:path extrusionOk="0" h="764" w="274">
                          <a:moveTo>
                            <a:pt x="137" y="764"/>
                          </a:moveTo>
                          <a:cubicBezTo>
                            <a:pt x="61" y="764"/>
                            <a:pt x="0" y="706"/>
                            <a:pt x="0" y="636"/>
                          </a:cubicBezTo>
                          <a:cubicBezTo>
                            <a:pt x="0" y="128"/>
                            <a:pt x="0" y="128"/>
                            <a:pt x="0" y="128"/>
                          </a:cubicBezTo>
                          <a:cubicBezTo>
                            <a:pt x="0" y="58"/>
                            <a:pt x="61" y="0"/>
                            <a:pt x="137" y="0"/>
                          </a:cubicBezTo>
                          <a:cubicBezTo>
                            <a:pt x="137" y="0"/>
                            <a:pt x="137" y="0"/>
                            <a:pt x="137" y="0"/>
                          </a:cubicBezTo>
                          <a:cubicBezTo>
                            <a:pt x="213" y="0"/>
                            <a:pt x="274" y="59"/>
                            <a:pt x="274" y="130"/>
                          </a:cubicBezTo>
                          <a:cubicBezTo>
                            <a:pt x="274" y="636"/>
                            <a:pt x="274" y="636"/>
                            <a:pt x="274" y="636"/>
                          </a:cubicBezTo>
                          <a:cubicBezTo>
                            <a:pt x="274" y="706"/>
                            <a:pt x="213" y="764"/>
                            <a:pt x="137" y="764"/>
                          </a:cubicBezTo>
                          <a:close/>
                        </a:path>
                      </a:pathLst>
                    </a:custGeom>
                    <a:gradFill>
                      <a:gsLst>
                        <a:gs pos="0">
                          <a:srgbClr val="FFFFFF"/>
                        </a:gs>
                        <a:gs pos="39000">
                          <a:srgbClr val="FFFFFF"/>
                        </a:gs>
                        <a:gs pos="100000">
                          <a:srgbClr val="AFAFB0"/>
                        </a:gs>
                      </a:gsLst>
                      <a:lin ang="8100000" scaled="0"/>
                    </a:gra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05" name="Google Shape;1405;p45"/>
                    <p:cNvSpPr/>
                    <p:nvPr/>
                  </p:nvSpPr>
                  <p:spPr>
                    <a:xfrm>
                      <a:off x="4353458" y="625043"/>
                      <a:ext cx="971549" cy="2803525"/>
                    </a:xfrm>
                    <a:custGeom>
                      <a:rect b="b" l="l" r="r" t="t"/>
                      <a:pathLst>
                        <a:path extrusionOk="0" h="748" w="259">
                          <a:moveTo>
                            <a:pt x="130" y="748"/>
                          </a:moveTo>
                          <a:cubicBezTo>
                            <a:pt x="58" y="748"/>
                            <a:pt x="0" y="692"/>
                            <a:pt x="0" y="622"/>
                          </a:cubicBezTo>
                          <a:cubicBezTo>
                            <a:pt x="0" y="125"/>
                            <a:pt x="0" y="125"/>
                            <a:pt x="0" y="125"/>
                          </a:cubicBezTo>
                          <a:cubicBezTo>
                            <a:pt x="0" y="56"/>
                            <a:pt x="58" y="0"/>
                            <a:pt x="130" y="0"/>
                          </a:cubicBezTo>
                          <a:cubicBezTo>
                            <a:pt x="130" y="0"/>
                            <a:pt x="130" y="0"/>
                            <a:pt x="130" y="0"/>
                          </a:cubicBezTo>
                          <a:cubicBezTo>
                            <a:pt x="201" y="0"/>
                            <a:pt x="259" y="56"/>
                            <a:pt x="259" y="125"/>
                          </a:cubicBezTo>
                          <a:cubicBezTo>
                            <a:pt x="259" y="622"/>
                            <a:pt x="259" y="622"/>
                            <a:pt x="259" y="622"/>
                          </a:cubicBezTo>
                          <a:cubicBezTo>
                            <a:pt x="259" y="692"/>
                            <a:pt x="201" y="748"/>
                            <a:pt x="130" y="748"/>
                          </a:cubicBezTo>
                          <a:close/>
                        </a:path>
                      </a:pathLst>
                    </a:cu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grpSp>
              <p:grpSp>
                <p:nvGrpSpPr>
                  <p:cNvPr id="1406" name="Google Shape;1406;p45"/>
                  <p:cNvGrpSpPr/>
                  <p:nvPr/>
                </p:nvGrpSpPr>
                <p:grpSpPr>
                  <a:xfrm>
                    <a:off x="7165361" y="2844392"/>
                    <a:ext cx="1331032" cy="1331032"/>
                    <a:chOff x="7228479" y="3227010"/>
                    <a:chExt cx="1492250" cy="1492250"/>
                  </a:xfrm>
                </p:grpSpPr>
                <p:grpSp>
                  <p:nvGrpSpPr>
                    <p:cNvPr id="1407" name="Google Shape;1407;p45"/>
                    <p:cNvGrpSpPr/>
                    <p:nvPr/>
                  </p:nvGrpSpPr>
                  <p:grpSpPr>
                    <a:xfrm>
                      <a:off x="7228479" y="3227010"/>
                      <a:ext cx="1492250" cy="1492250"/>
                      <a:chOff x="2232645" y="3355181"/>
                      <a:chExt cx="1492250" cy="1492250"/>
                    </a:xfrm>
                  </p:grpSpPr>
                  <p:sp>
                    <p:nvSpPr>
                      <p:cNvPr id="1408" name="Google Shape;1408;p45"/>
                      <p:cNvSpPr/>
                      <p:nvPr/>
                    </p:nvSpPr>
                    <p:spPr>
                      <a:xfrm>
                        <a:off x="2232645" y="3355181"/>
                        <a:ext cx="1492250" cy="1492250"/>
                      </a:xfrm>
                      <a:prstGeom prst="ellipse">
                        <a:avLst/>
                      </a:prstGeom>
                      <a:gradFill>
                        <a:gsLst>
                          <a:gs pos="0">
                            <a:srgbClr val="FFFFFF"/>
                          </a:gs>
                          <a:gs pos="100000">
                            <a:srgbClr val="E1E1E3"/>
                          </a:gs>
                        </a:gsLst>
                        <a:lin ang="8100000" scaled="0"/>
                      </a:gra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09" name="Google Shape;1409;p45"/>
                      <p:cNvSpPr/>
                      <p:nvPr/>
                    </p:nvSpPr>
                    <p:spPr>
                      <a:xfrm>
                        <a:off x="2266777" y="3390900"/>
                        <a:ext cx="1423987" cy="1420813"/>
                      </a:xfrm>
                      <a:prstGeom prst="ellipse">
                        <a:avLst/>
                      </a:pr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grpSp>
                <p:sp>
                  <p:nvSpPr>
                    <p:cNvPr id="1410" name="Google Shape;1410;p45"/>
                    <p:cNvSpPr/>
                    <p:nvPr/>
                  </p:nvSpPr>
                  <p:spPr>
                    <a:xfrm rot="-2429127">
                      <a:off x="7567408" y="3566736"/>
                      <a:ext cx="814386" cy="812800"/>
                    </a:xfrm>
                    <a:prstGeom prst="ellipse">
                      <a:avLst/>
                    </a:prstGeom>
                    <a:solidFill>
                      <a:srgbClr val="78AF74"/>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grpSp>
            </p:grpSp>
            <p:grpSp>
              <p:nvGrpSpPr>
                <p:cNvPr id="1411" name="Google Shape;1411;p45"/>
                <p:cNvGrpSpPr/>
                <p:nvPr/>
              </p:nvGrpSpPr>
              <p:grpSpPr>
                <a:xfrm>
                  <a:off x="7589536" y="1579609"/>
                  <a:ext cx="482682" cy="316002"/>
                  <a:chOff x="2713886" y="1636543"/>
                  <a:chExt cx="482682" cy="316002"/>
                </a:xfrm>
              </p:grpSpPr>
              <p:sp>
                <p:nvSpPr>
                  <p:cNvPr id="1412" name="Google Shape;1412;p45"/>
                  <p:cNvSpPr/>
                  <p:nvPr/>
                </p:nvSpPr>
                <p:spPr>
                  <a:xfrm>
                    <a:off x="2713886" y="1636543"/>
                    <a:ext cx="482682" cy="303848"/>
                  </a:xfrm>
                  <a:custGeom>
                    <a:rect b="b" l="l" r="r" t="t"/>
                    <a:pathLst>
                      <a:path extrusionOk="0" h="175" w="278">
                        <a:moveTo>
                          <a:pt x="0" y="158"/>
                        </a:moveTo>
                        <a:lnTo>
                          <a:pt x="11" y="175"/>
                        </a:lnTo>
                        <a:lnTo>
                          <a:pt x="141" y="71"/>
                        </a:lnTo>
                        <a:lnTo>
                          <a:pt x="177" y="109"/>
                        </a:lnTo>
                        <a:lnTo>
                          <a:pt x="257" y="33"/>
                        </a:lnTo>
                        <a:lnTo>
                          <a:pt x="257" y="57"/>
                        </a:lnTo>
                        <a:lnTo>
                          <a:pt x="278" y="59"/>
                        </a:lnTo>
                        <a:lnTo>
                          <a:pt x="278" y="0"/>
                        </a:lnTo>
                        <a:lnTo>
                          <a:pt x="219" y="0"/>
                        </a:lnTo>
                        <a:lnTo>
                          <a:pt x="219" y="21"/>
                        </a:lnTo>
                        <a:lnTo>
                          <a:pt x="245" y="21"/>
                        </a:lnTo>
                        <a:lnTo>
                          <a:pt x="177" y="83"/>
                        </a:lnTo>
                        <a:lnTo>
                          <a:pt x="139" y="45"/>
                        </a:lnTo>
                        <a:lnTo>
                          <a:pt x="0" y="158"/>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13" name="Google Shape;1413;p45"/>
                  <p:cNvSpPr/>
                  <p:nvPr/>
                </p:nvSpPr>
                <p:spPr>
                  <a:xfrm>
                    <a:off x="2753821" y="1907401"/>
                    <a:ext cx="45143" cy="45143"/>
                  </a:xfrm>
                  <a:custGeom>
                    <a:rect b="b" l="l" r="r" t="t"/>
                    <a:pathLst>
                      <a:path extrusionOk="0" h="26" w="26">
                        <a:moveTo>
                          <a:pt x="0" y="26"/>
                        </a:moveTo>
                        <a:lnTo>
                          <a:pt x="0" y="21"/>
                        </a:lnTo>
                        <a:lnTo>
                          <a:pt x="26" y="0"/>
                        </a:lnTo>
                        <a:lnTo>
                          <a:pt x="26" y="26"/>
                        </a:lnTo>
                        <a:lnTo>
                          <a:pt x="0" y="26"/>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14" name="Google Shape;1414;p45"/>
                  <p:cNvSpPr/>
                  <p:nvPr/>
                </p:nvSpPr>
                <p:spPr>
                  <a:xfrm>
                    <a:off x="2844107" y="1837950"/>
                    <a:ext cx="45143" cy="114594"/>
                  </a:xfrm>
                  <a:custGeom>
                    <a:rect b="b" l="l" r="r" t="t"/>
                    <a:pathLst>
                      <a:path extrusionOk="0" h="66" w="26">
                        <a:moveTo>
                          <a:pt x="0" y="66"/>
                        </a:moveTo>
                        <a:lnTo>
                          <a:pt x="0" y="23"/>
                        </a:lnTo>
                        <a:lnTo>
                          <a:pt x="26" y="0"/>
                        </a:lnTo>
                        <a:lnTo>
                          <a:pt x="26" y="66"/>
                        </a:lnTo>
                        <a:lnTo>
                          <a:pt x="0" y="66"/>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15" name="Google Shape;1415;p45"/>
                  <p:cNvSpPr/>
                  <p:nvPr/>
                </p:nvSpPr>
                <p:spPr>
                  <a:xfrm>
                    <a:off x="2922238" y="1787599"/>
                    <a:ext cx="57297" cy="164946"/>
                  </a:xfrm>
                  <a:custGeom>
                    <a:rect b="b" l="l" r="r" t="t"/>
                    <a:pathLst>
                      <a:path extrusionOk="0" h="95" w="33">
                        <a:moveTo>
                          <a:pt x="0" y="95"/>
                        </a:moveTo>
                        <a:lnTo>
                          <a:pt x="0" y="15"/>
                        </a:lnTo>
                        <a:lnTo>
                          <a:pt x="21" y="0"/>
                        </a:lnTo>
                        <a:lnTo>
                          <a:pt x="33" y="15"/>
                        </a:lnTo>
                        <a:lnTo>
                          <a:pt x="33" y="95"/>
                        </a:lnTo>
                        <a:lnTo>
                          <a:pt x="0" y="95"/>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16" name="Google Shape;1416;p45"/>
                  <p:cNvSpPr/>
                  <p:nvPr/>
                </p:nvSpPr>
                <p:spPr>
                  <a:xfrm>
                    <a:off x="3015996" y="1837950"/>
                    <a:ext cx="45143" cy="114594"/>
                  </a:xfrm>
                  <a:prstGeom prst="rect">
                    <a:avLst/>
                  </a:pr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17" name="Google Shape;1417;p45"/>
                  <p:cNvSpPr/>
                  <p:nvPr/>
                </p:nvSpPr>
                <p:spPr>
                  <a:xfrm>
                    <a:off x="3094129" y="1747664"/>
                    <a:ext cx="45143" cy="204880"/>
                  </a:xfrm>
                  <a:custGeom>
                    <a:rect b="b" l="l" r="r" t="t"/>
                    <a:pathLst>
                      <a:path extrusionOk="0" h="118" w="26">
                        <a:moveTo>
                          <a:pt x="0" y="26"/>
                        </a:moveTo>
                        <a:lnTo>
                          <a:pt x="26" y="0"/>
                        </a:lnTo>
                        <a:lnTo>
                          <a:pt x="26" y="118"/>
                        </a:lnTo>
                        <a:lnTo>
                          <a:pt x="0" y="118"/>
                        </a:lnTo>
                        <a:lnTo>
                          <a:pt x="0" y="26"/>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grpSp>
            <p:grpSp>
              <p:nvGrpSpPr>
                <p:cNvPr id="1418" name="Google Shape;1418;p45"/>
                <p:cNvGrpSpPr/>
                <p:nvPr/>
              </p:nvGrpSpPr>
              <p:grpSpPr>
                <a:xfrm>
                  <a:off x="7625129" y="5108539"/>
                  <a:ext cx="411496" cy="435804"/>
                  <a:chOff x="2558585" y="5313292"/>
                  <a:chExt cx="411496" cy="435804"/>
                </a:xfrm>
              </p:grpSpPr>
              <p:sp>
                <p:nvSpPr>
                  <p:cNvPr id="1419" name="Google Shape;1419;p45"/>
                  <p:cNvSpPr/>
                  <p:nvPr/>
                </p:nvSpPr>
                <p:spPr>
                  <a:xfrm>
                    <a:off x="2739157" y="5499073"/>
                    <a:ext cx="230924" cy="250023"/>
                  </a:xfrm>
                  <a:custGeom>
                    <a:rect b="b" l="l" r="r" t="t"/>
                    <a:pathLst>
                      <a:path extrusionOk="0" h="61" w="56">
                        <a:moveTo>
                          <a:pt x="8" y="18"/>
                        </a:moveTo>
                        <a:cubicBezTo>
                          <a:pt x="12" y="18"/>
                          <a:pt x="16" y="18"/>
                          <a:pt x="20" y="17"/>
                        </a:cubicBezTo>
                        <a:cubicBezTo>
                          <a:pt x="21" y="15"/>
                          <a:pt x="21" y="12"/>
                          <a:pt x="21" y="9"/>
                        </a:cubicBezTo>
                        <a:cubicBezTo>
                          <a:pt x="25" y="11"/>
                          <a:pt x="25" y="11"/>
                          <a:pt x="25" y="11"/>
                        </a:cubicBezTo>
                        <a:cubicBezTo>
                          <a:pt x="24" y="13"/>
                          <a:pt x="24" y="15"/>
                          <a:pt x="24" y="17"/>
                        </a:cubicBezTo>
                        <a:cubicBezTo>
                          <a:pt x="28" y="17"/>
                          <a:pt x="32" y="16"/>
                          <a:pt x="36" y="15"/>
                        </a:cubicBezTo>
                        <a:cubicBezTo>
                          <a:pt x="43" y="18"/>
                          <a:pt x="43" y="18"/>
                          <a:pt x="43" y="18"/>
                        </a:cubicBezTo>
                        <a:cubicBezTo>
                          <a:pt x="38" y="19"/>
                          <a:pt x="31" y="21"/>
                          <a:pt x="23" y="21"/>
                        </a:cubicBezTo>
                        <a:cubicBezTo>
                          <a:pt x="22" y="30"/>
                          <a:pt x="20" y="38"/>
                          <a:pt x="18" y="43"/>
                        </a:cubicBezTo>
                        <a:cubicBezTo>
                          <a:pt x="30" y="39"/>
                          <a:pt x="39" y="30"/>
                          <a:pt x="44" y="18"/>
                        </a:cubicBezTo>
                        <a:cubicBezTo>
                          <a:pt x="50" y="21"/>
                          <a:pt x="50" y="21"/>
                          <a:pt x="50" y="21"/>
                        </a:cubicBezTo>
                        <a:cubicBezTo>
                          <a:pt x="38" y="31"/>
                          <a:pt x="38" y="31"/>
                          <a:pt x="38" y="31"/>
                        </a:cubicBezTo>
                        <a:cubicBezTo>
                          <a:pt x="44" y="38"/>
                          <a:pt x="44" y="38"/>
                          <a:pt x="44" y="38"/>
                        </a:cubicBezTo>
                        <a:cubicBezTo>
                          <a:pt x="40" y="41"/>
                          <a:pt x="37" y="45"/>
                          <a:pt x="32" y="47"/>
                        </a:cubicBezTo>
                        <a:cubicBezTo>
                          <a:pt x="27" y="41"/>
                          <a:pt x="27" y="41"/>
                          <a:pt x="27" y="41"/>
                        </a:cubicBezTo>
                        <a:cubicBezTo>
                          <a:pt x="15" y="52"/>
                          <a:pt x="15" y="52"/>
                          <a:pt x="15" y="52"/>
                        </a:cubicBezTo>
                        <a:cubicBezTo>
                          <a:pt x="13" y="45"/>
                          <a:pt x="13" y="45"/>
                          <a:pt x="13" y="45"/>
                        </a:cubicBezTo>
                        <a:cubicBezTo>
                          <a:pt x="14" y="45"/>
                          <a:pt x="14" y="45"/>
                          <a:pt x="14" y="45"/>
                        </a:cubicBezTo>
                        <a:cubicBezTo>
                          <a:pt x="16" y="39"/>
                          <a:pt x="18" y="31"/>
                          <a:pt x="20" y="22"/>
                        </a:cubicBezTo>
                        <a:cubicBezTo>
                          <a:pt x="16" y="22"/>
                          <a:pt x="12" y="22"/>
                          <a:pt x="8" y="22"/>
                        </a:cubicBezTo>
                        <a:cubicBezTo>
                          <a:pt x="7" y="22"/>
                          <a:pt x="7" y="22"/>
                          <a:pt x="7" y="22"/>
                        </a:cubicBezTo>
                        <a:cubicBezTo>
                          <a:pt x="6" y="18"/>
                          <a:pt x="6" y="18"/>
                          <a:pt x="6" y="18"/>
                        </a:cubicBezTo>
                        <a:cubicBezTo>
                          <a:pt x="7" y="18"/>
                          <a:pt x="7" y="18"/>
                          <a:pt x="8" y="18"/>
                        </a:cubicBezTo>
                        <a:moveTo>
                          <a:pt x="0" y="0"/>
                        </a:moveTo>
                        <a:cubicBezTo>
                          <a:pt x="14" y="53"/>
                          <a:pt x="14" y="53"/>
                          <a:pt x="14" y="53"/>
                        </a:cubicBezTo>
                        <a:cubicBezTo>
                          <a:pt x="27" y="42"/>
                          <a:pt x="27" y="42"/>
                          <a:pt x="27" y="42"/>
                        </a:cubicBezTo>
                        <a:cubicBezTo>
                          <a:pt x="44" y="61"/>
                          <a:pt x="44" y="61"/>
                          <a:pt x="44" y="61"/>
                        </a:cubicBezTo>
                        <a:cubicBezTo>
                          <a:pt x="56" y="50"/>
                          <a:pt x="56" y="50"/>
                          <a:pt x="56" y="50"/>
                        </a:cubicBezTo>
                        <a:cubicBezTo>
                          <a:pt x="39" y="31"/>
                          <a:pt x="39" y="31"/>
                          <a:pt x="39" y="31"/>
                        </a:cubicBezTo>
                        <a:cubicBezTo>
                          <a:pt x="51" y="21"/>
                          <a:pt x="51" y="21"/>
                          <a:pt x="51" y="21"/>
                        </a:cubicBezTo>
                        <a:cubicBezTo>
                          <a:pt x="0" y="0"/>
                          <a:pt x="0" y="0"/>
                          <a:pt x="0" y="0"/>
                        </a:cubicBezTo>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20" name="Google Shape;1420;p45"/>
                  <p:cNvSpPr/>
                  <p:nvPr/>
                </p:nvSpPr>
                <p:spPr>
                  <a:xfrm>
                    <a:off x="2916256" y="5604985"/>
                    <a:ext cx="32990" cy="41670"/>
                  </a:xfrm>
                  <a:custGeom>
                    <a:rect b="b" l="l" r="r" t="t"/>
                    <a:pathLst>
                      <a:path extrusionOk="0" h="10" w="8">
                        <a:moveTo>
                          <a:pt x="8" y="0"/>
                        </a:moveTo>
                        <a:cubicBezTo>
                          <a:pt x="0" y="7"/>
                          <a:pt x="0" y="7"/>
                          <a:pt x="0" y="7"/>
                        </a:cubicBezTo>
                        <a:cubicBezTo>
                          <a:pt x="2" y="10"/>
                          <a:pt x="2" y="10"/>
                          <a:pt x="2" y="10"/>
                        </a:cubicBezTo>
                        <a:cubicBezTo>
                          <a:pt x="5" y="7"/>
                          <a:pt x="6" y="4"/>
                          <a:pt x="8" y="0"/>
                        </a:cubicBezTo>
                      </a:path>
                    </a:pathLst>
                  </a:custGeom>
                  <a:gradFill>
                    <a:gsLst>
                      <a:gs pos="0">
                        <a:srgbClr val="F8FB00"/>
                      </a:gs>
                      <a:gs pos="100000">
                        <a:srgbClr val="198800"/>
                      </a:gs>
                    </a:gsLst>
                    <a:path path="circle">
                      <a:fillToRect b="100%" l="100%" r="0%" t="0%"/>
                    </a:path>
                    <a:tileRect b="0%" l="0%" r="-100%" t="-100%"/>
                  </a:gra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21" name="Google Shape;1421;p45"/>
                  <p:cNvSpPr/>
                  <p:nvPr/>
                </p:nvSpPr>
                <p:spPr>
                  <a:xfrm>
                    <a:off x="2558585" y="5313292"/>
                    <a:ext cx="411496" cy="409759"/>
                  </a:xfrm>
                  <a:custGeom>
                    <a:rect b="b" l="l" r="r" t="t"/>
                    <a:pathLst>
                      <a:path extrusionOk="0" h="100" w="100">
                        <a:moveTo>
                          <a:pt x="37" y="88"/>
                        </a:moveTo>
                        <a:cubicBezTo>
                          <a:pt x="25" y="84"/>
                          <a:pt x="15" y="74"/>
                          <a:pt x="11" y="61"/>
                        </a:cubicBezTo>
                        <a:cubicBezTo>
                          <a:pt x="18" y="63"/>
                          <a:pt x="25" y="65"/>
                          <a:pt x="32" y="66"/>
                        </a:cubicBezTo>
                        <a:cubicBezTo>
                          <a:pt x="34" y="75"/>
                          <a:pt x="36" y="83"/>
                          <a:pt x="37" y="88"/>
                        </a:cubicBezTo>
                        <a:moveTo>
                          <a:pt x="32" y="62"/>
                        </a:moveTo>
                        <a:cubicBezTo>
                          <a:pt x="25" y="61"/>
                          <a:pt x="18" y="59"/>
                          <a:pt x="10" y="56"/>
                        </a:cubicBezTo>
                        <a:cubicBezTo>
                          <a:pt x="10" y="56"/>
                          <a:pt x="10" y="55"/>
                          <a:pt x="10" y="55"/>
                        </a:cubicBezTo>
                        <a:cubicBezTo>
                          <a:pt x="10" y="53"/>
                          <a:pt x="10" y="52"/>
                          <a:pt x="10" y="50"/>
                        </a:cubicBezTo>
                        <a:cubicBezTo>
                          <a:pt x="10" y="48"/>
                          <a:pt x="10" y="45"/>
                          <a:pt x="11" y="42"/>
                        </a:cubicBezTo>
                        <a:cubicBezTo>
                          <a:pt x="14" y="41"/>
                          <a:pt x="21" y="40"/>
                          <a:pt x="31" y="38"/>
                        </a:cubicBezTo>
                        <a:cubicBezTo>
                          <a:pt x="30" y="46"/>
                          <a:pt x="31" y="54"/>
                          <a:pt x="32" y="62"/>
                        </a:cubicBezTo>
                        <a:moveTo>
                          <a:pt x="12" y="38"/>
                        </a:moveTo>
                        <a:cubicBezTo>
                          <a:pt x="16" y="26"/>
                          <a:pt x="25" y="16"/>
                          <a:pt x="37" y="12"/>
                        </a:cubicBezTo>
                        <a:cubicBezTo>
                          <a:pt x="34" y="19"/>
                          <a:pt x="32" y="27"/>
                          <a:pt x="31" y="34"/>
                        </a:cubicBezTo>
                        <a:cubicBezTo>
                          <a:pt x="23" y="35"/>
                          <a:pt x="16" y="37"/>
                          <a:pt x="12" y="38"/>
                        </a:cubicBezTo>
                        <a:moveTo>
                          <a:pt x="88" y="38"/>
                        </a:moveTo>
                        <a:cubicBezTo>
                          <a:pt x="81" y="36"/>
                          <a:pt x="75" y="34"/>
                          <a:pt x="68" y="34"/>
                        </a:cubicBezTo>
                        <a:cubicBezTo>
                          <a:pt x="68" y="33"/>
                          <a:pt x="68" y="32"/>
                          <a:pt x="68" y="32"/>
                        </a:cubicBezTo>
                        <a:cubicBezTo>
                          <a:pt x="67" y="25"/>
                          <a:pt x="65" y="18"/>
                          <a:pt x="63" y="12"/>
                        </a:cubicBezTo>
                        <a:cubicBezTo>
                          <a:pt x="75" y="16"/>
                          <a:pt x="84" y="25"/>
                          <a:pt x="88" y="38"/>
                        </a:cubicBezTo>
                        <a:moveTo>
                          <a:pt x="35" y="33"/>
                        </a:moveTo>
                        <a:cubicBezTo>
                          <a:pt x="36" y="26"/>
                          <a:pt x="38" y="18"/>
                          <a:pt x="41" y="10"/>
                        </a:cubicBezTo>
                        <a:cubicBezTo>
                          <a:pt x="44" y="10"/>
                          <a:pt x="47" y="9"/>
                          <a:pt x="50" y="9"/>
                        </a:cubicBezTo>
                        <a:cubicBezTo>
                          <a:pt x="53" y="9"/>
                          <a:pt x="56" y="10"/>
                          <a:pt x="59" y="10"/>
                        </a:cubicBezTo>
                        <a:cubicBezTo>
                          <a:pt x="62" y="18"/>
                          <a:pt x="64" y="25"/>
                          <a:pt x="65" y="32"/>
                        </a:cubicBezTo>
                        <a:cubicBezTo>
                          <a:pt x="65" y="33"/>
                          <a:pt x="65" y="33"/>
                          <a:pt x="65" y="33"/>
                        </a:cubicBezTo>
                        <a:cubicBezTo>
                          <a:pt x="60" y="33"/>
                          <a:pt x="56" y="33"/>
                          <a:pt x="51" y="33"/>
                        </a:cubicBezTo>
                        <a:cubicBezTo>
                          <a:pt x="46" y="33"/>
                          <a:pt x="40" y="33"/>
                          <a:pt x="35" y="33"/>
                        </a:cubicBezTo>
                        <a:moveTo>
                          <a:pt x="50" y="0"/>
                        </a:moveTo>
                        <a:cubicBezTo>
                          <a:pt x="23" y="0"/>
                          <a:pt x="0" y="22"/>
                          <a:pt x="0" y="49"/>
                        </a:cubicBezTo>
                        <a:cubicBezTo>
                          <a:pt x="0" y="51"/>
                          <a:pt x="0" y="53"/>
                          <a:pt x="1" y="55"/>
                        </a:cubicBezTo>
                        <a:cubicBezTo>
                          <a:pt x="3" y="80"/>
                          <a:pt x="24" y="100"/>
                          <a:pt x="50" y="100"/>
                        </a:cubicBezTo>
                        <a:cubicBezTo>
                          <a:pt x="52" y="100"/>
                          <a:pt x="53" y="100"/>
                          <a:pt x="55" y="100"/>
                        </a:cubicBezTo>
                        <a:cubicBezTo>
                          <a:pt x="52" y="90"/>
                          <a:pt x="52" y="90"/>
                          <a:pt x="52" y="90"/>
                        </a:cubicBezTo>
                        <a:cubicBezTo>
                          <a:pt x="52" y="90"/>
                          <a:pt x="51" y="90"/>
                          <a:pt x="50" y="90"/>
                        </a:cubicBezTo>
                        <a:cubicBezTo>
                          <a:pt x="47" y="90"/>
                          <a:pt x="44" y="90"/>
                          <a:pt x="41" y="89"/>
                        </a:cubicBezTo>
                        <a:cubicBezTo>
                          <a:pt x="40" y="84"/>
                          <a:pt x="37" y="76"/>
                          <a:pt x="36" y="66"/>
                        </a:cubicBezTo>
                        <a:cubicBezTo>
                          <a:pt x="39" y="67"/>
                          <a:pt x="43" y="67"/>
                          <a:pt x="46" y="67"/>
                        </a:cubicBezTo>
                        <a:cubicBezTo>
                          <a:pt x="45" y="63"/>
                          <a:pt x="45" y="63"/>
                          <a:pt x="45" y="63"/>
                        </a:cubicBezTo>
                        <a:cubicBezTo>
                          <a:pt x="42" y="63"/>
                          <a:pt x="39" y="62"/>
                          <a:pt x="35" y="62"/>
                        </a:cubicBezTo>
                        <a:cubicBezTo>
                          <a:pt x="35" y="62"/>
                          <a:pt x="35" y="62"/>
                          <a:pt x="35" y="62"/>
                        </a:cubicBezTo>
                        <a:cubicBezTo>
                          <a:pt x="34" y="54"/>
                          <a:pt x="34" y="46"/>
                          <a:pt x="34" y="38"/>
                        </a:cubicBezTo>
                        <a:cubicBezTo>
                          <a:pt x="40" y="37"/>
                          <a:pt x="45" y="37"/>
                          <a:pt x="52" y="37"/>
                        </a:cubicBezTo>
                        <a:cubicBezTo>
                          <a:pt x="56" y="37"/>
                          <a:pt x="60" y="37"/>
                          <a:pt x="65" y="37"/>
                        </a:cubicBezTo>
                        <a:cubicBezTo>
                          <a:pt x="65" y="42"/>
                          <a:pt x="65" y="46"/>
                          <a:pt x="65" y="50"/>
                        </a:cubicBezTo>
                        <a:cubicBezTo>
                          <a:pt x="69" y="51"/>
                          <a:pt x="69" y="51"/>
                          <a:pt x="69" y="51"/>
                        </a:cubicBezTo>
                        <a:cubicBezTo>
                          <a:pt x="69" y="47"/>
                          <a:pt x="69" y="42"/>
                          <a:pt x="68" y="38"/>
                        </a:cubicBezTo>
                        <a:cubicBezTo>
                          <a:pt x="75" y="39"/>
                          <a:pt x="82" y="40"/>
                          <a:pt x="90" y="42"/>
                        </a:cubicBezTo>
                        <a:cubicBezTo>
                          <a:pt x="90" y="43"/>
                          <a:pt x="90" y="44"/>
                          <a:pt x="90" y="45"/>
                        </a:cubicBezTo>
                        <a:cubicBezTo>
                          <a:pt x="90" y="47"/>
                          <a:pt x="90" y="48"/>
                          <a:pt x="90" y="49"/>
                        </a:cubicBezTo>
                        <a:cubicBezTo>
                          <a:pt x="90" y="52"/>
                          <a:pt x="90" y="55"/>
                          <a:pt x="89" y="58"/>
                        </a:cubicBezTo>
                        <a:cubicBezTo>
                          <a:pt x="89" y="58"/>
                          <a:pt x="88" y="58"/>
                          <a:pt x="87" y="59"/>
                        </a:cubicBezTo>
                        <a:cubicBezTo>
                          <a:pt x="98" y="63"/>
                          <a:pt x="98" y="63"/>
                          <a:pt x="98" y="63"/>
                        </a:cubicBezTo>
                        <a:cubicBezTo>
                          <a:pt x="99" y="59"/>
                          <a:pt x="100" y="55"/>
                          <a:pt x="100" y="50"/>
                        </a:cubicBezTo>
                        <a:cubicBezTo>
                          <a:pt x="100" y="48"/>
                          <a:pt x="100" y="46"/>
                          <a:pt x="99" y="44"/>
                        </a:cubicBezTo>
                        <a:cubicBezTo>
                          <a:pt x="97" y="19"/>
                          <a:pt x="76" y="0"/>
                          <a:pt x="50" y="0"/>
                        </a:cubicBezTo>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22" name="Google Shape;1422;p45"/>
                  <p:cNvSpPr/>
                  <p:nvPr/>
                </p:nvSpPr>
                <p:spPr>
                  <a:xfrm>
                    <a:off x="2763465" y="5535534"/>
                    <a:ext cx="180572" cy="175364"/>
                  </a:xfrm>
                  <a:custGeom>
                    <a:rect b="b" l="l" r="r" t="t"/>
                    <a:pathLst>
                      <a:path extrusionOk="0" h="43" w="44">
                        <a:moveTo>
                          <a:pt x="15" y="0"/>
                        </a:moveTo>
                        <a:cubicBezTo>
                          <a:pt x="15" y="3"/>
                          <a:pt x="15" y="6"/>
                          <a:pt x="14" y="8"/>
                        </a:cubicBezTo>
                        <a:cubicBezTo>
                          <a:pt x="10" y="9"/>
                          <a:pt x="6" y="9"/>
                          <a:pt x="2" y="9"/>
                        </a:cubicBezTo>
                        <a:cubicBezTo>
                          <a:pt x="1" y="9"/>
                          <a:pt x="1" y="9"/>
                          <a:pt x="0" y="9"/>
                        </a:cubicBezTo>
                        <a:cubicBezTo>
                          <a:pt x="1" y="13"/>
                          <a:pt x="1" y="13"/>
                          <a:pt x="1" y="13"/>
                        </a:cubicBezTo>
                        <a:cubicBezTo>
                          <a:pt x="2" y="13"/>
                          <a:pt x="2" y="13"/>
                          <a:pt x="2" y="13"/>
                        </a:cubicBezTo>
                        <a:cubicBezTo>
                          <a:pt x="6" y="13"/>
                          <a:pt x="10" y="13"/>
                          <a:pt x="14" y="13"/>
                        </a:cubicBezTo>
                        <a:cubicBezTo>
                          <a:pt x="12" y="22"/>
                          <a:pt x="10" y="30"/>
                          <a:pt x="8" y="36"/>
                        </a:cubicBezTo>
                        <a:cubicBezTo>
                          <a:pt x="7" y="36"/>
                          <a:pt x="7" y="36"/>
                          <a:pt x="7" y="36"/>
                        </a:cubicBezTo>
                        <a:cubicBezTo>
                          <a:pt x="9" y="43"/>
                          <a:pt x="9" y="43"/>
                          <a:pt x="9" y="43"/>
                        </a:cubicBezTo>
                        <a:cubicBezTo>
                          <a:pt x="21" y="32"/>
                          <a:pt x="21" y="32"/>
                          <a:pt x="21" y="32"/>
                        </a:cubicBezTo>
                        <a:cubicBezTo>
                          <a:pt x="26" y="38"/>
                          <a:pt x="26" y="38"/>
                          <a:pt x="26" y="38"/>
                        </a:cubicBezTo>
                        <a:cubicBezTo>
                          <a:pt x="31" y="36"/>
                          <a:pt x="34" y="32"/>
                          <a:pt x="38" y="29"/>
                        </a:cubicBezTo>
                        <a:cubicBezTo>
                          <a:pt x="32" y="22"/>
                          <a:pt x="32" y="22"/>
                          <a:pt x="32" y="22"/>
                        </a:cubicBezTo>
                        <a:cubicBezTo>
                          <a:pt x="44" y="12"/>
                          <a:pt x="44" y="12"/>
                          <a:pt x="44" y="12"/>
                        </a:cubicBezTo>
                        <a:cubicBezTo>
                          <a:pt x="38" y="9"/>
                          <a:pt x="38" y="9"/>
                          <a:pt x="38" y="9"/>
                        </a:cubicBezTo>
                        <a:cubicBezTo>
                          <a:pt x="33" y="21"/>
                          <a:pt x="24" y="30"/>
                          <a:pt x="12" y="34"/>
                        </a:cubicBezTo>
                        <a:cubicBezTo>
                          <a:pt x="14" y="29"/>
                          <a:pt x="16" y="21"/>
                          <a:pt x="17" y="12"/>
                        </a:cubicBezTo>
                        <a:cubicBezTo>
                          <a:pt x="25" y="12"/>
                          <a:pt x="32" y="10"/>
                          <a:pt x="37" y="9"/>
                        </a:cubicBezTo>
                        <a:cubicBezTo>
                          <a:pt x="30" y="6"/>
                          <a:pt x="30" y="6"/>
                          <a:pt x="30" y="6"/>
                        </a:cubicBezTo>
                        <a:cubicBezTo>
                          <a:pt x="26" y="7"/>
                          <a:pt x="22" y="8"/>
                          <a:pt x="18" y="8"/>
                        </a:cubicBezTo>
                        <a:cubicBezTo>
                          <a:pt x="18" y="6"/>
                          <a:pt x="18" y="4"/>
                          <a:pt x="19" y="2"/>
                        </a:cubicBezTo>
                        <a:cubicBezTo>
                          <a:pt x="15" y="0"/>
                          <a:pt x="15" y="0"/>
                          <a:pt x="15" y="0"/>
                        </a:cubicBezTo>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23" name="Google Shape;1423;p45"/>
                  <p:cNvSpPr/>
                  <p:nvPr/>
                </p:nvSpPr>
                <p:spPr>
                  <a:xfrm>
                    <a:off x="2825970" y="5691799"/>
                    <a:ext cx="36462" cy="24308"/>
                  </a:xfrm>
                  <a:custGeom>
                    <a:rect b="b" l="l" r="r" t="t"/>
                    <a:pathLst>
                      <a:path extrusionOk="0" h="6" w="9">
                        <a:moveTo>
                          <a:pt x="7" y="0"/>
                        </a:moveTo>
                        <a:cubicBezTo>
                          <a:pt x="0" y="6"/>
                          <a:pt x="0" y="6"/>
                          <a:pt x="0" y="6"/>
                        </a:cubicBezTo>
                        <a:cubicBezTo>
                          <a:pt x="3" y="5"/>
                          <a:pt x="6" y="3"/>
                          <a:pt x="9" y="2"/>
                        </a:cubicBezTo>
                        <a:cubicBezTo>
                          <a:pt x="7" y="0"/>
                          <a:pt x="7" y="0"/>
                          <a:pt x="7" y="0"/>
                        </a:cubicBezTo>
                      </a:path>
                    </a:pathLst>
                  </a:custGeom>
                  <a:gradFill>
                    <a:gsLst>
                      <a:gs pos="0">
                        <a:srgbClr val="F8FB00"/>
                      </a:gs>
                      <a:gs pos="100000">
                        <a:srgbClr val="198800"/>
                      </a:gs>
                    </a:gsLst>
                    <a:path path="circle">
                      <a:fillToRect b="100%" l="100%" r="0%" t="0%"/>
                    </a:path>
                    <a:tileRect b="0%" l="0%" r="-100%" t="-100%"/>
                  </a:gra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grpSp>
          </p:grpSp>
          <p:sp>
            <p:nvSpPr>
              <p:cNvPr id="1424" name="Google Shape;1424;p45"/>
              <p:cNvSpPr txBox="1"/>
              <p:nvPr/>
            </p:nvSpPr>
            <p:spPr>
              <a:xfrm>
                <a:off x="7649426" y="3251712"/>
                <a:ext cx="353621" cy="50746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3334"/>
                  <a:buFont typeface="Cambria"/>
                  <a:buNone/>
                </a:pPr>
                <a:r>
                  <a:rPr b="0" i="0" lang="tr-TR" sz="3334" u="none" cap="none" strike="noStrike">
                    <a:solidFill>
                      <a:srgbClr val="FFFFFF"/>
                    </a:solidFill>
                    <a:latin typeface="Cambria"/>
                    <a:ea typeface="Cambria"/>
                    <a:cs typeface="Cambria"/>
                    <a:sym typeface="Cambria"/>
                  </a:rPr>
                  <a:t>2</a:t>
                </a:r>
                <a:endParaRPr b="0" i="0" sz="3334" u="none" cap="none" strike="noStrike">
                  <a:solidFill>
                    <a:srgbClr val="FFFFFF"/>
                  </a:solidFill>
                  <a:latin typeface="Cambria"/>
                  <a:ea typeface="Cambria"/>
                  <a:cs typeface="Cambria"/>
                  <a:sym typeface="Cambria"/>
                </a:endParaRPr>
              </a:p>
            </p:txBody>
          </p:sp>
        </p:grpSp>
        <p:sp>
          <p:nvSpPr>
            <p:cNvPr id="1425" name="Google Shape;1425;p45"/>
            <p:cNvSpPr txBox="1"/>
            <p:nvPr/>
          </p:nvSpPr>
          <p:spPr>
            <a:xfrm>
              <a:off x="7324575" y="4702423"/>
              <a:ext cx="954815" cy="26180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200">
                  <a:solidFill>
                    <a:srgbClr val="FFFFFF"/>
                  </a:solidFill>
                  <a:latin typeface="Cambria"/>
                  <a:ea typeface="Cambria"/>
                  <a:cs typeface="Cambria"/>
                  <a:sym typeface="Cambria"/>
                </a:rPr>
                <a:t>Check</a:t>
              </a:r>
              <a:endParaRPr b="0" i="0" sz="1200" u="none" cap="none" strike="noStrike">
                <a:solidFill>
                  <a:srgbClr val="FFFFFF"/>
                </a:solidFill>
                <a:latin typeface="Cambria"/>
                <a:ea typeface="Cambria"/>
                <a:cs typeface="Cambria"/>
                <a:sym typeface="Cambria"/>
              </a:endParaRPr>
            </a:p>
          </p:txBody>
        </p:sp>
        <p:sp>
          <p:nvSpPr>
            <p:cNvPr id="1426" name="Google Shape;1426;p45"/>
            <p:cNvSpPr txBox="1"/>
            <p:nvPr/>
          </p:nvSpPr>
          <p:spPr>
            <a:xfrm>
              <a:off x="7296629" y="1886449"/>
              <a:ext cx="965042" cy="26180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200">
                  <a:solidFill>
                    <a:srgbClr val="FFFFFF"/>
                  </a:solidFill>
                  <a:latin typeface="Cambria"/>
                  <a:ea typeface="Cambria"/>
                  <a:cs typeface="Cambria"/>
                  <a:sym typeface="Cambria"/>
                </a:rPr>
                <a:t>Think</a:t>
              </a:r>
              <a:endParaRPr b="0" i="0" sz="1200" u="none" cap="none" strike="noStrike">
                <a:solidFill>
                  <a:srgbClr val="FFFFFF"/>
                </a:solidFill>
                <a:latin typeface="Cambria"/>
                <a:ea typeface="Cambria"/>
                <a:cs typeface="Cambria"/>
                <a:sym typeface="Cambria"/>
              </a:endParaRPr>
            </a:p>
          </p:txBody>
        </p:sp>
      </p:grpSp>
      <p:grpSp>
        <p:nvGrpSpPr>
          <p:cNvPr id="1427" name="Google Shape;1427;p45"/>
          <p:cNvGrpSpPr/>
          <p:nvPr/>
        </p:nvGrpSpPr>
        <p:grpSpPr>
          <a:xfrm>
            <a:off x="9385198" y="1195611"/>
            <a:ext cx="1588073" cy="5112151"/>
            <a:chOff x="8870307" y="1144623"/>
            <a:chExt cx="1501202" cy="4831768"/>
          </a:xfrm>
        </p:grpSpPr>
        <p:grpSp>
          <p:nvGrpSpPr>
            <p:cNvPr id="1428" name="Google Shape;1428;p45"/>
            <p:cNvGrpSpPr/>
            <p:nvPr/>
          </p:nvGrpSpPr>
          <p:grpSpPr>
            <a:xfrm>
              <a:off x="8870307" y="1144623"/>
              <a:ext cx="1501202" cy="4831768"/>
              <a:chOff x="9793485" y="1369595"/>
              <a:chExt cx="1331032" cy="4284059"/>
            </a:xfrm>
          </p:grpSpPr>
          <p:grpSp>
            <p:nvGrpSpPr>
              <p:cNvPr id="1429" name="Google Shape;1429;p45"/>
              <p:cNvGrpSpPr/>
              <p:nvPr/>
            </p:nvGrpSpPr>
            <p:grpSpPr>
              <a:xfrm>
                <a:off x="9793485" y="1369595"/>
                <a:ext cx="1331032" cy="4284059"/>
                <a:chOff x="9793485" y="1369595"/>
                <a:chExt cx="1331032" cy="4284059"/>
              </a:xfrm>
            </p:grpSpPr>
            <p:grpSp>
              <p:nvGrpSpPr>
                <p:cNvPr id="1430" name="Google Shape;1430;p45"/>
                <p:cNvGrpSpPr/>
                <p:nvPr/>
              </p:nvGrpSpPr>
              <p:grpSpPr>
                <a:xfrm>
                  <a:off x="9793485" y="1369595"/>
                  <a:ext cx="1331032" cy="4284059"/>
                  <a:chOff x="8785709" y="1367879"/>
                  <a:chExt cx="1331032" cy="4284059"/>
                </a:xfrm>
              </p:grpSpPr>
              <p:grpSp>
                <p:nvGrpSpPr>
                  <p:cNvPr id="1431" name="Google Shape;1431;p45"/>
                  <p:cNvGrpSpPr/>
                  <p:nvPr/>
                </p:nvGrpSpPr>
                <p:grpSpPr>
                  <a:xfrm flipH="1" rot="10800000">
                    <a:off x="8993152" y="3096071"/>
                    <a:ext cx="916146" cy="2555867"/>
                    <a:chOff x="4324246" y="598916"/>
                    <a:chExt cx="1027112" cy="2865438"/>
                  </a:xfrm>
                </p:grpSpPr>
                <p:sp>
                  <p:nvSpPr>
                    <p:cNvPr id="1432" name="Google Shape;1432;p45"/>
                    <p:cNvSpPr/>
                    <p:nvPr/>
                  </p:nvSpPr>
                  <p:spPr>
                    <a:xfrm>
                      <a:off x="4324246" y="598916"/>
                      <a:ext cx="1027112" cy="2865438"/>
                    </a:xfrm>
                    <a:custGeom>
                      <a:rect b="b" l="l" r="r" t="t"/>
                      <a:pathLst>
                        <a:path extrusionOk="0" h="764" w="274">
                          <a:moveTo>
                            <a:pt x="137" y="764"/>
                          </a:moveTo>
                          <a:cubicBezTo>
                            <a:pt x="61" y="764"/>
                            <a:pt x="0" y="706"/>
                            <a:pt x="0" y="636"/>
                          </a:cubicBezTo>
                          <a:cubicBezTo>
                            <a:pt x="0" y="128"/>
                            <a:pt x="0" y="128"/>
                            <a:pt x="0" y="128"/>
                          </a:cubicBezTo>
                          <a:cubicBezTo>
                            <a:pt x="0" y="58"/>
                            <a:pt x="61" y="0"/>
                            <a:pt x="137" y="0"/>
                          </a:cubicBezTo>
                          <a:cubicBezTo>
                            <a:pt x="137" y="0"/>
                            <a:pt x="137" y="0"/>
                            <a:pt x="137" y="0"/>
                          </a:cubicBezTo>
                          <a:cubicBezTo>
                            <a:pt x="213" y="0"/>
                            <a:pt x="274" y="59"/>
                            <a:pt x="274" y="130"/>
                          </a:cubicBezTo>
                          <a:cubicBezTo>
                            <a:pt x="274" y="636"/>
                            <a:pt x="274" y="636"/>
                            <a:pt x="274" y="636"/>
                          </a:cubicBezTo>
                          <a:cubicBezTo>
                            <a:pt x="274" y="706"/>
                            <a:pt x="213" y="764"/>
                            <a:pt x="137" y="764"/>
                          </a:cubicBezTo>
                          <a:close/>
                        </a:path>
                      </a:pathLst>
                    </a:custGeom>
                    <a:gradFill>
                      <a:gsLst>
                        <a:gs pos="0">
                          <a:srgbClr val="FFFFFF"/>
                        </a:gs>
                        <a:gs pos="39000">
                          <a:srgbClr val="FFFFFF"/>
                        </a:gs>
                        <a:gs pos="100000">
                          <a:srgbClr val="AFAFB0"/>
                        </a:gs>
                      </a:gsLst>
                      <a:lin ang="8100000" scaled="0"/>
                    </a:gra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33" name="Google Shape;1433;p45"/>
                    <p:cNvSpPr/>
                    <p:nvPr/>
                  </p:nvSpPr>
                  <p:spPr>
                    <a:xfrm>
                      <a:off x="4352027" y="629873"/>
                      <a:ext cx="971550" cy="2803525"/>
                    </a:xfrm>
                    <a:custGeom>
                      <a:rect b="b" l="l" r="r" t="t"/>
                      <a:pathLst>
                        <a:path extrusionOk="0" h="748" w="259">
                          <a:moveTo>
                            <a:pt x="130" y="748"/>
                          </a:moveTo>
                          <a:cubicBezTo>
                            <a:pt x="58" y="748"/>
                            <a:pt x="0" y="692"/>
                            <a:pt x="0" y="622"/>
                          </a:cubicBezTo>
                          <a:cubicBezTo>
                            <a:pt x="0" y="125"/>
                            <a:pt x="0" y="125"/>
                            <a:pt x="0" y="125"/>
                          </a:cubicBezTo>
                          <a:cubicBezTo>
                            <a:pt x="0" y="56"/>
                            <a:pt x="58" y="0"/>
                            <a:pt x="130" y="0"/>
                          </a:cubicBezTo>
                          <a:cubicBezTo>
                            <a:pt x="130" y="0"/>
                            <a:pt x="130" y="0"/>
                            <a:pt x="130" y="0"/>
                          </a:cubicBezTo>
                          <a:cubicBezTo>
                            <a:pt x="201" y="0"/>
                            <a:pt x="259" y="56"/>
                            <a:pt x="259" y="125"/>
                          </a:cubicBezTo>
                          <a:cubicBezTo>
                            <a:pt x="259" y="622"/>
                            <a:pt x="259" y="622"/>
                            <a:pt x="259" y="622"/>
                          </a:cubicBezTo>
                          <a:cubicBezTo>
                            <a:pt x="259" y="692"/>
                            <a:pt x="201" y="748"/>
                            <a:pt x="130" y="748"/>
                          </a:cubicBezTo>
                          <a:close/>
                        </a:path>
                      </a:pathLst>
                    </a:cu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grpSp>
              <p:grpSp>
                <p:nvGrpSpPr>
                  <p:cNvPr id="1434" name="Google Shape;1434;p45"/>
                  <p:cNvGrpSpPr/>
                  <p:nvPr/>
                </p:nvGrpSpPr>
                <p:grpSpPr>
                  <a:xfrm>
                    <a:off x="8993152" y="1367879"/>
                    <a:ext cx="916146" cy="2555867"/>
                    <a:chOff x="4324246" y="598916"/>
                    <a:chExt cx="1027112" cy="2865438"/>
                  </a:xfrm>
                </p:grpSpPr>
                <p:sp>
                  <p:nvSpPr>
                    <p:cNvPr id="1435" name="Google Shape;1435;p45"/>
                    <p:cNvSpPr/>
                    <p:nvPr/>
                  </p:nvSpPr>
                  <p:spPr>
                    <a:xfrm>
                      <a:off x="4324246" y="598916"/>
                      <a:ext cx="1027112" cy="2865438"/>
                    </a:xfrm>
                    <a:custGeom>
                      <a:rect b="b" l="l" r="r" t="t"/>
                      <a:pathLst>
                        <a:path extrusionOk="0" h="764" w="274">
                          <a:moveTo>
                            <a:pt x="137" y="764"/>
                          </a:moveTo>
                          <a:cubicBezTo>
                            <a:pt x="61" y="764"/>
                            <a:pt x="0" y="706"/>
                            <a:pt x="0" y="636"/>
                          </a:cubicBezTo>
                          <a:cubicBezTo>
                            <a:pt x="0" y="128"/>
                            <a:pt x="0" y="128"/>
                            <a:pt x="0" y="128"/>
                          </a:cubicBezTo>
                          <a:cubicBezTo>
                            <a:pt x="0" y="58"/>
                            <a:pt x="61" y="0"/>
                            <a:pt x="137" y="0"/>
                          </a:cubicBezTo>
                          <a:cubicBezTo>
                            <a:pt x="137" y="0"/>
                            <a:pt x="137" y="0"/>
                            <a:pt x="137" y="0"/>
                          </a:cubicBezTo>
                          <a:cubicBezTo>
                            <a:pt x="213" y="0"/>
                            <a:pt x="274" y="59"/>
                            <a:pt x="274" y="130"/>
                          </a:cubicBezTo>
                          <a:cubicBezTo>
                            <a:pt x="274" y="636"/>
                            <a:pt x="274" y="636"/>
                            <a:pt x="274" y="636"/>
                          </a:cubicBezTo>
                          <a:cubicBezTo>
                            <a:pt x="274" y="706"/>
                            <a:pt x="213" y="764"/>
                            <a:pt x="137" y="764"/>
                          </a:cubicBezTo>
                          <a:close/>
                        </a:path>
                      </a:pathLst>
                    </a:custGeom>
                    <a:gradFill>
                      <a:gsLst>
                        <a:gs pos="0">
                          <a:srgbClr val="FFFFFF"/>
                        </a:gs>
                        <a:gs pos="39000">
                          <a:srgbClr val="FFFFFF"/>
                        </a:gs>
                        <a:gs pos="100000">
                          <a:srgbClr val="AFAFB0"/>
                        </a:gs>
                      </a:gsLst>
                      <a:lin ang="8100000" scaled="0"/>
                    </a:gra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36" name="Google Shape;1436;p45"/>
                    <p:cNvSpPr/>
                    <p:nvPr/>
                  </p:nvSpPr>
                  <p:spPr>
                    <a:xfrm>
                      <a:off x="4352027" y="629873"/>
                      <a:ext cx="971550" cy="2803525"/>
                    </a:xfrm>
                    <a:custGeom>
                      <a:rect b="b" l="l" r="r" t="t"/>
                      <a:pathLst>
                        <a:path extrusionOk="0" h="748" w="259">
                          <a:moveTo>
                            <a:pt x="130" y="748"/>
                          </a:moveTo>
                          <a:cubicBezTo>
                            <a:pt x="58" y="748"/>
                            <a:pt x="0" y="692"/>
                            <a:pt x="0" y="622"/>
                          </a:cubicBezTo>
                          <a:cubicBezTo>
                            <a:pt x="0" y="125"/>
                            <a:pt x="0" y="125"/>
                            <a:pt x="0" y="125"/>
                          </a:cubicBezTo>
                          <a:cubicBezTo>
                            <a:pt x="0" y="56"/>
                            <a:pt x="58" y="0"/>
                            <a:pt x="130" y="0"/>
                          </a:cubicBezTo>
                          <a:cubicBezTo>
                            <a:pt x="130" y="0"/>
                            <a:pt x="130" y="0"/>
                            <a:pt x="130" y="0"/>
                          </a:cubicBezTo>
                          <a:cubicBezTo>
                            <a:pt x="201" y="0"/>
                            <a:pt x="259" y="56"/>
                            <a:pt x="259" y="125"/>
                          </a:cubicBezTo>
                          <a:cubicBezTo>
                            <a:pt x="259" y="622"/>
                            <a:pt x="259" y="622"/>
                            <a:pt x="259" y="622"/>
                          </a:cubicBezTo>
                          <a:cubicBezTo>
                            <a:pt x="259" y="692"/>
                            <a:pt x="201" y="748"/>
                            <a:pt x="130" y="748"/>
                          </a:cubicBezTo>
                          <a:close/>
                        </a:path>
                      </a:pathLst>
                    </a:cu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grpSp>
              <p:grpSp>
                <p:nvGrpSpPr>
                  <p:cNvPr id="1437" name="Google Shape;1437;p45"/>
                  <p:cNvGrpSpPr/>
                  <p:nvPr/>
                </p:nvGrpSpPr>
                <p:grpSpPr>
                  <a:xfrm>
                    <a:off x="8785709" y="2844392"/>
                    <a:ext cx="1331032" cy="1331032"/>
                    <a:chOff x="6193085" y="2917516"/>
                    <a:chExt cx="1492250" cy="1492250"/>
                  </a:xfrm>
                </p:grpSpPr>
                <p:grpSp>
                  <p:nvGrpSpPr>
                    <p:cNvPr id="1438" name="Google Shape;1438;p45"/>
                    <p:cNvGrpSpPr/>
                    <p:nvPr/>
                  </p:nvGrpSpPr>
                  <p:grpSpPr>
                    <a:xfrm>
                      <a:off x="6193085" y="2917516"/>
                      <a:ext cx="1492250" cy="1492250"/>
                      <a:chOff x="2232645" y="3355181"/>
                      <a:chExt cx="1492250" cy="1492250"/>
                    </a:xfrm>
                  </p:grpSpPr>
                  <p:sp>
                    <p:nvSpPr>
                      <p:cNvPr id="1439" name="Google Shape;1439;p45"/>
                      <p:cNvSpPr/>
                      <p:nvPr/>
                    </p:nvSpPr>
                    <p:spPr>
                      <a:xfrm>
                        <a:off x="2232645" y="3355181"/>
                        <a:ext cx="1492250" cy="1492250"/>
                      </a:xfrm>
                      <a:prstGeom prst="ellipse">
                        <a:avLst/>
                      </a:prstGeom>
                      <a:gradFill>
                        <a:gsLst>
                          <a:gs pos="0">
                            <a:srgbClr val="FFFFFF"/>
                          </a:gs>
                          <a:gs pos="100000">
                            <a:srgbClr val="E1E1E3"/>
                          </a:gs>
                        </a:gsLst>
                        <a:lin ang="8100000" scaled="0"/>
                      </a:gra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40" name="Google Shape;1440;p45"/>
                      <p:cNvSpPr/>
                      <p:nvPr/>
                    </p:nvSpPr>
                    <p:spPr>
                      <a:xfrm>
                        <a:off x="2266777" y="3390900"/>
                        <a:ext cx="1423987" cy="1420813"/>
                      </a:xfrm>
                      <a:prstGeom prst="ellipse">
                        <a:avLst/>
                      </a:pr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grpSp>
                <p:sp>
                  <p:nvSpPr>
                    <p:cNvPr id="1441" name="Google Shape;1441;p45"/>
                    <p:cNvSpPr/>
                    <p:nvPr/>
                  </p:nvSpPr>
                  <p:spPr>
                    <a:xfrm rot="-2429127">
                      <a:off x="6532018" y="3257242"/>
                      <a:ext cx="814386" cy="812800"/>
                    </a:xfrm>
                    <a:prstGeom prst="ellipse">
                      <a:avLst/>
                    </a:prstGeom>
                    <a:solidFill>
                      <a:srgbClr val="92B5C2"/>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grpSp>
            </p:grpSp>
            <p:grpSp>
              <p:nvGrpSpPr>
                <p:cNvPr id="1442" name="Google Shape;1442;p45"/>
                <p:cNvGrpSpPr/>
                <p:nvPr/>
              </p:nvGrpSpPr>
              <p:grpSpPr>
                <a:xfrm>
                  <a:off x="10228946" y="1561379"/>
                  <a:ext cx="460111" cy="352463"/>
                  <a:chOff x="4345519" y="1618313"/>
                  <a:chExt cx="460111" cy="352463"/>
                </a:xfrm>
              </p:grpSpPr>
              <p:sp>
                <p:nvSpPr>
                  <p:cNvPr id="1443" name="Google Shape;1443;p45"/>
                  <p:cNvSpPr/>
                  <p:nvPr/>
                </p:nvSpPr>
                <p:spPr>
                  <a:xfrm>
                    <a:off x="4345519" y="1696446"/>
                    <a:ext cx="267385" cy="258705"/>
                  </a:xfrm>
                  <a:custGeom>
                    <a:rect b="b" l="l" r="r" t="t"/>
                    <a:pathLst>
                      <a:path extrusionOk="0" h="63" w="65">
                        <a:moveTo>
                          <a:pt x="59" y="33"/>
                        </a:moveTo>
                        <a:cubicBezTo>
                          <a:pt x="65" y="31"/>
                          <a:pt x="65" y="31"/>
                          <a:pt x="65" y="31"/>
                        </a:cubicBezTo>
                        <a:cubicBezTo>
                          <a:pt x="63" y="21"/>
                          <a:pt x="63" y="21"/>
                          <a:pt x="63" y="21"/>
                        </a:cubicBezTo>
                        <a:cubicBezTo>
                          <a:pt x="57" y="21"/>
                          <a:pt x="57" y="21"/>
                          <a:pt x="57" y="21"/>
                        </a:cubicBezTo>
                        <a:cubicBezTo>
                          <a:pt x="56" y="19"/>
                          <a:pt x="55" y="18"/>
                          <a:pt x="54" y="16"/>
                        </a:cubicBezTo>
                        <a:cubicBezTo>
                          <a:pt x="57" y="10"/>
                          <a:pt x="57" y="10"/>
                          <a:pt x="57" y="10"/>
                        </a:cubicBezTo>
                        <a:cubicBezTo>
                          <a:pt x="49" y="4"/>
                          <a:pt x="49" y="4"/>
                          <a:pt x="49" y="4"/>
                        </a:cubicBezTo>
                        <a:cubicBezTo>
                          <a:pt x="45" y="8"/>
                          <a:pt x="45" y="8"/>
                          <a:pt x="45" y="8"/>
                        </a:cubicBezTo>
                        <a:cubicBezTo>
                          <a:pt x="43" y="7"/>
                          <a:pt x="41" y="6"/>
                          <a:pt x="39" y="6"/>
                        </a:cubicBezTo>
                        <a:cubicBezTo>
                          <a:pt x="38" y="0"/>
                          <a:pt x="38" y="0"/>
                          <a:pt x="38" y="0"/>
                        </a:cubicBezTo>
                        <a:cubicBezTo>
                          <a:pt x="28" y="0"/>
                          <a:pt x="28" y="0"/>
                          <a:pt x="28" y="0"/>
                        </a:cubicBezTo>
                        <a:cubicBezTo>
                          <a:pt x="27" y="6"/>
                          <a:pt x="27" y="6"/>
                          <a:pt x="27" y="6"/>
                        </a:cubicBezTo>
                        <a:cubicBezTo>
                          <a:pt x="25" y="6"/>
                          <a:pt x="23" y="7"/>
                          <a:pt x="21" y="8"/>
                        </a:cubicBezTo>
                        <a:cubicBezTo>
                          <a:pt x="16" y="4"/>
                          <a:pt x="16" y="4"/>
                          <a:pt x="16" y="4"/>
                        </a:cubicBezTo>
                        <a:cubicBezTo>
                          <a:pt x="8" y="10"/>
                          <a:pt x="8" y="10"/>
                          <a:pt x="8" y="10"/>
                        </a:cubicBezTo>
                        <a:cubicBezTo>
                          <a:pt x="12" y="15"/>
                          <a:pt x="12" y="15"/>
                          <a:pt x="12" y="15"/>
                        </a:cubicBezTo>
                        <a:cubicBezTo>
                          <a:pt x="10" y="17"/>
                          <a:pt x="9" y="19"/>
                          <a:pt x="8" y="21"/>
                        </a:cubicBezTo>
                        <a:cubicBezTo>
                          <a:pt x="2" y="21"/>
                          <a:pt x="2" y="21"/>
                          <a:pt x="2" y="21"/>
                        </a:cubicBezTo>
                        <a:cubicBezTo>
                          <a:pt x="0" y="31"/>
                          <a:pt x="0" y="31"/>
                          <a:pt x="0" y="31"/>
                        </a:cubicBezTo>
                        <a:cubicBezTo>
                          <a:pt x="6" y="33"/>
                          <a:pt x="6" y="33"/>
                          <a:pt x="6" y="33"/>
                        </a:cubicBezTo>
                        <a:cubicBezTo>
                          <a:pt x="6" y="35"/>
                          <a:pt x="7" y="37"/>
                          <a:pt x="7" y="39"/>
                        </a:cubicBezTo>
                        <a:cubicBezTo>
                          <a:pt x="3" y="43"/>
                          <a:pt x="3" y="43"/>
                          <a:pt x="3" y="43"/>
                        </a:cubicBezTo>
                        <a:cubicBezTo>
                          <a:pt x="8" y="52"/>
                          <a:pt x="8" y="52"/>
                          <a:pt x="8" y="52"/>
                        </a:cubicBezTo>
                        <a:cubicBezTo>
                          <a:pt x="13" y="50"/>
                          <a:pt x="13" y="50"/>
                          <a:pt x="13" y="50"/>
                        </a:cubicBezTo>
                        <a:cubicBezTo>
                          <a:pt x="15" y="51"/>
                          <a:pt x="16" y="52"/>
                          <a:pt x="18" y="54"/>
                        </a:cubicBezTo>
                        <a:cubicBezTo>
                          <a:pt x="17" y="60"/>
                          <a:pt x="17" y="60"/>
                          <a:pt x="17" y="60"/>
                        </a:cubicBezTo>
                        <a:cubicBezTo>
                          <a:pt x="26" y="63"/>
                          <a:pt x="26" y="63"/>
                          <a:pt x="26" y="63"/>
                        </a:cubicBezTo>
                        <a:cubicBezTo>
                          <a:pt x="29" y="58"/>
                          <a:pt x="29" y="58"/>
                          <a:pt x="29" y="58"/>
                        </a:cubicBezTo>
                        <a:cubicBezTo>
                          <a:pt x="30" y="58"/>
                          <a:pt x="32" y="58"/>
                          <a:pt x="33" y="58"/>
                        </a:cubicBezTo>
                        <a:cubicBezTo>
                          <a:pt x="34" y="58"/>
                          <a:pt x="35" y="58"/>
                          <a:pt x="36" y="58"/>
                        </a:cubicBezTo>
                        <a:cubicBezTo>
                          <a:pt x="39" y="63"/>
                          <a:pt x="39" y="63"/>
                          <a:pt x="39" y="63"/>
                        </a:cubicBezTo>
                        <a:cubicBezTo>
                          <a:pt x="48" y="60"/>
                          <a:pt x="48" y="60"/>
                          <a:pt x="48" y="60"/>
                        </a:cubicBezTo>
                        <a:cubicBezTo>
                          <a:pt x="47" y="54"/>
                          <a:pt x="47" y="54"/>
                          <a:pt x="47" y="54"/>
                        </a:cubicBezTo>
                        <a:cubicBezTo>
                          <a:pt x="49" y="53"/>
                          <a:pt x="50" y="51"/>
                          <a:pt x="52" y="50"/>
                        </a:cubicBezTo>
                        <a:cubicBezTo>
                          <a:pt x="58" y="52"/>
                          <a:pt x="58" y="52"/>
                          <a:pt x="58" y="52"/>
                        </a:cubicBezTo>
                        <a:cubicBezTo>
                          <a:pt x="63" y="43"/>
                          <a:pt x="63" y="43"/>
                          <a:pt x="63" y="43"/>
                        </a:cubicBezTo>
                        <a:cubicBezTo>
                          <a:pt x="58" y="39"/>
                          <a:pt x="58" y="39"/>
                          <a:pt x="58" y="39"/>
                        </a:cubicBezTo>
                        <a:cubicBezTo>
                          <a:pt x="59" y="37"/>
                          <a:pt x="59" y="35"/>
                          <a:pt x="59" y="33"/>
                        </a:cubicBezTo>
                        <a:close/>
                        <a:moveTo>
                          <a:pt x="33" y="46"/>
                        </a:moveTo>
                        <a:cubicBezTo>
                          <a:pt x="25" y="46"/>
                          <a:pt x="18" y="40"/>
                          <a:pt x="18" y="32"/>
                        </a:cubicBezTo>
                        <a:cubicBezTo>
                          <a:pt x="18" y="23"/>
                          <a:pt x="25" y="17"/>
                          <a:pt x="33" y="17"/>
                        </a:cubicBezTo>
                        <a:cubicBezTo>
                          <a:pt x="41" y="17"/>
                          <a:pt x="47" y="23"/>
                          <a:pt x="47" y="32"/>
                        </a:cubicBezTo>
                        <a:cubicBezTo>
                          <a:pt x="47" y="40"/>
                          <a:pt x="41" y="46"/>
                          <a:pt x="33" y="46"/>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44" name="Google Shape;1444;p45"/>
                  <p:cNvSpPr/>
                  <p:nvPr/>
                </p:nvSpPr>
                <p:spPr>
                  <a:xfrm>
                    <a:off x="4592069" y="1762424"/>
                    <a:ext cx="213561" cy="208352"/>
                  </a:xfrm>
                  <a:custGeom>
                    <a:rect b="b" l="l" r="r" t="t"/>
                    <a:pathLst>
                      <a:path extrusionOk="0" h="51" w="52">
                        <a:moveTo>
                          <a:pt x="48" y="27"/>
                        </a:moveTo>
                        <a:cubicBezTo>
                          <a:pt x="52" y="25"/>
                          <a:pt x="52" y="25"/>
                          <a:pt x="52" y="25"/>
                        </a:cubicBezTo>
                        <a:cubicBezTo>
                          <a:pt x="51" y="17"/>
                          <a:pt x="51" y="17"/>
                          <a:pt x="51" y="17"/>
                        </a:cubicBezTo>
                        <a:cubicBezTo>
                          <a:pt x="46" y="17"/>
                          <a:pt x="46" y="17"/>
                          <a:pt x="46" y="17"/>
                        </a:cubicBezTo>
                        <a:cubicBezTo>
                          <a:pt x="45" y="16"/>
                          <a:pt x="45" y="14"/>
                          <a:pt x="44" y="13"/>
                        </a:cubicBezTo>
                        <a:cubicBezTo>
                          <a:pt x="46" y="8"/>
                          <a:pt x="46" y="8"/>
                          <a:pt x="46" y="8"/>
                        </a:cubicBezTo>
                        <a:cubicBezTo>
                          <a:pt x="40" y="3"/>
                          <a:pt x="40" y="3"/>
                          <a:pt x="40" y="3"/>
                        </a:cubicBezTo>
                        <a:cubicBezTo>
                          <a:pt x="36" y="6"/>
                          <a:pt x="36" y="6"/>
                          <a:pt x="36" y="6"/>
                        </a:cubicBezTo>
                        <a:cubicBezTo>
                          <a:pt x="35" y="6"/>
                          <a:pt x="33" y="5"/>
                          <a:pt x="31" y="5"/>
                        </a:cubicBezTo>
                        <a:cubicBezTo>
                          <a:pt x="31" y="0"/>
                          <a:pt x="31" y="0"/>
                          <a:pt x="31" y="0"/>
                        </a:cubicBezTo>
                        <a:cubicBezTo>
                          <a:pt x="22" y="0"/>
                          <a:pt x="22" y="0"/>
                          <a:pt x="22" y="0"/>
                        </a:cubicBezTo>
                        <a:cubicBezTo>
                          <a:pt x="22" y="4"/>
                          <a:pt x="22" y="4"/>
                          <a:pt x="22" y="4"/>
                        </a:cubicBezTo>
                        <a:cubicBezTo>
                          <a:pt x="20" y="5"/>
                          <a:pt x="18" y="5"/>
                          <a:pt x="17" y="6"/>
                        </a:cubicBezTo>
                        <a:cubicBezTo>
                          <a:pt x="13" y="3"/>
                          <a:pt x="13" y="3"/>
                          <a:pt x="13" y="3"/>
                        </a:cubicBezTo>
                        <a:cubicBezTo>
                          <a:pt x="7" y="8"/>
                          <a:pt x="7" y="8"/>
                          <a:pt x="7" y="8"/>
                        </a:cubicBezTo>
                        <a:cubicBezTo>
                          <a:pt x="9" y="12"/>
                          <a:pt x="9" y="12"/>
                          <a:pt x="9" y="12"/>
                        </a:cubicBezTo>
                        <a:cubicBezTo>
                          <a:pt x="8" y="14"/>
                          <a:pt x="7" y="15"/>
                          <a:pt x="7" y="17"/>
                        </a:cubicBezTo>
                        <a:cubicBezTo>
                          <a:pt x="2" y="17"/>
                          <a:pt x="2" y="17"/>
                          <a:pt x="2" y="17"/>
                        </a:cubicBezTo>
                        <a:cubicBezTo>
                          <a:pt x="0" y="25"/>
                          <a:pt x="0" y="25"/>
                          <a:pt x="0" y="25"/>
                        </a:cubicBezTo>
                        <a:cubicBezTo>
                          <a:pt x="5" y="26"/>
                          <a:pt x="5" y="26"/>
                          <a:pt x="5" y="26"/>
                        </a:cubicBezTo>
                        <a:cubicBezTo>
                          <a:pt x="5" y="28"/>
                          <a:pt x="5" y="30"/>
                          <a:pt x="6" y="31"/>
                        </a:cubicBezTo>
                        <a:cubicBezTo>
                          <a:pt x="2" y="35"/>
                          <a:pt x="2" y="35"/>
                          <a:pt x="2" y="35"/>
                        </a:cubicBezTo>
                        <a:cubicBezTo>
                          <a:pt x="6" y="42"/>
                          <a:pt x="6" y="42"/>
                          <a:pt x="6" y="42"/>
                        </a:cubicBezTo>
                        <a:cubicBezTo>
                          <a:pt x="11" y="40"/>
                          <a:pt x="11" y="40"/>
                          <a:pt x="11" y="40"/>
                        </a:cubicBezTo>
                        <a:cubicBezTo>
                          <a:pt x="12" y="41"/>
                          <a:pt x="13" y="42"/>
                          <a:pt x="14" y="43"/>
                        </a:cubicBezTo>
                        <a:cubicBezTo>
                          <a:pt x="14" y="48"/>
                          <a:pt x="14" y="48"/>
                          <a:pt x="14" y="48"/>
                        </a:cubicBezTo>
                        <a:cubicBezTo>
                          <a:pt x="21" y="51"/>
                          <a:pt x="21" y="51"/>
                          <a:pt x="21" y="51"/>
                        </a:cubicBezTo>
                        <a:cubicBezTo>
                          <a:pt x="24" y="47"/>
                          <a:pt x="24" y="47"/>
                          <a:pt x="24" y="47"/>
                        </a:cubicBezTo>
                        <a:cubicBezTo>
                          <a:pt x="25" y="47"/>
                          <a:pt x="25" y="47"/>
                          <a:pt x="26" y="47"/>
                        </a:cubicBezTo>
                        <a:cubicBezTo>
                          <a:pt x="27" y="47"/>
                          <a:pt x="28" y="47"/>
                          <a:pt x="29" y="47"/>
                        </a:cubicBezTo>
                        <a:cubicBezTo>
                          <a:pt x="31" y="51"/>
                          <a:pt x="31" y="51"/>
                          <a:pt x="31" y="51"/>
                        </a:cubicBezTo>
                        <a:cubicBezTo>
                          <a:pt x="39" y="48"/>
                          <a:pt x="39" y="48"/>
                          <a:pt x="39" y="48"/>
                        </a:cubicBezTo>
                        <a:cubicBezTo>
                          <a:pt x="38" y="43"/>
                          <a:pt x="38" y="43"/>
                          <a:pt x="38" y="43"/>
                        </a:cubicBezTo>
                        <a:cubicBezTo>
                          <a:pt x="39" y="43"/>
                          <a:pt x="41" y="41"/>
                          <a:pt x="42" y="40"/>
                        </a:cubicBezTo>
                        <a:cubicBezTo>
                          <a:pt x="46" y="42"/>
                          <a:pt x="46" y="42"/>
                          <a:pt x="46" y="42"/>
                        </a:cubicBezTo>
                        <a:cubicBezTo>
                          <a:pt x="51" y="35"/>
                          <a:pt x="51" y="35"/>
                          <a:pt x="51" y="35"/>
                        </a:cubicBezTo>
                        <a:cubicBezTo>
                          <a:pt x="47" y="32"/>
                          <a:pt x="47" y="32"/>
                          <a:pt x="47" y="32"/>
                        </a:cubicBezTo>
                        <a:cubicBezTo>
                          <a:pt x="47" y="30"/>
                          <a:pt x="48" y="29"/>
                          <a:pt x="48" y="27"/>
                        </a:cubicBezTo>
                        <a:close/>
                        <a:moveTo>
                          <a:pt x="26" y="42"/>
                        </a:moveTo>
                        <a:cubicBezTo>
                          <a:pt x="17" y="42"/>
                          <a:pt x="10" y="34"/>
                          <a:pt x="10" y="25"/>
                        </a:cubicBezTo>
                        <a:cubicBezTo>
                          <a:pt x="10" y="16"/>
                          <a:pt x="17" y="9"/>
                          <a:pt x="26" y="9"/>
                        </a:cubicBezTo>
                        <a:cubicBezTo>
                          <a:pt x="35" y="9"/>
                          <a:pt x="42" y="16"/>
                          <a:pt x="42" y="25"/>
                        </a:cubicBezTo>
                        <a:cubicBezTo>
                          <a:pt x="42" y="34"/>
                          <a:pt x="35" y="42"/>
                          <a:pt x="26" y="42"/>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45" name="Google Shape;1445;p45"/>
                  <p:cNvSpPr/>
                  <p:nvPr/>
                </p:nvSpPr>
                <p:spPr>
                  <a:xfrm>
                    <a:off x="4574706" y="1618313"/>
                    <a:ext cx="144111" cy="144111"/>
                  </a:xfrm>
                  <a:custGeom>
                    <a:rect b="b" l="l" r="r" t="t"/>
                    <a:pathLst>
                      <a:path extrusionOk="0" h="35" w="35">
                        <a:moveTo>
                          <a:pt x="26" y="29"/>
                        </a:moveTo>
                        <a:cubicBezTo>
                          <a:pt x="29" y="31"/>
                          <a:pt x="29" y="31"/>
                          <a:pt x="29" y="31"/>
                        </a:cubicBezTo>
                        <a:cubicBezTo>
                          <a:pt x="32" y="27"/>
                          <a:pt x="32" y="27"/>
                          <a:pt x="32" y="27"/>
                        </a:cubicBezTo>
                        <a:cubicBezTo>
                          <a:pt x="30" y="24"/>
                          <a:pt x="30" y="24"/>
                          <a:pt x="30" y="24"/>
                        </a:cubicBezTo>
                        <a:cubicBezTo>
                          <a:pt x="31" y="23"/>
                          <a:pt x="31" y="22"/>
                          <a:pt x="32" y="21"/>
                        </a:cubicBezTo>
                        <a:cubicBezTo>
                          <a:pt x="35" y="21"/>
                          <a:pt x="35" y="21"/>
                          <a:pt x="35" y="21"/>
                        </a:cubicBezTo>
                        <a:cubicBezTo>
                          <a:pt x="35" y="15"/>
                          <a:pt x="35" y="15"/>
                          <a:pt x="35" y="15"/>
                        </a:cubicBezTo>
                        <a:cubicBezTo>
                          <a:pt x="32" y="15"/>
                          <a:pt x="32" y="15"/>
                          <a:pt x="32" y="15"/>
                        </a:cubicBezTo>
                        <a:cubicBezTo>
                          <a:pt x="32" y="14"/>
                          <a:pt x="31" y="12"/>
                          <a:pt x="31" y="11"/>
                        </a:cubicBezTo>
                        <a:cubicBezTo>
                          <a:pt x="33" y="9"/>
                          <a:pt x="33" y="9"/>
                          <a:pt x="33" y="9"/>
                        </a:cubicBezTo>
                        <a:cubicBezTo>
                          <a:pt x="30" y="5"/>
                          <a:pt x="30" y="5"/>
                          <a:pt x="30" y="5"/>
                        </a:cubicBezTo>
                        <a:cubicBezTo>
                          <a:pt x="27" y="6"/>
                          <a:pt x="27" y="6"/>
                          <a:pt x="27" y="6"/>
                        </a:cubicBezTo>
                        <a:cubicBezTo>
                          <a:pt x="26" y="5"/>
                          <a:pt x="25" y="5"/>
                          <a:pt x="24" y="4"/>
                        </a:cubicBezTo>
                        <a:cubicBezTo>
                          <a:pt x="24" y="1"/>
                          <a:pt x="24" y="1"/>
                          <a:pt x="24" y="1"/>
                        </a:cubicBezTo>
                        <a:cubicBezTo>
                          <a:pt x="19" y="0"/>
                          <a:pt x="19" y="0"/>
                          <a:pt x="19" y="0"/>
                        </a:cubicBezTo>
                        <a:cubicBezTo>
                          <a:pt x="17" y="3"/>
                          <a:pt x="17" y="3"/>
                          <a:pt x="17" y="3"/>
                        </a:cubicBezTo>
                        <a:cubicBezTo>
                          <a:pt x="16" y="3"/>
                          <a:pt x="15" y="3"/>
                          <a:pt x="14" y="3"/>
                        </a:cubicBezTo>
                        <a:cubicBezTo>
                          <a:pt x="12" y="1"/>
                          <a:pt x="12" y="1"/>
                          <a:pt x="12" y="1"/>
                        </a:cubicBezTo>
                        <a:cubicBezTo>
                          <a:pt x="7" y="3"/>
                          <a:pt x="7" y="3"/>
                          <a:pt x="7" y="3"/>
                        </a:cubicBezTo>
                        <a:cubicBezTo>
                          <a:pt x="8" y="7"/>
                          <a:pt x="8" y="7"/>
                          <a:pt x="8" y="7"/>
                        </a:cubicBezTo>
                        <a:cubicBezTo>
                          <a:pt x="7" y="7"/>
                          <a:pt x="7" y="8"/>
                          <a:pt x="6" y="9"/>
                        </a:cubicBezTo>
                        <a:cubicBezTo>
                          <a:pt x="3" y="8"/>
                          <a:pt x="3" y="8"/>
                          <a:pt x="3" y="8"/>
                        </a:cubicBezTo>
                        <a:cubicBezTo>
                          <a:pt x="1" y="14"/>
                          <a:pt x="1" y="14"/>
                          <a:pt x="1" y="14"/>
                        </a:cubicBezTo>
                        <a:cubicBezTo>
                          <a:pt x="3" y="15"/>
                          <a:pt x="3" y="15"/>
                          <a:pt x="3" y="15"/>
                        </a:cubicBezTo>
                        <a:cubicBezTo>
                          <a:pt x="3" y="16"/>
                          <a:pt x="3" y="17"/>
                          <a:pt x="3" y="19"/>
                        </a:cubicBezTo>
                        <a:cubicBezTo>
                          <a:pt x="0" y="20"/>
                          <a:pt x="0" y="20"/>
                          <a:pt x="0" y="20"/>
                        </a:cubicBezTo>
                        <a:cubicBezTo>
                          <a:pt x="2" y="25"/>
                          <a:pt x="2" y="25"/>
                          <a:pt x="2" y="25"/>
                        </a:cubicBezTo>
                        <a:cubicBezTo>
                          <a:pt x="5" y="25"/>
                          <a:pt x="5" y="25"/>
                          <a:pt x="5" y="25"/>
                        </a:cubicBezTo>
                        <a:cubicBezTo>
                          <a:pt x="6" y="25"/>
                          <a:pt x="6" y="26"/>
                          <a:pt x="6" y="26"/>
                        </a:cubicBezTo>
                        <a:cubicBezTo>
                          <a:pt x="7" y="27"/>
                          <a:pt x="7" y="27"/>
                          <a:pt x="7" y="28"/>
                        </a:cubicBezTo>
                        <a:cubicBezTo>
                          <a:pt x="6" y="31"/>
                          <a:pt x="6" y="31"/>
                          <a:pt x="6" y="31"/>
                        </a:cubicBezTo>
                        <a:cubicBezTo>
                          <a:pt x="11" y="34"/>
                          <a:pt x="11" y="34"/>
                          <a:pt x="11" y="34"/>
                        </a:cubicBezTo>
                        <a:cubicBezTo>
                          <a:pt x="13" y="31"/>
                          <a:pt x="13" y="31"/>
                          <a:pt x="13" y="31"/>
                        </a:cubicBezTo>
                        <a:cubicBezTo>
                          <a:pt x="14" y="31"/>
                          <a:pt x="15" y="32"/>
                          <a:pt x="16" y="32"/>
                        </a:cubicBezTo>
                        <a:cubicBezTo>
                          <a:pt x="17" y="35"/>
                          <a:pt x="17" y="35"/>
                          <a:pt x="17" y="35"/>
                        </a:cubicBezTo>
                        <a:cubicBezTo>
                          <a:pt x="23" y="34"/>
                          <a:pt x="23" y="34"/>
                          <a:pt x="23" y="34"/>
                        </a:cubicBezTo>
                        <a:cubicBezTo>
                          <a:pt x="23" y="31"/>
                          <a:pt x="23" y="31"/>
                          <a:pt x="23" y="31"/>
                        </a:cubicBezTo>
                        <a:cubicBezTo>
                          <a:pt x="24" y="30"/>
                          <a:pt x="25" y="30"/>
                          <a:pt x="26" y="29"/>
                        </a:cubicBezTo>
                        <a:close/>
                        <a:moveTo>
                          <a:pt x="9" y="24"/>
                        </a:moveTo>
                        <a:cubicBezTo>
                          <a:pt x="5" y="20"/>
                          <a:pt x="6" y="13"/>
                          <a:pt x="11" y="9"/>
                        </a:cubicBezTo>
                        <a:cubicBezTo>
                          <a:pt x="16" y="5"/>
                          <a:pt x="22" y="6"/>
                          <a:pt x="26" y="11"/>
                        </a:cubicBezTo>
                        <a:cubicBezTo>
                          <a:pt x="30" y="15"/>
                          <a:pt x="29" y="22"/>
                          <a:pt x="24" y="26"/>
                        </a:cubicBezTo>
                        <a:cubicBezTo>
                          <a:pt x="20" y="30"/>
                          <a:pt x="13" y="29"/>
                          <a:pt x="9" y="24"/>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grpSp>
            <p:grpSp>
              <p:nvGrpSpPr>
                <p:cNvPr id="1446" name="Google Shape;1446;p45"/>
                <p:cNvGrpSpPr/>
                <p:nvPr/>
              </p:nvGrpSpPr>
              <p:grpSpPr>
                <a:xfrm>
                  <a:off x="10297528" y="5109407"/>
                  <a:ext cx="322946" cy="434067"/>
                  <a:chOff x="4223209" y="5314160"/>
                  <a:chExt cx="322946" cy="434067"/>
                </a:xfrm>
              </p:grpSpPr>
              <p:sp>
                <p:nvSpPr>
                  <p:cNvPr id="1447" name="Google Shape;1447;p45"/>
                  <p:cNvSpPr/>
                  <p:nvPr/>
                </p:nvSpPr>
                <p:spPr>
                  <a:xfrm>
                    <a:off x="4223209" y="5498204"/>
                    <a:ext cx="81605" cy="250023"/>
                  </a:xfrm>
                  <a:custGeom>
                    <a:rect b="b" l="l" r="r" t="t"/>
                    <a:pathLst>
                      <a:path extrusionOk="0" h="61" w="20">
                        <a:moveTo>
                          <a:pt x="20" y="53"/>
                        </a:moveTo>
                        <a:cubicBezTo>
                          <a:pt x="20" y="57"/>
                          <a:pt x="16" y="61"/>
                          <a:pt x="11" y="61"/>
                        </a:cubicBezTo>
                        <a:cubicBezTo>
                          <a:pt x="9" y="61"/>
                          <a:pt x="9" y="61"/>
                          <a:pt x="9" y="61"/>
                        </a:cubicBezTo>
                        <a:cubicBezTo>
                          <a:pt x="4" y="61"/>
                          <a:pt x="0" y="57"/>
                          <a:pt x="0" y="53"/>
                        </a:cubicBezTo>
                        <a:cubicBezTo>
                          <a:pt x="0" y="8"/>
                          <a:pt x="0" y="8"/>
                          <a:pt x="0" y="8"/>
                        </a:cubicBezTo>
                        <a:cubicBezTo>
                          <a:pt x="0" y="3"/>
                          <a:pt x="4" y="0"/>
                          <a:pt x="9" y="0"/>
                        </a:cubicBezTo>
                        <a:cubicBezTo>
                          <a:pt x="11" y="0"/>
                          <a:pt x="11" y="0"/>
                          <a:pt x="11" y="0"/>
                        </a:cubicBezTo>
                        <a:cubicBezTo>
                          <a:pt x="16" y="0"/>
                          <a:pt x="20" y="3"/>
                          <a:pt x="20" y="8"/>
                        </a:cubicBezTo>
                        <a:lnTo>
                          <a:pt x="20" y="53"/>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48" name="Google Shape;1448;p45"/>
                  <p:cNvSpPr/>
                  <p:nvPr/>
                </p:nvSpPr>
                <p:spPr>
                  <a:xfrm>
                    <a:off x="4341275" y="5314160"/>
                    <a:ext cx="81605" cy="434067"/>
                  </a:xfrm>
                  <a:custGeom>
                    <a:rect b="b" l="l" r="r" t="t"/>
                    <a:pathLst>
                      <a:path extrusionOk="0" h="106" w="20">
                        <a:moveTo>
                          <a:pt x="20" y="97"/>
                        </a:moveTo>
                        <a:cubicBezTo>
                          <a:pt x="20" y="102"/>
                          <a:pt x="16" y="106"/>
                          <a:pt x="12" y="106"/>
                        </a:cubicBezTo>
                        <a:cubicBezTo>
                          <a:pt x="9" y="106"/>
                          <a:pt x="9" y="106"/>
                          <a:pt x="9" y="106"/>
                        </a:cubicBezTo>
                        <a:cubicBezTo>
                          <a:pt x="4" y="106"/>
                          <a:pt x="0" y="102"/>
                          <a:pt x="0" y="97"/>
                        </a:cubicBezTo>
                        <a:cubicBezTo>
                          <a:pt x="0" y="9"/>
                          <a:pt x="0" y="9"/>
                          <a:pt x="0" y="9"/>
                        </a:cubicBezTo>
                        <a:cubicBezTo>
                          <a:pt x="0" y="4"/>
                          <a:pt x="4" y="0"/>
                          <a:pt x="9" y="0"/>
                        </a:cubicBezTo>
                        <a:cubicBezTo>
                          <a:pt x="12" y="0"/>
                          <a:pt x="12" y="0"/>
                          <a:pt x="12" y="0"/>
                        </a:cubicBezTo>
                        <a:cubicBezTo>
                          <a:pt x="16" y="0"/>
                          <a:pt x="20" y="4"/>
                          <a:pt x="20" y="9"/>
                        </a:cubicBezTo>
                        <a:lnTo>
                          <a:pt x="20" y="97"/>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49" name="Google Shape;1449;p45"/>
                  <p:cNvSpPr/>
                  <p:nvPr/>
                </p:nvSpPr>
                <p:spPr>
                  <a:xfrm>
                    <a:off x="4461077" y="5411391"/>
                    <a:ext cx="85078" cy="336836"/>
                  </a:xfrm>
                  <a:custGeom>
                    <a:rect b="b" l="l" r="r" t="t"/>
                    <a:pathLst>
                      <a:path extrusionOk="0" h="82" w="21">
                        <a:moveTo>
                          <a:pt x="21" y="73"/>
                        </a:moveTo>
                        <a:cubicBezTo>
                          <a:pt x="21" y="78"/>
                          <a:pt x="17" y="82"/>
                          <a:pt x="12" y="82"/>
                        </a:cubicBezTo>
                        <a:cubicBezTo>
                          <a:pt x="9" y="82"/>
                          <a:pt x="9" y="82"/>
                          <a:pt x="9" y="82"/>
                        </a:cubicBezTo>
                        <a:cubicBezTo>
                          <a:pt x="4" y="82"/>
                          <a:pt x="0" y="78"/>
                          <a:pt x="0" y="73"/>
                        </a:cubicBezTo>
                        <a:cubicBezTo>
                          <a:pt x="0" y="8"/>
                          <a:pt x="0" y="8"/>
                          <a:pt x="0" y="8"/>
                        </a:cubicBezTo>
                        <a:cubicBezTo>
                          <a:pt x="0" y="4"/>
                          <a:pt x="4" y="0"/>
                          <a:pt x="9" y="0"/>
                        </a:cubicBezTo>
                        <a:cubicBezTo>
                          <a:pt x="12" y="0"/>
                          <a:pt x="12" y="0"/>
                          <a:pt x="12" y="0"/>
                        </a:cubicBezTo>
                        <a:cubicBezTo>
                          <a:pt x="17" y="0"/>
                          <a:pt x="21" y="4"/>
                          <a:pt x="21" y="8"/>
                        </a:cubicBezTo>
                        <a:lnTo>
                          <a:pt x="21" y="73"/>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grpSp>
          </p:grpSp>
          <p:sp>
            <p:nvSpPr>
              <p:cNvPr id="1450" name="Google Shape;1450;p45"/>
              <p:cNvSpPr txBox="1"/>
              <p:nvPr/>
            </p:nvSpPr>
            <p:spPr>
              <a:xfrm>
                <a:off x="10264534" y="3232105"/>
                <a:ext cx="353621" cy="50746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3334"/>
                  <a:buFont typeface="Cambria"/>
                  <a:buNone/>
                </a:pPr>
                <a:r>
                  <a:rPr b="0" i="0" lang="tr-TR" sz="3334" u="none" cap="none" strike="noStrike">
                    <a:solidFill>
                      <a:srgbClr val="FFFFFF"/>
                    </a:solidFill>
                    <a:latin typeface="Cambria"/>
                    <a:ea typeface="Cambria"/>
                    <a:cs typeface="Cambria"/>
                    <a:sym typeface="Cambria"/>
                  </a:rPr>
                  <a:t>3</a:t>
                </a:r>
                <a:endParaRPr b="0" i="0" sz="3334" u="none" cap="none" strike="noStrike">
                  <a:solidFill>
                    <a:srgbClr val="FFFFFF"/>
                  </a:solidFill>
                  <a:latin typeface="Cambria"/>
                  <a:ea typeface="Cambria"/>
                  <a:cs typeface="Cambria"/>
                  <a:sym typeface="Cambria"/>
                </a:endParaRPr>
              </a:p>
            </p:txBody>
          </p:sp>
        </p:grpSp>
        <p:sp>
          <p:nvSpPr>
            <p:cNvPr id="1451" name="Google Shape;1451;p45"/>
            <p:cNvSpPr txBox="1"/>
            <p:nvPr/>
          </p:nvSpPr>
          <p:spPr>
            <a:xfrm>
              <a:off x="9195150" y="4680802"/>
              <a:ext cx="914446" cy="2618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rgbClr val="FFFFFF"/>
                  </a:solidFill>
                  <a:latin typeface="Cambria"/>
                  <a:ea typeface="Cambria"/>
                  <a:cs typeface="Cambria"/>
                  <a:sym typeface="Cambria"/>
                </a:rPr>
                <a:t>Infographic</a:t>
              </a:r>
              <a:endParaRPr b="0" i="0" sz="1200" u="none" cap="none" strike="noStrike">
                <a:solidFill>
                  <a:srgbClr val="FFFFFF"/>
                </a:solidFill>
                <a:latin typeface="Cambria"/>
                <a:ea typeface="Cambria"/>
                <a:cs typeface="Cambria"/>
                <a:sym typeface="Cambria"/>
              </a:endParaRPr>
            </a:p>
          </p:txBody>
        </p:sp>
        <p:sp>
          <p:nvSpPr>
            <p:cNvPr id="1452" name="Google Shape;1452;p45"/>
            <p:cNvSpPr txBox="1"/>
            <p:nvPr/>
          </p:nvSpPr>
          <p:spPr>
            <a:xfrm>
              <a:off x="9132217" y="1886449"/>
              <a:ext cx="977380" cy="26180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200">
                  <a:solidFill>
                    <a:srgbClr val="FFFFFF"/>
                  </a:solidFill>
                  <a:latin typeface="Cambria"/>
                  <a:ea typeface="Cambria"/>
                  <a:cs typeface="Cambria"/>
                  <a:sym typeface="Cambria"/>
                </a:rPr>
                <a:t>Check</a:t>
              </a:r>
              <a:endParaRPr b="0" i="0" sz="1200" u="none" cap="none" strike="noStrike">
                <a:solidFill>
                  <a:srgbClr val="FFFFFF"/>
                </a:solidFill>
                <a:latin typeface="Cambria"/>
                <a:ea typeface="Cambria"/>
                <a:cs typeface="Cambria"/>
                <a:sym typeface="Cambria"/>
              </a:endParaRPr>
            </a:p>
          </p:txBody>
        </p:sp>
      </p:grpSp>
      <p:grpSp>
        <p:nvGrpSpPr>
          <p:cNvPr id="1453" name="Google Shape;1453;p45"/>
          <p:cNvGrpSpPr/>
          <p:nvPr/>
        </p:nvGrpSpPr>
        <p:grpSpPr>
          <a:xfrm>
            <a:off x="921524" y="2410486"/>
            <a:ext cx="3834622" cy="1983302"/>
            <a:chOff x="4997504" y="2116871"/>
            <a:chExt cx="3155896" cy="1487864"/>
          </a:xfrm>
        </p:grpSpPr>
        <p:sp>
          <p:nvSpPr>
            <p:cNvPr id="1454" name="Google Shape;1454;p45"/>
            <p:cNvSpPr/>
            <p:nvPr/>
          </p:nvSpPr>
          <p:spPr>
            <a:xfrm>
              <a:off x="5022049" y="2656873"/>
              <a:ext cx="3004972" cy="947862"/>
            </a:xfrm>
            <a:prstGeom prst="rect">
              <a:avLst/>
            </a:prstGeom>
            <a:noFill/>
            <a:ln>
              <a:noFill/>
            </a:ln>
          </p:spPr>
          <p:txBody>
            <a:bodyPr anchorCtr="0" anchor="t" bIns="45700" lIns="91425" spcFirstLastPara="1" rIns="91425" wrap="square" tIns="45700">
              <a:noAutofit/>
            </a:bodyPr>
            <a:lstStyle/>
            <a:p>
              <a:pPr indent="0" lvl="0" marL="0" marR="0" rtl="0" algn="just">
                <a:lnSpc>
                  <a:spcPct val="114000"/>
                </a:lnSpc>
                <a:spcBef>
                  <a:spcPts val="0"/>
                </a:spcBef>
                <a:spcAft>
                  <a:spcPts val="0"/>
                </a:spcAft>
                <a:buNone/>
              </a:pPr>
              <a:r>
                <a:rPr lang="tr-TR" sz="1335">
                  <a:solidFill>
                    <a:srgbClr val="7F7F7F"/>
                  </a:solidFill>
                  <a:latin typeface="Cambria"/>
                  <a:ea typeface="Cambria"/>
                  <a:cs typeface="Cambria"/>
                  <a:sym typeface="Cambria"/>
                </a:rPr>
                <a:t>You can’t change what’s going on around you until you start changing what’s going on with you. You can’t change what’s going on around you until you start changing what’s going on with you.</a:t>
              </a:r>
              <a:endParaRPr b="0" i="0" sz="1335" u="none" cap="none" strike="noStrike">
                <a:solidFill>
                  <a:srgbClr val="7F7F7F"/>
                </a:solidFill>
                <a:latin typeface="Cambria"/>
                <a:ea typeface="Cambria"/>
                <a:cs typeface="Cambria"/>
                <a:sym typeface="Cambria"/>
              </a:endParaRPr>
            </a:p>
          </p:txBody>
        </p:sp>
        <p:sp>
          <p:nvSpPr>
            <p:cNvPr id="1455" name="Google Shape;1455;p45"/>
            <p:cNvSpPr/>
            <p:nvPr/>
          </p:nvSpPr>
          <p:spPr>
            <a:xfrm>
              <a:off x="4997504" y="2116871"/>
              <a:ext cx="2842425" cy="34633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400">
                  <a:solidFill>
                    <a:srgbClr val="7F7F7F"/>
                  </a:solidFill>
                  <a:latin typeface="Cambria"/>
                  <a:ea typeface="Cambria"/>
                  <a:cs typeface="Cambria"/>
                  <a:sym typeface="Cambria"/>
                </a:rPr>
                <a:t>Circle</a:t>
              </a:r>
              <a:endParaRPr b="0" i="0" sz="2400" u="none" cap="none" strike="noStrike">
                <a:solidFill>
                  <a:srgbClr val="7F7F7F"/>
                </a:solidFill>
                <a:latin typeface="Cambria"/>
                <a:ea typeface="Cambria"/>
                <a:cs typeface="Cambria"/>
                <a:sym typeface="Cambria"/>
              </a:endParaRPr>
            </a:p>
          </p:txBody>
        </p:sp>
        <p:cxnSp>
          <p:nvCxnSpPr>
            <p:cNvPr id="1456" name="Google Shape;1456;p45"/>
            <p:cNvCxnSpPr/>
            <p:nvPr/>
          </p:nvCxnSpPr>
          <p:spPr>
            <a:xfrm>
              <a:off x="5095875" y="2523523"/>
              <a:ext cx="3057525" cy="0"/>
            </a:xfrm>
            <a:prstGeom prst="straightConnector1">
              <a:avLst/>
            </a:prstGeom>
            <a:noFill/>
            <a:ln cap="flat" cmpd="sng" w="9525">
              <a:solidFill>
                <a:srgbClr val="000000"/>
              </a:solidFill>
              <a:prstDash val="dash"/>
              <a:miter lim="800000"/>
              <a:headEnd len="sm" w="sm" type="none"/>
              <a:tailEnd len="sm" w="sm" type="none"/>
            </a:ln>
          </p:spPr>
        </p:cxnSp>
      </p:grpSp>
      <p:sp>
        <p:nvSpPr>
          <p:cNvPr id="1457" name="Google Shape;1457;p45"/>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Education</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453"/>
                                        </p:tgtEl>
                                        <p:attrNameLst>
                                          <p:attrName>style.visibility</p:attrName>
                                        </p:attrNameLst>
                                      </p:cBhvr>
                                      <p:to>
                                        <p:strVal val="visible"/>
                                      </p:to>
                                    </p:set>
                                    <p:animEffect filter="fade" transition="in">
                                      <p:cBhvr>
                                        <p:cTn dur="500"/>
                                        <p:tgtEl>
                                          <p:spTgt spid="1453"/>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369"/>
                                        </p:tgtEl>
                                        <p:attrNameLst>
                                          <p:attrName>style.visibility</p:attrName>
                                        </p:attrNameLst>
                                      </p:cBhvr>
                                      <p:to>
                                        <p:strVal val="visible"/>
                                      </p:to>
                                    </p:set>
                                    <p:animEffect filter="fade" transition="in">
                                      <p:cBhvr>
                                        <p:cTn dur="500"/>
                                        <p:tgtEl>
                                          <p:spTgt spid="136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396"/>
                                        </p:tgtEl>
                                        <p:attrNameLst>
                                          <p:attrName>style.visibility</p:attrName>
                                        </p:attrNameLst>
                                      </p:cBhvr>
                                      <p:to>
                                        <p:strVal val="visible"/>
                                      </p:to>
                                    </p:set>
                                    <p:animEffect filter="fade" transition="in">
                                      <p:cBhvr>
                                        <p:cTn dur="500"/>
                                        <p:tgtEl>
                                          <p:spTgt spid="1396"/>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427"/>
                                        </p:tgtEl>
                                        <p:attrNameLst>
                                          <p:attrName>style.visibility</p:attrName>
                                        </p:attrNameLst>
                                      </p:cBhvr>
                                      <p:to>
                                        <p:strVal val="visible"/>
                                      </p:to>
                                    </p:set>
                                    <p:animEffect filter="fade" transition="in">
                                      <p:cBhvr>
                                        <p:cTn dur="500"/>
                                        <p:tgtEl>
                                          <p:spTgt spid="1427"/>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457"/>
                                        </p:tgtEl>
                                        <p:attrNameLst>
                                          <p:attrName>style.visibility</p:attrName>
                                        </p:attrNameLst>
                                      </p:cBhvr>
                                      <p:to>
                                        <p:strVal val="visible"/>
                                      </p:to>
                                    </p:set>
                                    <p:animEffect filter="fade" transition="in">
                                      <p:cBhvr>
                                        <p:cTn dur="500"/>
                                        <p:tgtEl>
                                          <p:spTgt spid="145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1" name="Shape 1461"/>
        <p:cNvGrpSpPr/>
        <p:nvPr/>
      </p:nvGrpSpPr>
      <p:grpSpPr>
        <a:xfrm>
          <a:off x="0" y="0"/>
          <a:ext cx="0" cy="0"/>
          <a:chOff x="0" y="0"/>
          <a:chExt cx="0" cy="0"/>
        </a:xfrm>
      </p:grpSpPr>
      <p:grpSp>
        <p:nvGrpSpPr>
          <p:cNvPr id="1462" name="Google Shape;1462;p46"/>
          <p:cNvGrpSpPr/>
          <p:nvPr/>
        </p:nvGrpSpPr>
        <p:grpSpPr>
          <a:xfrm>
            <a:off x="567403" y="1423660"/>
            <a:ext cx="10470182" cy="4483065"/>
            <a:chOff x="1810635" y="1916791"/>
            <a:chExt cx="7898173" cy="3252261"/>
          </a:xfrm>
        </p:grpSpPr>
        <p:sp>
          <p:nvSpPr>
            <p:cNvPr id="1463" name="Google Shape;1463;p46"/>
            <p:cNvSpPr/>
            <p:nvPr/>
          </p:nvSpPr>
          <p:spPr>
            <a:xfrm rot="972597">
              <a:off x="4272197" y="2938232"/>
              <a:ext cx="1182688" cy="1812767"/>
            </a:xfrm>
            <a:prstGeom prst="roundRect">
              <a:avLst>
                <a:gd fmla="val 16667" name="adj"/>
              </a:avLst>
            </a:prstGeom>
            <a:solidFill>
              <a:srgbClr val="78AF74"/>
            </a:solidFill>
            <a:ln>
              <a:noFill/>
            </a:ln>
          </p:spPr>
          <p:txBody>
            <a:bodyPr anchorCtr="0" anchor="t" bIns="0" lIns="0" spcFirstLastPara="1" rIns="0" wrap="square" tIns="239925">
              <a:noAutofit/>
            </a:bodyPr>
            <a:lstStyle/>
            <a:p>
              <a:pPr indent="0" lvl="0" marL="0" marR="0" rtl="0" algn="ctr">
                <a:lnSpc>
                  <a:spcPct val="100000"/>
                </a:lnSpc>
                <a:spcBef>
                  <a:spcPts val="0"/>
                </a:spcBef>
                <a:spcAft>
                  <a:spcPts val="0"/>
                </a:spcAft>
                <a:buClr>
                  <a:srgbClr val="FFFFFF"/>
                </a:buClr>
                <a:buSzPts val="3200"/>
                <a:buFont typeface="Arial"/>
                <a:buNone/>
              </a:pPr>
              <a:r>
                <a:rPr b="1" i="0" lang="tr-TR" sz="3200" u="none" cap="none" strike="noStrike">
                  <a:solidFill>
                    <a:srgbClr val="FFFFFF"/>
                  </a:solidFill>
                  <a:latin typeface="Arial"/>
                  <a:ea typeface="Arial"/>
                  <a:cs typeface="Arial"/>
                  <a:sym typeface="Arial"/>
                </a:rPr>
                <a:t>02</a:t>
              </a:r>
              <a:endParaRPr b="1" i="0" sz="3200" u="none" cap="none" strike="noStrike">
                <a:solidFill>
                  <a:srgbClr val="FFFFFF"/>
                </a:solidFill>
                <a:latin typeface="Arial"/>
                <a:ea typeface="Arial"/>
                <a:cs typeface="Arial"/>
                <a:sym typeface="Arial"/>
              </a:endParaRPr>
            </a:p>
          </p:txBody>
        </p:sp>
        <p:sp>
          <p:nvSpPr>
            <p:cNvPr id="1464" name="Google Shape;1464;p46"/>
            <p:cNvSpPr/>
            <p:nvPr/>
          </p:nvSpPr>
          <p:spPr>
            <a:xfrm rot="972597">
              <a:off x="4266674" y="3626188"/>
              <a:ext cx="1022350" cy="960172"/>
            </a:xfrm>
            <a:prstGeom prst="roundRect">
              <a:avLst>
                <a:gd fmla="val 16667" name="adj"/>
              </a:avLst>
            </a:prstGeom>
            <a:solidFill>
              <a:srgbClr val="FFFFFF"/>
            </a:solidFill>
            <a:ln>
              <a:noFill/>
            </a:ln>
          </p:spPr>
          <p:txBody>
            <a:bodyPr anchorCtr="0" anchor="t" bIns="62375" lIns="62375" spcFirstLastPara="1" rIns="62375" wrap="square" tIns="143950">
              <a:noAutofit/>
            </a:bodyPr>
            <a:lstStyle/>
            <a:p>
              <a:pPr indent="0" lvl="0" marL="0" marR="0" rtl="0" algn="l">
                <a:spcBef>
                  <a:spcPts val="0"/>
                </a:spcBef>
                <a:spcAft>
                  <a:spcPts val="0"/>
                </a:spcAft>
                <a:buNone/>
              </a:pPr>
              <a:r>
                <a:t/>
              </a:r>
              <a:endParaRPr b="1" sz="1865">
                <a:solidFill>
                  <a:srgbClr val="595959"/>
                </a:solidFill>
                <a:latin typeface="Microsoft Yahei"/>
                <a:ea typeface="Microsoft Yahei"/>
                <a:cs typeface="Microsoft Yahei"/>
                <a:sym typeface="Microsoft Yahei"/>
              </a:endParaRPr>
            </a:p>
            <a:p>
              <a:pPr indent="0" lvl="0" marL="0" marR="0" rtl="0" algn="ctr">
                <a:spcBef>
                  <a:spcPts val="0"/>
                </a:spcBef>
                <a:spcAft>
                  <a:spcPts val="0"/>
                </a:spcAft>
                <a:buNone/>
              </a:pPr>
              <a:r>
                <a:rPr b="1" lang="tr-TR" sz="1865">
                  <a:solidFill>
                    <a:srgbClr val="595959"/>
                  </a:solidFill>
                  <a:latin typeface="Microsoft Yahei"/>
                  <a:ea typeface="Microsoft Yahei"/>
                  <a:cs typeface="Microsoft Yahei"/>
                  <a:sym typeface="Microsoft Yahei"/>
                </a:rPr>
                <a:t>Design</a:t>
              </a:r>
              <a:endParaRPr b="1" i="0" sz="1865" u="none" cap="none" strike="noStrike">
                <a:solidFill>
                  <a:srgbClr val="000000"/>
                </a:solidFill>
                <a:latin typeface="Microsoft Yahei"/>
                <a:ea typeface="Microsoft Yahei"/>
                <a:cs typeface="Microsoft Yahei"/>
                <a:sym typeface="Microsoft Yahei"/>
              </a:endParaRPr>
            </a:p>
          </p:txBody>
        </p:sp>
        <p:sp>
          <p:nvSpPr>
            <p:cNvPr id="1465" name="Google Shape;1465;p46"/>
            <p:cNvSpPr/>
            <p:nvPr/>
          </p:nvSpPr>
          <p:spPr>
            <a:xfrm rot="-1907368">
              <a:off x="1955801" y="2413001"/>
              <a:ext cx="1933575" cy="1101725"/>
            </a:xfrm>
            <a:prstGeom prst="arc">
              <a:avLst>
                <a:gd fmla="val 16413187" name="adj1"/>
                <a:gd fmla="val 0" name="adj2"/>
              </a:avLst>
            </a:prstGeom>
            <a:noFill/>
            <a:ln cap="flat" cmpd="sng" w="28575">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665"/>
                <a:buFont typeface="Cambria"/>
                <a:buNone/>
              </a:pPr>
              <a:r>
                <a:t/>
              </a:r>
              <a:endParaRPr b="1" i="0" sz="665" u="none" cap="none" strike="noStrike">
                <a:solidFill>
                  <a:srgbClr val="000000"/>
                </a:solidFill>
                <a:latin typeface="Cambria"/>
                <a:ea typeface="Cambria"/>
                <a:cs typeface="Cambria"/>
                <a:sym typeface="Cambria"/>
              </a:endParaRPr>
            </a:p>
          </p:txBody>
        </p:sp>
        <p:sp>
          <p:nvSpPr>
            <p:cNvPr id="1466" name="Google Shape;1466;p46"/>
            <p:cNvSpPr/>
            <p:nvPr/>
          </p:nvSpPr>
          <p:spPr>
            <a:xfrm rot="1735466">
              <a:off x="3145515" y="2408700"/>
              <a:ext cx="1182687" cy="1872634"/>
            </a:xfrm>
            <a:prstGeom prst="roundRect">
              <a:avLst>
                <a:gd fmla="val 16667" name="adj"/>
              </a:avLst>
            </a:prstGeom>
            <a:solidFill>
              <a:srgbClr val="92B5C2"/>
            </a:solidFill>
            <a:ln>
              <a:noFill/>
            </a:ln>
          </p:spPr>
          <p:txBody>
            <a:bodyPr anchorCtr="0" anchor="t" bIns="0" lIns="0" spcFirstLastPara="1" rIns="0" wrap="square" tIns="239925">
              <a:noAutofit/>
            </a:bodyPr>
            <a:lstStyle/>
            <a:p>
              <a:pPr indent="0" lvl="0" marL="0" marR="0" rtl="0" algn="ctr">
                <a:lnSpc>
                  <a:spcPct val="100000"/>
                </a:lnSpc>
                <a:spcBef>
                  <a:spcPts val="0"/>
                </a:spcBef>
                <a:spcAft>
                  <a:spcPts val="0"/>
                </a:spcAft>
                <a:buClr>
                  <a:srgbClr val="FFFFFF"/>
                </a:buClr>
                <a:buSzPts val="3200"/>
                <a:buFont typeface="Arial"/>
                <a:buNone/>
              </a:pPr>
              <a:r>
                <a:rPr b="1" i="0" lang="tr-TR" sz="3200" u="none" cap="none" strike="noStrike">
                  <a:solidFill>
                    <a:srgbClr val="FFFFFF"/>
                  </a:solidFill>
                  <a:latin typeface="Arial"/>
                  <a:ea typeface="Arial"/>
                  <a:cs typeface="Arial"/>
                  <a:sym typeface="Arial"/>
                </a:rPr>
                <a:t>01</a:t>
              </a:r>
              <a:endParaRPr b="1" i="0" sz="3200" u="none" cap="none" strike="noStrike">
                <a:solidFill>
                  <a:srgbClr val="FFFFFF"/>
                </a:solidFill>
                <a:latin typeface="Arial"/>
                <a:ea typeface="Arial"/>
                <a:cs typeface="Arial"/>
                <a:sym typeface="Arial"/>
              </a:endParaRPr>
            </a:p>
          </p:txBody>
        </p:sp>
        <p:sp>
          <p:nvSpPr>
            <p:cNvPr id="1467" name="Google Shape;1467;p46"/>
            <p:cNvSpPr/>
            <p:nvPr/>
          </p:nvSpPr>
          <p:spPr>
            <a:xfrm rot="1735466">
              <a:off x="3086063" y="3076036"/>
              <a:ext cx="1022350" cy="1064799"/>
            </a:xfrm>
            <a:prstGeom prst="roundRect">
              <a:avLst>
                <a:gd fmla="val 16667" name="adj"/>
              </a:avLst>
            </a:prstGeom>
            <a:solidFill>
              <a:srgbClr val="FFFFFF"/>
            </a:solidFill>
            <a:ln>
              <a:noFill/>
            </a:ln>
          </p:spPr>
          <p:txBody>
            <a:bodyPr anchorCtr="0" anchor="t" bIns="62375" lIns="62375" spcFirstLastPara="1" rIns="62375" wrap="square" tIns="143950">
              <a:noAutofit/>
            </a:bodyPr>
            <a:lstStyle/>
            <a:p>
              <a:pPr indent="0" lvl="0" marL="0" marR="0" rtl="0" algn="ctr">
                <a:spcBef>
                  <a:spcPts val="0"/>
                </a:spcBef>
                <a:spcAft>
                  <a:spcPts val="0"/>
                </a:spcAft>
                <a:buNone/>
              </a:pPr>
              <a:r>
                <a:t/>
              </a:r>
              <a:endParaRPr b="1" sz="1865">
                <a:solidFill>
                  <a:srgbClr val="595959"/>
                </a:solidFill>
                <a:latin typeface="Microsoft Yahei"/>
                <a:ea typeface="Microsoft Yahei"/>
                <a:cs typeface="Microsoft Yahei"/>
                <a:sym typeface="Microsoft Yahei"/>
              </a:endParaRPr>
            </a:p>
            <a:p>
              <a:pPr indent="0" lvl="0" marL="0" marR="0" rtl="0" algn="ctr">
                <a:spcBef>
                  <a:spcPts val="0"/>
                </a:spcBef>
                <a:spcAft>
                  <a:spcPts val="0"/>
                </a:spcAft>
                <a:buNone/>
              </a:pPr>
              <a:r>
                <a:rPr b="1" lang="tr-TR" sz="1865">
                  <a:solidFill>
                    <a:srgbClr val="595959"/>
                  </a:solidFill>
                  <a:latin typeface="Microsoft Yahei"/>
                  <a:ea typeface="Microsoft Yahei"/>
                  <a:cs typeface="Microsoft Yahei"/>
                  <a:sym typeface="Microsoft Yahei"/>
                </a:rPr>
                <a:t>Opening</a:t>
              </a:r>
              <a:endParaRPr b="1" sz="1865">
                <a:solidFill>
                  <a:srgbClr val="595959"/>
                </a:solidFill>
                <a:latin typeface="Microsoft Yahei"/>
                <a:ea typeface="Microsoft Yahei"/>
                <a:cs typeface="Microsoft Yahei"/>
                <a:sym typeface="Microsoft Yahei"/>
              </a:endParaRPr>
            </a:p>
            <a:p>
              <a:pPr indent="0" lvl="0" marL="0" marR="0" rtl="0" algn="ctr">
                <a:spcBef>
                  <a:spcPts val="0"/>
                </a:spcBef>
                <a:spcAft>
                  <a:spcPts val="0"/>
                </a:spcAft>
                <a:buNone/>
              </a:pPr>
              <a:r>
                <a:t/>
              </a:r>
              <a:endParaRPr b="1" i="0" sz="1865" u="none" cap="none" strike="noStrike">
                <a:solidFill>
                  <a:srgbClr val="000000"/>
                </a:solidFill>
                <a:latin typeface="Microsoft Yahei"/>
                <a:ea typeface="Microsoft Yahei"/>
                <a:cs typeface="Microsoft Yahei"/>
                <a:sym typeface="Microsoft Yahei"/>
              </a:endParaRPr>
            </a:p>
          </p:txBody>
        </p:sp>
        <p:sp>
          <p:nvSpPr>
            <p:cNvPr id="1468" name="Google Shape;1468;p46"/>
            <p:cNvSpPr/>
            <p:nvPr/>
          </p:nvSpPr>
          <p:spPr>
            <a:xfrm rot="-26499">
              <a:off x="3679825" y="2376488"/>
              <a:ext cx="139700" cy="139700"/>
            </a:xfrm>
            <a:prstGeom prst="ellipse">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1" i="0" sz="3200" u="none" cap="none" strike="noStrike">
                <a:solidFill>
                  <a:srgbClr val="FFFFFF"/>
                </a:solidFill>
                <a:latin typeface="Arial"/>
                <a:ea typeface="Arial"/>
                <a:cs typeface="Arial"/>
                <a:sym typeface="Arial"/>
              </a:endParaRPr>
            </a:p>
          </p:txBody>
        </p:sp>
        <p:sp>
          <p:nvSpPr>
            <p:cNvPr id="1469" name="Google Shape;1469;p46"/>
            <p:cNvSpPr/>
            <p:nvPr/>
          </p:nvSpPr>
          <p:spPr>
            <a:xfrm rot="-26499">
              <a:off x="2681289" y="1920876"/>
              <a:ext cx="1062037" cy="550863"/>
            </a:xfrm>
            <a:custGeom>
              <a:rect b="b" l="l" r="r" t="t"/>
              <a:pathLst>
                <a:path extrusionOk="0" h="661277" w="1442020">
                  <a:moveTo>
                    <a:pt x="41060" y="0"/>
                  </a:moveTo>
                  <a:cubicBezTo>
                    <a:pt x="819686" y="10213"/>
                    <a:pt x="1439354" y="303264"/>
                    <a:pt x="1439354" y="661277"/>
                  </a:cubicBezTo>
                  <a:lnTo>
                    <a:pt x="0" y="661277"/>
                  </a:lnTo>
                  <a:lnTo>
                    <a:pt x="41060" y="0"/>
                  </a:lnTo>
                  <a:close/>
                </a:path>
                <a:path extrusionOk="0" fill="none" h="661277" w="1442020">
                  <a:moveTo>
                    <a:pt x="41060" y="526473"/>
                  </a:moveTo>
                  <a:cubicBezTo>
                    <a:pt x="1567831" y="772213"/>
                    <a:pt x="1439354" y="303264"/>
                    <a:pt x="1439354" y="661277"/>
                  </a:cubicBezTo>
                </a:path>
              </a:pathLst>
            </a:custGeom>
            <a:noFill/>
            <a:ln cap="flat" cmpd="sng" w="28575">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665"/>
                <a:buFont typeface="Cambria"/>
                <a:buNone/>
              </a:pPr>
              <a:r>
                <a:t/>
              </a:r>
              <a:endParaRPr b="1" i="0" sz="665" u="none" cap="none" strike="noStrike">
                <a:solidFill>
                  <a:srgbClr val="000000"/>
                </a:solidFill>
                <a:latin typeface="Cambria"/>
                <a:ea typeface="Cambria"/>
                <a:cs typeface="Cambria"/>
                <a:sym typeface="Cambria"/>
              </a:endParaRPr>
            </a:p>
          </p:txBody>
        </p:sp>
        <p:sp>
          <p:nvSpPr>
            <p:cNvPr id="1470" name="Google Shape;1470;p46"/>
            <p:cNvSpPr/>
            <p:nvPr/>
          </p:nvSpPr>
          <p:spPr>
            <a:xfrm rot="310424">
              <a:off x="5487558" y="3174614"/>
              <a:ext cx="1182688" cy="1850970"/>
            </a:xfrm>
            <a:prstGeom prst="roundRect">
              <a:avLst>
                <a:gd fmla="val 16667" name="adj"/>
              </a:avLst>
            </a:prstGeom>
            <a:solidFill>
              <a:srgbClr val="92B5C2"/>
            </a:solidFill>
            <a:ln>
              <a:noFill/>
            </a:ln>
          </p:spPr>
          <p:txBody>
            <a:bodyPr anchorCtr="0" anchor="t" bIns="0" lIns="0" spcFirstLastPara="1" rIns="0" wrap="square" tIns="239925">
              <a:noAutofit/>
            </a:bodyPr>
            <a:lstStyle/>
            <a:p>
              <a:pPr indent="0" lvl="0" marL="0" marR="0" rtl="0" algn="ctr">
                <a:lnSpc>
                  <a:spcPct val="100000"/>
                </a:lnSpc>
                <a:spcBef>
                  <a:spcPts val="0"/>
                </a:spcBef>
                <a:spcAft>
                  <a:spcPts val="0"/>
                </a:spcAft>
                <a:buClr>
                  <a:srgbClr val="FFFFFF"/>
                </a:buClr>
                <a:buSzPts val="3200"/>
                <a:buFont typeface="Arial"/>
                <a:buNone/>
              </a:pPr>
              <a:r>
                <a:rPr b="1" i="0" lang="tr-TR" sz="3200" u="none" cap="none" strike="noStrike">
                  <a:solidFill>
                    <a:srgbClr val="FFFFFF"/>
                  </a:solidFill>
                  <a:latin typeface="Arial"/>
                  <a:ea typeface="Arial"/>
                  <a:cs typeface="Arial"/>
                  <a:sym typeface="Arial"/>
                </a:rPr>
                <a:t>03</a:t>
              </a:r>
              <a:endParaRPr b="1" i="0" sz="3200" u="none" cap="none" strike="noStrike">
                <a:solidFill>
                  <a:srgbClr val="FFFFFF"/>
                </a:solidFill>
                <a:latin typeface="Arial"/>
                <a:ea typeface="Arial"/>
                <a:cs typeface="Arial"/>
                <a:sym typeface="Arial"/>
              </a:endParaRPr>
            </a:p>
          </p:txBody>
        </p:sp>
        <p:sp>
          <p:nvSpPr>
            <p:cNvPr id="1471" name="Google Shape;1471;p46"/>
            <p:cNvSpPr/>
            <p:nvPr/>
          </p:nvSpPr>
          <p:spPr>
            <a:xfrm rot="310424">
              <a:off x="5532746" y="3874733"/>
              <a:ext cx="1022350" cy="1009090"/>
            </a:xfrm>
            <a:prstGeom prst="roundRect">
              <a:avLst>
                <a:gd fmla="val 16667" name="adj"/>
              </a:avLst>
            </a:prstGeom>
            <a:solidFill>
              <a:srgbClr val="FFFFFF"/>
            </a:solidFill>
            <a:ln>
              <a:noFill/>
            </a:ln>
          </p:spPr>
          <p:txBody>
            <a:bodyPr anchorCtr="0" anchor="t" bIns="62375" lIns="62375" spcFirstLastPara="1" rIns="62375" wrap="square" tIns="143950">
              <a:noAutofit/>
            </a:bodyPr>
            <a:lstStyle/>
            <a:p>
              <a:pPr indent="0" lvl="0" marL="0" marR="0" rtl="0" algn="l">
                <a:spcBef>
                  <a:spcPts val="0"/>
                </a:spcBef>
                <a:spcAft>
                  <a:spcPts val="0"/>
                </a:spcAft>
                <a:buNone/>
              </a:pPr>
              <a:r>
                <a:t/>
              </a:r>
              <a:endParaRPr b="1" sz="1800">
                <a:solidFill>
                  <a:srgbClr val="595959"/>
                </a:solidFill>
                <a:latin typeface="Microsoft Yahei"/>
                <a:ea typeface="Microsoft Yahei"/>
                <a:cs typeface="Microsoft Yahei"/>
                <a:sym typeface="Microsoft Yahei"/>
              </a:endParaRPr>
            </a:p>
            <a:p>
              <a:pPr indent="0" lvl="0" marL="0" marR="0" rtl="0" algn="ctr">
                <a:spcBef>
                  <a:spcPts val="0"/>
                </a:spcBef>
                <a:spcAft>
                  <a:spcPts val="0"/>
                </a:spcAft>
                <a:buNone/>
              </a:pPr>
              <a:r>
                <a:rPr b="1" lang="tr-TR" sz="1800">
                  <a:solidFill>
                    <a:srgbClr val="595959"/>
                  </a:solidFill>
                  <a:latin typeface="Microsoft Yahei"/>
                  <a:ea typeface="Microsoft Yahei"/>
                  <a:cs typeface="Microsoft Yahei"/>
                  <a:sym typeface="Microsoft Yahei"/>
                </a:rPr>
                <a:t>Solutions</a:t>
              </a:r>
              <a:endParaRPr b="1" i="0" sz="1800" u="none" cap="none" strike="noStrike">
                <a:solidFill>
                  <a:srgbClr val="000000"/>
                </a:solidFill>
                <a:latin typeface="Microsoft Yahei"/>
                <a:ea typeface="Microsoft Yahei"/>
                <a:cs typeface="Microsoft Yahei"/>
                <a:sym typeface="Microsoft Yahei"/>
              </a:endParaRPr>
            </a:p>
          </p:txBody>
        </p:sp>
        <p:sp>
          <p:nvSpPr>
            <p:cNvPr id="1472" name="Google Shape;1472;p46"/>
            <p:cNvSpPr/>
            <p:nvPr/>
          </p:nvSpPr>
          <p:spPr>
            <a:xfrm rot="-734572">
              <a:off x="6790382" y="3113875"/>
              <a:ext cx="1182688" cy="1951975"/>
            </a:xfrm>
            <a:prstGeom prst="roundRect">
              <a:avLst>
                <a:gd fmla="val 16667" name="adj"/>
              </a:avLst>
            </a:prstGeom>
            <a:solidFill>
              <a:srgbClr val="78AF74"/>
            </a:solidFill>
            <a:ln>
              <a:noFill/>
            </a:ln>
          </p:spPr>
          <p:txBody>
            <a:bodyPr anchorCtr="0" anchor="t" bIns="0" lIns="0" spcFirstLastPara="1" rIns="0" wrap="square" tIns="239925">
              <a:noAutofit/>
            </a:bodyPr>
            <a:lstStyle/>
            <a:p>
              <a:pPr indent="0" lvl="0" marL="0" marR="0" rtl="0" algn="ctr">
                <a:lnSpc>
                  <a:spcPct val="100000"/>
                </a:lnSpc>
                <a:spcBef>
                  <a:spcPts val="0"/>
                </a:spcBef>
                <a:spcAft>
                  <a:spcPts val="0"/>
                </a:spcAft>
                <a:buClr>
                  <a:srgbClr val="FFFFFF"/>
                </a:buClr>
                <a:buSzPts val="3200"/>
                <a:buFont typeface="Arial"/>
                <a:buNone/>
              </a:pPr>
              <a:r>
                <a:rPr b="1" i="0" lang="tr-TR" sz="3200" u="none" cap="none" strike="noStrike">
                  <a:solidFill>
                    <a:srgbClr val="FFFFFF"/>
                  </a:solidFill>
                  <a:latin typeface="Arial"/>
                  <a:ea typeface="Arial"/>
                  <a:cs typeface="Arial"/>
                  <a:sym typeface="Arial"/>
                </a:rPr>
                <a:t>04</a:t>
              </a:r>
              <a:endParaRPr b="1" i="0" sz="3200" u="none" cap="none" strike="noStrike">
                <a:solidFill>
                  <a:srgbClr val="FFFFFF"/>
                </a:solidFill>
                <a:latin typeface="Arial"/>
                <a:ea typeface="Arial"/>
                <a:cs typeface="Arial"/>
                <a:sym typeface="Arial"/>
              </a:endParaRPr>
            </a:p>
          </p:txBody>
        </p:sp>
        <p:sp>
          <p:nvSpPr>
            <p:cNvPr id="1473" name="Google Shape;1473;p46"/>
            <p:cNvSpPr/>
            <p:nvPr/>
          </p:nvSpPr>
          <p:spPr>
            <a:xfrm rot="-734572">
              <a:off x="6920602" y="3810954"/>
              <a:ext cx="1023937" cy="1113500"/>
            </a:xfrm>
            <a:prstGeom prst="roundRect">
              <a:avLst>
                <a:gd fmla="val 16667" name="adj"/>
              </a:avLst>
            </a:prstGeom>
            <a:solidFill>
              <a:srgbClr val="FFFFFF"/>
            </a:solidFill>
            <a:ln>
              <a:noFill/>
            </a:ln>
          </p:spPr>
          <p:txBody>
            <a:bodyPr anchorCtr="0" anchor="t" bIns="62375" lIns="62375" spcFirstLastPara="1" rIns="62375" wrap="square" tIns="143950">
              <a:noAutofit/>
            </a:bodyPr>
            <a:lstStyle/>
            <a:p>
              <a:pPr indent="0" lvl="0" marL="0" marR="0" rtl="0" algn="l">
                <a:spcBef>
                  <a:spcPts val="0"/>
                </a:spcBef>
                <a:spcAft>
                  <a:spcPts val="0"/>
                </a:spcAft>
                <a:buNone/>
              </a:pPr>
              <a:r>
                <a:t/>
              </a:r>
              <a:endParaRPr b="1" sz="1865">
                <a:solidFill>
                  <a:srgbClr val="595959"/>
                </a:solidFill>
                <a:latin typeface="Microsoft Yahei"/>
                <a:ea typeface="Microsoft Yahei"/>
                <a:cs typeface="Microsoft Yahei"/>
                <a:sym typeface="Microsoft Yahei"/>
              </a:endParaRPr>
            </a:p>
            <a:p>
              <a:pPr indent="0" lvl="0" marL="0" marR="0" rtl="0" algn="ctr">
                <a:spcBef>
                  <a:spcPts val="0"/>
                </a:spcBef>
                <a:spcAft>
                  <a:spcPts val="0"/>
                </a:spcAft>
                <a:buNone/>
              </a:pPr>
              <a:r>
                <a:rPr b="1" lang="tr-TR" sz="1865">
                  <a:solidFill>
                    <a:srgbClr val="595959"/>
                  </a:solidFill>
                  <a:latin typeface="Microsoft Yahei"/>
                  <a:ea typeface="Microsoft Yahei"/>
                  <a:cs typeface="Microsoft Yahei"/>
                  <a:sym typeface="Microsoft Yahei"/>
                </a:rPr>
                <a:t>Meet</a:t>
              </a:r>
              <a:endParaRPr b="1" i="0" sz="1865" u="none" cap="none" strike="noStrike">
                <a:solidFill>
                  <a:srgbClr val="000000"/>
                </a:solidFill>
                <a:latin typeface="Microsoft Yahei"/>
                <a:ea typeface="Microsoft Yahei"/>
                <a:cs typeface="Microsoft Yahei"/>
                <a:sym typeface="Microsoft Yahei"/>
              </a:endParaRPr>
            </a:p>
          </p:txBody>
        </p:sp>
        <p:sp>
          <p:nvSpPr>
            <p:cNvPr id="1474" name="Google Shape;1474;p46"/>
            <p:cNvSpPr/>
            <p:nvPr/>
          </p:nvSpPr>
          <p:spPr>
            <a:xfrm rot="-1639590">
              <a:off x="7882321" y="2515517"/>
              <a:ext cx="1182688" cy="1826104"/>
            </a:xfrm>
            <a:prstGeom prst="roundRect">
              <a:avLst>
                <a:gd fmla="val 16667" name="adj"/>
              </a:avLst>
            </a:prstGeom>
            <a:solidFill>
              <a:srgbClr val="92B5C2"/>
            </a:solidFill>
            <a:ln>
              <a:noFill/>
            </a:ln>
          </p:spPr>
          <p:txBody>
            <a:bodyPr anchorCtr="0" anchor="t" bIns="0" lIns="0" spcFirstLastPara="1" rIns="0" wrap="square" tIns="239925">
              <a:noAutofit/>
            </a:bodyPr>
            <a:lstStyle/>
            <a:p>
              <a:pPr indent="0" lvl="0" marL="0" marR="0" rtl="0" algn="ctr">
                <a:lnSpc>
                  <a:spcPct val="100000"/>
                </a:lnSpc>
                <a:spcBef>
                  <a:spcPts val="0"/>
                </a:spcBef>
                <a:spcAft>
                  <a:spcPts val="0"/>
                </a:spcAft>
                <a:buClr>
                  <a:srgbClr val="FFFFFF"/>
                </a:buClr>
                <a:buSzPts val="3200"/>
                <a:buFont typeface="Arial"/>
                <a:buNone/>
              </a:pPr>
              <a:r>
                <a:rPr b="1" i="0" lang="tr-TR" sz="3200" u="none" cap="none" strike="noStrike">
                  <a:solidFill>
                    <a:srgbClr val="FFFFFF"/>
                  </a:solidFill>
                  <a:latin typeface="Arial"/>
                  <a:ea typeface="Arial"/>
                  <a:cs typeface="Arial"/>
                  <a:sym typeface="Arial"/>
                </a:rPr>
                <a:t>05</a:t>
              </a:r>
              <a:endParaRPr b="1" i="0" sz="3200" u="none" cap="none" strike="noStrike">
                <a:solidFill>
                  <a:srgbClr val="FFFFFF"/>
                </a:solidFill>
                <a:latin typeface="Arial"/>
                <a:ea typeface="Arial"/>
                <a:cs typeface="Arial"/>
                <a:sym typeface="Arial"/>
              </a:endParaRPr>
            </a:p>
          </p:txBody>
        </p:sp>
        <p:sp>
          <p:nvSpPr>
            <p:cNvPr id="1475" name="Google Shape;1475;p46"/>
            <p:cNvSpPr/>
            <p:nvPr/>
          </p:nvSpPr>
          <p:spPr>
            <a:xfrm rot="-1639590">
              <a:off x="8098104" y="3182682"/>
              <a:ext cx="1023937" cy="994757"/>
            </a:xfrm>
            <a:prstGeom prst="roundRect">
              <a:avLst>
                <a:gd fmla="val 16667" name="adj"/>
              </a:avLst>
            </a:prstGeom>
            <a:solidFill>
              <a:srgbClr val="FFFFFF"/>
            </a:solidFill>
            <a:ln>
              <a:noFill/>
            </a:ln>
          </p:spPr>
          <p:txBody>
            <a:bodyPr anchorCtr="0" anchor="t" bIns="62375" lIns="62375" spcFirstLastPara="1" rIns="62375" wrap="square" tIns="143950">
              <a:noAutofit/>
            </a:bodyPr>
            <a:lstStyle/>
            <a:p>
              <a:pPr indent="0" lvl="0" marL="0" marR="0" rtl="0" algn="l">
                <a:spcBef>
                  <a:spcPts val="0"/>
                </a:spcBef>
                <a:spcAft>
                  <a:spcPts val="0"/>
                </a:spcAft>
                <a:buNone/>
              </a:pPr>
              <a:r>
                <a:t/>
              </a:r>
              <a:endParaRPr b="1" sz="1865">
                <a:solidFill>
                  <a:srgbClr val="595959"/>
                </a:solidFill>
                <a:latin typeface="Microsoft Yahei"/>
                <a:ea typeface="Microsoft Yahei"/>
                <a:cs typeface="Microsoft Yahei"/>
                <a:sym typeface="Microsoft Yahei"/>
              </a:endParaRPr>
            </a:p>
            <a:p>
              <a:pPr indent="0" lvl="0" marL="0" marR="0" rtl="0" algn="ctr">
                <a:spcBef>
                  <a:spcPts val="0"/>
                </a:spcBef>
                <a:spcAft>
                  <a:spcPts val="0"/>
                </a:spcAft>
                <a:buNone/>
              </a:pPr>
              <a:r>
                <a:rPr b="1" lang="tr-TR" sz="1865">
                  <a:solidFill>
                    <a:srgbClr val="595959"/>
                  </a:solidFill>
                  <a:latin typeface="Microsoft Yahei"/>
                  <a:ea typeface="Microsoft Yahei"/>
                  <a:cs typeface="Microsoft Yahei"/>
                  <a:sym typeface="Microsoft Yahei"/>
                </a:rPr>
                <a:t>Team</a:t>
              </a:r>
              <a:endParaRPr b="1" i="0" sz="1865" u="none" cap="none" strike="noStrike">
                <a:solidFill>
                  <a:srgbClr val="000000"/>
                </a:solidFill>
                <a:latin typeface="Microsoft Yahei"/>
                <a:ea typeface="Microsoft Yahei"/>
                <a:cs typeface="Microsoft Yahei"/>
                <a:sym typeface="Microsoft Yahei"/>
              </a:endParaRPr>
            </a:p>
          </p:txBody>
        </p:sp>
        <p:sp>
          <p:nvSpPr>
            <p:cNvPr id="1476" name="Google Shape;1476;p46"/>
            <p:cNvSpPr/>
            <p:nvPr/>
          </p:nvSpPr>
          <p:spPr>
            <a:xfrm rot="524387">
              <a:off x="8428038" y="2482851"/>
              <a:ext cx="139700" cy="138113"/>
            </a:xfrm>
            <a:prstGeom prst="ellipse">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1" i="0" sz="3200" u="none" cap="none" strike="noStrike">
                <a:solidFill>
                  <a:srgbClr val="FFFFFF"/>
                </a:solidFill>
                <a:latin typeface="Arial"/>
                <a:ea typeface="Arial"/>
                <a:cs typeface="Arial"/>
                <a:sym typeface="Arial"/>
              </a:endParaRPr>
            </a:p>
          </p:txBody>
        </p:sp>
        <p:sp>
          <p:nvSpPr>
            <p:cNvPr id="1477" name="Google Shape;1477;p46"/>
            <p:cNvSpPr/>
            <p:nvPr/>
          </p:nvSpPr>
          <p:spPr>
            <a:xfrm flipH="1" rot="524387">
              <a:off x="8548688" y="2103439"/>
              <a:ext cx="1123950" cy="561975"/>
            </a:xfrm>
            <a:custGeom>
              <a:rect b="b" l="l" r="r" t="t"/>
              <a:pathLst>
                <a:path extrusionOk="0" h="661277" w="1442020">
                  <a:moveTo>
                    <a:pt x="41060" y="0"/>
                  </a:moveTo>
                  <a:cubicBezTo>
                    <a:pt x="819686" y="10213"/>
                    <a:pt x="1439354" y="303264"/>
                    <a:pt x="1439354" y="661277"/>
                  </a:cubicBezTo>
                  <a:lnTo>
                    <a:pt x="0" y="661277"/>
                  </a:lnTo>
                  <a:lnTo>
                    <a:pt x="41060" y="0"/>
                  </a:lnTo>
                  <a:close/>
                </a:path>
                <a:path extrusionOk="0" fill="none" h="661277" w="1442020">
                  <a:moveTo>
                    <a:pt x="41060" y="526473"/>
                  </a:moveTo>
                  <a:cubicBezTo>
                    <a:pt x="1567831" y="772213"/>
                    <a:pt x="1439354" y="303264"/>
                    <a:pt x="1439354" y="661277"/>
                  </a:cubicBezTo>
                </a:path>
              </a:pathLst>
            </a:custGeom>
            <a:noFill/>
            <a:ln cap="flat" cmpd="sng" w="28575">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665"/>
                <a:buFont typeface="Cambria"/>
                <a:buNone/>
              </a:pPr>
              <a:r>
                <a:t/>
              </a:r>
              <a:endParaRPr b="1" i="0" sz="665" u="none" cap="none" strike="noStrike">
                <a:solidFill>
                  <a:srgbClr val="000000"/>
                </a:solidFill>
                <a:latin typeface="Cambria"/>
                <a:ea typeface="Cambria"/>
                <a:cs typeface="Cambria"/>
                <a:sym typeface="Cambria"/>
              </a:endParaRPr>
            </a:p>
          </p:txBody>
        </p:sp>
      </p:grpSp>
      <p:sp>
        <p:nvSpPr>
          <p:cNvPr id="1478" name="Google Shape;1478;p46"/>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Education</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462"/>
                                        </p:tgtEl>
                                        <p:attrNameLst>
                                          <p:attrName>style.visibility</p:attrName>
                                        </p:attrNameLst>
                                      </p:cBhvr>
                                      <p:to>
                                        <p:strVal val="visible"/>
                                      </p:to>
                                    </p:set>
                                    <p:animEffect filter="fade" transition="in">
                                      <p:cBhvr>
                                        <p:cTn dur="800"/>
                                        <p:tgtEl>
                                          <p:spTgt spid="1462"/>
                                        </p:tgtEl>
                                      </p:cBhvr>
                                    </p:animEffect>
                                  </p:childTnLst>
                                </p:cTn>
                              </p:par>
                            </p:childTnLst>
                          </p:cTn>
                        </p:par>
                        <p:par>
                          <p:cTn fill="hold">
                            <p:stCondLst>
                              <p:cond delay="800"/>
                            </p:stCondLst>
                            <p:childTnLst>
                              <p:par>
                                <p:cTn fill="hold" nodeType="afterEffect" presetClass="entr" presetID="10" presetSubtype="0">
                                  <p:stCondLst>
                                    <p:cond delay="0"/>
                                  </p:stCondLst>
                                  <p:childTnLst>
                                    <p:set>
                                      <p:cBhvr>
                                        <p:cTn dur="1" fill="hold">
                                          <p:stCondLst>
                                            <p:cond delay="0"/>
                                          </p:stCondLst>
                                        </p:cTn>
                                        <p:tgtEl>
                                          <p:spTgt spid="1478"/>
                                        </p:tgtEl>
                                        <p:attrNameLst>
                                          <p:attrName>style.visibility</p:attrName>
                                        </p:attrNameLst>
                                      </p:cBhvr>
                                      <p:to>
                                        <p:strVal val="visible"/>
                                      </p:to>
                                    </p:set>
                                    <p:animEffect filter="fade" transition="in">
                                      <p:cBhvr>
                                        <p:cTn dur="500"/>
                                        <p:tgtEl>
                                          <p:spTgt spid="147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2" name="Shape 1482"/>
        <p:cNvGrpSpPr/>
        <p:nvPr/>
      </p:nvGrpSpPr>
      <p:grpSpPr>
        <a:xfrm>
          <a:off x="0" y="0"/>
          <a:ext cx="0" cy="0"/>
          <a:chOff x="0" y="0"/>
          <a:chExt cx="0" cy="0"/>
        </a:xfrm>
      </p:grpSpPr>
      <p:cxnSp>
        <p:nvCxnSpPr>
          <p:cNvPr id="1483" name="Google Shape;1483;p47"/>
          <p:cNvCxnSpPr>
            <a:stCxn id="1484" idx="6"/>
            <a:endCxn id="1485" idx="2"/>
          </p:cNvCxnSpPr>
          <p:nvPr/>
        </p:nvCxnSpPr>
        <p:spPr>
          <a:xfrm>
            <a:off x="3161633" y="2871244"/>
            <a:ext cx="771300" cy="0"/>
          </a:xfrm>
          <a:prstGeom prst="straightConnector1">
            <a:avLst/>
          </a:prstGeom>
          <a:noFill/>
          <a:ln cap="flat" cmpd="sng" w="12700">
            <a:solidFill>
              <a:srgbClr val="78AF74"/>
            </a:solidFill>
            <a:prstDash val="solid"/>
            <a:miter lim="800000"/>
            <a:headEnd len="sm" w="sm" type="none"/>
            <a:tailEnd len="sm" w="sm" type="none"/>
          </a:ln>
        </p:spPr>
      </p:cxnSp>
      <p:cxnSp>
        <p:nvCxnSpPr>
          <p:cNvPr id="1486" name="Google Shape;1486;p47"/>
          <p:cNvCxnSpPr>
            <a:stCxn id="1485" idx="6"/>
            <a:endCxn id="1487" idx="2"/>
          </p:cNvCxnSpPr>
          <p:nvPr/>
        </p:nvCxnSpPr>
        <p:spPr>
          <a:xfrm>
            <a:off x="5701890" y="2871244"/>
            <a:ext cx="771300" cy="0"/>
          </a:xfrm>
          <a:prstGeom prst="straightConnector1">
            <a:avLst/>
          </a:prstGeom>
          <a:noFill/>
          <a:ln cap="flat" cmpd="sng" w="12700">
            <a:solidFill>
              <a:srgbClr val="78AF74"/>
            </a:solidFill>
            <a:prstDash val="solid"/>
            <a:miter lim="800000"/>
            <a:headEnd len="sm" w="sm" type="none"/>
            <a:tailEnd len="sm" w="sm" type="none"/>
          </a:ln>
        </p:spPr>
      </p:cxnSp>
      <p:cxnSp>
        <p:nvCxnSpPr>
          <p:cNvPr id="1488" name="Google Shape;1488;p47"/>
          <p:cNvCxnSpPr>
            <a:stCxn id="1487" idx="6"/>
            <a:endCxn id="1489" idx="2"/>
          </p:cNvCxnSpPr>
          <p:nvPr/>
        </p:nvCxnSpPr>
        <p:spPr>
          <a:xfrm>
            <a:off x="8242143" y="2871244"/>
            <a:ext cx="771300" cy="0"/>
          </a:xfrm>
          <a:prstGeom prst="straightConnector1">
            <a:avLst/>
          </a:prstGeom>
          <a:noFill/>
          <a:ln cap="flat" cmpd="sng" w="12700">
            <a:solidFill>
              <a:srgbClr val="78AF74"/>
            </a:solidFill>
            <a:prstDash val="solid"/>
            <a:miter lim="800000"/>
            <a:headEnd len="sm" w="sm" type="none"/>
            <a:tailEnd len="sm" w="sm" type="none"/>
          </a:ln>
        </p:spPr>
      </p:cxnSp>
      <p:grpSp>
        <p:nvGrpSpPr>
          <p:cNvPr id="1490" name="Google Shape;1490;p47"/>
          <p:cNvGrpSpPr/>
          <p:nvPr/>
        </p:nvGrpSpPr>
        <p:grpSpPr>
          <a:xfrm>
            <a:off x="1392567" y="1986711"/>
            <a:ext cx="1769066" cy="1769066"/>
            <a:chOff x="1043505" y="1563250"/>
            <a:chExt cx="1327145" cy="1327145"/>
          </a:xfrm>
        </p:grpSpPr>
        <p:sp>
          <p:nvSpPr>
            <p:cNvPr id="1484" name="Google Shape;1484;p47"/>
            <p:cNvSpPr/>
            <p:nvPr/>
          </p:nvSpPr>
          <p:spPr>
            <a:xfrm>
              <a:off x="1043505" y="1563250"/>
              <a:ext cx="1327145" cy="1327145"/>
            </a:xfrm>
            <a:prstGeom prst="ellipse">
              <a:avLst/>
            </a:prstGeom>
            <a:noFill/>
            <a:ln cap="flat" cmpd="sng" w="12700">
              <a:solidFill>
                <a:srgbClr val="92B5C2"/>
              </a:solidFill>
              <a:prstDash val="solid"/>
              <a:miter lim="800000"/>
              <a:headEnd len="sm" w="sm" type="none"/>
              <a:tailEnd len="sm" w="sm" type="none"/>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91" name="Google Shape;1491;p47"/>
            <p:cNvSpPr/>
            <p:nvPr/>
          </p:nvSpPr>
          <p:spPr>
            <a:xfrm>
              <a:off x="1086733" y="1605928"/>
              <a:ext cx="1250876" cy="1250876"/>
            </a:xfrm>
            <a:prstGeom prst="ellipse">
              <a:avLst/>
            </a:prstGeom>
            <a:solidFill>
              <a:srgbClr val="92B5C2"/>
            </a:solidFill>
            <a:ln cap="flat" cmpd="sng" w="12700">
              <a:solidFill>
                <a:srgbClr val="92B5C2"/>
              </a:solidFill>
              <a:prstDash val="solid"/>
              <a:miter lim="800000"/>
              <a:headEnd len="sm" w="sm" type="none"/>
              <a:tailEnd len="sm" w="sm" type="none"/>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92" name="Google Shape;1492;p47"/>
            <p:cNvSpPr txBox="1"/>
            <p:nvPr/>
          </p:nvSpPr>
          <p:spPr>
            <a:xfrm>
              <a:off x="1296299" y="2114416"/>
              <a:ext cx="821556" cy="438677"/>
            </a:xfrm>
            <a:prstGeom prst="rect">
              <a:avLst/>
            </a:prstGeom>
            <a:noFill/>
            <a:ln cap="flat" cmpd="sng" w="9525">
              <a:solidFill>
                <a:srgbClr val="92B5C2"/>
              </a:solidFill>
              <a:prstDash val="solid"/>
              <a:round/>
              <a:headEnd len="sm" w="sm" type="none"/>
              <a:tailEnd len="sm" w="sm" type="none"/>
            </a:ln>
          </p:spPr>
          <p:txBody>
            <a:bodyPr anchorCtr="0" anchor="t" bIns="45700" lIns="91400" spcFirstLastPara="1" rIns="91400" wrap="square" tIns="45700">
              <a:noAutofit/>
            </a:bodyPr>
            <a:lstStyle/>
            <a:p>
              <a:pPr indent="0" lvl="0" marL="0" marR="0" rtl="0" algn="ctr">
                <a:lnSpc>
                  <a:spcPct val="100000"/>
                </a:lnSpc>
                <a:spcBef>
                  <a:spcPts val="0"/>
                </a:spcBef>
                <a:spcAft>
                  <a:spcPts val="0"/>
                </a:spcAft>
                <a:buClr>
                  <a:srgbClr val="FFFFFF"/>
                </a:buClr>
                <a:buSzPts val="3200"/>
                <a:buFont typeface="Cambria"/>
                <a:buNone/>
              </a:pPr>
              <a:r>
                <a:rPr b="0" i="0" lang="tr-TR" sz="3200" u="none" cap="none" strike="noStrike">
                  <a:solidFill>
                    <a:srgbClr val="FFFFFF"/>
                  </a:solidFill>
                  <a:latin typeface="Cambria"/>
                  <a:ea typeface="Cambria"/>
                  <a:cs typeface="Cambria"/>
                  <a:sym typeface="Cambria"/>
                </a:rPr>
                <a:t>2014</a:t>
              </a:r>
              <a:endParaRPr b="0" i="0" sz="3200" u="none" cap="none" strike="noStrike">
                <a:solidFill>
                  <a:srgbClr val="FFFFFF"/>
                </a:solidFill>
                <a:latin typeface="Cambria"/>
                <a:ea typeface="Cambria"/>
                <a:cs typeface="Cambria"/>
                <a:sym typeface="Cambria"/>
              </a:endParaRPr>
            </a:p>
          </p:txBody>
        </p:sp>
      </p:grpSp>
      <p:grpSp>
        <p:nvGrpSpPr>
          <p:cNvPr id="1493" name="Google Shape;1493;p47"/>
          <p:cNvGrpSpPr/>
          <p:nvPr/>
        </p:nvGrpSpPr>
        <p:grpSpPr>
          <a:xfrm>
            <a:off x="3932824" y="1986711"/>
            <a:ext cx="1769066" cy="1769066"/>
            <a:chOff x="2949193" y="1563250"/>
            <a:chExt cx="1327145" cy="1327145"/>
          </a:xfrm>
        </p:grpSpPr>
        <p:grpSp>
          <p:nvGrpSpPr>
            <p:cNvPr id="1494" name="Google Shape;1494;p47"/>
            <p:cNvGrpSpPr/>
            <p:nvPr/>
          </p:nvGrpSpPr>
          <p:grpSpPr>
            <a:xfrm>
              <a:off x="2949193" y="1563250"/>
              <a:ext cx="1327145" cy="1327145"/>
              <a:chOff x="2949193" y="1563250"/>
              <a:chExt cx="1327145" cy="1327145"/>
            </a:xfrm>
          </p:grpSpPr>
          <p:sp>
            <p:nvSpPr>
              <p:cNvPr id="1485" name="Google Shape;1485;p47"/>
              <p:cNvSpPr/>
              <p:nvPr/>
            </p:nvSpPr>
            <p:spPr>
              <a:xfrm>
                <a:off x="2949193" y="1563250"/>
                <a:ext cx="1327145" cy="1327145"/>
              </a:xfrm>
              <a:prstGeom prst="ellipse">
                <a:avLst/>
              </a:prstGeom>
              <a:noFill/>
              <a:ln cap="flat" cmpd="sng" w="12700">
                <a:solidFill>
                  <a:srgbClr val="78AF74"/>
                </a:solidFill>
                <a:prstDash val="solid"/>
                <a:miter lim="800000"/>
                <a:headEnd len="sm" w="sm" type="none"/>
                <a:tailEnd len="sm" w="sm" type="none"/>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95" name="Google Shape;1495;p47"/>
              <p:cNvSpPr/>
              <p:nvPr/>
            </p:nvSpPr>
            <p:spPr>
              <a:xfrm>
                <a:off x="2992587" y="1601383"/>
                <a:ext cx="1250876" cy="1250876"/>
              </a:xfrm>
              <a:prstGeom prst="ellipse">
                <a:avLst/>
              </a:prstGeom>
              <a:solidFill>
                <a:srgbClr val="78AF74"/>
              </a:solidFill>
              <a:ln>
                <a:noFill/>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grpSp>
        <p:sp>
          <p:nvSpPr>
            <p:cNvPr id="1496" name="Google Shape;1496;p47"/>
            <p:cNvSpPr txBox="1"/>
            <p:nvPr/>
          </p:nvSpPr>
          <p:spPr>
            <a:xfrm>
              <a:off x="3201987" y="2111444"/>
              <a:ext cx="821556" cy="438677"/>
            </a:xfrm>
            <a:prstGeom prst="rect">
              <a:avLst/>
            </a:prstGeom>
            <a:noFill/>
            <a:ln>
              <a:noFill/>
            </a:ln>
          </p:spPr>
          <p:txBody>
            <a:bodyPr anchorCtr="0" anchor="t" bIns="45700" lIns="91400" spcFirstLastPara="1" rIns="91400" wrap="square" tIns="45700">
              <a:noAutofit/>
            </a:bodyPr>
            <a:lstStyle/>
            <a:p>
              <a:pPr indent="0" lvl="0" marL="0" marR="0" rtl="0" algn="ctr">
                <a:lnSpc>
                  <a:spcPct val="100000"/>
                </a:lnSpc>
                <a:spcBef>
                  <a:spcPts val="0"/>
                </a:spcBef>
                <a:spcAft>
                  <a:spcPts val="0"/>
                </a:spcAft>
                <a:buClr>
                  <a:srgbClr val="FFFFFF"/>
                </a:buClr>
                <a:buSzPts val="3200"/>
                <a:buFont typeface="Cambria"/>
                <a:buNone/>
              </a:pPr>
              <a:r>
                <a:rPr b="0" i="0" lang="tr-TR" sz="3200" u="none" cap="none" strike="noStrike">
                  <a:solidFill>
                    <a:srgbClr val="FFFFFF"/>
                  </a:solidFill>
                  <a:latin typeface="Cambria"/>
                  <a:ea typeface="Cambria"/>
                  <a:cs typeface="Cambria"/>
                  <a:sym typeface="Cambria"/>
                </a:rPr>
                <a:t>2015</a:t>
              </a:r>
              <a:endParaRPr b="0" i="0" sz="3200" u="none" cap="none" strike="noStrike">
                <a:solidFill>
                  <a:srgbClr val="FFFFFF"/>
                </a:solidFill>
                <a:latin typeface="Cambria"/>
                <a:ea typeface="Cambria"/>
                <a:cs typeface="Cambria"/>
                <a:sym typeface="Cambria"/>
              </a:endParaRPr>
            </a:p>
          </p:txBody>
        </p:sp>
      </p:grpSp>
      <p:grpSp>
        <p:nvGrpSpPr>
          <p:cNvPr id="1497" name="Google Shape;1497;p47"/>
          <p:cNvGrpSpPr/>
          <p:nvPr/>
        </p:nvGrpSpPr>
        <p:grpSpPr>
          <a:xfrm>
            <a:off x="6473077" y="1986711"/>
            <a:ext cx="1769066" cy="1769066"/>
            <a:chOff x="4854880" y="1563250"/>
            <a:chExt cx="1327145" cy="1327145"/>
          </a:xfrm>
        </p:grpSpPr>
        <p:sp>
          <p:nvSpPr>
            <p:cNvPr id="1487" name="Google Shape;1487;p47"/>
            <p:cNvSpPr/>
            <p:nvPr/>
          </p:nvSpPr>
          <p:spPr>
            <a:xfrm>
              <a:off x="4854880" y="1563250"/>
              <a:ext cx="1327145" cy="1327145"/>
            </a:xfrm>
            <a:prstGeom prst="ellipse">
              <a:avLst/>
            </a:prstGeom>
            <a:noFill/>
            <a:ln cap="flat" cmpd="sng" w="12700">
              <a:solidFill>
                <a:srgbClr val="92B5C2"/>
              </a:solidFill>
              <a:prstDash val="solid"/>
              <a:miter lim="800000"/>
              <a:headEnd len="sm" w="sm" type="none"/>
              <a:tailEnd len="sm" w="sm" type="none"/>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98" name="Google Shape;1498;p47"/>
            <p:cNvSpPr/>
            <p:nvPr/>
          </p:nvSpPr>
          <p:spPr>
            <a:xfrm>
              <a:off x="4901013" y="1601383"/>
              <a:ext cx="1250876" cy="1250876"/>
            </a:xfrm>
            <a:prstGeom prst="ellipse">
              <a:avLst/>
            </a:prstGeom>
            <a:solidFill>
              <a:srgbClr val="92B5C2"/>
            </a:solidFill>
            <a:ln cap="flat" cmpd="sng" w="12700">
              <a:solidFill>
                <a:srgbClr val="92B5C2"/>
              </a:solidFill>
              <a:prstDash val="solid"/>
              <a:miter lim="800000"/>
              <a:headEnd len="sm" w="sm" type="none"/>
              <a:tailEnd len="sm" w="sm" type="none"/>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499" name="Google Shape;1499;p47"/>
            <p:cNvSpPr txBox="1"/>
            <p:nvPr/>
          </p:nvSpPr>
          <p:spPr>
            <a:xfrm>
              <a:off x="5107677" y="2111444"/>
              <a:ext cx="821556" cy="438677"/>
            </a:xfrm>
            <a:prstGeom prst="rect">
              <a:avLst/>
            </a:prstGeom>
            <a:noFill/>
            <a:ln cap="flat" cmpd="sng" w="9525">
              <a:solidFill>
                <a:srgbClr val="92B5C2"/>
              </a:solidFill>
              <a:prstDash val="solid"/>
              <a:round/>
              <a:headEnd len="sm" w="sm" type="none"/>
              <a:tailEnd len="sm" w="sm" type="none"/>
            </a:ln>
          </p:spPr>
          <p:txBody>
            <a:bodyPr anchorCtr="0" anchor="t" bIns="45700" lIns="91400" spcFirstLastPara="1" rIns="91400" wrap="square" tIns="45700">
              <a:noAutofit/>
            </a:bodyPr>
            <a:lstStyle/>
            <a:p>
              <a:pPr indent="0" lvl="0" marL="0" marR="0" rtl="0" algn="ctr">
                <a:lnSpc>
                  <a:spcPct val="100000"/>
                </a:lnSpc>
                <a:spcBef>
                  <a:spcPts val="0"/>
                </a:spcBef>
                <a:spcAft>
                  <a:spcPts val="0"/>
                </a:spcAft>
                <a:buClr>
                  <a:srgbClr val="FFFFFF"/>
                </a:buClr>
                <a:buSzPts val="3200"/>
                <a:buFont typeface="Cambria"/>
                <a:buNone/>
              </a:pPr>
              <a:r>
                <a:rPr b="0" i="0" lang="tr-TR" sz="3200" u="none" cap="none" strike="noStrike">
                  <a:solidFill>
                    <a:srgbClr val="FFFFFF"/>
                  </a:solidFill>
                  <a:latin typeface="Cambria"/>
                  <a:ea typeface="Cambria"/>
                  <a:cs typeface="Cambria"/>
                  <a:sym typeface="Cambria"/>
                </a:rPr>
                <a:t>2019</a:t>
              </a:r>
              <a:endParaRPr b="0" i="0" sz="3200" u="none" cap="none" strike="noStrike">
                <a:solidFill>
                  <a:srgbClr val="FFFFFF"/>
                </a:solidFill>
                <a:latin typeface="Cambria"/>
                <a:ea typeface="Cambria"/>
                <a:cs typeface="Cambria"/>
                <a:sym typeface="Cambria"/>
              </a:endParaRPr>
            </a:p>
          </p:txBody>
        </p:sp>
      </p:grpSp>
      <p:grpSp>
        <p:nvGrpSpPr>
          <p:cNvPr id="1500" name="Google Shape;1500;p47"/>
          <p:cNvGrpSpPr/>
          <p:nvPr/>
        </p:nvGrpSpPr>
        <p:grpSpPr>
          <a:xfrm>
            <a:off x="9013334" y="1986711"/>
            <a:ext cx="1769066" cy="1769066"/>
            <a:chOff x="6760568" y="1563250"/>
            <a:chExt cx="1327145" cy="1327145"/>
          </a:xfrm>
        </p:grpSpPr>
        <p:sp>
          <p:nvSpPr>
            <p:cNvPr id="1489" name="Google Shape;1489;p47"/>
            <p:cNvSpPr/>
            <p:nvPr/>
          </p:nvSpPr>
          <p:spPr>
            <a:xfrm>
              <a:off x="6760568" y="1563250"/>
              <a:ext cx="1327145" cy="1327145"/>
            </a:xfrm>
            <a:prstGeom prst="ellipse">
              <a:avLst/>
            </a:prstGeom>
            <a:noFill/>
            <a:ln cap="flat" cmpd="sng" w="12700">
              <a:solidFill>
                <a:srgbClr val="78AF74"/>
              </a:solidFill>
              <a:prstDash val="solid"/>
              <a:miter lim="800000"/>
              <a:headEnd len="sm" w="sm" type="none"/>
              <a:tailEnd len="sm" w="sm" type="none"/>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501" name="Google Shape;1501;p47"/>
            <p:cNvSpPr/>
            <p:nvPr/>
          </p:nvSpPr>
          <p:spPr>
            <a:xfrm>
              <a:off x="6798582" y="1601383"/>
              <a:ext cx="1250876" cy="1250876"/>
            </a:xfrm>
            <a:prstGeom prst="ellipse">
              <a:avLst/>
            </a:prstGeom>
            <a:solidFill>
              <a:srgbClr val="78AF74"/>
            </a:solidFill>
            <a:ln>
              <a:noFill/>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FFFFFF"/>
                </a:solidFill>
                <a:latin typeface="Cambria"/>
                <a:ea typeface="Cambria"/>
                <a:cs typeface="Cambria"/>
                <a:sym typeface="Cambria"/>
              </a:endParaRPr>
            </a:p>
          </p:txBody>
        </p:sp>
        <p:sp>
          <p:nvSpPr>
            <p:cNvPr id="1502" name="Google Shape;1502;p47"/>
            <p:cNvSpPr txBox="1"/>
            <p:nvPr/>
          </p:nvSpPr>
          <p:spPr>
            <a:xfrm>
              <a:off x="7013365" y="2111444"/>
              <a:ext cx="821556" cy="438677"/>
            </a:xfrm>
            <a:prstGeom prst="rect">
              <a:avLst/>
            </a:prstGeom>
            <a:noFill/>
            <a:ln>
              <a:noFill/>
            </a:ln>
          </p:spPr>
          <p:txBody>
            <a:bodyPr anchorCtr="0" anchor="t" bIns="45700" lIns="91400" spcFirstLastPara="1" rIns="91400" wrap="square" tIns="45700">
              <a:noAutofit/>
            </a:bodyPr>
            <a:lstStyle/>
            <a:p>
              <a:pPr indent="0" lvl="0" marL="0" marR="0" rtl="0" algn="ctr">
                <a:lnSpc>
                  <a:spcPct val="100000"/>
                </a:lnSpc>
                <a:spcBef>
                  <a:spcPts val="0"/>
                </a:spcBef>
                <a:spcAft>
                  <a:spcPts val="0"/>
                </a:spcAft>
                <a:buClr>
                  <a:srgbClr val="FFFFFF"/>
                </a:buClr>
                <a:buSzPts val="3200"/>
                <a:buFont typeface="Cambria"/>
                <a:buNone/>
              </a:pPr>
              <a:r>
                <a:rPr b="0" i="0" lang="tr-TR" sz="3200" u="none" cap="none" strike="noStrike">
                  <a:solidFill>
                    <a:srgbClr val="FFFFFF"/>
                  </a:solidFill>
                  <a:latin typeface="Cambria"/>
                  <a:ea typeface="Cambria"/>
                  <a:cs typeface="Cambria"/>
                  <a:sym typeface="Cambria"/>
                </a:rPr>
                <a:t>2020</a:t>
              </a:r>
              <a:endParaRPr b="0" i="0" sz="3200" u="none" cap="none" strike="noStrike">
                <a:solidFill>
                  <a:srgbClr val="FFFFFF"/>
                </a:solidFill>
                <a:latin typeface="Cambria"/>
                <a:ea typeface="Cambria"/>
                <a:cs typeface="Cambria"/>
                <a:sym typeface="Cambria"/>
              </a:endParaRPr>
            </a:p>
          </p:txBody>
        </p:sp>
      </p:grpSp>
      <p:grpSp>
        <p:nvGrpSpPr>
          <p:cNvPr id="1503" name="Google Shape;1503;p47"/>
          <p:cNvGrpSpPr/>
          <p:nvPr/>
        </p:nvGrpSpPr>
        <p:grpSpPr>
          <a:xfrm>
            <a:off x="2051677" y="2333724"/>
            <a:ext cx="487984" cy="402231"/>
            <a:chOff x="5146681" y="766764"/>
            <a:chExt cx="1590670" cy="1338261"/>
          </a:xfrm>
        </p:grpSpPr>
        <p:sp>
          <p:nvSpPr>
            <p:cNvPr id="1504" name="Google Shape;1504;p47"/>
            <p:cNvSpPr/>
            <p:nvPr/>
          </p:nvSpPr>
          <p:spPr>
            <a:xfrm>
              <a:off x="5675320" y="766764"/>
              <a:ext cx="533401" cy="534986"/>
            </a:xfrm>
            <a:prstGeom prst="ellipse">
              <a:avLst/>
            </a:pr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05" name="Google Shape;1505;p47"/>
            <p:cNvSpPr/>
            <p:nvPr/>
          </p:nvSpPr>
          <p:spPr>
            <a:xfrm>
              <a:off x="5511805" y="1344614"/>
              <a:ext cx="860427" cy="760411"/>
            </a:xfrm>
            <a:custGeom>
              <a:rect b="b" l="l" r="r" t="t"/>
              <a:pathLst>
                <a:path extrusionOk="0" h="266" w="301">
                  <a:moveTo>
                    <a:pt x="201" y="0"/>
                  </a:moveTo>
                  <a:cubicBezTo>
                    <a:pt x="151" y="67"/>
                    <a:pt x="151" y="67"/>
                    <a:pt x="151" y="67"/>
                  </a:cubicBezTo>
                  <a:cubicBezTo>
                    <a:pt x="101" y="0"/>
                    <a:pt x="101" y="0"/>
                    <a:pt x="101" y="0"/>
                  </a:cubicBezTo>
                  <a:cubicBezTo>
                    <a:pt x="42" y="21"/>
                    <a:pt x="0" y="78"/>
                    <a:pt x="0" y="144"/>
                  </a:cubicBezTo>
                  <a:cubicBezTo>
                    <a:pt x="0" y="235"/>
                    <a:pt x="0" y="235"/>
                    <a:pt x="0" y="235"/>
                  </a:cubicBezTo>
                  <a:cubicBezTo>
                    <a:pt x="0" y="235"/>
                    <a:pt x="0" y="235"/>
                    <a:pt x="0" y="235"/>
                  </a:cubicBezTo>
                  <a:cubicBezTo>
                    <a:pt x="3" y="252"/>
                    <a:pt x="69" y="266"/>
                    <a:pt x="151" y="266"/>
                  </a:cubicBezTo>
                  <a:cubicBezTo>
                    <a:pt x="232" y="266"/>
                    <a:pt x="298" y="252"/>
                    <a:pt x="301" y="235"/>
                  </a:cubicBezTo>
                  <a:cubicBezTo>
                    <a:pt x="301" y="235"/>
                    <a:pt x="301" y="235"/>
                    <a:pt x="301" y="235"/>
                  </a:cubicBezTo>
                  <a:cubicBezTo>
                    <a:pt x="301" y="144"/>
                    <a:pt x="301" y="144"/>
                    <a:pt x="301" y="144"/>
                  </a:cubicBezTo>
                  <a:cubicBezTo>
                    <a:pt x="301" y="78"/>
                    <a:pt x="259" y="21"/>
                    <a:pt x="201" y="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06" name="Google Shape;1506;p47"/>
            <p:cNvSpPr/>
            <p:nvPr/>
          </p:nvSpPr>
          <p:spPr>
            <a:xfrm>
              <a:off x="5900744" y="1319215"/>
              <a:ext cx="85725" cy="50798"/>
            </a:xfrm>
            <a:custGeom>
              <a:rect b="b" l="l" r="r" t="t"/>
              <a:pathLst>
                <a:path extrusionOk="0" h="18" w="30">
                  <a:moveTo>
                    <a:pt x="30" y="1"/>
                  </a:moveTo>
                  <a:cubicBezTo>
                    <a:pt x="25" y="0"/>
                    <a:pt x="20" y="0"/>
                    <a:pt x="15" y="0"/>
                  </a:cubicBezTo>
                  <a:cubicBezTo>
                    <a:pt x="10" y="0"/>
                    <a:pt x="6" y="0"/>
                    <a:pt x="1" y="1"/>
                  </a:cubicBezTo>
                  <a:cubicBezTo>
                    <a:pt x="1" y="1"/>
                    <a:pt x="0" y="11"/>
                    <a:pt x="7" y="18"/>
                  </a:cubicBezTo>
                  <a:cubicBezTo>
                    <a:pt x="7" y="18"/>
                    <a:pt x="18" y="18"/>
                    <a:pt x="24" y="18"/>
                  </a:cubicBezTo>
                  <a:cubicBezTo>
                    <a:pt x="24" y="18"/>
                    <a:pt x="30" y="12"/>
                    <a:pt x="30" y="1"/>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07" name="Google Shape;1507;p47"/>
            <p:cNvSpPr/>
            <p:nvPr/>
          </p:nvSpPr>
          <p:spPr>
            <a:xfrm>
              <a:off x="5894396" y="1377952"/>
              <a:ext cx="95249" cy="130175"/>
            </a:xfrm>
            <a:custGeom>
              <a:rect b="b" l="l" r="r" t="t"/>
              <a:pathLst>
                <a:path extrusionOk="0" h="82" w="60">
                  <a:moveTo>
                    <a:pt x="15" y="0"/>
                  </a:moveTo>
                  <a:lnTo>
                    <a:pt x="47" y="0"/>
                  </a:lnTo>
                  <a:lnTo>
                    <a:pt x="60" y="47"/>
                  </a:lnTo>
                  <a:lnTo>
                    <a:pt x="31" y="82"/>
                  </a:lnTo>
                  <a:lnTo>
                    <a:pt x="0" y="47"/>
                  </a:lnTo>
                  <a:lnTo>
                    <a:pt x="15" y="0"/>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08" name="Google Shape;1508;p47"/>
            <p:cNvSpPr/>
            <p:nvPr/>
          </p:nvSpPr>
          <p:spPr>
            <a:xfrm>
              <a:off x="5432433" y="1427162"/>
              <a:ext cx="71438" cy="96838"/>
            </a:xfrm>
            <a:custGeom>
              <a:rect b="b" l="l" r="r" t="t"/>
              <a:pathLst>
                <a:path extrusionOk="0" h="61" w="45">
                  <a:moveTo>
                    <a:pt x="23" y="61"/>
                  </a:moveTo>
                  <a:lnTo>
                    <a:pt x="45" y="34"/>
                  </a:lnTo>
                  <a:lnTo>
                    <a:pt x="34" y="0"/>
                  </a:lnTo>
                  <a:lnTo>
                    <a:pt x="11" y="0"/>
                  </a:lnTo>
                  <a:lnTo>
                    <a:pt x="0" y="34"/>
                  </a:lnTo>
                  <a:lnTo>
                    <a:pt x="23" y="61"/>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09" name="Google Shape;1509;p47"/>
            <p:cNvSpPr/>
            <p:nvPr/>
          </p:nvSpPr>
          <p:spPr>
            <a:xfrm>
              <a:off x="5146681" y="1401763"/>
              <a:ext cx="465139" cy="568324"/>
            </a:xfrm>
            <a:custGeom>
              <a:rect b="b" l="l" r="r" t="t"/>
              <a:pathLst>
                <a:path extrusionOk="0" h="199" w="163">
                  <a:moveTo>
                    <a:pt x="150" y="0"/>
                  </a:moveTo>
                  <a:cubicBezTo>
                    <a:pt x="113" y="50"/>
                    <a:pt x="113" y="50"/>
                    <a:pt x="113" y="50"/>
                  </a:cubicBezTo>
                  <a:cubicBezTo>
                    <a:pt x="75" y="0"/>
                    <a:pt x="75" y="0"/>
                    <a:pt x="75" y="0"/>
                  </a:cubicBezTo>
                  <a:cubicBezTo>
                    <a:pt x="31" y="16"/>
                    <a:pt x="0" y="58"/>
                    <a:pt x="0" y="108"/>
                  </a:cubicBezTo>
                  <a:cubicBezTo>
                    <a:pt x="0" y="176"/>
                    <a:pt x="0" y="176"/>
                    <a:pt x="0" y="176"/>
                  </a:cubicBezTo>
                  <a:cubicBezTo>
                    <a:pt x="0" y="176"/>
                    <a:pt x="0" y="176"/>
                    <a:pt x="0" y="176"/>
                  </a:cubicBezTo>
                  <a:cubicBezTo>
                    <a:pt x="2" y="189"/>
                    <a:pt x="52" y="199"/>
                    <a:pt x="113" y="199"/>
                  </a:cubicBezTo>
                  <a:cubicBezTo>
                    <a:pt x="113" y="199"/>
                    <a:pt x="114" y="199"/>
                    <a:pt x="114" y="199"/>
                  </a:cubicBezTo>
                  <a:cubicBezTo>
                    <a:pt x="114" y="124"/>
                    <a:pt x="114" y="124"/>
                    <a:pt x="114" y="124"/>
                  </a:cubicBezTo>
                  <a:cubicBezTo>
                    <a:pt x="114" y="78"/>
                    <a:pt x="133" y="36"/>
                    <a:pt x="163" y="6"/>
                  </a:cubicBezTo>
                  <a:cubicBezTo>
                    <a:pt x="159" y="3"/>
                    <a:pt x="155" y="2"/>
                    <a:pt x="150" y="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10" name="Google Shape;1510;p47"/>
            <p:cNvSpPr/>
            <p:nvPr/>
          </p:nvSpPr>
          <p:spPr>
            <a:xfrm>
              <a:off x="5438781" y="1381127"/>
              <a:ext cx="61913" cy="41276"/>
            </a:xfrm>
            <a:custGeom>
              <a:rect b="b" l="l" r="r" t="t"/>
              <a:pathLst>
                <a:path extrusionOk="0" h="14" w="22">
                  <a:moveTo>
                    <a:pt x="18" y="14"/>
                  </a:moveTo>
                  <a:cubicBezTo>
                    <a:pt x="18" y="14"/>
                    <a:pt x="22" y="9"/>
                    <a:pt x="22" y="1"/>
                  </a:cubicBezTo>
                  <a:cubicBezTo>
                    <a:pt x="18" y="0"/>
                    <a:pt x="15" y="0"/>
                    <a:pt x="11" y="0"/>
                  </a:cubicBezTo>
                  <a:cubicBezTo>
                    <a:pt x="7" y="0"/>
                    <a:pt x="4" y="0"/>
                    <a:pt x="0" y="1"/>
                  </a:cubicBezTo>
                  <a:cubicBezTo>
                    <a:pt x="0" y="1"/>
                    <a:pt x="0" y="8"/>
                    <a:pt x="5" y="14"/>
                  </a:cubicBezTo>
                  <a:cubicBezTo>
                    <a:pt x="5" y="14"/>
                    <a:pt x="13" y="14"/>
                    <a:pt x="18" y="14"/>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11" name="Google Shape;1511;p47"/>
            <p:cNvSpPr/>
            <p:nvPr/>
          </p:nvSpPr>
          <p:spPr>
            <a:xfrm>
              <a:off x="5267332" y="966790"/>
              <a:ext cx="401640" cy="403223"/>
            </a:xfrm>
            <a:prstGeom prst="ellipse">
              <a:avLst/>
            </a:pr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12" name="Google Shape;1512;p47"/>
            <p:cNvSpPr/>
            <p:nvPr/>
          </p:nvSpPr>
          <p:spPr>
            <a:xfrm>
              <a:off x="6386523" y="1381127"/>
              <a:ext cx="61913" cy="41276"/>
            </a:xfrm>
            <a:custGeom>
              <a:rect b="b" l="l" r="r" t="t"/>
              <a:pathLst>
                <a:path extrusionOk="0" h="14" w="22">
                  <a:moveTo>
                    <a:pt x="17" y="14"/>
                  </a:moveTo>
                  <a:cubicBezTo>
                    <a:pt x="17" y="14"/>
                    <a:pt x="22" y="9"/>
                    <a:pt x="22" y="1"/>
                  </a:cubicBezTo>
                  <a:cubicBezTo>
                    <a:pt x="18" y="0"/>
                    <a:pt x="15" y="0"/>
                    <a:pt x="11" y="0"/>
                  </a:cubicBezTo>
                  <a:cubicBezTo>
                    <a:pt x="7" y="0"/>
                    <a:pt x="4" y="0"/>
                    <a:pt x="0" y="1"/>
                  </a:cubicBezTo>
                  <a:cubicBezTo>
                    <a:pt x="0" y="1"/>
                    <a:pt x="0" y="8"/>
                    <a:pt x="5" y="14"/>
                  </a:cubicBezTo>
                  <a:cubicBezTo>
                    <a:pt x="5" y="14"/>
                    <a:pt x="13" y="14"/>
                    <a:pt x="17" y="14"/>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13" name="Google Shape;1513;p47"/>
            <p:cNvSpPr/>
            <p:nvPr/>
          </p:nvSpPr>
          <p:spPr>
            <a:xfrm>
              <a:off x="6380170" y="1427162"/>
              <a:ext cx="71438" cy="96838"/>
            </a:xfrm>
            <a:custGeom>
              <a:rect b="b" l="l" r="r" t="t"/>
              <a:pathLst>
                <a:path extrusionOk="0" h="61" w="45">
                  <a:moveTo>
                    <a:pt x="24" y="61"/>
                  </a:moveTo>
                  <a:lnTo>
                    <a:pt x="45" y="34"/>
                  </a:lnTo>
                  <a:lnTo>
                    <a:pt x="34" y="0"/>
                  </a:lnTo>
                  <a:lnTo>
                    <a:pt x="11" y="0"/>
                  </a:lnTo>
                  <a:lnTo>
                    <a:pt x="0" y="34"/>
                  </a:lnTo>
                  <a:lnTo>
                    <a:pt x="24" y="61"/>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14" name="Google Shape;1514;p47"/>
            <p:cNvSpPr/>
            <p:nvPr/>
          </p:nvSpPr>
          <p:spPr>
            <a:xfrm>
              <a:off x="6215065" y="966790"/>
              <a:ext cx="403226" cy="403223"/>
            </a:xfrm>
            <a:prstGeom prst="ellipse">
              <a:avLst/>
            </a:pr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15" name="Google Shape;1515;p47"/>
            <p:cNvSpPr/>
            <p:nvPr/>
          </p:nvSpPr>
          <p:spPr>
            <a:xfrm>
              <a:off x="6272212" y="1401763"/>
              <a:ext cx="465139" cy="568324"/>
            </a:xfrm>
            <a:custGeom>
              <a:rect b="b" l="l" r="r" t="t"/>
              <a:pathLst>
                <a:path extrusionOk="0" h="199" w="163">
                  <a:moveTo>
                    <a:pt x="88" y="0"/>
                  </a:moveTo>
                  <a:cubicBezTo>
                    <a:pt x="51" y="50"/>
                    <a:pt x="51" y="50"/>
                    <a:pt x="51" y="50"/>
                  </a:cubicBezTo>
                  <a:cubicBezTo>
                    <a:pt x="13" y="0"/>
                    <a:pt x="13" y="0"/>
                    <a:pt x="13" y="0"/>
                  </a:cubicBezTo>
                  <a:cubicBezTo>
                    <a:pt x="9" y="2"/>
                    <a:pt x="4" y="3"/>
                    <a:pt x="0" y="6"/>
                  </a:cubicBezTo>
                  <a:cubicBezTo>
                    <a:pt x="30" y="36"/>
                    <a:pt x="49" y="78"/>
                    <a:pt x="49" y="124"/>
                  </a:cubicBezTo>
                  <a:cubicBezTo>
                    <a:pt x="49" y="199"/>
                    <a:pt x="49" y="199"/>
                    <a:pt x="49" y="199"/>
                  </a:cubicBezTo>
                  <a:cubicBezTo>
                    <a:pt x="50" y="199"/>
                    <a:pt x="50" y="199"/>
                    <a:pt x="51" y="199"/>
                  </a:cubicBezTo>
                  <a:cubicBezTo>
                    <a:pt x="112" y="199"/>
                    <a:pt x="161" y="189"/>
                    <a:pt x="163" y="176"/>
                  </a:cubicBezTo>
                  <a:cubicBezTo>
                    <a:pt x="163" y="176"/>
                    <a:pt x="163" y="176"/>
                    <a:pt x="163" y="176"/>
                  </a:cubicBezTo>
                  <a:cubicBezTo>
                    <a:pt x="163" y="108"/>
                    <a:pt x="163" y="108"/>
                    <a:pt x="163" y="108"/>
                  </a:cubicBezTo>
                  <a:cubicBezTo>
                    <a:pt x="163" y="58"/>
                    <a:pt x="132" y="16"/>
                    <a:pt x="88" y="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grpSp>
      <p:grpSp>
        <p:nvGrpSpPr>
          <p:cNvPr id="1516" name="Google Shape;1516;p47"/>
          <p:cNvGrpSpPr/>
          <p:nvPr/>
        </p:nvGrpSpPr>
        <p:grpSpPr>
          <a:xfrm>
            <a:off x="9727104" y="2287881"/>
            <a:ext cx="412499" cy="375034"/>
            <a:chOff x="5278438" y="2973388"/>
            <a:chExt cx="1344613" cy="1247775"/>
          </a:xfrm>
        </p:grpSpPr>
        <p:sp>
          <p:nvSpPr>
            <p:cNvPr id="1517" name="Google Shape;1517;p47"/>
            <p:cNvSpPr/>
            <p:nvPr/>
          </p:nvSpPr>
          <p:spPr>
            <a:xfrm>
              <a:off x="5821363" y="2973388"/>
              <a:ext cx="801688" cy="806450"/>
            </a:xfrm>
            <a:custGeom>
              <a:rect b="b" l="l" r="r" t="t"/>
              <a:pathLst>
                <a:path extrusionOk="0" h="282" w="281">
                  <a:moveTo>
                    <a:pt x="256" y="26"/>
                  </a:moveTo>
                  <a:cubicBezTo>
                    <a:pt x="230" y="0"/>
                    <a:pt x="189" y="0"/>
                    <a:pt x="163" y="26"/>
                  </a:cubicBezTo>
                  <a:cubicBezTo>
                    <a:pt x="0" y="190"/>
                    <a:pt x="0" y="190"/>
                    <a:pt x="0" y="190"/>
                  </a:cubicBezTo>
                  <a:cubicBezTo>
                    <a:pt x="92" y="282"/>
                    <a:pt x="92" y="282"/>
                    <a:pt x="92" y="282"/>
                  </a:cubicBezTo>
                  <a:cubicBezTo>
                    <a:pt x="256" y="119"/>
                    <a:pt x="256" y="119"/>
                    <a:pt x="256" y="119"/>
                  </a:cubicBezTo>
                  <a:cubicBezTo>
                    <a:pt x="281" y="93"/>
                    <a:pt x="281" y="52"/>
                    <a:pt x="256" y="26"/>
                  </a:cubicBezTo>
                  <a:close/>
                  <a:moveTo>
                    <a:pt x="55" y="192"/>
                  </a:moveTo>
                  <a:cubicBezTo>
                    <a:pt x="44" y="181"/>
                    <a:pt x="44" y="181"/>
                    <a:pt x="44" y="181"/>
                  </a:cubicBezTo>
                  <a:cubicBezTo>
                    <a:pt x="183" y="42"/>
                    <a:pt x="183" y="42"/>
                    <a:pt x="183" y="42"/>
                  </a:cubicBezTo>
                  <a:cubicBezTo>
                    <a:pt x="186" y="39"/>
                    <a:pt x="191" y="39"/>
                    <a:pt x="194" y="42"/>
                  </a:cubicBezTo>
                  <a:cubicBezTo>
                    <a:pt x="197" y="45"/>
                    <a:pt x="197" y="50"/>
                    <a:pt x="194" y="53"/>
                  </a:cubicBezTo>
                  <a:lnTo>
                    <a:pt x="55" y="192"/>
                  </a:lnTo>
                  <a:close/>
                  <a:moveTo>
                    <a:pt x="78" y="215"/>
                  </a:moveTo>
                  <a:cubicBezTo>
                    <a:pt x="67" y="204"/>
                    <a:pt x="67" y="204"/>
                    <a:pt x="67" y="204"/>
                  </a:cubicBezTo>
                  <a:cubicBezTo>
                    <a:pt x="217" y="54"/>
                    <a:pt x="217" y="54"/>
                    <a:pt x="217" y="54"/>
                  </a:cubicBezTo>
                  <a:cubicBezTo>
                    <a:pt x="220" y="51"/>
                    <a:pt x="225" y="51"/>
                    <a:pt x="228" y="54"/>
                  </a:cubicBezTo>
                  <a:cubicBezTo>
                    <a:pt x="231" y="57"/>
                    <a:pt x="231" y="62"/>
                    <a:pt x="228" y="65"/>
                  </a:cubicBezTo>
                  <a:lnTo>
                    <a:pt x="78" y="215"/>
                  </a:lnTo>
                  <a:close/>
                  <a:moveTo>
                    <a:pt x="101" y="238"/>
                  </a:moveTo>
                  <a:cubicBezTo>
                    <a:pt x="90" y="227"/>
                    <a:pt x="90" y="227"/>
                    <a:pt x="90" y="227"/>
                  </a:cubicBezTo>
                  <a:cubicBezTo>
                    <a:pt x="229" y="88"/>
                    <a:pt x="229" y="88"/>
                    <a:pt x="229" y="88"/>
                  </a:cubicBezTo>
                  <a:cubicBezTo>
                    <a:pt x="232" y="85"/>
                    <a:pt x="237" y="85"/>
                    <a:pt x="240" y="88"/>
                  </a:cubicBezTo>
                  <a:cubicBezTo>
                    <a:pt x="243" y="91"/>
                    <a:pt x="243" y="96"/>
                    <a:pt x="240" y="99"/>
                  </a:cubicBezTo>
                  <a:lnTo>
                    <a:pt x="101" y="238"/>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78A6B6"/>
                </a:solidFill>
                <a:latin typeface="Cambria"/>
                <a:ea typeface="Cambria"/>
                <a:cs typeface="Cambria"/>
                <a:sym typeface="Cambria"/>
              </a:endParaRPr>
            </a:p>
          </p:txBody>
        </p:sp>
        <p:sp>
          <p:nvSpPr>
            <p:cNvPr id="1518" name="Google Shape;1518;p47"/>
            <p:cNvSpPr/>
            <p:nvPr/>
          </p:nvSpPr>
          <p:spPr>
            <a:xfrm>
              <a:off x="5375275" y="3662363"/>
              <a:ext cx="554038" cy="558800"/>
            </a:xfrm>
            <a:custGeom>
              <a:rect b="b" l="l" r="r" t="t"/>
              <a:pathLst>
                <a:path extrusionOk="0" h="352" w="349">
                  <a:moveTo>
                    <a:pt x="227" y="209"/>
                  </a:moveTo>
                  <a:lnTo>
                    <a:pt x="210" y="193"/>
                  </a:lnTo>
                  <a:lnTo>
                    <a:pt x="349" y="54"/>
                  </a:lnTo>
                  <a:lnTo>
                    <a:pt x="295" y="0"/>
                  </a:lnTo>
                  <a:lnTo>
                    <a:pt x="156" y="139"/>
                  </a:lnTo>
                  <a:lnTo>
                    <a:pt x="142" y="125"/>
                  </a:lnTo>
                  <a:lnTo>
                    <a:pt x="110" y="141"/>
                  </a:lnTo>
                  <a:lnTo>
                    <a:pt x="0" y="317"/>
                  </a:lnTo>
                  <a:lnTo>
                    <a:pt x="32" y="352"/>
                  </a:lnTo>
                  <a:lnTo>
                    <a:pt x="207" y="242"/>
                  </a:lnTo>
                  <a:lnTo>
                    <a:pt x="227" y="209"/>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78A6B6"/>
                </a:solidFill>
                <a:latin typeface="Cambria"/>
                <a:ea typeface="Cambria"/>
                <a:cs typeface="Cambria"/>
                <a:sym typeface="Cambria"/>
              </a:endParaRPr>
            </a:p>
          </p:txBody>
        </p:sp>
        <p:sp>
          <p:nvSpPr>
            <p:cNvPr id="1519" name="Google Shape;1519;p47"/>
            <p:cNvSpPr/>
            <p:nvPr/>
          </p:nvSpPr>
          <p:spPr>
            <a:xfrm>
              <a:off x="5278438" y="2986088"/>
              <a:ext cx="590550" cy="590550"/>
            </a:xfrm>
            <a:custGeom>
              <a:rect b="b" l="l" r="r" t="t"/>
              <a:pathLst>
                <a:path extrusionOk="0" h="207" w="207">
                  <a:moveTo>
                    <a:pt x="104" y="0"/>
                  </a:moveTo>
                  <a:cubicBezTo>
                    <a:pt x="95" y="0"/>
                    <a:pt x="86" y="1"/>
                    <a:pt x="78" y="3"/>
                  </a:cubicBezTo>
                  <a:cubicBezTo>
                    <a:pt x="79" y="4"/>
                    <a:pt x="80" y="5"/>
                    <a:pt x="81" y="5"/>
                  </a:cubicBezTo>
                  <a:cubicBezTo>
                    <a:pt x="118" y="43"/>
                    <a:pt x="118" y="43"/>
                    <a:pt x="118" y="43"/>
                  </a:cubicBezTo>
                  <a:cubicBezTo>
                    <a:pt x="137" y="62"/>
                    <a:pt x="137" y="93"/>
                    <a:pt x="118" y="112"/>
                  </a:cubicBezTo>
                  <a:cubicBezTo>
                    <a:pt x="99" y="131"/>
                    <a:pt x="68" y="131"/>
                    <a:pt x="49" y="112"/>
                  </a:cubicBezTo>
                  <a:cubicBezTo>
                    <a:pt x="12" y="74"/>
                    <a:pt x="12" y="74"/>
                    <a:pt x="12" y="74"/>
                  </a:cubicBezTo>
                  <a:cubicBezTo>
                    <a:pt x="10" y="72"/>
                    <a:pt x="8" y="70"/>
                    <a:pt x="7" y="68"/>
                  </a:cubicBezTo>
                  <a:cubicBezTo>
                    <a:pt x="3" y="79"/>
                    <a:pt x="0" y="91"/>
                    <a:pt x="0" y="103"/>
                  </a:cubicBezTo>
                  <a:cubicBezTo>
                    <a:pt x="0" y="161"/>
                    <a:pt x="47" y="207"/>
                    <a:pt x="104" y="207"/>
                  </a:cubicBezTo>
                  <a:cubicBezTo>
                    <a:pt x="161" y="207"/>
                    <a:pt x="207" y="161"/>
                    <a:pt x="207" y="103"/>
                  </a:cubicBezTo>
                  <a:cubicBezTo>
                    <a:pt x="207" y="46"/>
                    <a:pt x="161" y="0"/>
                    <a:pt x="104" y="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78A6B6"/>
                </a:solidFill>
                <a:latin typeface="Cambria"/>
                <a:ea typeface="Cambria"/>
                <a:cs typeface="Cambria"/>
                <a:sym typeface="Cambria"/>
              </a:endParaRPr>
            </a:p>
          </p:txBody>
        </p:sp>
        <p:sp>
          <p:nvSpPr>
            <p:cNvPr id="1520" name="Google Shape;1520;p47"/>
            <p:cNvSpPr/>
            <p:nvPr/>
          </p:nvSpPr>
          <p:spPr>
            <a:xfrm>
              <a:off x="6008688" y="3686176"/>
              <a:ext cx="531813" cy="531813"/>
            </a:xfrm>
            <a:custGeom>
              <a:rect b="b" l="l" r="r" t="t"/>
              <a:pathLst>
                <a:path extrusionOk="0" h="186" w="186">
                  <a:moveTo>
                    <a:pt x="164" y="164"/>
                  </a:moveTo>
                  <a:cubicBezTo>
                    <a:pt x="186" y="142"/>
                    <a:pt x="186" y="105"/>
                    <a:pt x="164" y="83"/>
                  </a:cubicBezTo>
                  <a:cubicBezTo>
                    <a:pt x="81" y="0"/>
                    <a:pt x="81" y="0"/>
                    <a:pt x="81" y="0"/>
                  </a:cubicBezTo>
                  <a:cubicBezTo>
                    <a:pt x="0" y="81"/>
                    <a:pt x="0" y="81"/>
                    <a:pt x="0" y="81"/>
                  </a:cubicBezTo>
                  <a:cubicBezTo>
                    <a:pt x="82" y="164"/>
                    <a:pt x="82" y="164"/>
                    <a:pt x="82" y="164"/>
                  </a:cubicBezTo>
                  <a:cubicBezTo>
                    <a:pt x="105" y="186"/>
                    <a:pt x="141" y="186"/>
                    <a:pt x="164" y="164"/>
                  </a:cubicBezTo>
                  <a:close/>
                  <a:moveTo>
                    <a:pt x="109" y="109"/>
                  </a:moveTo>
                  <a:cubicBezTo>
                    <a:pt x="118" y="100"/>
                    <a:pt x="133" y="100"/>
                    <a:pt x="142" y="109"/>
                  </a:cubicBezTo>
                  <a:cubicBezTo>
                    <a:pt x="152" y="118"/>
                    <a:pt x="152" y="133"/>
                    <a:pt x="142" y="143"/>
                  </a:cubicBezTo>
                  <a:cubicBezTo>
                    <a:pt x="133" y="152"/>
                    <a:pt x="118" y="152"/>
                    <a:pt x="109" y="143"/>
                  </a:cubicBezTo>
                  <a:cubicBezTo>
                    <a:pt x="99" y="133"/>
                    <a:pt x="99" y="118"/>
                    <a:pt x="109" y="109"/>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78A6B6"/>
                </a:solidFill>
                <a:latin typeface="Cambria"/>
                <a:ea typeface="Cambria"/>
                <a:cs typeface="Cambria"/>
                <a:sym typeface="Cambria"/>
              </a:endParaRPr>
            </a:p>
          </p:txBody>
        </p:sp>
      </p:grpSp>
      <p:grpSp>
        <p:nvGrpSpPr>
          <p:cNvPr id="1521" name="Google Shape;1521;p47"/>
          <p:cNvGrpSpPr/>
          <p:nvPr/>
        </p:nvGrpSpPr>
        <p:grpSpPr>
          <a:xfrm>
            <a:off x="4621241" y="2230772"/>
            <a:ext cx="362343" cy="464626"/>
            <a:chOff x="2951163" y="2495550"/>
            <a:chExt cx="1208088" cy="1581150"/>
          </a:xfrm>
        </p:grpSpPr>
        <p:sp>
          <p:nvSpPr>
            <p:cNvPr id="1522" name="Google Shape;1522;p47"/>
            <p:cNvSpPr/>
            <p:nvPr/>
          </p:nvSpPr>
          <p:spPr>
            <a:xfrm>
              <a:off x="2978150" y="2911475"/>
              <a:ext cx="230188" cy="306388"/>
            </a:xfrm>
            <a:custGeom>
              <a:rect b="b" l="l" r="r" t="t"/>
              <a:pathLst>
                <a:path extrusionOk="0" h="105" w="79">
                  <a:moveTo>
                    <a:pt x="69" y="40"/>
                  </a:moveTo>
                  <a:cubicBezTo>
                    <a:pt x="69" y="25"/>
                    <a:pt x="62" y="15"/>
                    <a:pt x="70" y="3"/>
                  </a:cubicBezTo>
                  <a:cubicBezTo>
                    <a:pt x="65" y="1"/>
                    <a:pt x="59" y="0"/>
                    <a:pt x="52" y="0"/>
                  </a:cubicBezTo>
                  <a:cubicBezTo>
                    <a:pt x="23" y="0"/>
                    <a:pt x="0" y="24"/>
                    <a:pt x="0" y="52"/>
                  </a:cubicBezTo>
                  <a:cubicBezTo>
                    <a:pt x="0" y="81"/>
                    <a:pt x="23" y="105"/>
                    <a:pt x="52" y="105"/>
                  </a:cubicBezTo>
                  <a:cubicBezTo>
                    <a:pt x="62" y="105"/>
                    <a:pt x="71" y="102"/>
                    <a:pt x="79" y="97"/>
                  </a:cubicBezTo>
                  <a:cubicBezTo>
                    <a:pt x="75" y="84"/>
                    <a:pt x="69" y="60"/>
                    <a:pt x="69" y="4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23" name="Google Shape;1523;p47"/>
            <p:cNvSpPr/>
            <p:nvPr/>
          </p:nvSpPr>
          <p:spPr>
            <a:xfrm>
              <a:off x="3900488" y="2911475"/>
              <a:ext cx="228600" cy="306388"/>
            </a:xfrm>
            <a:custGeom>
              <a:rect b="b" l="l" r="r" t="t"/>
              <a:pathLst>
                <a:path extrusionOk="0" h="105" w="79">
                  <a:moveTo>
                    <a:pt x="10" y="40"/>
                  </a:moveTo>
                  <a:cubicBezTo>
                    <a:pt x="10" y="25"/>
                    <a:pt x="17" y="15"/>
                    <a:pt x="9" y="3"/>
                  </a:cubicBezTo>
                  <a:cubicBezTo>
                    <a:pt x="15" y="1"/>
                    <a:pt x="21" y="0"/>
                    <a:pt x="27" y="0"/>
                  </a:cubicBezTo>
                  <a:cubicBezTo>
                    <a:pt x="56" y="0"/>
                    <a:pt x="79" y="24"/>
                    <a:pt x="79" y="52"/>
                  </a:cubicBezTo>
                  <a:cubicBezTo>
                    <a:pt x="79" y="81"/>
                    <a:pt x="56" y="105"/>
                    <a:pt x="27" y="105"/>
                  </a:cubicBezTo>
                  <a:cubicBezTo>
                    <a:pt x="17" y="105"/>
                    <a:pt x="8" y="102"/>
                    <a:pt x="0" y="97"/>
                  </a:cubicBezTo>
                  <a:cubicBezTo>
                    <a:pt x="4" y="84"/>
                    <a:pt x="10" y="60"/>
                    <a:pt x="10" y="4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24" name="Google Shape;1524;p47"/>
            <p:cNvSpPr/>
            <p:nvPr/>
          </p:nvSpPr>
          <p:spPr>
            <a:xfrm>
              <a:off x="3481388" y="3570288"/>
              <a:ext cx="147638" cy="328613"/>
            </a:xfrm>
            <a:custGeom>
              <a:rect b="b" l="l" r="r" t="t"/>
              <a:pathLst>
                <a:path extrusionOk="0" h="207" w="93">
                  <a:moveTo>
                    <a:pt x="25" y="0"/>
                  </a:moveTo>
                  <a:lnTo>
                    <a:pt x="0" y="145"/>
                  </a:lnTo>
                  <a:lnTo>
                    <a:pt x="47" y="207"/>
                  </a:lnTo>
                  <a:lnTo>
                    <a:pt x="93" y="143"/>
                  </a:lnTo>
                  <a:lnTo>
                    <a:pt x="68" y="0"/>
                  </a:lnTo>
                  <a:lnTo>
                    <a:pt x="25" y="0"/>
                  </a:ln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25" name="Google Shape;1525;p47"/>
            <p:cNvSpPr/>
            <p:nvPr/>
          </p:nvSpPr>
          <p:spPr>
            <a:xfrm>
              <a:off x="3471863" y="3433763"/>
              <a:ext cx="166688" cy="115888"/>
            </a:xfrm>
            <a:custGeom>
              <a:rect b="b" l="l" r="r" t="t"/>
              <a:pathLst>
                <a:path extrusionOk="0" h="40" w="57">
                  <a:moveTo>
                    <a:pt x="21" y="7"/>
                  </a:moveTo>
                  <a:cubicBezTo>
                    <a:pt x="14" y="7"/>
                    <a:pt x="7" y="7"/>
                    <a:pt x="0" y="5"/>
                  </a:cubicBezTo>
                  <a:cubicBezTo>
                    <a:pt x="0" y="8"/>
                    <a:pt x="0" y="11"/>
                    <a:pt x="0" y="14"/>
                  </a:cubicBezTo>
                  <a:cubicBezTo>
                    <a:pt x="0" y="13"/>
                    <a:pt x="1" y="13"/>
                    <a:pt x="1" y="13"/>
                  </a:cubicBezTo>
                  <a:cubicBezTo>
                    <a:pt x="18" y="40"/>
                    <a:pt x="18" y="40"/>
                    <a:pt x="18" y="40"/>
                  </a:cubicBezTo>
                  <a:cubicBezTo>
                    <a:pt x="40" y="40"/>
                    <a:pt x="40" y="40"/>
                    <a:pt x="40" y="40"/>
                  </a:cubicBezTo>
                  <a:cubicBezTo>
                    <a:pt x="56" y="15"/>
                    <a:pt x="56" y="15"/>
                    <a:pt x="56" y="15"/>
                  </a:cubicBezTo>
                  <a:cubicBezTo>
                    <a:pt x="56" y="10"/>
                    <a:pt x="56" y="5"/>
                    <a:pt x="57" y="0"/>
                  </a:cubicBezTo>
                  <a:cubicBezTo>
                    <a:pt x="46" y="5"/>
                    <a:pt x="34" y="7"/>
                    <a:pt x="21" y="7"/>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26" name="Google Shape;1526;p47"/>
            <p:cNvSpPr/>
            <p:nvPr/>
          </p:nvSpPr>
          <p:spPr>
            <a:xfrm>
              <a:off x="3140075" y="2582863"/>
              <a:ext cx="827088" cy="827088"/>
            </a:xfrm>
            <a:custGeom>
              <a:rect b="b" l="l" r="r" t="t"/>
              <a:pathLst>
                <a:path extrusionOk="0" h="284" w="284">
                  <a:moveTo>
                    <a:pt x="0" y="142"/>
                  </a:moveTo>
                  <a:cubicBezTo>
                    <a:pt x="0" y="63"/>
                    <a:pt x="64" y="0"/>
                    <a:pt x="142" y="0"/>
                  </a:cubicBezTo>
                  <a:cubicBezTo>
                    <a:pt x="142" y="0"/>
                    <a:pt x="142" y="0"/>
                    <a:pt x="142" y="0"/>
                  </a:cubicBezTo>
                  <a:cubicBezTo>
                    <a:pt x="221" y="0"/>
                    <a:pt x="284" y="63"/>
                    <a:pt x="284" y="142"/>
                  </a:cubicBezTo>
                  <a:cubicBezTo>
                    <a:pt x="284" y="142"/>
                    <a:pt x="284" y="142"/>
                    <a:pt x="284" y="142"/>
                  </a:cubicBezTo>
                  <a:cubicBezTo>
                    <a:pt x="284" y="220"/>
                    <a:pt x="221" y="284"/>
                    <a:pt x="142" y="284"/>
                  </a:cubicBezTo>
                  <a:cubicBezTo>
                    <a:pt x="142" y="284"/>
                    <a:pt x="142" y="284"/>
                    <a:pt x="142" y="284"/>
                  </a:cubicBezTo>
                  <a:cubicBezTo>
                    <a:pt x="64" y="284"/>
                    <a:pt x="0" y="220"/>
                    <a:pt x="0" y="142"/>
                  </a:cubicBezTo>
                  <a:close/>
                  <a:moveTo>
                    <a:pt x="25" y="142"/>
                  </a:moveTo>
                  <a:cubicBezTo>
                    <a:pt x="25" y="207"/>
                    <a:pt x="77" y="259"/>
                    <a:pt x="142" y="260"/>
                  </a:cubicBezTo>
                  <a:cubicBezTo>
                    <a:pt x="142" y="260"/>
                    <a:pt x="142" y="260"/>
                    <a:pt x="142" y="260"/>
                  </a:cubicBezTo>
                  <a:cubicBezTo>
                    <a:pt x="207" y="259"/>
                    <a:pt x="260" y="207"/>
                    <a:pt x="260" y="142"/>
                  </a:cubicBezTo>
                  <a:cubicBezTo>
                    <a:pt x="260" y="142"/>
                    <a:pt x="260" y="142"/>
                    <a:pt x="260" y="142"/>
                  </a:cubicBezTo>
                  <a:cubicBezTo>
                    <a:pt x="260" y="77"/>
                    <a:pt x="207" y="24"/>
                    <a:pt x="142" y="24"/>
                  </a:cubicBezTo>
                  <a:cubicBezTo>
                    <a:pt x="142" y="24"/>
                    <a:pt x="142" y="24"/>
                    <a:pt x="142" y="24"/>
                  </a:cubicBezTo>
                  <a:cubicBezTo>
                    <a:pt x="77" y="24"/>
                    <a:pt x="25" y="77"/>
                    <a:pt x="25" y="142"/>
                  </a:cubicBezTo>
                  <a:cubicBezTo>
                    <a:pt x="25" y="142"/>
                    <a:pt x="25" y="142"/>
                    <a:pt x="25" y="142"/>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27" name="Google Shape;1527;p47"/>
            <p:cNvSpPr/>
            <p:nvPr/>
          </p:nvSpPr>
          <p:spPr>
            <a:xfrm>
              <a:off x="3068638" y="2495550"/>
              <a:ext cx="971550" cy="454025"/>
            </a:xfrm>
            <a:custGeom>
              <a:rect b="b" l="l" r="r" t="t"/>
              <a:pathLst>
                <a:path extrusionOk="0" h="156" w="334">
                  <a:moveTo>
                    <a:pt x="0" y="155"/>
                  </a:moveTo>
                  <a:cubicBezTo>
                    <a:pt x="7" y="68"/>
                    <a:pt x="79" y="0"/>
                    <a:pt x="167" y="0"/>
                  </a:cubicBezTo>
                  <a:cubicBezTo>
                    <a:pt x="167" y="0"/>
                    <a:pt x="167" y="0"/>
                    <a:pt x="167" y="0"/>
                  </a:cubicBezTo>
                  <a:cubicBezTo>
                    <a:pt x="255" y="0"/>
                    <a:pt x="328" y="68"/>
                    <a:pt x="334" y="155"/>
                  </a:cubicBezTo>
                  <a:cubicBezTo>
                    <a:pt x="334" y="155"/>
                    <a:pt x="334" y="155"/>
                    <a:pt x="334" y="155"/>
                  </a:cubicBezTo>
                  <a:cubicBezTo>
                    <a:pt x="322" y="155"/>
                    <a:pt x="322" y="155"/>
                    <a:pt x="322" y="155"/>
                  </a:cubicBezTo>
                  <a:cubicBezTo>
                    <a:pt x="316" y="75"/>
                    <a:pt x="249" y="12"/>
                    <a:pt x="167" y="12"/>
                  </a:cubicBezTo>
                  <a:cubicBezTo>
                    <a:pt x="167" y="12"/>
                    <a:pt x="167" y="12"/>
                    <a:pt x="167" y="12"/>
                  </a:cubicBezTo>
                  <a:cubicBezTo>
                    <a:pt x="85" y="12"/>
                    <a:pt x="18" y="75"/>
                    <a:pt x="12" y="156"/>
                  </a:cubicBezTo>
                  <a:cubicBezTo>
                    <a:pt x="12" y="156"/>
                    <a:pt x="12" y="156"/>
                    <a:pt x="12" y="156"/>
                  </a:cubicBezTo>
                  <a:cubicBezTo>
                    <a:pt x="0" y="155"/>
                    <a:pt x="0" y="155"/>
                    <a:pt x="0" y="155"/>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28" name="Google Shape;1528;p47"/>
            <p:cNvSpPr/>
            <p:nvPr/>
          </p:nvSpPr>
          <p:spPr>
            <a:xfrm>
              <a:off x="2951163" y="3378200"/>
              <a:ext cx="1208088" cy="698500"/>
            </a:xfrm>
            <a:custGeom>
              <a:rect b="b" l="l" r="r" t="t"/>
              <a:pathLst>
                <a:path extrusionOk="0" h="240" w="415">
                  <a:moveTo>
                    <a:pt x="382" y="223"/>
                  </a:moveTo>
                  <a:cubicBezTo>
                    <a:pt x="382" y="167"/>
                    <a:pt x="367" y="118"/>
                    <a:pt x="326" y="80"/>
                  </a:cubicBezTo>
                  <a:cubicBezTo>
                    <a:pt x="326" y="80"/>
                    <a:pt x="326" y="80"/>
                    <a:pt x="326" y="80"/>
                  </a:cubicBezTo>
                  <a:cubicBezTo>
                    <a:pt x="294" y="49"/>
                    <a:pt x="250" y="33"/>
                    <a:pt x="207" y="33"/>
                  </a:cubicBezTo>
                  <a:cubicBezTo>
                    <a:pt x="207" y="33"/>
                    <a:pt x="207" y="33"/>
                    <a:pt x="207" y="33"/>
                  </a:cubicBezTo>
                  <a:cubicBezTo>
                    <a:pt x="191" y="33"/>
                    <a:pt x="176" y="35"/>
                    <a:pt x="161" y="39"/>
                  </a:cubicBezTo>
                  <a:cubicBezTo>
                    <a:pt x="161" y="39"/>
                    <a:pt x="161" y="39"/>
                    <a:pt x="161" y="39"/>
                  </a:cubicBezTo>
                  <a:cubicBezTo>
                    <a:pt x="119" y="51"/>
                    <a:pt x="83" y="78"/>
                    <a:pt x="60" y="114"/>
                  </a:cubicBezTo>
                  <a:cubicBezTo>
                    <a:pt x="60" y="114"/>
                    <a:pt x="60" y="114"/>
                    <a:pt x="60" y="114"/>
                  </a:cubicBezTo>
                  <a:cubicBezTo>
                    <a:pt x="39" y="147"/>
                    <a:pt x="33" y="183"/>
                    <a:pt x="33" y="223"/>
                  </a:cubicBezTo>
                  <a:cubicBezTo>
                    <a:pt x="33" y="223"/>
                    <a:pt x="33" y="223"/>
                    <a:pt x="33" y="223"/>
                  </a:cubicBezTo>
                  <a:cubicBezTo>
                    <a:pt x="33" y="232"/>
                    <a:pt x="25" y="240"/>
                    <a:pt x="16" y="240"/>
                  </a:cubicBezTo>
                  <a:cubicBezTo>
                    <a:pt x="16" y="240"/>
                    <a:pt x="16" y="240"/>
                    <a:pt x="16" y="240"/>
                  </a:cubicBezTo>
                  <a:cubicBezTo>
                    <a:pt x="7" y="240"/>
                    <a:pt x="0" y="232"/>
                    <a:pt x="0" y="223"/>
                  </a:cubicBezTo>
                  <a:cubicBezTo>
                    <a:pt x="0" y="223"/>
                    <a:pt x="0" y="223"/>
                    <a:pt x="0" y="223"/>
                  </a:cubicBezTo>
                  <a:cubicBezTo>
                    <a:pt x="0" y="180"/>
                    <a:pt x="7" y="136"/>
                    <a:pt x="32" y="97"/>
                  </a:cubicBezTo>
                  <a:cubicBezTo>
                    <a:pt x="32" y="97"/>
                    <a:pt x="32" y="97"/>
                    <a:pt x="32" y="97"/>
                  </a:cubicBezTo>
                  <a:cubicBezTo>
                    <a:pt x="59" y="53"/>
                    <a:pt x="102" y="21"/>
                    <a:pt x="152" y="8"/>
                  </a:cubicBezTo>
                  <a:cubicBezTo>
                    <a:pt x="152" y="8"/>
                    <a:pt x="152" y="8"/>
                    <a:pt x="152" y="8"/>
                  </a:cubicBezTo>
                  <a:cubicBezTo>
                    <a:pt x="170" y="3"/>
                    <a:pt x="188" y="0"/>
                    <a:pt x="207" y="0"/>
                  </a:cubicBezTo>
                  <a:cubicBezTo>
                    <a:pt x="207" y="0"/>
                    <a:pt x="207" y="0"/>
                    <a:pt x="207" y="0"/>
                  </a:cubicBezTo>
                  <a:cubicBezTo>
                    <a:pt x="259" y="0"/>
                    <a:pt x="310" y="20"/>
                    <a:pt x="349" y="56"/>
                  </a:cubicBezTo>
                  <a:cubicBezTo>
                    <a:pt x="349" y="56"/>
                    <a:pt x="349" y="56"/>
                    <a:pt x="349" y="56"/>
                  </a:cubicBezTo>
                  <a:cubicBezTo>
                    <a:pt x="397" y="101"/>
                    <a:pt x="415" y="161"/>
                    <a:pt x="414" y="223"/>
                  </a:cubicBezTo>
                  <a:cubicBezTo>
                    <a:pt x="414" y="223"/>
                    <a:pt x="414" y="223"/>
                    <a:pt x="414" y="223"/>
                  </a:cubicBezTo>
                  <a:cubicBezTo>
                    <a:pt x="414" y="232"/>
                    <a:pt x="407" y="240"/>
                    <a:pt x="398" y="240"/>
                  </a:cubicBezTo>
                  <a:cubicBezTo>
                    <a:pt x="398" y="240"/>
                    <a:pt x="398" y="240"/>
                    <a:pt x="398" y="240"/>
                  </a:cubicBezTo>
                  <a:cubicBezTo>
                    <a:pt x="389" y="240"/>
                    <a:pt x="382" y="232"/>
                    <a:pt x="382" y="223"/>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29" name="Google Shape;1529;p47"/>
            <p:cNvSpPr/>
            <p:nvPr/>
          </p:nvSpPr>
          <p:spPr>
            <a:xfrm>
              <a:off x="3446463" y="3189288"/>
              <a:ext cx="165100" cy="88900"/>
            </a:xfrm>
            <a:custGeom>
              <a:rect b="b" l="l" r="r" t="t"/>
              <a:pathLst>
                <a:path extrusionOk="0" h="31" w="57">
                  <a:moveTo>
                    <a:pt x="57" y="15"/>
                  </a:moveTo>
                  <a:cubicBezTo>
                    <a:pt x="57" y="24"/>
                    <a:pt x="50" y="31"/>
                    <a:pt x="41" y="31"/>
                  </a:cubicBezTo>
                  <a:cubicBezTo>
                    <a:pt x="16" y="31"/>
                    <a:pt x="16" y="31"/>
                    <a:pt x="16" y="31"/>
                  </a:cubicBezTo>
                  <a:cubicBezTo>
                    <a:pt x="7" y="31"/>
                    <a:pt x="0" y="24"/>
                    <a:pt x="0" y="15"/>
                  </a:cubicBezTo>
                  <a:cubicBezTo>
                    <a:pt x="0" y="15"/>
                    <a:pt x="0" y="15"/>
                    <a:pt x="0" y="15"/>
                  </a:cubicBezTo>
                  <a:cubicBezTo>
                    <a:pt x="0" y="7"/>
                    <a:pt x="7" y="0"/>
                    <a:pt x="16" y="0"/>
                  </a:cubicBezTo>
                  <a:cubicBezTo>
                    <a:pt x="41" y="0"/>
                    <a:pt x="41" y="0"/>
                    <a:pt x="41" y="0"/>
                  </a:cubicBezTo>
                  <a:cubicBezTo>
                    <a:pt x="50" y="0"/>
                    <a:pt x="57" y="7"/>
                    <a:pt x="57" y="15"/>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30" name="Google Shape;1530;p47"/>
            <p:cNvSpPr/>
            <p:nvPr/>
          </p:nvSpPr>
          <p:spPr>
            <a:xfrm>
              <a:off x="3117850" y="3168650"/>
              <a:ext cx="349250" cy="92075"/>
            </a:xfrm>
            <a:custGeom>
              <a:rect b="b" l="l" r="r" t="t"/>
              <a:pathLst>
                <a:path extrusionOk="0" h="32" w="120">
                  <a:moveTo>
                    <a:pt x="34" y="32"/>
                  </a:moveTo>
                  <a:cubicBezTo>
                    <a:pt x="16" y="32"/>
                    <a:pt x="2" y="19"/>
                    <a:pt x="0" y="2"/>
                  </a:cubicBezTo>
                  <a:cubicBezTo>
                    <a:pt x="0" y="2"/>
                    <a:pt x="0" y="2"/>
                    <a:pt x="0" y="2"/>
                  </a:cubicBezTo>
                  <a:cubicBezTo>
                    <a:pt x="12" y="0"/>
                    <a:pt x="12" y="0"/>
                    <a:pt x="12" y="0"/>
                  </a:cubicBezTo>
                  <a:cubicBezTo>
                    <a:pt x="13" y="11"/>
                    <a:pt x="22" y="20"/>
                    <a:pt x="34" y="20"/>
                  </a:cubicBezTo>
                  <a:cubicBezTo>
                    <a:pt x="34" y="20"/>
                    <a:pt x="34" y="20"/>
                    <a:pt x="34" y="20"/>
                  </a:cubicBezTo>
                  <a:cubicBezTo>
                    <a:pt x="120" y="20"/>
                    <a:pt x="120" y="20"/>
                    <a:pt x="120" y="20"/>
                  </a:cubicBezTo>
                  <a:cubicBezTo>
                    <a:pt x="120" y="20"/>
                    <a:pt x="120" y="20"/>
                    <a:pt x="120" y="20"/>
                  </a:cubicBezTo>
                  <a:cubicBezTo>
                    <a:pt x="120" y="32"/>
                    <a:pt x="120" y="32"/>
                    <a:pt x="120" y="32"/>
                  </a:cubicBezTo>
                  <a:cubicBezTo>
                    <a:pt x="34" y="32"/>
                    <a:pt x="34" y="32"/>
                    <a:pt x="34" y="32"/>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grpSp>
      <p:grpSp>
        <p:nvGrpSpPr>
          <p:cNvPr id="1531" name="Google Shape;1531;p47"/>
          <p:cNvGrpSpPr/>
          <p:nvPr/>
        </p:nvGrpSpPr>
        <p:grpSpPr>
          <a:xfrm>
            <a:off x="7175635" y="2240364"/>
            <a:ext cx="450068" cy="495591"/>
            <a:chOff x="279401" y="2698750"/>
            <a:chExt cx="1473200" cy="1655763"/>
          </a:xfrm>
        </p:grpSpPr>
        <p:sp>
          <p:nvSpPr>
            <p:cNvPr id="1532" name="Google Shape;1532;p47"/>
            <p:cNvSpPr/>
            <p:nvPr/>
          </p:nvSpPr>
          <p:spPr>
            <a:xfrm>
              <a:off x="279401" y="2884488"/>
              <a:ext cx="1473200" cy="1470025"/>
            </a:xfrm>
            <a:custGeom>
              <a:rect b="b" l="l" r="r" t="t"/>
              <a:pathLst>
                <a:path extrusionOk="0" h="501" w="501">
                  <a:moveTo>
                    <a:pt x="250" y="0"/>
                  </a:moveTo>
                  <a:cubicBezTo>
                    <a:pt x="112" y="0"/>
                    <a:pt x="0" y="112"/>
                    <a:pt x="0" y="251"/>
                  </a:cubicBezTo>
                  <a:cubicBezTo>
                    <a:pt x="0" y="389"/>
                    <a:pt x="112" y="501"/>
                    <a:pt x="250" y="501"/>
                  </a:cubicBezTo>
                  <a:cubicBezTo>
                    <a:pt x="389" y="501"/>
                    <a:pt x="501" y="389"/>
                    <a:pt x="501" y="251"/>
                  </a:cubicBezTo>
                  <a:cubicBezTo>
                    <a:pt x="501" y="112"/>
                    <a:pt x="389" y="0"/>
                    <a:pt x="250" y="0"/>
                  </a:cubicBezTo>
                  <a:close/>
                  <a:moveTo>
                    <a:pt x="455" y="267"/>
                  </a:moveTo>
                  <a:cubicBezTo>
                    <a:pt x="446" y="267"/>
                    <a:pt x="446" y="267"/>
                    <a:pt x="446" y="267"/>
                  </a:cubicBezTo>
                  <a:cubicBezTo>
                    <a:pt x="442" y="315"/>
                    <a:pt x="421" y="358"/>
                    <a:pt x="389" y="390"/>
                  </a:cubicBezTo>
                  <a:cubicBezTo>
                    <a:pt x="357" y="422"/>
                    <a:pt x="315" y="443"/>
                    <a:pt x="267" y="447"/>
                  </a:cubicBezTo>
                  <a:cubicBezTo>
                    <a:pt x="267" y="455"/>
                    <a:pt x="267" y="455"/>
                    <a:pt x="267" y="455"/>
                  </a:cubicBezTo>
                  <a:cubicBezTo>
                    <a:pt x="267" y="464"/>
                    <a:pt x="259" y="471"/>
                    <a:pt x="250" y="471"/>
                  </a:cubicBezTo>
                  <a:cubicBezTo>
                    <a:pt x="241" y="471"/>
                    <a:pt x="234" y="464"/>
                    <a:pt x="234" y="455"/>
                  </a:cubicBezTo>
                  <a:cubicBezTo>
                    <a:pt x="234" y="447"/>
                    <a:pt x="234" y="447"/>
                    <a:pt x="234" y="447"/>
                  </a:cubicBezTo>
                  <a:cubicBezTo>
                    <a:pt x="186" y="443"/>
                    <a:pt x="143" y="422"/>
                    <a:pt x="111" y="390"/>
                  </a:cubicBezTo>
                  <a:cubicBezTo>
                    <a:pt x="79" y="358"/>
                    <a:pt x="58" y="315"/>
                    <a:pt x="54" y="267"/>
                  </a:cubicBezTo>
                  <a:cubicBezTo>
                    <a:pt x="46" y="267"/>
                    <a:pt x="46" y="267"/>
                    <a:pt x="46" y="267"/>
                  </a:cubicBezTo>
                  <a:cubicBezTo>
                    <a:pt x="37" y="267"/>
                    <a:pt x="30" y="260"/>
                    <a:pt x="30" y="251"/>
                  </a:cubicBezTo>
                  <a:cubicBezTo>
                    <a:pt x="30" y="241"/>
                    <a:pt x="37" y="234"/>
                    <a:pt x="46" y="234"/>
                  </a:cubicBezTo>
                  <a:cubicBezTo>
                    <a:pt x="54" y="234"/>
                    <a:pt x="54" y="234"/>
                    <a:pt x="54" y="234"/>
                  </a:cubicBezTo>
                  <a:cubicBezTo>
                    <a:pt x="58" y="186"/>
                    <a:pt x="79" y="143"/>
                    <a:pt x="111" y="111"/>
                  </a:cubicBezTo>
                  <a:cubicBezTo>
                    <a:pt x="143" y="79"/>
                    <a:pt x="186" y="58"/>
                    <a:pt x="234" y="54"/>
                  </a:cubicBezTo>
                  <a:cubicBezTo>
                    <a:pt x="234" y="46"/>
                    <a:pt x="234" y="46"/>
                    <a:pt x="234" y="46"/>
                  </a:cubicBezTo>
                  <a:cubicBezTo>
                    <a:pt x="234" y="37"/>
                    <a:pt x="241" y="30"/>
                    <a:pt x="250" y="30"/>
                  </a:cubicBezTo>
                  <a:cubicBezTo>
                    <a:pt x="259" y="30"/>
                    <a:pt x="267" y="37"/>
                    <a:pt x="267" y="46"/>
                  </a:cubicBezTo>
                  <a:cubicBezTo>
                    <a:pt x="267" y="54"/>
                    <a:pt x="267" y="54"/>
                    <a:pt x="267" y="54"/>
                  </a:cubicBezTo>
                  <a:cubicBezTo>
                    <a:pt x="315" y="58"/>
                    <a:pt x="357" y="79"/>
                    <a:pt x="389" y="111"/>
                  </a:cubicBezTo>
                  <a:cubicBezTo>
                    <a:pt x="421" y="143"/>
                    <a:pt x="442" y="186"/>
                    <a:pt x="446" y="234"/>
                  </a:cubicBezTo>
                  <a:cubicBezTo>
                    <a:pt x="455" y="234"/>
                    <a:pt x="455" y="234"/>
                    <a:pt x="455" y="234"/>
                  </a:cubicBezTo>
                  <a:cubicBezTo>
                    <a:pt x="464" y="234"/>
                    <a:pt x="471" y="241"/>
                    <a:pt x="471" y="251"/>
                  </a:cubicBezTo>
                  <a:cubicBezTo>
                    <a:pt x="471" y="260"/>
                    <a:pt x="464" y="267"/>
                    <a:pt x="455" y="267"/>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33" name="Google Shape;1533;p47"/>
            <p:cNvSpPr/>
            <p:nvPr/>
          </p:nvSpPr>
          <p:spPr>
            <a:xfrm>
              <a:off x="966788" y="3043238"/>
              <a:ext cx="96838" cy="117475"/>
            </a:xfrm>
            <a:custGeom>
              <a:rect b="b" l="l" r="r" t="t"/>
              <a:pathLst>
                <a:path extrusionOk="0" h="40" w="33">
                  <a:moveTo>
                    <a:pt x="16" y="40"/>
                  </a:moveTo>
                  <a:cubicBezTo>
                    <a:pt x="25" y="40"/>
                    <a:pt x="33" y="33"/>
                    <a:pt x="33" y="24"/>
                  </a:cubicBezTo>
                  <a:cubicBezTo>
                    <a:pt x="33" y="0"/>
                    <a:pt x="33" y="0"/>
                    <a:pt x="33" y="0"/>
                  </a:cubicBezTo>
                  <a:cubicBezTo>
                    <a:pt x="27" y="0"/>
                    <a:pt x="22" y="0"/>
                    <a:pt x="16" y="0"/>
                  </a:cubicBezTo>
                  <a:cubicBezTo>
                    <a:pt x="11" y="0"/>
                    <a:pt x="5" y="0"/>
                    <a:pt x="0" y="0"/>
                  </a:cubicBezTo>
                  <a:cubicBezTo>
                    <a:pt x="0" y="24"/>
                    <a:pt x="0" y="24"/>
                    <a:pt x="0" y="24"/>
                  </a:cubicBezTo>
                  <a:cubicBezTo>
                    <a:pt x="0" y="33"/>
                    <a:pt x="7" y="40"/>
                    <a:pt x="16" y="4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34" name="Google Shape;1534;p47"/>
            <p:cNvSpPr/>
            <p:nvPr/>
          </p:nvSpPr>
          <p:spPr>
            <a:xfrm>
              <a:off x="966788" y="4079875"/>
              <a:ext cx="96838" cy="115888"/>
            </a:xfrm>
            <a:custGeom>
              <a:rect b="b" l="l" r="r" t="t"/>
              <a:pathLst>
                <a:path extrusionOk="0" h="40" w="33">
                  <a:moveTo>
                    <a:pt x="16" y="0"/>
                  </a:moveTo>
                  <a:cubicBezTo>
                    <a:pt x="7" y="0"/>
                    <a:pt x="0" y="7"/>
                    <a:pt x="0" y="17"/>
                  </a:cubicBezTo>
                  <a:cubicBezTo>
                    <a:pt x="0" y="40"/>
                    <a:pt x="0" y="40"/>
                    <a:pt x="0" y="40"/>
                  </a:cubicBezTo>
                  <a:cubicBezTo>
                    <a:pt x="5" y="40"/>
                    <a:pt x="11" y="40"/>
                    <a:pt x="16" y="40"/>
                  </a:cubicBezTo>
                  <a:cubicBezTo>
                    <a:pt x="22" y="40"/>
                    <a:pt x="27" y="40"/>
                    <a:pt x="33" y="40"/>
                  </a:cubicBezTo>
                  <a:cubicBezTo>
                    <a:pt x="33" y="17"/>
                    <a:pt x="33" y="17"/>
                    <a:pt x="33" y="17"/>
                  </a:cubicBezTo>
                  <a:cubicBezTo>
                    <a:pt x="33" y="7"/>
                    <a:pt x="25" y="0"/>
                    <a:pt x="16" y="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35" name="Google Shape;1535;p47"/>
            <p:cNvSpPr/>
            <p:nvPr/>
          </p:nvSpPr>
          <p:spPr>
            <a:xfrm>
              <a:off x="434976" y="3571875"/>
              <a:ext cx="120650" cy="96838"/>
            </a:xfrm>
            <a:custGeom>
              <a:rect b="b" l="l" r="r" t="t"/>
              <a:pathLst>
                <a:path extrusionOk="0" h="33" w="41">
                  <a:moveTo>
                    <a:pt x="41" y="17"/>
                  </a:moveTo>
                  <a:cubicBezTo>
                    <a:pt x="41" y="7"/>
                    <a:pt x="33" y="0"/>
                    <a:pt x="24" y="0"/>
                  </a:cubicBezTo>
                  <a:cubicBezTo>
                    <a:pt x="1" y="0"/>
                    <a:pt x="1" y="0"/>
                    <a:pt x="1" y="0"/>
                  </a:cubicBezTo>
                  <a:cubicBezTo>
                    <a:pt x="1" y="6"/>
                    <a:pt x="0" y="11"/>
                    <a:pt x="0" y="17"/>
                  </a:cubicBezTo>
                  <a:cubicBezTo>
                    <a:pt x="0" y="22"/>
                    <a:pt x="1" y="28"/>
                    <a:pt x="1" y="33"/>
                  </a:cubicBezTo>
                  <a:cubicBezTo>
                    <a:pt x="24" y="33"/>
                    <a:pt x="24" y="33"/>
                    <a:pt x="24" y="33"/>
                  </a:cubicBezTo>
                  <a:cubicBezTo>
                    <a:pt x="33" y="33"/>
                    <a:pt x="41" y="26"/>
                    <a:pt x="41" y="17"/>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36" name="Google Shape;1536;p47"/>
            <p:cNvSpPr/>
            <p:nvPr/>
          </p:nvSpPr>
          <p:spPr>
            <a:xfrm>
              <a:off x="1474788" y="3571875"/>
              <a:ext cx="119063" cy="96838"/>
            </a:xfrm>
            <a:custGeom>
              <a:rect b="b" l="l" r="r" t="t"/>
              <a:pathLst>
                <a:path extrusionOk="0" h="33" w="40">
                  <a:moveTo>
                    <a:pt x="39" y="0"/>
                  </a:moveTo>
                  <a:cubicBezTo>
                    <a:pt x="16" y="0"/>
                    <a:pt x="16" y="0"/>
                    <a:pt x="16" y="0"/>
                  </a:cubicBezTo>
                  <a:cubicBezTo>
                    <a:pt x="7" y="0"/>
                    <a:pt x="0" y="7"/>
                    <a:pt x="0" y="17"/>
                  </a:cubicBezTo>
                  <a:cubicBezTo>
                    <a:pt x="0" y="26"/>
                    <a:pt x="7" y="33"/>
                    <a:pt x="16" y="33"/>
                  </a:cubicBezTo>
                  <a:cubicBezTo>
                    <a:pt x="39" y="33"/>
                    <a:pt x="39" y="33"/>
                    <a:pt x="39" y="33"/>
                  </a:cubicBezTo>
                  <a:cubicBezTo>
                    <a:pt x="40" y="28"/>
                    <a:pt x="40" y="22"/>
                    <a:pt x="40" y="17"/>
                  </a:cubicBezTo>
                  <a:cubicBezTo>
                    <a:pt x="40" y="11"/>
                    <a:pt x="40" y="6"/>
                    <a:pt x="39" y="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37" name="Google Shape;1537;p47"/>
            <p:cNvSpPr/>
            <p:nvPr/>
          </p:nvSpPr>
          <p:spPr>
            <a:xfrm>
              <a:off x="925513" y="3532188"/>
              <a:ext cx="176213" cy="174625"/>
            </a:xfrm>
            <a:prstGeom prst="ellipse">
              <a:avLst/>
            </a:pr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38" name="Google Shape;1538;p47"/>
            <p:cNvSpPr/>
            <p:nvPr/>
          </p:nvSpPr>
          <p:spPr>
            <a:xfrm>
              <a:off x="652463" y="3254375"/>
              <a:ext cx="723900" cy="730250"/>
            </a:xfrm>
            <a:custGeom>
              <a:rect b="b" l="l" r="r" t="t"/>
              <a:pathLst>
                <a:path extrusionOk="0" h="249" w="246">
                  <a:moveTo>
                    <a:pt x="106" y="86"/>
                  </a:moveTo>
                  <a:cubicBezTo>
                    <a:pt x="109" y="89"/>
                    <a:pt x="109" y="89"/>
                    <a:pt x="109" y="89"/>
                  </a:cubicBezTo>
                  <a:cubicBezTo>
                    <a:pt x="113" y="87"/>
                    <a:pt x="118" y="86"/>
                    <a:pt x="123" y="86"/>
                  </a:cubicBezTo>
                  <a:cubicBezTo>
                    <a:pt x="145" y="86"/>
                    <a:pt x="162" y="103"/>
                    <a:pt x="162" y="125"/>
                  </a:cubicBezTo>
                  <a:cubicBezTo>
                    <a:pt x="162" y="130"/>
                    <a:pt x="161" y="135"/>
                    <a:pt x="159" y="139"/>
                  </a:cubicBezTo>
                  <a:cubicBezTo>
                    <a:pt x="162" y="142"/>
                    <a:pt x="162" y="142"/>
                    <a:pt x="162" y="142"/>
                  </a:cubicBezTo>
                  <a:cubicBezTo>
                    <a:pt x="246" y="0"/>
                    <a:pt x="246" y="0"/>
                    <a:pt x="246" y="0"/>
                  </a:cubicBezTo>
                  <a:lnTo>
                    <a:pt x="106" y="86"/>
                  </a:lnTo>
                  <a:close/>
                  <a:moveTo>
                    <a:pt x="123" y="163"/>
                  </a:moveTo>
                  <a:cubicBezTo>
                    <a:pt x="102" y="163"/>
                    <a:pt x="84" y="146"/>
                    <a:pt x="84" y="125"/>
                  </a:cubicBezTo>
                  <a:cubicBezTo>
                    <a:pt x="84" y="119"/>
                    <a:pt x="86" y="114"/>
                    <a:pt x="87" y="110"/>
                  </a:cubicBezTo>
                  <a:cubicBezTo>
                    <a:pt x="85" y="107"/>
                    <a:pt x="85" y="107"/>
                    <a:pt x="85" y="107"/>
                  </a:cubicBezTo>
                  <a:cubicBezTo>
                    <a:pt x="0" y="249"/>
                    <a:pt x="0" y="249"/>
                    <a:pt x="0" y="249"/>
                  </a:cubicBezTo>
                  <a:cubicBezTo>
                    <a:pt x="140" y="163"/>
                    <a:pt x="140" y="163"/>
                    <a:pt x="140" y="163"/>
                  </a:cubicBezTo>
                  <a:cubicBezTo>
                    <a:pt x="138" y="160"/>
                    <a:pt x="138" y="160"/>
                    <a:pt x="138" y="160"/>
                  </a:cubicBezTo>
                  <a:cubicBezTo>
                    <a:pt x="133" y="162"/>
                    <a:pt x="128" y="163"/>
                    <a:pt x="123" y="163"/>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sp>
          <p:nvSpPr>
            <p:cNvPr id="1539" name="Google Shape;1539;p47"/>
            <p:cNvSpPr/>
            <p:nvPr/>
          </p:nvSpPr>
          <p:spPr>
            <a:xfrm>
              <a:off x="935038" y="2698750"/>
              <a:ext cx="158750" cy="158750"/>
            </a:xfrm>
            <a:custGeom>
              <a:rect b="b" l="l" r="r" t="t"/>
              <a:pathLst>
                <a:path extrusionOk="0" h="54" w="54">
                  <a:moveTo>
                    <a:pt x="27" y="0"/>
                  </a:moveTo>
                  <a:cubicBezTo>
                    <a:pt x="12" y="0"/>
                    <a:pt x="0" y="12"/>
                    <a:pt x="0" y="27"/>
                  </a:cubicBezTo>
                  <a:cubicBezTo>
                    <a:pt x="0" y="54"/>
                    <a:pt x="0" y="54"/>
                    <a:pt x="0" y="54"/>
                  </a:cubicBezTo>
                  <a:cubicBezTo>
                    <a:pt x="10" y="53"/>
                    <a:pt x="19" y="52"/>
                    <a:pt x="29" y="52"/>
                  </a:cubicBezTo>
                  <a:cubicBezTo>
                    <a:pt x="29" y="52"/>
                    <a:pt x="29" y="52"/>
                    <a:pt x="29" y="52"/>
                  </a:cubicBezTo>
                  <a:cubicBezTo>
                    <a:pt x="38" y="52"/>
                    <a:pt x="46" y="52"/>
                    <a:pt x="54" y="53"/>
                  </a:cubicBezTo>
                  <a:cubicBezTo>
                    <a:pt x="54" y="27"/>
                    <a:pt x="54" y="27"/>
                    <a:pt x="54" y="27"/>
                  </a:cubicBezTo>
                  <a:cubicBezTo>
                    <a:pt x="54" y="12"/>
                    <a:pt x="42" y="0"/>
                    <a:pt x="27" y="0"/>
                  </a:cubicBezTo>
                  <a:close/>
                </a:path>
              </a:pathLst>
            </a:custGeom>
            <a:solidFill>
              <a:srgbClr val="FFFFFF"/>
            </a:solidFill>
            <a:ln>
              <a:noFill/>
            </a:ln>
          </p:spPr>
          <p:txBody>
            <a:bodyPr anchorCtr="0" anchor="t" bIns="60925" lIns="121875" spcFirstLastPara="1" rIns="121875" wrap="square" tIns="60925">
              <a:noAutofit/>
            </a:bodyPr>
            <a:lstStyle/>
            <a:p>
              <a:pPr indent="0" lvl="0" marL="0" marR="0" rtl="0" algn="l">
                <a:lnSpc>
                  <a:spcPct val="100000"/>
                </a:lnSpc>
                <a:spcBef>
                  <a:spcPts val="0"/>
                </a:spcBef>
                <a:spcAft>
                  <a:spcPts val="0"/>
                </a:spcAft>
                <a:buClr>
                  <a:schemeClr val="dk1"/>
                </a:buClr>
                <a:buSzPts val="3200"/>
                <a:buFont typeface="Cambria"/>
                <a:buNone/>
              </a:pPr>
              <a:r>
                <a:t/>
              </a:r>
              <a:endParaRPr b="0" i="0" sz="3200" u="none" cap="none" strike="noStrike">
                <a:solidFill>
                  <a:srgbClr val="000000"/>
                </a:solidFill>
                <a:latin typeface="Cambria"/>
                <a:ea typeface="Cambria"/>
                <a:cs typeface="Cambria"/>
                <a:sym typeface="Cambria"/>
              </a:endParaRPr>
            </a:p>
          </p:txBody>
        </p:sp>
      </p:grpSp>
      <p:grpSp>
        <p:nvGrpSpPr>
          <p:cNvPr id="1540" name="Google Shape;1540;p47"/>
          <p:cNvGrpSpPr/>
          <p:nvPr/>
        </p:nvGrpSpPr>
        <p:grpSpPr>
          <a:xfrm>
            <a:off x="733813" y="4319155"/>
            <a:ext cx="2427820" cy="1153618"/>
            <a:chOff x="138498" y="3002145"/>
            <a:chExt cx="1821339" cy="865438"/>
          </a:xfrm>
        </p:grpSpPr>
        <p:sp>
          <p:nvSpPr>
            <p:cNvPr id="1541" name="Google Shape;1541;p47"/>
            <p:cNvSpPr/>
            <p:nvPr/>
          </p:nvSpPr>
          <p:spPr>
            <a:xfrm>
              <a:off x="138498" y="3248582"/>
              <a:ext cx="349697" cy="349697"/>
            </a:xfrm>
            <a:prstGeom prst="ellipse">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2135"/>
                <a:buFont typeface="Cambria"/>
                <a:buNone/>
              </a:pPr>
              <a:r>
                <a:rPr b="1" i="0" lang="tr-TR" sz="2135" u="none" cap="none" strike="noStrike">
                  <a:solidFill>
                    <a:srgbClr val="FFFFFF"/>
                  </a:solidFill>
                  <a:latin typeface="Cambria"/>
                  <a:ea typeface="Cambria"/>
                  <a:cs typeface="Cambria"/>
                  <a:sym typeface="Cambria"/>
                </a:rPr>
                <a:t>1</a:t>
              </a:r>
              <a:endParaRPr b="1" i="0" sz="2135" u="none" cap="none" strike="noStrike">
                <a:solidFill>
                  <a:srgbClr val="FFFFFF"/>
                </a:solidFill>
                <a:latin typeface="Cambria"/>
                <a:ea typeface="Cambria"/>
                <a:cs typeface="Cambria"/>
                <a:sym typeface="Cambria"/>
              </a:endParaRPr>
            </a:p>
          </p:txBody>
        </p:sp>
        <p:sp>
          <p:nvSpPr>
            <p:cNvPr id="1542" name="Google Shape;1542;p47"/>
            <p:cNvSpPr txBox="1"/>
            <p:nvPr/>
          </p:nvSpPr>
          <p:spPr>
            <a:xfrm>
              <a:off x="536812" y="3002145"/>
              <a:ext cx="1189577" cy="2845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65">
                  <a:solidFill>
                    <a:srgbClr val="7F7F7F"/>
                  </a:solidFill>
                  <a:latin typeface="Cambria"/>
                  <a:ea typeface="Cambria"/>
                  <a:cs typeface="Cambria"/>
                  <a:sym typeface="Cambria"/>
                </a:rPr>
                <a:t>Introduction</a:t>
              </a:r>
              <a:endParaRPr b="1" i="0" sz="1865" u="none" cap="none" strike="noStrike">
                <a:solidFill>
                  <a:srgbClr val="7F7F7F"/>
                </a:solidFill>
                <a:latin typeface="Cambria"/>
                <a:ea typeface="Cambria"/>
                <a:cs typeface="Cambria"/>
                <a:sym typeface="Cambria"/>
              </a:endParaRPr>
            </a:p>
          </p:txBody>
        </p:sp>
        <p:sp>
          <p:nvSpPr>
            <p:cNvPr id="1543" name="Google Shape;1543;p47"/>
            <p:cNvSpPr/>
            <p:nvPr/>
          </p:nvSpPr>
          <p:spPr>
            <a:xfrm>
              <a:off x="484796" y="3271159"/>
              <a:ext cx="1475041" cy="596424"/>
            </a:xfrm>
            <a:prstGeom prst="rect">
              <a:avLst/>
            </a:prstGeom>
            <a:noFill/>
            <a:ln>
              <a:noFill/>
            </a:ln>
          </p:spPr>
          <p:txBody>
            <a:bodyPr anchorCtr="0" anchor="t" bIns="45700" lIns="91425" spcFirstLastPara="1" rIns="91425" wrap="square" tIns="45700">
              <a:noAutofit/>
            </a:bodyPr>
            <a:lstStyle/>
            <a:p>
              <a:pPr indent="0" lvl="0" marL="0" marR="0" rtl="0" algn="just">
                <a:lnSpc>
                  <a:spcPct val="114000"/>
                </a:lnSpc>
                <a:spcBef>
                  <a:spcPts val="0"/>
                </a:spcBef>
                <a:spcAft>
                  <a:spcPts val="0"/>
                </a:spcAft>
                <a:buNone/>
              </a:pPr>
              <a:r>
                <a:rPr lang="tr-TR" sz="1335">
                  <a:solidFill>
                    <a:srgbClr val="7F7F7F"/>
                  </a:solidFill>
                  <a:latin typeface="Cambria"/>
                  <a:ea typeface="Cambria"/>
                  <a:cs typeface="Cambria"/>
                  <a:sym typeface="Cambria"/>
                </a:rPr>
                <a:t>Be not afraid of going slowly, be afraid only of standing still</a:t>
              </a:r>
              <a:endParaRPr b="0" i="0" sz="1335" u="none" cap="none" strike="noStrike">
                <a:solidFill>
                  <a:srgbClr val="7F7F7F"/>
                </a:solidFill>
                <a:latin typeface="Cambria"/>
                <a:ea typeface="Cambria"/>
                <a:cs typeface="Cambria"/>
                <a:sym typeface="Cambria"/>
              </a:endParaRPr>
            </a:p>
          </p:txBody>
        </p:sp>
      </p:grpSp>
      <p:grpSp>
        <p:nvGrpSpPr>
          <p:cNvPr id="1544" name="Google Shape;1544;p47"/>
          <p:cNvGrpSpPr/>
          <p:nvPr/>
        </p:nvGrpSpPr>
        <p:grpSpPr>
          <a:xfrm>
            <a:off x="3589579" y="4288335"/>
            <a:ext cx="2427820" cy="1153618"/>
            <a:chOff x="138498" y="3002145"/>
            <a:chExt cx="1821339" cy="865438"/>
          </a:xfrm>
        </p:grpSpPr>
        <p:sp>
          <p:nvSpPr>
            <p:cNvPr id="1545" name="Google Shape;1545;p47"/>
            <p:cNvSpPr/>
            <p:nvPr/>
          </p:nvSpPr>
          <p:spPr>
            <a:xfrm>
              <a:off x="138498" y="3248582"/>
              <a:ext cx="349697" cy="349697"/>
            </a:xfrm>
            <a:prstGeom prst="ellipse">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2135"/>
                <a:buFont typeface="Cambria"/>
                <a:buNone/>
              </a:pPr>
              <a:r>
                <a:rPr b="1" i="0" lang="tr-TR" sz="2135" u="none" cap="none" strike="noStrike">
                  <a:solidFill>
                    <a:srgbClr val="FFFFFF"/>
                  </a:solidFill>
                  <a:latin typeface="Cambria"/>
                  <a:ea typeface="Cambria"/>
                  <a:cs typeface="Cambria"/>
                  <a:sym typeface="Cambria"/>
                </a:rPr>
                <a:t>2</a:t>
              </a:r>
              <a:endParaRPr b="1" i="0" sz="2135" u="none" cap="none" strike="noStrike">
                <a:solidFill>
                  <a:srgbClr val="FFFFFF"/>
                </a:solidFill>
                <a:latin typeface="Cambria"/>
                <a:ea typeface="Cambria"/>
                <a:cs typeface="Cambria"/>
                <a:sym typeface="Cambria"/>
              </a:endParaRPr>
            </a:p>
          </p:txBody>
        </p:sp>
        <p:sp>
          <p:nvSpPr>
            <p:cNvPr id="1546" name="Google Shape;1546;p47"/>
            <p:cNvSpPr txBox="1"/>
            <p:nvPr/>
          </p:nvSpPr>
          <p:spPr>
            <a:xfrm>
              <a:off x="536812" y="3002145"/>
              <a:ext cx="894949" cy="2845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65">
                  <a:solidFill>
                    <a:srgbClr val="7F7F7F"/>
                  </a:solidFill>
                  <a:latin typeface="Cambria"/>
                  <a:ea typeface="Cambria"/>
                  <a:cs typeface="Cambria"/>
                  <a:sym typeface="Cambria"/>
                </a:rPr>
                <a:t>Speakers</a:t>
              </a:r>
              <a:endParaRPr b="1" i="0" sz="1865" u="none" cap="none" strike="noStrike">
                <a:solidFill>
                  <a:srgbClr val="7F7F7F"/>
                </a:solidFill>
                <a:latin typeface="Cambria"/>
                <a:ea typeface="Cambria"/>
                <a:cs typeface="Cambria"/>
                <a:sym typeface="Cambria"/>
              </a:endParaRPr>
            </a:p>
          </p:txBody>
        </p:sp>
        <p:sp>
          <p:nvSpPr>
            <p:cNvPr id="1547" name="Google Shape;1547;p47"/>
            <p:cNvSpPr/>
            <p:nvPr/>
          </p:nvSpPr>
          <p:spPr>
            <a:xfrm>
              <a:off x="484796" y="3271159"/>
              <a:ext cx="1475041" cy="596424"/>
            </a:xfrm>
            <a:prstGeom prst="rect">
              <a:avLst/>
            </a:prstGeom>
            <a:noFill/>
            <a:ln>
              <a:noFill/>
            </a:ln>
          </p:spPr>
          <p:txBody>
            <a:bodyPr anchorCtr="0" anchor="t" bIns="45700" lIns="91425" spcFirstLastPara="1" rIns="91425" wrap="square" tIns="45700">
              <a:noAutofit/>
            </a:bodyPr>
            <a:lstStyle/>
            <a:p>
              <a:pPr indent="0" lvl="0" marL="0" marR="0" rtl="0" algn="just">
                <a:lnSpc>
                  <a:spcPct val="114000"/>
                </a:lnSpc>
                <a:spcBef>
                  <a:spcPts val="0"/>
                </a:spcBef>
                <a:spcAft>
                  <a:spcPts val="0"/>
                </a:spcAft>
                <a:buNone/>
              </a:pPr>
              <a:r>
                <a:rPr lang="tr-TR" sz="1335">
                  <a:solidFill>
                    <a:srgbClr val="7F7F7F"/>
                  </a:solidFill>
                  <a:latin typeface="Cambria"/>
                  <a:ea typeface="Cambria"/>
                  <a:cs typeface="Cambria"/>
                  <a:sym typeface="Cambria"/>
                </a:rPr>
                <a:t>People who touch your heart are always with you.</a:t>
              </a:r>
              <a:endParaRPr b="0" i="0" sz="1335" u="none" cap="none" strike="noStrike">
                <a:solidFill>
                  <a:srgbClr val="7F7F7F"/>
                </a:solidFill>
                <a:latin typeface="Cambria"/>
                <a:ea typeface="Cambria"/>
                <a:cs typeface="Cambria"/>
                <a:sym typeface="Cambria"/>
              </a:endParaRPr>
            </a:p>
          </p:txBody>
        </p:sp>
      </p:grpSp>
      <p:grpSp>
        <p:nvGrpSpPr>
          <p:cNvPr id="1548" name="Google Shape;1548;p47"/>
          <p:cNvGrpSpPr/>
          <p:nvPr/>
        </p:nvGrpSpPr>
        <p:grpSpPr>
          <a:xfrm>
            <a:off x="6201873" y="4257515"/>
            <a:ext cx="2427820" cy="1153618"/>
            <a:chOff x="138498" y="3002145"/>
            <a:chExt cx="1821339" cy="865438"/>
          </a:xfrm>
        </p:grpSpPr>
        <p:sp>
          <p:nvSpPr>
            <p:cNvPr id="1549" name="Google Shape;1549;p47"/>
            <p:cNvSpPr/>
            <p:nvPr/>
          </p:nvSpPr>
          <p:spPr>
            <a:xfrm>
              <a:off x="138498" y="3248582"/>
              <a:ext cx="349697" cy="349697"/>
            </a:xfrm>
            <a:prstGeom prst="ellipse">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2135"/>
                <a:buFont typeface="Cambria"/>
                <a:buNone/>
              </a:pPr>
              <a:r>
                <a:rPr b="1" i="0" lang="tr-TR" sz="2135" u="none" cap="none" strike="noStrike">
                  <a:solidFill>
                    <a:srgbClr val="FFFFFF"/>
                  </a:solidFill>
                  <a:latin typeface="Cambria"/>
                  <a:ea typeface="Cambria"/>
                  <a:cs typeface="Cambria"/>
                  <a:sym typeface="Cambria"/>
                </a:rPr>
                <a:t>3</a:t>
              </a:r>
              <a:endParaRPr b="1" i="0" sz="2135" u="none" cap="none" strike="noStrike">
                <a:solidFill>
                  <a:srgbClr val="FFFFFF"/>
                </a:solidFill>
                <a:latin typeface="Cambria"/>
                <a:ea typeface="Cambria"/>
                <a:cs typeface="Cambria"/>
                <a:sym typeface="Cambria"/>
              </a:endParaRPr>
            </a:p>
          </p:txBody>
        </p:sp>
        <p:sp>
          <p:nvSpPr>
            <p:cNvPr id="1550" name="Google Shape;1550;p47"/>
            <p:cNvSpPr txBox="1"/>
            <p:nvPr/>
          </p:nvSpPr>
          <p:spPr>
            <a:xfrm>
              <a:off x="536812" y="3002145"/>
              <a:ext cx="832416" cy="2845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65">
                  <a:solidFill>
                    <a:srgbClr val="7F7F7F"/>
                  </a:solidFill>
                  <a:latin typeface="Cambria"/>
                  <a:ea typeface="Cambria"/>
                  <a:cs typeface="Cambria"/>
                  <a:sym typeface="Cambria"/>
                </a:rPr>
                <a:t>Opening</a:t>
              </a:r>
              <a:endParaRPr b="1" i="0" sz="1865" u="none" cap="none" strike="noStrike">
                <a:solidFill>
                  <a:srgbClr val="7F7F7F"/>
                </a:solidFill>
                <a:latin typeface="Cambria"/>
                <a:ea typeface="Cambria"/>
                <a:cs typeface="Cambria"/>
                <a:sym typeface="Cambria"/>
              </a:endParaRPr>
            </a:p>
          </p:txBody>
        </p:sp>
        <p:sp>
          <p:nvSpPr>
            <p:cNvPr id="1551" name="Google Shape;1551;p47"/>
            <p:cNvSpPr/>
            <p:nvPr/>
          </p:nvSpPr>
          <p:spPr>
            <a:xfrm>
              <a:off x="484796" y="3271159"/>
              <a:ext cx="1475041" cy="596424"/>
            </a:xfrm>
            <a:prstGeom prst="rect">
              <a:avLst/>
            </a:prstGeom>
            <a:noFill/>
            <a:ln>
              <a:noFill/>
            </a:ln>
          </p:spPr>
          <p:txBody>
            <a:bodyPr anchorCtr="0" anchor="t" bIns="45700" lIns="91425" spcFirstLastPara="1" rIns="91425" wrap="square" tIns="45700">
              <a:noAutofit/>
            </a:bodyPr>
            <a:lstStyle/>
            <a:p>
              <a:pPr indent="0" lvl="0" marL="0" marR="0" rtl="0" algn="just">
                <a:lnSpc>
                  <a:spcPct val="114000"/>
                </a:lnSpc>
                <a:spcBef>
                  <a:spcPts val="0"/>
                </a:spcBef>
                <a:spcAft>
                  <a:spcPts val="0"/>
                </a:spcAft>
                <a:buNone/>
              </a:pPr>
              <a:r>
                <a:rPr lang="tr-TR" sz="1335">
                  <a:solidFill>
                    <a:srgbClr val="7F7F7F"/>
                  </a:solidFill>
                  <a:latin typeface="Cambria"/>
                  <a:ea typeface="Cambria"/>
                  <a:cs typeface="Cambria"/>
                  <a:sym typeface="Cambria"/>
                </a:rPr>
                <a:t>Be not afraid of going slowly, be afraid only of standing still</a:t>
              </a:r>
              <a:endParaRPr b="0" i="0" sz="1335" u="none" cap="none" strike="noStrike">
                <a:solidFill>
                  <a:srgbClr val="7F7F7F"/>
                </a:solidFill>
                <a:latin typeface="Cambria"/>
                <a:ea typeface="Cambria"/>
                <a:cs typeface="Cambria"/>
                <a:sym typeface="Cambria"/>
              </a:endParaRPr>
            </a:p>
          </p:txBody>
        </p:sp>
      </p:grpSp>
      <p:grpSp>
        <p:nvGrpSpPr>
          <p:cNvPr id="1552" name="Google Shape;1552;p47"/>
          <p:cNvGrpSpPr/>
          <p:nvPr/>
        </p:nvGrpSpPr>
        <p:grpSpPr>
          <a:xfrm>
            <a:off x="8737218" y="4226695"/>
            <a:ext cx="2427820" cy="1153618"/>
            <a:chOff x="138498" y="3002145"/>
            <a:chExt cx="1821339" cy="865438"/>
          </a:xfrm>
        </p:grpSpPr>
        <p:sp>
          <p:nvSpPr>
            <p:cNvPr id="1553" name="Google Shape;1553;p47"/>
            <p:cNvSpPr/>
            <p:nvPr/>
          </p:nvSpPr>
          <p:spPr>
            <a:xfrm>
              <a:off x="138498" y="3248582"/>
              <a:ext cx="349697" cy="349697"/>
            </a:xfrm>
            <a:prstGeom prst="ellipse">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2135"/>
                <a:buFont typeface="Cambria"/>
                <a:buNone/>
              </a:pPr>
              <a:r>
                <a:rPr b="1" i="0" lang="tr-TR" sz="2135" u="none" cap="none" strike="noStrike">
                  <a:solidFill>
                    <a:srgbClr val="FFFFFF"/>
                  </a:solidFill>
                  <a:latin typeface="Cambria"/>
                  <a:ea typeface="Cambria"/>
                  <a:cs typeface="Cambria"/>
                  <a:sym typeface="Cambria"/>
                </a:rPr>
                <a:t>4</a:t>
              </a:r>
              <a:endParaRPr b="1" i="0" sz="2135" u="none" cap="none" strike="noStrike">
                <a:solidFill>
                  <a:srgbClr val="FFFFFF"/>
                </a:solidFill>
                <a:latin typeface="Cambria"/>
                <a:ea typeface="Cambria"/>
                <a:cs typeface="Cambria"/>
                <a:sym typeface="Cambria"/>
              </a:endParaRPr>
            </a:p>
          </p:txBody>
        </p:sp>
        <p:sp>
          <p:nvSpPr>
            <p:cNvPr id="1554" name="Google Shape;1554;p47"/>
            <p:cNvSpPr txBox="1"/>
            <p:nvPr/>
          </p:nvSpPr>
          <p:spPr>
            <a:xfrm>
              <a:off x="536812" y="3002145"/>
              <a:ext cx="980331" cy="2845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65">
                  <a:solidFill>
                    <a:srgbClr val="7F7F7F"/>
                  </a:solidFill>
                  <a:latin typeface="Cambria"/>
                  <a:ea typeface="Cambria"/>
                  <a:cs typeface="Cambria"/>
                  <a:sym typeface="Cambria"/>
                </a:rPr>
                <a:t>Cerenomy</a:t>
              </a:r>
              <a:endParaRPr b="1" i="0" sz="1865" u="none" cap="none" strike="noStrike">
                <a:solidFill>
                  <a:srgbClr val="7F7F7F"/>
                </a:solidFill>
                <a:latin typeface="Cambria"/>
                <a:ea typeface="Cambria"/>
                <a:cs typeface="Cambria"/>
                <a:sym typeface="Cambria"/>
              </a:endParaRPr>
            </a:p>
          </p:txBody>
        </p:sp>
        <p:sp>
          <p:nvSpPr>
            <p:cNvPr id="1555" name="Google Shape;1555;p47"/>
            <p:cNvSpPr/>
            <p:nvPr/>
          </p:nvSpPr>
          <p:spPr>
            <a:xfrm>
              <a:off x="484796" y="3271159"/>
              <a:ext cx="1475041" cy="596424"/>
            </a:xfrm>
            <a:prstGeom prst="rect">
              <a:avLst/>
            </a:prstGeom>
            <a:noFill/>
            <a:ln>
              <a:noFill/>
            </a:ln>
          </p:spPr>
          <p:txBody>
            <a:bodyPr anchorCtr="0" anchor="t" bIns="45700" lIns="91425" spcFirstLastPara="1" rIns="91425" wrap="square" tIns="45700">
              <a:noAutofit/>
            </a:bodyPr>
            <a:lstStyle/>
            <a:p>
              <a:pPr indent="0" lvl="0" marL="0" marR="0" rtl="0" algn="just">
                <a:lnSpc>
                  <a:spcPct val="114000"/>
                </a:lnSpc>
                <a:spcBef>
                  <a:spcPts val="0"/>
                </a:spcBef>
                <a:spcAft>
                  <a:spcPts val="0"/>
                </a:spcAft>
                <a:buNone/>
              </a:pPr>
              <a:r>
                <a:rPr lang="tr-TR" sz="1335">
                  <a:solidFill>
                    <a:srgbClr val="7F7F7F"/>
                  </a:solidFill>
                  <a:latin typeface="Cambria"/>
                  <a:ea typeface="Cambria"/>
                  <a:cs typeface="Cambria"/>
                  <a:sym typeface="Cambria"/>
                </a:rPr>
                <a:t>People who touch your heart are always with you.</a:t>
              </a:r>
              <a:endParaRPr b="0" i="0" sz="1335" u="none" cap="none" strike="noStrike">
                <a:solidFill>
                  <a:srgbClr val="7F7F7F"/>
                </a:solidFill>
                <a:latin typeface="Cambria"/>
                <a:ea typeface="Cambria"/>
                <a:cs typeface="Cambria"/>
                <a:sym typeface="Cambria"/>
              </a:endParaRPr>
            </a:p>
          </p:txBody>
        </p:sp>
      </p:grpSp>
      <p:sp>
        <p:nvSpPr>
          <p:cNvPr id="1556" name="Google Shape;1556;p47"/>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Education</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556"/>
                                        </p:tgtEl>
                                        <p:attrNameLst>
                                          <p:attrName>style.visibility</p:attrName>
                                        </p:attrNameLst>
                                      </p:cBhvr>
                                      <p:to>
                                        <p:strVal val="visible"/>
                                      </p:to>
                                    </p:set>
                                    <p:animEffect filter="fade" transition="in">
                                      <p:cBhvr>
                                        <p:cTn dur="500"/>
                                        <p:tgtEl>
                                          <p:spTgt spid="155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0" name="Shape 1560"/>
        <p:cNvGrpSpPr/>
        <p:nvPr/>
      </p:nvGrpSpPr>
      <p:grpSpPr>
        <a:xfrm>
          <a:off x="0" y="0"/>
          <a:ext cx="0" cy="0"/>
          <a:chOff x="0" y="0"/>
          <a:chExt cx="0" cy="0"/>
        </a:xfrm>
      </p:grpSpPr>
      <p:cxnSp>
        <p:nvCxnSpPr>
          <p:cNvPr id="1561" name="Google Shape;1561;p48"/>
          <p:cNvCxnSpPr/>
          <p:nvPr/>
        </p:nvCxnSpPr>
        <p:spPr>
          <a:xfrm>
            <a:off x="11568151" y="966372"/>
            <a:ext cx="0" cy="5363083"/>
          </a:xfrm>
          <a:prstGeom prst="straightConnector1">
            <a:avLst/>
          </a:prstGeom>
          <a:noFill/>
          <a:ln cap="flat" cmpd="sng" w="12700">
            <a:solidFill>
              <a:srgbClr val="92B5C2"/>
            </a:solidFill>
            <a:prstDash val="solid"/>
            <a:miter lim="800000"/>
            <a:headEnd len="sm" w="sm" type="none"/>
            <a:tailEnd len="sm" w="sm" type="none"/>
          </a:ln>
        </p:spPr>
      </p:cxnSp>
      <p:sp>
        <p:nvSpPr>
          <p:cNvPr id="1562" name="Google Shape;1562;p48"/>
          <p:cNvSpPr/>
          <p:nvPr/>
        </p:nvSpPr>
        <p:spPr>
          <a:xfrm flipH="1" rot="10800000">
            <a:off x="11475194" y="2203478"/>
            <a:ext cx="168628" cy="168628"/>
          </a:xfrm>
          <a:prstGeom prst="ellipse">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63" name="Google Shape;1563;p48"/>
          <p:cNvSpPr/>
          <p:nvPr/>
        </p:nvSpPr>
        <p:spPr>
          <a:xfrm flipH="1" rot="10800000">
            <a:off x="11475194" y="3279682"/>
            <a:ext cx="168628" cy="168628"/>
          </a:xfrm>
          <a:prstGeom prst="ellipse">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64" name="Google Shape;1564;p48"/>
          <p:cNvSpPr/>
          <p:nvPr/>
        </p:nvSpPr>
        <p:spPr>
          <a:xfrm flipH="1" rot="10800000">
            <a:off x="11475194" y="4358867"/>
            <a:ext cx="168628" cy="168628"/>
          </a:xfrm>
          <a:prstGeom prst="ellipse">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65" name="Google Shape;1565;p48"/>
          <p:cNvSpPr txBox="1"/>
          <p:nvPr/>
        </p:nvSpPr>
        <p:spPr>
          <a:xfrm>
            <a:off x="6215329" y="2081060"/>
            <a:ext cx="5279212" cy="420564"/>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7F7F7F"/>
              </a:buClr>
              <a:buSzPts val="2135"/>
              <a:buFont typeface="Cambria"/>
              <a:buNone/>
            </a:pPr>
            <a:r>
              <a:rPr b="1" i="0" lang="tr-TR" sz="2135" u="none" cap="none" strike="noStrike">
                <a:solidFill>
                  <a:srgbClr val="7F7F7F"/>
                </a:solidFill>
                <a:latin typeface="Cambria"/>
                <a:ea typeface="Cambria"/>
                <a:cs typeface="Cambria"/>
                <a:sym typeface="Cambria"/>
              </a:rPr>
              <a:t>2015</a:t>
            </a:r>
            <a:endParaRPr b="1" i="0" sz="2135" u="none" cap="none" strike="noStrike">
              <a:solidFill>
                <a:srgbClr val="7F7F7F"/>
              </a:solidFill>
              <a:latin typeface="Cambria"/>
              <a:ea typeface="Cambria"/>
              <a:cs typeface="Cambria"/>
              <a:sym typeface="Cambria"/>
            </a:endParaRPr>
          </a:p>
        </p:txBody>
      </p:sp>
      <p:sp>
        <p:nvSpPr>
          <p:cNvPr id="1566" name="Google Shape;1566;p48"/>
          <p:cNvSpPr/>
          <p:nvPr/>
        </p:nvSpPr>
        <p:spPr>
          <a:xfrm>
            <a:off x="10991269" y="2573376"/>
            <a:ext cx="479928" cy="287957"/>
          </a:xfrm>
          <a:prstGeom prst="roundRect">
            <a:avLst>
              <a:gd fmla="val 16667" name="adj"/>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67" name="Google Shape;1567;p48"/>
          <p:cNvSpPr/>
          <p:nvPr/>
        </p:nvSpPr>
        <p:spPr>
          <a:xfrm>
            <a:off x="10469692" y="2573376"/>
            <a:ext cx="479928" cy="287957"/>
          </a:xfrm>
          <a:prstGeom prst="roundRect">
            <a:avLst>
              <a:gd fmla="val 16667" name="adj"/>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68" name="Google Shape;1568;p48"/>
          <p:cNvSpPr/>
          <p:nvPr/>
        </p:nvSpPr>
        <p:spPr>
          <a:xfrm>
            <a:off x="9948119" y="2573376"/>
            <a:ext cx="479928" cy="287957"/>
          </a:xfrm>
          <a:prstGeom prst="roundRect">
            <a:avLst>
              <a:gd fmla="val 16667" name="adj"/>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69" name="Google Shape;1569;p48"/>
          <p:cNvSpPr/>
          <p:nvPr/>
        </p:nvSpPr>
        <p:spPr>
          <a:xfrm>
            <a:off x="9426547" y="2573376"/>
            <a:ext cx="479928" cy="287957"/>
          </a:xfrm>
          <a:prstGeom prst="roundRect">
            <a:avLst>
              <a:gd fmla="val 16667" name="adj"/>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70" name="Google Shape;1570;p48"/>
          <p:cNvSpPr/>
          <p:nvPr/>
        </p:nvSpPr>
        <p:spPr>
          <a:xfrm>
            <a:off x="8904975" y="2573376"/>
            <a:ext cx="479928" cy="287957"/>
          </a:xfrm>
          <a:prstGeom prst="roundRect">
            <a:avLst>
              <a:gd fmla="val 16667" name="adj"/>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71" name="Google Shape;1571;p48"/>
          <p:cNvSpPr/>
          <p:nvPr/>
        </p:nvSpPr>
        <p:spPr>
          <a:xfrm>
            <a:off x="8383403" y="2573376"/>
            <a:ext cx="479928" cy="287957"/>
          </a:xfrm>
          <a:prstGeom prst="roundRect">
            <a:avLst>
              <a:gd fmla="val 16667" name="adj"/>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72" name="Google Shape;1572;p48"/>
          <p:cNvSpPr/>
          <p:nvPr/>
        </p:nvSpPr>
        <p:spPr>
          <a:xfrm>
            <a:off x="7861831" y="2573376"/>
            <a:ext cx="479928" cy="287957"/>
          </a:xfrm>
          <a:prstGeom prst="roundRect">
            <a:avLst>
              <a:gd fmla="val 16667" name="adj"/>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73" name="Google Shape;1573;p48"/>
          <p:cNvSpPr/>
          <p:nvPr/>
        </p:nvSpPr>
        <p:spPr>
          <a:xfrm>
            <a:off x="7340259" y="2573376"/>
            <a:ext cx="479928" cy="287957"/>
          </a:xfrm>
          <a:prstGeom prst="roundRect">
            <a:avLst>
              <a:gd fmla="val 16667" name="adj"/>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74" name="Google Shape;1574;p48"/>
          <p:cNvSpPr/>
          <p:nvPr/>
        </p:nvSpPr>
        <p:spPr>
          <a:xfrm>
            <a:off x="6818687" y="2573376"/>
            <a:ext cx="479928" cy="287957"/>
          </a:xfrm>
          <a:prstGeom prst="roundRect">
            <a:avLst>
              <a:gd fmla="val 16667" name="adj"/>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75" name="Google Shape;1575;p48"/>
          <p:cNvSpPr txBox="1"/>
          <p:nvPr/>
        </p:nvSpPr>
        <p:spPr>
          <a:xfrm>
            <a:off x="5933168" y="2471196"/>
            <a:ext cx="796486" cy="420564"/>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7F7F7F"/>
              </a:buClr>
              <a:buSzPts val="2135"/>
              <a:buFont typeface="Cambria"/>
              <a:buNone/>
            </a:pPr>
            <a:r>
              <a:rPr b="0" i="0" lang="tr-TR" sz="2135" u="none" cap="none" strike="noStrike">
                <a:solidFill>
                  <a:srgbClr val="7F7F7F"/>
                </a:solidFill>
                <a:latin typeface="Cambria"/>
                <a:ea typeface="Cambria"/>
                <a:cs typeface="Cambria"/>
                <a:sym typeface="Cambria"/>
              </a:rPr>
              <a:t>0.9</a:t>
            </a:r>
            <a:endParaRPr b="0" i="0" sz="2135" u="none" cap="none" strike="noStrike">
              <a:solidFill>
                <a:srgbClr val="7F7F7F"/>
              </a:solidFill>
              <a:latin typeface="Cambria"/>
              <a:ea typeface="Cambria"/>
              <a:cs typeface="Cambria"/>
              <a:sym typeface="Cambria"/>
            </a:endParaRPr>
          </a:p>
        </p:txBody>
      </p:sp>
      <p:sp>
        <p:nvSpPr>
          <p:cNvPr id="1576" name="Google Shape;1576;p48"/>
          <p:cNvSpPr txBox="1"/>
          <p:nvPr/>
        </p:nvSpPr>
        <p:spPr>
          <a:xfrm>
            <a:off x="6215329" y="3117838"/>
            <a:ext cx="5279212" cy="420564"/>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7F7F7F"/>
              </a:buClr>
              <a:buSzPts val="2135"/>
              <a:buFont typeface="Cambria"/>
              <a:buNone/>
            </a:pPr>
            <a:r>
              <a:rPr b="1" i="0" lang="tr-TR" sz="2135" u="none" cap="none" strike="noStrike">
                <a:solidFill>
                  <a:srgbClr val="7F7F7F"/>
                </a:solidFill>
                <a:latin typeface="Cambria"/>
                <a:ea typeface="Cambria"/>
                <a:cs typeface="Cambria"/>
                <a:sym typeface="Cambria"/>
              </a:rPr>
              <a:t>2016</a:t>
            </a:r>
            <a:endParaRPr b="1" i="0" sz="2135" u="none" cap="none" strike="noStrike">
              <a:solidFill>
                <a:srgbClr val="7F7F7F"/>
              </a:solidFill>
              <a:latin typeface="Cambria"/>
              <a:ea typeface="Cambria"/>
              <a:cs typeface="Cambria"/>
              <a:sym typeface="Cambria"/>
            </a:endParaRPr>
          </a:p>
        </p:txBody>
      </p:sp>
      <p:sp>
        <p:nvSpPr>
          <p:cNvPr id="1577" name="Google Shape;1577;p48"/>
          <p:cNvSpPr/>
          <p:nvPr/>
        </p:nvSpPr>
        <p:spPr>
          <a:xfrm>
            <a:off x="10991269" y="3673933"/>
            <a:ext cx="479928" cy="287957"/>
          </a:xfrm>
          <a:prstGeom prst="roundRect">
            <a:avLst>
              <a:gd fmla="val 16667" name="adj"/>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78" name="Google Shape;1578;p48"/>
          <p:cNvSpPr/>
          <p:nvPr/>
        </p:nvSpPr>
        <p:spPr>
          <a:xfrm>
            <a:off x="10469692" y="3673933"/>
            <a:ext cx="479928" cy="287957"/>
          </a:xfrm>
          <a:prstGeom prst="roundRect">
            <a:avLst>
              <a:gd fmla="val 16667" name="adj"/>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79" name="Google Shape;1579;p48"/>
          <p:cNvSpPr/>
          <p:nvPr/>
        </p:nvSpPr>
        <p:spPr>
          <a:xfrm>
            <a:off x="9948119" y="3673933"/>
            <a:ext cx="479928" cy="287957"/>
          </a:xfrm>
          <a:prstGeom prst="roundRect">
            <a:avLst>
              <a:gd fmla="val 16667" name="adj"/>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80" name="Google Shape;1580;p48"/>
          <p:cNvSpPr/>
          <p:nvPr/>
        </p:nvSpPr>
        <p:spPr>
          <a:xfrm>
            <a:off x="9426547" y="3673933"/>
            <a:ext cx="479928" cy="287957"/>
          </a:xfrm>
          <a:prstGeom prst="roundRect">
            <a:avLst>
              <a:gd fmla="val 16667" name="adj"/>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81" name="Google Shape;1581;p48"/>
          <p:cNvSpPr/>
          <p:nvPr/>
        </p:nvSpPr>
        <p:spPr>
          <a:xfrm>
            <a:off x="8904975" y="3673933"/>
            <a:ext cx="479928" cy="287957"/>
          </a:xfrm>
          <a:prstGeom prst="roundRect">
            <a:avLst>
              <a:gd fmla="val 16667" name="adj"/>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82" name="Google Shape;1582;p48"/>
          <p:cNvSpPr/>
          <p:nvPr/>
        </p:nvSpPr>
        <p:spPr>
          <a:xfrm>
            <a:off x="8383403" y="3673933"/>
            <a:ext cx="479928" cy="287957"/>
          </a:xfrm>
          <a:prstGeom prst="roundRect">
            <a:avLst>
              <a:gd fmla="val 16667" name="adj"/>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83" name="Google Shape;1583;p48"/>
          <p:cNvSpPr/>
          <p:nvPr/>
        </p:nvSpPr>
        <p:spPr>
          <a:xfrm>
            <a:off x="7861831" y="3673933"/>
            <a:ext cx="479928" cy="287957"/>
          </a:xfrm>
          <a:prstGeom prst="roundRect">
            <a:avLst>
              <a:gd fmla="val 16667" name="adj"/>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84" name="Google Shape;1584;p48"/>
          <p:cNvSpPr/>
          <p:nvPr/>
        </p:nvSpPr>
        <p:spPr>
          <a:xfrm>
            <a:off x="7340259" y="3673933"/>
            <a:ext cx="479928" cy="287957"/>
          </a:xfrm>
          <a:prstGeom prst="roundRect">
            <a:avLst>
              <a:gd fmla="val 16667" name="adj"/>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85" name="Google Shape;1585;p48"/>
          <p:cNvSpPr/>
          <p:nvPr/>
        </p:nvSpPr>
        <p:spPr>
          <a:xfrm>
            <a:off x="6818687" y="3673933"/>
            <a:ext cx="479928" cy="287957"/>
          </a:xfrm>
          <a:prstGeom prst="roundRect">
            <a:avLst>
              <a:gd fmla="val 16667" name="adj"/>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86" name="Google Shape;1586;p48"/>
          <p:cNvSpPr/>
          <p:nvPr/>
        </p:nvSpPr>
        <p:spPr>
          <a:xfrm>
            <a:off x="6281285" y="3673933"/>
            <a:ext cx="479928" cy="287957"/>
          </a:xfrm>
          <a:prstGeom prst="roundRect">
            <a:avLst>
              <a:gd fmla="val 16667" name="adj"/>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87" name="Google Shape;1587;p48"/>
          <p:cNvSpPr txBox="1"/>
          <p:nvPr/>
        </p:nvSpPr>
        <p:spPr>
          <a:xfrm>
            <a:off x="5435280" y="3571753"/>
            <a:ext cx="796486" cy="420564"/>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7F7F7F"/>
              </a:buClr>
              <a:buSzPts val="2135"/>
              <a:buFont typeface="Cambria"/>
              <a:buNone/>
            </a:pPr>
            <a:r>
              <a:rPr b="0" i="0" lang="tr-TR" sz="2135" u="none" cap="none" strike="noStrike">
                <a:solidFill>
                  <a:srgbClr val="7F7F7F"/>
                </a:solidFill>
                <a:latin typeface="Cambria"/>
                <a:ea typeface="Cambria"/>
                <a:cs typeface="Cambria"/>
                <a:sym typeface="Cambria"/>
              </a:rPr>
              <a:t>1.0</a:t>
            </a:r>
            <a:endParaRPr b="0" i="0" sz="2135" u="none" cap="none" strike="noStrike">
              <a:solidFill>
                <a:srgbClr val="7F7F7F"/>
              </a:solidFill>
              <a:latin typeface="Cambria"/>
              <a:ea typeface="Cambria"/>
              <a:cs typeface="Cambria"/>
              <a:sym typeface="Cambria"/>
            </a:endParaRPr>
          </a:p>
        </p:txBody>
      </p:sp>
      <p:sp>
        <p:nvSpPr>
          <p:cNvPr id="1588" name="Google Shape;1588;p48"/>
          <p:cNvSpPr txBox="1"/>
          <p:nvPr/>
        </p:nvSpPr>
        <p:spPr>
          <a:xfrm>
            <a:off x="6215329" y="4197024"/>
            <a:ext cx="5279212" cy="420564"/>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7F7F7F"/>
              </a:buClr>
              <a:buSzPts val="2135"/>
              <a:buFont typeface="Cambria"/>
              <a:buNone/>
            </a:pPr>
            <a:r>
              <a:rPr b="1" i="0" lang="tr-TR" sz="2135" u="none" cap="none" strike="noStrike">
                <a:solidFill>
                  <a:srgbClr val="7F7F7F"/>
                </a:solidFill>
                <a:latin typeface="Cambria"/>
                <a:ea typeface="Cambria"/>
                <a:cs typeface="Cambria"/>
                <a:sym typeface="Cambria"/>
              </a:rPr>
              <a:t>2020</a:t>
            </a:r>
            <a:endParaRPr b="1" i="0" sz="2135" u="none" cap="none" strike="noStrike">
              <a:solidFill>
                <a:srgbClr val="7F7F7F"/>
              </a:solidFill>
              <a:latin typeface="Cambria"/>
              <a:ea typeface="Cambria"/>
              <a:cs typeface="Cambria"/>
              <a:sym typeface="Cambria"/>
            </a:endParaRPr>
          </a:p>
        </p:txBody>
      </p:sp>
      <p:sp>
        <p:nvSpPr>
          <p:cNvPr id="1589" name="Google Shape;1589;p48"/>
          <p:cNvSpPr/>
          <p:nvPr/>
        </p:nvSpPr>
        <p:spPr>
          <a:xfrm>
            <a:off x="10991269" y="4689339"/>
            <a:ext cx="479928" cy="287957"/>
          </a:xfrm>
          <a:prstGeom prst="roundRect">
            <a:avLst>
              <a:gd fmla="val 16667" name="adj"/>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90" name="Google Shape;1590;p48"/>
          <p:cNvSpPr/>
          <p:nvPr/>
        </p:nvSpPr>
        <p:spPr>
          <a:xfrm>
            <a:off x="10469692" y="4689339"/>
            <a:ext cx="479928" cy="287957"/>
          </a:xfrm>
          <a:prstGeom prst="roundRect">
            <a:avLst>
              <a:gd fmla="val 16667" name="adj"/>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91" name="Google Shape;1591;p48"/>
          <p:cNvSpPr/>
          <p:nvPr/>
        </p:nvSpPr>
        <p:spPr>
          <a:xfrm>
            <a:off x="9948119" y="4689339"/>
            <a:ext cx="479928" cy="287957"/>
          </a:xfrm>
          <a:prstGeom prst="roundRect">
            <a:avLst>
              <a:gd fmla="val 16667" name="adj"/>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92" name="Google Shape;1592;p48"/>
          <p:cNvSpPr/>
          <p:nvPr/>
        </p:nvSpPr>
        <p:spPr>
          <a:xfrm>
            <a:off x="9426547" y="4689339"/>
            <a:ext cx="479928" cy="287957"/>
          </a:xfrm>
          <a:prstGeom prst="roundRect">
            <a:avLst>
              <a:gd fmla="val 16667" name="adj"/>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93" name="Google Shape;1593;p48"/>
          <p:cNvSpPr/>
          <p:nvPr/>
        </p:nvSpPr>
        <p:spPr>
          <a:xfrm>
            <a:off x="8904975" y="4689339"/>
            <a:ext cx="479928" cy="287957"/>
          </a:xfrm>
          <a:prstGeom prst="roundRect">
            <a:avLst>
              <a:gd fmla="val 16667" name="adj"/>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94" name="Google Shape;1594;p48"/>
          <p:cNvSpPr/>
          <p:nvPr/>
        </p:nvSpPr>
        <p:spPr>
          <a:xfrm>
            <a:off x="8383403" y="4689339"/>
            <a:ext cx="479928" cy="287957"/>
          </a:xfrm>
          <a:prstGeom prst="roundRect">
            <a:avLst>
              <a:gd fmla="val 16667" name="adj"/>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95" name="Google Shape;1595;p48"/>
          <p:cNvSpPr/>
          <p:nvPr/>
        </p:nvSpPr>
        <p:spPr>
          <a:xfrm>
            <a:off x="7861831" y="4689339"/>
            <a:ext cx="479928" cy="287957"/>
          </a:xfrm>
          <a:prstGeom prst="roundRect">
            <a:avLst>
              <a:gd fmla="val 16667" name="adj"/>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96" name="Google Shape;1596;p48"/>
          <p:cNvSpPr/>
          <p:nvPr/>
        </p:nvSpPr>
        <p:spPr>
          <a:xfrm>
            <a:off x="7340259" y="4689339"/>
            <a:ext cx="479928" cy="287957"/>
          </a:xfrm>
          <a:prstGeom prst="roundRect">
            <a:avLst>
              <a:gd fmla="val 16667" name="adj"/>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97" name="Google Shape;1597;p48"/>
          <p:cNvSpPr/>
          <p:nvPr/>
        </p:nvSpPr>
        <p:spPr>
          <a:xfrm>
            <a:off x="6818687" y="4689339"/>
            <a:ext cx="479928" cy="287957"/>
          </a:xfrm>
          <a:prstGeom prst="roundRect">
            <a:avLst>
              <a:gd fmla="val 16667" name="adj"/>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98" name="Google Shape;1598;p48"/>
          <p:cNvSpPr/>
          <p:nvPr/>
        </p:nvSpPr>
        <p:spPr>
          <a:xfrm>
            <a:off x="6281285" y="4689339"/>
            <a:ext cx="479928" cy="287957"/>
          </a:xfrm>
          <a:prstGeom prst="roundRect">
            <a:avLst>
              <a:gd fmla="val 16667" name="adj"/>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sp>
        <p:nvSpPr>
          <p:cNvPr id="1599" name="Google Shape;1599;p48"/>
          <p:cNvSpPr txBox="1"/>
          <p:nvPr/>
        </p:nvSpPr>
        <p:spPr>
          <a:xfrm>
            <a:off x="4764897" y="4625250"/>
            <a:ext cx="796486" cy="420564"/>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7F7F7F"/>
              </a:buClr>
              <a:buSzPts val="2135"/>
              <a:buFont typeface="Cambria"/>
              <a:buNone/>
            </a:pPr>
            <a:r>
              <a:rPr b="0" i="0" lang="tr-TR" sz="2135" u="none" cap="none" strike="noStrike">
                <a:solidFill>
                  <a:srgbClr val="7F7F7F"/>
                </a:solidFill>
                <a:latin typeface="Cambria"/>
                <a:ea typeface="Cambria"/>
                <a:cs typeface="Cambria"/>
                <a:sym typeface="Cambria"/>
              </a:rPr>
              <a:t>1.1</a:t>
            </a:r>
            <a:endParaRPr b="0" i="0" sz="2135" u="none" cap="none" strike="noStrike">
              <a:solidFill>
                <a:srgbClr val="7F7F7F"/>
              </a:solidFill>
              <a:latin typeface="Cambria"/>
              <a:ea typeface="Cambria"/>
              <a:cs typeface="Cambria"/>
              <a:sym typeface="Cambria"/>
            </a:endParaRPr>
          </a:p>
        </p:txBody>
      </p:sp>
      <p:sp>
        <p:nvSpPr>
          <p:cNvPr id="1600" name="Google Shape;1600;p48"/>
          <p:cNvSpPr/>
          <p:nvPr/>
        </p:nvSpPr>
        <p:spPr>
          <a:xfrm>
            <a:off x="5742530" y="4689339"/>
            <a:ext cx="479928" cy="287957"/>
          </a:xfrm>
          <a:prstGeom prst="roundRect">
            <a:avLst>
              <a:gd fmla="val 16667" name="adj"/>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Cambria"/>
              <a:buNone/>
            </a:pPr>
            <a:r>
              <a:t/>
            </a:r>
            <a:endParaRPr b="0" i="0" sz="3200" u="none" cap="none" strike="noStrike">
              <a:solidFill>
                <a:srgbClr val="7F7F7F"/>
              </a:solidFill>
              <a:latin typeface="Cambria"/>
              <a:ea typeface="Cambria"/>
              <a:cs typeface="Cambria"/>
              <a:sym typeface="Cambria"/>
            </a:endParaRPr>
          </a:p>
        </p:txBody>
      </p:sp>
      <p:grpSp>
        <p:nvGrpSpPr>
          <p:cNvPr id="1601" name="Google Shape;1601;p48"/>
          <p:cNvGrpSpPr/>
          <p:nvPr/>
        </p:nvGrpSpPr>
        <p:grpSpPr>
          <a:xfrm>
            <a:off x="395202" y="1864106"/>
            <a:ext cx="4522057" cy="1065543"/>
            <a:chOff x="5054599" y="1342008"/>
            <a:chExt cx="3392426" cy="799365"/>
          </a:xfrm>
        </p:grpSpPr>
        <p:sp>
          <p:nvSpPr>
            <p:cNvPr id="1602" name="Google Shape;1602;p48"/>
            <p:cNvSpPr txBox="1"/>
            <p:nvPr/>
          </p:nvSpPr>
          <p:spPr>
            <a:xfrm>
              <a:off x="5054600" y="1342008"/>
              <a:ext cx="832416" cy="2845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65">
                  <a:solidFill>
                    <a:srgbClr val="92B5C2"/>
                  </a:solidFill>
                  <a:latin typeface="Cambria"/>
                  <a:ea typeface="Cambria"/>
                  <a:cs typeface="Cambria"/>
                  <a:sym typeface="Cambria"/>
                </a:rPr>
                <a:t>Opening</a:t>
              </a:r>
              <a:endParaRPr b="1" i="0" sz="1865" u="none" cap="none" strike="noStrike">
                <a:solidFill>
                  <a:srgbClr val="92B5C2"/>
                </a:solidFill>
                <a:latin typeface="Cambria"/>
                <a:ea typeface="Cambria"/>
                <a:cs typeface="Cambria"/>
                <a:sym typeface="Cambria"/>
              </a:endParaRPr>
            </a:p>
          </p:txBody>
        </p:sp>
        <p:sp>
          <p:nvSpPr>
            <p:cNvPr id="1603" name="Google Shape;1603;p48"/>
            <p:cNvSpPr/>
            <p:nvPr/>
          </p:nvSpPr>
          <p:spPr>
            <a:xfrm>
              <a:off x="5054599" y="1650919"/>
              <a:ext cx="3392426" cy="490454"/>
            </a:xfrm>
            <a:prstGeom prst="rect">
              <a:avLst/>
            </a:prstGeom>
            <a:noFill/>
            <a:ln>
              <a:noFill/>
            </a:ln>
          </p:spPr>
          <p:txBody>
            <a:bodyPr anchorCtr="0" anchor="t" bIns="45700" lIns="91425" spcFirstLastPara="1" rIns="91425" wrap="square" tIns="45700">
              <a:noAutofit/>
            </a:bodyPr>
            <a:lstStyle/>
            <a:p>
              <a:pPr indent="0" lvl="0" marL="0" marR="0" rtl="0" algn="just">
                <a:lnSpc>
                  <a:spcPct val="114000"/>
                </a:lnSpc>
                <a:spcBef>
                  <a:spcPts val="0"/>
                </a:spcBef>
                <a:spcAft>
                  <a:spcPts val="0"/>
                </a:spcAft>
                <a:buNone/>
              </a:pPr>
              <a:r>
                <a:rPr lang="tr-TR" sz="1600">
                  <a:solidFill>
                    <a:srgbClr val="7F7F7F"/>
                  </a:solidFill>
                  <a:latin typeface="Cambria"/>
                  <a:ea typeface="Cambria"/>
                  <a:cs typeface="Cambria"/>
                  <a:sym typeface="Cambria"/>
                </a:rPr>
                <a:t>A torn jacket is soon mended; but hard words bruise the heart of a child.</a:t>
              </a:r>
              <a:endParaRPr b="0" i="0" sz="1600" u="none" cap="none" strike="noStrike">
                <a:solidFill>
                  <a:srgbClr val="7F7F7F"/>
                </a:solidFill>
                <a:latin typeface="Cambria"/>
                <a:ea typeface="Cambria"/>
                <a:cs typeface="Cambria"/>
                <a:sym typeface="Cambria"/>
              </a:endParaRPr>
            </a:p>
          </p:txBody>
        </p:sp>
      </p:grpSp>
      <p:grpSp>
        <p:nvGrpSpPr>
          <p:cNvPr id="1604" name="Google Shape;1604;p48"/>
          <p:cNvGrpSpPr/>
          <p:nvPr/>
        </p:nvGrpSpPr>
        <p:grpSpPr>
          <a:xfrm>
            <a:off x="395202" y="3255434"/>
            <a:ext cx="4522057" cy="1065543"/>
            <a:chOff x="5054599" y="1342008"/>
            <a:chExt cx="3392426" cy="799365"/>
          </a:xfrm>
        </p:grpSpPr>
        <p:sp>
          <p:nvSpPr>
            <p:cNvPr id="1605" name="Google Shape;1605;p48"/>
            <p:cNvSpPr txBox="1"/>
            <p:nvPr/>
          </p:nvSpPr>
          <p:spPr>
            <a:xfrm>
              <a:off x="5054600" y="1342008"/>
              <a:ext cx="564244" cy="2845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65">
                  <a:solidFill>
                    <a:srgbClr val="78AF74"/>
                  </a:solidFill>
                  <a:latin typeface="Cambria"/>
                  <a:ea typeface="Cambria"/>
                  <a:cs typeface="Cambria"/>
                  <a:sym typeface="Cambria"/>
                </a:rPr>
                <a:t>Time</a:t>
              </a:r>
              <a:endParaRPr b="1" i="0" sz="1865" u="none" cap="none" strike="noStrike">
                <a:solidFill>
                  <a:srgbClr val="78AF74"/>
                </a:solidFill>
                <a:latin typeface="Cambria"/>
                <a:ea typeface="Cambria"/>
                <a:cs typeface="Cambria"/>
                <a:sym typeface="Cambria"/>
              </a:endParaRPr>
            </a:p>
          </p:txBody>
        </p:sp>
        <p:sp>
          <p:nvSpPr>
            <p:cNvPr id="1606" name="Google Shape;1606;p48"/>
            <p:cNvSpPr/>
            <p:nvPr/>
          </p:nvSpPr>
          <p:spPr>
            <a:xfrm>
              <a:off x="5054599" y="1650919"/>
              <a:ext cx="3392426" cy="490454"/>
            </a:xfrm>
            <a:prstGeom prst="rect">
              <a:avLst/>
            </a:prstGeom>
            <a:noFill/>
            <a:ln>
              <a:noFill/>
            </a:ln>
          </p:spPr>
          <p:txBody>
            <a:bodyPr anchorCtr="0" anchor="t" bIns="45700" lIns="91425" spcFirstLastPara="1" rIns="91425" wrap="square" tIns="45700">
              <a:noAutofit/>
            </a:bodyPr>
            <a:lstStyle/>
            <a:p>
              <a:pPr indent="0" lvl="0" marL="0" marR="0" rtl="0" algn="just">
                <a:lnSpc>
                  <a:spcPct val="114000"/>
                </a:lnSpc>
                <a:spcBef>
                  <a:spcPts val="0"/>
                </a:spcBef>
                <a:spcAft>
                  <a:spcPts val="0"/>
                </a:spcAft>
                <a:buNone/>
              </a:pPr>
              <a:r>
                <a:rPr lang="tr-TR" sz="1600">
                  <a:solidFill>
                    <a:srgbClr val="7F7F7F"/>
                  </a:solidFill>
                  <a:latin typeface="Cambria"/>
                  <a:ea typeface="Cambria"/>
                  <a:cs typeface="Cambria"/>
                  <a:sym typeface="Cambria"/>
                </a:rPr>
                <a:t>To see what is in front of one's nose needs a constant struggle.</a:t>
              </a:r>
              <a:endParaRPr b="0" i="0" sz="1600" u="none" cap="none" strike="noStrike">
                <a:solidFill>
                  <a:srgbClr val="7F7F7F"/>
                </a:solidFill>
                <a:latin typeface="Cambria"/>
                <a:ea typeface="Cambria"/>
                <a:cs typeface="Cambria"/>
                <a:sym typeface="Cambria"/>
              </a:endParaRPr>
            </a:p>
          </p:txBody>
        </p:sp>
      </p:grpSp>
      <p:grpSp>
        <p:nvGrpSpPr>
          <p:cNvPr id="1607" name="Google Shape;1607;p48"/>
          <p:cNvGrpSpPr/>
          <p:nvPr/>
        </p:nvGrpSpPr>
        <p:grpSpPr>
          <a:xfrm>
            <a:off x="395202" y="4669935"/>
            <a:ext cx="4522057" cy="1065543"/>
            <a:chOff x="5054599" y="1342008"/>
            <a:chExt cx="3392426" cy="799365"/>
          </a:xfrm>
        </p:grpSpPr>
        <p:sp>
          <p:nvSpPr>
            <p:cNvPr id="1608" name="Google Shape;1608;p48"/>
            <p:cNvSpPr txBox="1"/>
            <p:nvPr/>
          </p:nvSpPr>
          <p:spPr>
            <a:xfrm>
              <a:off x="5054600" y="1342008"/>
              <a:ext cx="635196" cy="2845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65">
                  <a:solidFill>
                    <a:srgbClr val="92B5C2"/>
                  </a:solidFill>
                  <a:latin typeface="Cambria"/>
                  <a:ea typeface="Cambria"/>
                  <a:cs typeface="Cambria"/>
                  <a:sym typeface="Cambria"/>
                </a:rPr>
                <a:t>Break</a:t>
              </a:r>
              <a:endParaRPr b="1" i="0" sz="1865" u="none" cap="none" strike="noStrike">
                <a:solidFill>
                  <a:srgbClr val="92B5C2"/>
                </a:solidFill>
                <a:latin typeface="Cambria"/>
                <a:ea typeface="Cambria"/>
                <a:cs typeface="Cambria"/>
                <a:sym typeface="Cambria"/>
              </a:endParaRPr>
            </a:p>
          </p:txBody>
        </p:sp>
        <p:sp>
          <p:nvSpPr>
            <p:cNvPr id="1609" name="Google Shape;1609;p48"/>
            <p:cNvSpPr/>
            <p:nvPr/>
          </p:nvSpPr>
          <p:spPr>
            <a:xfrm>
              <a:off x="5054599" y="1650919"/>
              <a:ext cx="3392426" cy="490454"/>
            </a:xfrm>
            <a:prstGeom prst="rect">
              <a:avLst/>
            </a:prstGeom>
            <a:noFill/>
            <a:ln>
              <a:noFill/>
            </a:ln>
          </p:spPr>
          <p:txBody>
            <a:bodyPr anchorCtr="0" anchor="t" bIns="45700" lIns="91425" spcFirstLastPara="1" rIns="91425" wrap="square" tIns="45700">
              <a:noAutofit/>
            </a:bodyPr>
            <a:lstStyle/>
            <a:p>
              <a:pPr indent="0" lvl="0" marL="0" marR="0" rtl="0" algn="just">
                <a:lnSpc>
                  <a:spcPct val="114000"/>
                </a:lnSpc>
                <a:spcBef>
                  <a:spcPts val="0"/>
                </a:spcBef>
                <a:spcAft>
                  <a:spcPts val="0"/>
                </a:spcAft>
                <a:buNone/>
              </a:pPr>
              <a:r>
                <a:rPr lang="tr-TR" sz="1600">
                  <a:solidFill>
                    <a:srgbClr val="7F7F7F"/>
                  </a:solidFill>
                  <a:latin typeface="Cambria"/>
                  <a:ea typeface="Cambria"/>
                  <a:cs typeface="Cambria"/>
                  <a:sym typeface="Cambria"/>
                </a:rPr>
                <a:t>Take calculated risks. That is quite different from being rash.</a:t>
              </a:r>
              <a:endParaRPr b="0" i="0" sz="1600" u="none" cap="none" strike="noStrike">
                <a:solidFill>
                  <a:srgbClr val="7F7F7F"/>
                </a:solidFill>
                <a:latin typeface="Cambria"/>
                <a:ea typeface="Cambria"/>
                <a:cs typeface="Cambria"/>
                <a:sym typeface="Cambria"/>
              </a:endParaRPr>
            </a:p>
          </p:txBody>
        </p:sp>
      </p:grpSp>
      <p:sp>
        <p:nvSpPr>
          <p:cNvPr id="1610" name="Google Shape;1610;p48"/>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Education</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610"/>
                                        </p:tgtEl>
                                        <p:attrNameLst>
                                          <p:attrName>style.visibility</p:attrName>
                                        </p:attrNameLst>
                                      </p:cBhvr>
                                      <p:to>
                                        <p:strVal val="visible"/>
                                      </p:to>
                                    </p:set>
                                    <p:animEffect filter="fade" transition="in">
                                      <p:cBhvr>
                                        <p:cTn dur="500"/>
                                        <p:tgtEl>
                                          <p:spTgt spid="161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4" name="Shape 1614"/>
        <p:cNvGrpSpPr/>
        <p:nvPr/>
      </p:nvGrpSpPr>
      <p:grpSpPr>
        <a:xfrm>
          <a:off x="0" y="0"/>
          <a:ext cx="0" cy="0"/>
          <a:chOff x="0" y="0"/>
          <a:chExt cx="0" cy="0"/>
        </a:xfrm>
      </p:grpSpPr>
      <p:sp>
        <p:nvSpPr>
          <p:cNvPr id="1615" name="Google Shape;1615;p49"/>
          <p:cNvSpPr/>
          <p:nvPr/>
        </p:nvSpPr>
        <p:spPr>
          <a:xfrm>
            <a:off x="3565145" y="2094436"/>
            <a:ext cx="4743552" cy="525856"/>
          </a:xfrm>
          <a:prstGeom prst="rightArrow">
            <a:avLst>
              <a:gd fmla="val 50000" name="adj1"/>
              <a:gd fmla="val 50092" name="adj2"/>
            </a:avLst>
          </a:prstGeom>
          <a:solidFill>
            <a:srgbClr val="92B5C2"/>
          </a:solidFill>
          <a:ln>
            <a:noFill/>
          </a:ln>
          <a:effectLst>
            <a:outerShdw blurRad="50800" rotWithShape="0" algn="tl" dir="2700000" dist="38100">
              <a:srgbClr val="000000">
                <a:alpha val="40000"/>
              </a:srgbClr>
            </a:outerShdw>
          </a:effectLst>
        </p:spPr>
        <p:txBody>
          <a:bodyPr anchorCtr="0" anchor="ctr" bIns="64100" lIns="128225" spcFirstLastPara="1" rIns="128225" wrap="square" tIns="64100">
            <a:noAutofit/>
          </a:bodyPr>
          <a:lstStyle/>
          <a:p>
            <a:pPr indent="0" lvl="0" marL="0" marR="0" rtl="0" algn="l">
              <a:lnSpc>
                <a:spcPct val="120000"/>
              </a:lnSpc>
              <a:spcBef>
                <a:spcPts val="0"/>
              </a:spcBef>
              <a:spcAft>
                <a:spcPts val="0"/>
              </a:spcAft>
              <a:buClr>
                <a:schemeClr val="dk1"/>
              </a:buClr>
              <a:buSzPts val="2535"/>
              <a:buFont typeface="Cambria"/>
              <a:buNone/>
            </a:pPr>
            <a:r>
              <a:t/>
            </a:r>
            <a:endParaRPr b="1" i="0" sz="2535" u="none" cap="none" strike="noStrike">
              <a:solidFill>
                <a:srgbClr val="FFFFFF"/>
              </a:solidFill>
              <a:latin typeface="Cambria"/>
              <a:ea typeface="Cambria"/>
              <a:cs typeface="Cambria"/>
              <a:sym typeface="Cambria"/>
            </a:endParaRPr>
          </a:p>
        </p:txBody>
      </p:sp>
      <p:sp>
        <p:nvSpPr>
          <p:cNvPr id="1616" name="Google Shape;1616;p49"/>
          <p:cNvSpPr/>
          <p:nvPr/>
        </p:nvSpPr>
        <p:spPr>
          <a:xfrm flipH="1">
            <a:off x="3740092" y="2883218"/>
            <a:ext cx="4911858" cy="523609"/>
          </a:xfrm>
          <a:prstGeom prst="rightArrow">
            <a:avLst>
              <a:gd fmla="val 50000" name="adj1"/>
              <a:gd fmla="val 50064" name="adj2"/>
            </a:avLst>
          </a:prstGeom>
          <a:solidFill>
            <a:srgbClr val="78AF74"/>
          </a:solidFill>
          <a:ln>
            <a:noFill/>
          </a:ln>
          <a:effectLst>
            <a:outerShdw blurRad="50800" rotWithShape="0" algn="tl" dir="2700000" dist="38100">
              <a:srgbClr val="000000">
                <a:alpha val="40000"/>
              </a:srgbClr>
            </a:outerShdw>
          </a:effectLst>
        </p:spPr>
        <p:txBody>
          <a:bodyPr anchorCtr="0" anchor="ctr" bIns="64100" lIns="128225" spcFirstLastPara="1" rIns="128225" wrap="square" tIns="64100">
            <a:noAutofit/>
          </a:bodyPr>
          <a:lstStyle/>
          <a:p>
            <a:pPr indent="0" lvl="0" marL="0" marR="0" rtl="0" algn="l">
              <a:lnSpc>
                <a:spcPct val="120000"/>
              </a:lnSpc>
              <a:spcBef>
                <a:spcPts val="0"/>
              </a:spcBef>
              <a:spcAft>
                <a:spcPts val="0"/>
              </a:spcAft>
              <a:buClr>
                <a:schemeClr val="dk1"/>
              </a:buClr>
              <a:buSzPts val="2535"/>
              <a:buFont typeface="Cambria"/>
              <a:buNone/>
            </a:pPr>
            <a:r>
              <a:t/>
            </a:r>
            <a:endParaRPr b="1" i="0" sz="2535" u="none" cap="none" strike="noStrike">
              <a:solidFill>
                <a:srgbClr val="FFFFFF"/>
              </a:solidFill>
              <a:latin typeface="Cambria"/>
              <a:ea typeface="Cambria"/>
              <a:cs typeface="Cambria"/>
              <a:sym typeface="Cambria"/>
            </a:endParaRPr>
          </a:p>
        </p:txBody>
      </p:sp>
      <p:sp>
        <p:nvSpPr>
          <p:cNvPr id="1617" name="Google Shape;1617;p49"/>
          <p:cNvSpPr/>
          <p:nvPr/>
        </p:nvSpPr>
        <p:spPr>
          <a:xfrm>
            <a:off x="1239871" y="1438241"/>
            <a:ext cx="2500221" cy="2537140"/>
          </a:xfrm>
          <a:prstGeom prst="ellipse">
            <a:avLst/>
          </a:prstGeom>
          <a:solidFill>
            <a:srgbClr val="92B5C2"/>
          </a:solidFill>
          <a:ln>
            <a:noFill/>
          </a:ln>
          <a:effectLst>
            <a:outerShdw blurRad="50800" rotWithShape="0" algn="tl" dir="2700000" dist="38100">
              <a:srgbClr val="000000">
                <a:alpha val="40000"/>
              </a:srgbClr>
            </a:outerShdw>
          </a:effectLst>
        </p:spPr>
        <p:txBody>
          <a:bodyPr anchorCtr="0" anchor="ctr" bIns="64100" lIns="128225" spcFirstLastPara="1" rIns="128225" wrap="square" tIns="64100">
            <a:noAutofit/>
          </a:bodyPr>
          <a:lstStyle/>
          <a:p>
            <a:pPr indent="0" lvl="0" marL="0" marR="0" rtl="0" algn="ctr">
              <a:lnSpc>
                <a:spcPct val="120000"/>
              </a:lnSpc>
              <a:spcBef>
                <a:spcPts val="0"/>
              </a:spcBef>
              <a:spcAft>
                <a:spcPts val="0"/>
              </a:spcAft>
              <a:buNone/>
            </a:pPr>
            <a:r>
              <a:rPr b="1" lang="tr-TR" sz="2535">
                <a:solidFill>
                  <a:srgbClr val="FFFFFF"/>
                </a:solidFill>
                <a:latin typeface="Cambria"/>
                <a:ea typeface="Cambria"/>
                <a:cs typeface="Cambria"/>
                <a:sym typeface="Cambria"/>
              </a:rPr>
              <a:t>Break </a:t>
            </a:r>
            <a:endParaRPr b="1" i="0" sz="2535" u="none" cap="none" strike="noStrike">
              <a:solidFill>
                <a:srgbClr val="FFFFFF"/>
              </a:solidFill>
              <a:latin typeface="Cambria"/>
              <a:ea typeface="Cambria"/>
              <a:cs typeface="Cambria"/>
              <a:sym typeface="Cambria"/>
            </a:endParaRPr>
          </a:p>
        </p:txBody>
      </p:sp>
      <p:sp>
        <p:nvSpPr>
          <p:cNvPr id="1618" name="Google Shape;1618;p49"/>
          <p:cNvSpPr/>
          <p:nvPr/>
        </p:nvSpPr>
        <p:spPr>
          <a:xfrm>
            <a:off x="8392851" y="1438241"/>
            <a:ext cx="2502433" cy="2537140"/>
          </a:xfrm>
          <a:prstGeom prst="ellipse">
            <a:avLst/>
          </a:prstGeom>
          <a:solidFill>
            <a:srgbClr val="78AF74"/>
          </a:solidFill>
          <a:ln>
            <a:noFill/>
          </a:ln>
          <a:effectLst>
            <a:outerShdw blurRad="50800" rotWithShape="0" algn="tl" dir="2700000" dist="38100">
              <a:srgbClr val="000000">
                <a:alpha val="40000"/>
              </a:srgbClr>
            </a:outerShdw>
          </a:effectLst>
        </p:spPr>
        <p:txBody>
          <a:bodyPr anchorCtr="0" anchor="ctr" bIns="64100" lIns="128225" spcFirstLastPara="1" rIns="128225" wrap="square" tIns="64100">
            <a:noAutofit/>
          </a:bodyPr>
          <a:lstStyle/>
          <a:p>
            <a:pPr indent="0" lvl="0" marL="0" marR="0" rtl="0" algn="ctr">
              <a:lnSpc>
                <a:spcPct val="120000"/>
              </a:lnSpc>
              <a:spcBef>
                <a:spcPts val="0"/>
              </a:spcBef>
              <a:spcAft>
                <a:spcPts val="0"/>
              </a:spcAft>
              <a:buNone/>
            </a:pPr>
            <a:r>
              <a:rPr b="1" lang="tr-TR" sz="2535">
                <a:solidFill>
                  <a:srgbClr val="FFFFFF"/>
                </a:solidFill>
                <a:latin typeface="Cambria"/>
                <a:ea typeface="Cambria"/>
                <a:cs typeface="Cambria"/>
                <a:sym typeface="Cambria"/>
              </a:rPr>
              <a:t>Free Time</a:t>
            </a:r>
            <a:endParaRPr b="1" i="0" sz="2535" u="none" cap="none" strike="noStrike">
              <a:solidFill>
                <a:srgbClr val="FFFFFF"/>
              </a:solidFill>
              <a:latin typeface="Cambria"/>
              <a:ea typeface="Cambria"/>
              <a:cs typeface="Cambria"/>
              <a:sym typeface="Cambria"/>
            </a:endParaRPr>
          </a:p>
        </p:txBody>
      </p:sp>
      <p:sp>
        <p:nvSpPr>
          <p:cNvPr id="1619" name="Google Shape;1619;p49"/>
          <p:cNvSpPr/>
          <p:nvPr/>
        </p:nvSpPr>
        <p:spPr>
          <a:xfrm>
            <a:off x="4902731" y="1921400"/>
            <a:ext cx="1982017" cy="1660715"/>
          </a:xfrm>
          <a:prstGeom prst="rect">
            <a:avLst/>
          </a:prstGeom>
          <a:gradFill>
            <a:gsLst>
              <a:gs pos="0">
                <a:srgbClr val="F9F9F9"/>
              </a:gs>
              <a:gs pos="33000">
                <a:srgbClr val="F9F9F9"/>
              </a:gs>
              <a:gs pos="100000">
                <a:srgbClr val="D7D7D7"/>
              </a:gs>
            </a:gsLst>
            <a:lin ang="5400000" scaled="0"/>
          </a:gradFill>
          <a:ln cap="flat" cmpd="sng" w="9525">
            <a:solidFill>
              <a:srgbClr val="D7D7D7"/>
            </a:solidFill>
            <a:prstDash val="solid"/>
            <a:round/>
            <a:headEnd len="sm" w="sm" type="none"/>
            <a:tailEnd len="sm" w="sm" type="none"/>
          </a:ln>
          <a:effectLst>
            <a:outerShdw blurRad="50800" sx="97000" rotWithShape="0" algn="ctr" dist="38100" sy="97000">
              <a:srgbClr val="000000">
                <a:alpha val="40000"/>
              </a:srgbClr>
            </a:outerShdw>
          </a:effectLst>
        </p:spPr>
        <p:txBody>
          <a:bodyPr anchorCtr="0" anchor="ctr" bIns="64100" lIns="128225" spcFirstLastPara="1" rIns="128225" wrap="square" tIns="64100">
            <a:noAutofit/>
          </a:bodyPr>
          <a:lstStyle/>
          <a:p>
            <a:pPr indent="0" lvl="0" marL="0" marR="0" rtl="0" algn="ctr">
              <a:lnSpc>
                <a:spcPct val="120000"/>
              </a:lnSpc>
              <a:spcBef>
                <a:spcPts val="0"/>
              </a:spcBef>
              <a:spcAft>
                <a:spcPts val="0"/>
              </a:spcAft>
              <a:buNone/>
            </a:pPr>
            <a:r>
              <a:rPr b="1" lang="tr-TR" sz="2800">
                <a:solidFill>
                  <a:srgbClr val="7F7F7F"/>
                </a:solidFill>
                <a:latin typeface="Cambria"/>
                <a:ea typeface="Cambria"/>
                <a:cs typeface="Cambria"/>
                <a:sym typeface="Cambria"/>
              </a:rPr>
              <a:t>Speakers</a:t>
            </a:r>
            <a:endParaRPr b="1" sz="2800">
              <a:solidFill>
                <a:srgbClr val="7F7F7F"/>
              </a:solidFill>
              <a:latin typeface="Cambria"/>
              <a:ea typeface="Cambria"/>
              <a:cs typeface="Cambria"/>
              <a:sym typeface="Cambria"/>
            </a:endParaRPr>
          </a:p>
        </p:txBody>
      </p:sp>
      <p:sp>
        <p:nvSpPr>
          <p:cNvPr id="1620" name="Google Shape;1620;p49"/>
          <p:cNvSpPr/>
          <p:nvPr/>
        </p:nvSpPr>
        <p:spPr>
          <a:xfrm>
            <a:off x="5367782" y="4027067"/>
            <a:ext cx="1122776" cy="786535"/>
          </a:xfrm>
          <a:prstGeom prst="downArrow">
            <a:avLst>
              <a:gd fmla="val 50000" name="adj1"/>
              <a:gd fmla="val 50000" name="adj2"/>
            </a:avLst>
          </a:prstGeom>
          <a:solidFill>
            <a:srgbClr val="92B5C2"/>
          </a:solidFill>
          <a:ln>
            <a:noFill/>
          </a:ln>
          <a:effectLst>
            <a:outerShdw blurRad="50800" rotWithShape="0" algn="tl" dir="2700000" dist="38100">
              <a:srgbClr val="000000">
                <a:alpha val="40000"/>
              </a:srgbClr>
            </a:outerShdw>
          </a:effectLst>
        </p:spPr>
        <p:txBody>
          <a:bodyPr anchorCtr="0" anchor="ctr" bIns="64100" lIns="128225" spcFirstLastPara="1" rIns="128225" wrap="square" tIns="64100">
            <a:noAutofit/>
          </a:bodyPr>
          <a:lstStyle/>
          <a:p>
            <a:pPr indent="0" lvl="0" marL="0" marR="0" rtl="0" algn="l">
              <a:lnSpc>
                <a:spcPct val="120000"/>
              </a:lnSpc>
              <a:spcBef>
                <a:spcPts val="0"/>
              </a:spcBef>
              <a:spcAft>
                <a:spcPts val="0"/>
              </a:spcAft>
              <a:buClr>
                <a:schemeClr val="dk1"/>
              </a:buClr>
              <a:buSzPts val="2535"/>
              <a:buFont typeface="Cambria"/>
              <a:buNone/>
            </a:pPr>
            <a:r>
              <a:t/>
            </a:r>
            <a:endParaRPr b="1" i="0" sz="2535" u="none" cap="none" strike="noStrike">
              <a:solidFill>
                <a:srgbClr val="FFFFFF"/>
              </a:solidFill>
              <a:latin typeface="Cambria"/>
              <a:ea typeface="Cambria"/>
              <a:cs typeface="Cambria"/>
              <a:sym typeface="Cambria"/>
            </a:endParaRPr>
          </a:p>
        </p:txBody>
      </p:sp>
      <p:sp>
        <p:nvSpPr>
          <p:cNvPr id="1621" name="Google Shape;1621;p49"/>
          <p:cNvSpPr txBox="1"/>
          <p:nvPr/>
        </p:nvSpPr>
        <p:spPr>
          <a:xfrm>
            <a:off x="1379566" y="4242803"/>
            <a:ext cx="2068384" cy="2050020"/>
          </a:xfrm>
          <a:prstGeom prst="rect">
            <a:avLst/>
          </a:prstGeom>
          <a:noFill/>
          <a:ln>
            <a:noFill/>
          </a:ln>
        </p:spPr>
        <p:txBody>
          <a:bodyPr anchorCtr="0" anchor="t" bIns="64100" lIns="128225" spcFirstLastPara="1" rIns="128225" wrap="square" tIns="64100">
            <a:noAutofit/>
          </a:bodyPr>
          <a:lstStyle/>
          <a:p>
            <a:pPr indent="0" lvl="0" marL="0" marR="0" rtl="0" algn="l">
              <a:lnSpc>
                <a:spcPct val="130000"/>
              </a:lnSpc>
              <a:spcBef>
                <a:spcPts val="0"/>
              </a:spcBef>
              <a:spcAft>
                <a:spcPts val="0"/>
              </a:spcAft>
              <a:buNone/>
            </a:pPr>
            <a:r>
              <a:rPr lang="tr-TR" sz="1600">
                <a:solidFill>
                  <a:srgbClr val="7F7F7F"/>
                </a:solidFill>
                <a:latin typeface="Cambria"/>
                <a:ea typeface="Cambria"/>
                <a:cs typeface="Cambria"/>
                <a:sym typeface="Cambria"/>
              </a:rPr>
              <a:t>I'm convinced that about half of what separates the successful entrepreneurs from the </a:t>
            </a:r>
            <a:endParaRPr sz="1600">
              <a:solidFill>
                <a:srgbClr val="7F7F7F"/>
              </a:solidFill>
              <a:latin typeface="Cambria"/>
              <a:ea typeface="Cambria"/>
              <a:cs typeface="Cambria"/>
              <a:sym typeface="Cambria"/>
            </a:endParaRPr>
          </a:p>
        </p:txBody>
      </p:sp>
      <p:sp>
        <p:nvSpPr>
          <p:cNvPr id="1622" name="Google Shape;1622;p49"/>
          <p:cNvSpPr txBox="1"/>
          <p:nvPr/>
        </p:nvSpPr>
        <p:spPr>
          <a:xfrm>
            <a:off x="8610054" y="4328199"/>
            <a:ext cx="2070599" cy="1409845"/>
          </a:xfrm>
          <a:prstGeom prst="rect">
            <a:avLst/>
          </a:prstGeom>
          <a:noFill/>
          <a:ln>
            <a:noFill/>
          </a:ln>
        </p:spPr>
        <p:txBody>
          <a:bodyPr anchorCtr="0" anchor="t" bIns="64100" lIns="128225" spcFirstLastPara="1" rIns="128225" wrap="square" tIns="64100">
            <a:noAutofit/>
          </a:bodyPr>
          <a:lstStyle/>
          <a:p>
            <a:pPr indent="0" lvl="0" marL="0" marR="0" rtl="0" algn="l">
              <a:lnSpc>
                <a:spcPct val="130000"/>
              </a:lnSpc>
              <a:spcBef>
                <a:spcPts val="0"/>
              </a:spcBef>
              <a:spcAft>
                <a:spcPts val="0"/>
              </a:spcAft>
              <a:buNone/>
            </a:pPr>
            <a:r>
              <a:rPr lang="tr-TR" sz="1600">
                <a:solidFill>
                  <a:srgbClr val="7F7F7F"/>
                </a:solidFill>
                <a:latin typeface="Cambria"/>
                <a:ea typeface="Cambria"/>
                <a:cs typeface="Cambria"/>
                <a:sym typeface="Cambria"/>
              </a:rPr>
              <a:t>There is only one difference between a madman and me. I am not mad.</a:t>
            </a:r>
            <a:endParaRPr sz="1600">
              <a:solidFill>
                <a:srgbClr val="7F7F7F"/>
              </a:solidFill>
              <a:latin typeface="Cambria"/>
              <a:ea typeface="Cambria"/>
              <a:cs typeface="Cambria"/>
              <a:sym typeface="Cambria"/>
            </a:endParaRPr>
          </a:p>
        </p:txBody>
      </p:sp>
      <p:sp>
        <p:nvSpPr>
          <p:cNvPr id="1623" name="Google Shape;1623;p49"/>
          <p:cNvSpPr txBox="1"/>
          <p:nvPr/>
        </p:nvSpPr>
        <p:spPr>
          <a:xfrm>
            <a:off x="4902731" y="5251142"/>
            <a:ext cx="2478625" cy="523769"/>
          </a:xfrm>
          <a:prstGeom prst="rect">
            <a:avLst/>
          </a:prstGeom>
          <a:noFill/>
          <a:ln>
            <a:noFill/>
          </a:ln>
        </p:spPr>
        <p:txBody>
          <a:bodyPr anchorCtr="0" anchor="t" bIns="64100" lIns="128225" spcFirstLastPara="1" rIns="128225" wrap="square" tIns="64100">
            <a:noAutofit/>
          </a:bodyPr>
          <a:lstStyle/>
          <a:p>
            <a:pPr indent="0" lvl="0" marL="0" marR="0" rtl="0" algn="l">
              <a:lnSpc>
                <a:spcPct val="120000"/>
              </a:lnSpc>
              <a:spcBef>
                <a:spcPts val="0"/>
              </a:spcBef>
              <a:spcAft>
                <a:spcPts val="0"/>
              </a:spcAft>
              <a:buNone/>
            </a:pPr>
            <a:r>
              <a:rPr b="1" lang="tr-TR" sz="2135">
                <a:solidFill>
                  <a:srgbClr val="7F7F7F"/>
                </a:solidFill>
                <a:latin typeface="Cambria"/>
                <a:ea typeface="Cambria"/>
                <a:cs typeface="Cambria"/>
                <a:sym typeface="Cambria"/>
              </a:rPr>
              <a:t>Mission &amp; Vision</a:t>
            </a:r>
            <a:endParaRPr b="1" sz="2135">
              <a:solidFill>
                <a:srgbClr val="7F7F7F"/>
              </a:solidFill>
              <a:latin typeface="Cambria"/>
              <a:ea typeface="Cambria"/>
              <a:cs typeface="Cambria"/>
              <a:sym typeface="Cambria"/>
            </a:endParaRPr>
          </a:p>
        </p:txBody>
      </p:sp>
      <p:sp>
        <p:nvSpPr>
          <p:cNvPr id="1624" name="Google Shape;1624;p49"/>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Education</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617"/>
                                        </p:tgtEl>
                                        <p:attrNameLst>
                                          <p:attrName>style.visibility</p:attrName>
                                        </p:attrNameLst>
                                      </p:cBhvr>
                                      <p:to>
                                        <p:strVal val="visible"/>
                                      </p:to>
                                    </p:set>
                                    <p:animEffect filter="fade" transition="in">
                                      <p:cBhvr>
                                        <p:cTn dur="500"/>
                                        <p:tgtEl>
                                          <p:spTgt spid="1617"/>
                                        </p:tgtEl>
                                      </p:cBhvr>
                                    </p:animEffect>
                                  </p:childTnLst>
                                </p:cTn>
                              </p:par>
                              <p:par>
                                <p:cTn fill="hold" nodeType="withEffect" presetClass="entr" presetID="10" presetSubtype="0">
                                  <p:stCondLst>
                                    <p:cond delay="0"/>
                                  </p:stCondLst>
                                  <p:childTnLst>
                                    <p:set>
                                      <p:cBhvr>
                                        <p:cTn dur="1" fill="hold">
                                          <p:stCondLst>
                                            <p:cond delay="0"/>
                                          </p:stCondLst>
                                        </p:cTn>
                                        <p:tgtEl>
                                          <p:spTgt spid="1618"/>
                                        </p:tgtEl>
                                        <p:attrNameLst>
                                          <p:attrName>style.visibility</p:attrName>
                                        </p:attrNameLst>
                                      </p:cBhvr>
                                      <p:to>
                                        <p:strVal val="visible"/>
                                      </p:to>
                                    </p:set>
                                    <p:animEffect filter="fade" transition="in">
                                      <p:cBhvr>
                                        <p:cTn dur="500"/>
                                        <p:tgtEl>
                                          <p:spTgt spid="1618"/>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615"/>
                                        </p:tgtEl>
                                        <p:attrNameLst>
                                          <p:attrName>style.visibility</p:attrName>
                                        </p:attrNameLst>
                                      </p:cBhvr>
                                      <p:to>
                                        <p:strVal val="visible"/>
                                      </p:to>
                                    </p:set>
                                    <p:animEffect filter="fade" transition="in">
                                      <p:cBhvr>
                                        <p:cTn dur="500"/>
                                        <p:tgtEl>
                                          <p:spTgt spid="1615"/>
                                        </p:tgtEl>
                                      </p:cBhvr>
                                    </p:animEffect>
                                  </p:childTnLst>
                                </p:cTn>
                              </p:par>
                              <p:par>
                                <p:cTn fill="hold" nodeType="withEffect" presetClass="entr" presetID="10" presetSubtype="0">
                                  <p:stCondLst>
                                    <p:cond delay="0"/>
                                  </p:stCondLst>
                                  <p:childTnLst>
                                    <p:set>
                                      <p:cBhvr>
                                        <p:cTn dur="1" fill="hold">
                                          <p:stCondLst>
                                            <p:cond delay="0"/>
                                          </p:stCondLst>
                                        </p:cTn>
                                        <p:tgtEl>
                                          <p:spTgt spid="1616"/>
                                        </p:tgtEl>
                                        <p:attrNameLst>
                                          <p:attrName>style.visibility</p:attrName>
                                        </p:attrNameLst>
                                      </p:cBhvr>
                                      <p:to>
                                        <p:strVal val="visible"/>
                                      </p:to>
                                    </p:set>
                                    <p:animEffect filter="fade" transition="in">
                                      <p:cBhvr>
                                        <p:cTn dur="500"/>
                                        <p:tgtEl>
                                          <p:spTgt spid="1616"/>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619"/>
                                        </p:tgtEl>
                                        <p:attrNameLst>
                                          <p:attrName>style.visibility</p:attrName>
                                        </p:attrNameLst>
                                      </p:cBhvr>
                                      <p:to>
                                        <p:strVal val="visible"/>
                                      </p:to>
                                    </p:set>
                                    <p:animEffect filter="fade" transition="in">
                                      <p:cBhvr>
                                        <p:cTn dur="500"/>
                                        <p:tgtEl>
                                          <p:spTgt spid="1619"/>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620"/>
                                        </p:tgtEl>
                                        <p:attrNameLst>
                                          <p:attrName>style.visibility</p:attrName>
                                        </p:attrNameLst>
                                      </p:cBhvr>
                                      <p:to>
                                        <p:strVal val="visible"/>
                                      </p:to>
                                    </p:set>
                                    <p:animEffect filter="fade" transition="in">
                                      <p:cBhvr>
                                        <p:cTn dur="1000"/>
                                        <p:tgtEl>
                                          <p:spTgt spid="1620"/>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1623"/>
                                        </p:tgtEl>
                                        <p:attrNameLst>
                                          <p:attrName>style.visibility</p:attrName>
                                        </p:attrNameLst>
                                      </p:cBhvr>
                                      <p:to>
                                        <p:strVal val="visible"/>
                                      </p:to>
                                    </p:set>
                                    <p:animEffect filter="fade" transition="in">
                                      <p:cBhvr>
                                        <p:cTn dur="500"/>
                                        <p:tgtEl>
                                          <p:spTgt spid="1623"/>
                                        </p:tgtEl>
                                      </p:cBhvr>
                                    </p:animEffect>
                                  </p:childTnLst>
                                </p:cTn>
                              </p:par>
                              <p:par>
                                <p:cTn fill="hold" nodeType="withEffect" presetClass="entr" presetID="10" presetSubtype="0">
                                  <p:stCondLst>
                                    <p:cond delay="0"/>
                                  </p:stCondLst>
                                  <p:childTnLst>
                                    <p:set>
                                      <p:cBhvr>
                                        <p:cTn dur="1" fill="hold">
                                          <p:stCondLst>
                                            <p:cond delay="0"/>
                                          </p:stCondLst>
                                        </p:cTn>
                                        <p:tgtEl>
                                          <p:spTgt spid="1621"/>
                                        </p:tgtEl>
                                        <p:attrNameLst>
                                          <p:attrName>style.visibility</p:attrName>
                                        </p:attrNameLst>
                                      </p:cBhvr>
                                      <p:to>
                                        <p:strVal val="visible"/>
                                      </p:to>
                                    </p:set>
                                    <p:animEffect filter="fade" transition="in">
                                      <p:cBhvr>
                                        <p:cTn dur="500"/>
                                        <p:tgtEl>
                                          <p:spTgt spid="1621"/>
                                        </p:tgtEl>
                                      </p:cBhvr>
                                    </p:animEffect>
                                  </p:childTnLst>
                                </p:cTn>
                              </p:par>
                              <p:par>
                                <p:cTn fill="hold" nodeType="withEffect" presetClass="entr" presetID="10" presetSubtype="0">
                                  <p:stCondLst>
                                    <p:cond delay="0"/>
                                  </p:stCondLst>
                                  <p:childTnLst>
                                    <p:set>
                                      <p:cBhvr>
                                        <p:cTn dur="1" fill="hold">
                                          <p:stCondLst>
                                            <p:cond delay="0"/>
                                          </p:stCondLst>
                                        </p:cTn>
                                        <p:tgtEl>
                                          <p:spTgt spid="1622"/>
                                        </p:tgtEl>
                                        <p:attrNameLst>
                                          <p:attrName>style.visibility</p:attrName>
                                        </p:attrNameLst>
                                      </p:cBhvr>
                                      <p:to>
                                        <p:strVal val="visible"/>
                                      </p:to>
                                    </p:set>
                                    <p:animEffect filter="fade" transition="in">
                                      <p:cBhvr>
                                        <p:cTn dur="500"/>
                                        <p:tgtEl>
                                          <p:spTgt spid="1622"/>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624"/>
                                        </p:tgtEl>
                                        <p:attrNameLst>
                                          <p:attrName>style.visibility</p:attrName>
                                        </p:attrNameLst>
                                      </p:cBhvr>
                                      <p:to>
                                        <p:strVal val="visible"/>
                                      </p:to>
                                    </p:set>
                                    <p:animEffect filter="fade" transition="in">
                                      <p:cBhvr>
                                        <p:cTn dur="500"/>
                                        <p:tgtEl>
                                          <p:spTgt spid="162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9" name="Shape 1629"/>
        <p:cNvGrpSpPr/>
        <p:nvPr/>
      </p:nvGrpSpPr>
      <p:grpSpPr>
        <a:xfrm>
          <a:off x="0" y="0"/>
          <a:ext cx="0" cy="0"/>
          <a:chOff x="0" y="0"/>
          <a:chExt cx="0" cy="0"/>
        </a:xfrm>
      </p:grpSpPr>
      <p:sp>
        <p:nvSpPr>
          <p:cNvPr id="1630" name="Google Shape;1630;p50"/>
          <p:cNvSpPr/>
          <p:nvPr/>
        </p:nvSpPr>
        <p:spPr>
          <a:xfrm>
            <a:off x="8258175" y="5924550"/>
            <a:ext cx="2533650" cy="253365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pic>
        <p:nvPicPr>
          <p:cNvPr id="1631" name="Google Shape;1631;p50"/>
          <p:cNvPicPr preferRelativeResize="0"/>
          <p:nvPr/>
        </p:nvPicPr>
        <p:blipFill rotWithShape="1">
          <a:blip r:embed="rId3">
            <a:alphaModFix/>
          </a:blip>
          <a:srcRect b="0" l="0" r="0" t="0"/>
          <a:stretch/>
        </p:blipFill>
        <p:spPr>
          <a:xfrm>
            <a:off x="-2542" y="-16070"/>
            <a:ext cx="12220569" cy="6874070"/>
          </a:xfrm>
          <a:prstGeom prst="rect">
            <a:avLst/>
          </a:prstGeom>
          <a:noFill/>
          <a:ln>
            <a:noFill/>
          </a:ln>
        </p:spPr>
      </p:pic>
      <p:grpSp>
        <p:nvGrpSpPr>
          <p:cNvPr id="1632" name="Google Shape;1632;p50"/>
          <p:cNvGrpSpPr/>
          <p:nvPr/>
        </p:nvGrpSpPr>
        <p:grpSpPr>
          <a:xfrm>
            <a:off x="3698103" y="827906"/>
            <a:ext cx="5028019" cy="5028019"/>
            <a:chOff x="1922507" y="1456034"/>
            <a:chExt cx="3456384" cy="3456384"/>
          </a:xfrm>
        </p:grpSpPr>
        <p:sp>
          <p:nvSpPr>
            <p:cNvPr id="1633" name="Google Shape;1633;p50"/>
            <p:cNvSpPr/>
            <p:nvPr/>
          </p:nvSpPr>
          <p:spPr>
            <a:xfrm>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sp>
          <p:nvSpPr>
            <p:cNvPr id="1634" name="Google Shape;1634;p50"/>
            <p:cNvSpPr/>
            <p:nvPr/>
          </p:nvSpPr>
          <p:spPr>
            <a:xfrm rot="10800000">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grpSp>
      <p:sp>
        <p:nvSpPr>
          <p:cNvPr id="1635" name="Google Shape;1635;p50"/>
          <p:cNvSpPr/>
          <p:nvPr/>
        </p:nvSpPr>
        <p:spPr>
          <a:xfrm>
            <a:off x="3600000" y="713554"/>
            <a:ext cx="5196753" cy="5196753"/>
          </a:xfrm>
          <a:prstGeom prst="ellipse">
            <a:avLst/>
          </a:prstGeom>
          <a:solidFill>
            <a:schemeClr val="lt1"/>
          </a:solidFill>
          <a:ln cap="flat" cmpd="sng" w="130175">
            <a:solidFill>
              <a:srgbClr val="D1E3D5"/>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grpSp>
        <p:nvGrpSpPr>
          <p:cNvPr id="1636" name="Google Shape;1636;p50"/>
          <p:cNvGrpSpPr/>
          <p:nvPr/>
        </p:nvGrpSpPr>
        <p:grpSpPr>
          <a:xfrm rot="-5400000">
            <a:off x="3698103" y="827906"/>
            <a:ext cx="5028019" cy="5028019"/>
            <a:chOff x="1922507" y="1456034"/>
            <a:chExt cx="3456384" cy="3456384"/>
          </a:xfrm>
        </p:grpSpPr>
        <p:sp>
          <p:nvSpPr>
            <p:cNvPr id="1637" name="Google Shape;1637;p50"/>
            <p:cNvSpPr/>
            <p:nvPr/>
          </p:nvSpPr>
          <p:spPr>
            <a:xfrm>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sp>
          <p:nvSpPr>
            <p:cNvPr id="1638" name="Google Shape;1638;p50"/>
            <p:cNvSpPr/>
            <p:nvPr/>
          </p:nvSpPr>
          <p:spPr>
            <a:xfrm rot="10800000">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grpSp>
      <p:grpSp>
        <p:nvGrpSpPr>
          <p:cNvPr id="1639" name="Google Shape;1639;p50"/>
          <p:cNvGrpSpPr/>
          <p:nvPr/>
        </p:nvGrpSpPr>
        <p:grpSpPr>
          <a:xfrm rot="10800000">
            <a:off x="3698103" y="827906"/>
            <a:ext cx="5028019" cy="5028019"/>
            <a:chOff x="1922507" y="1456034"/>
            <a:chExt cx="3456384" cy="3456384"/>
          </a:xfrm>
        </p:grpSpPr>
        <p:sp>
          <p:nvSpPr>
            <p:cNvPr id="1640" name="Google Shape;1640;p50"/>
            <p:cNvSpPr/>
            <p:nvPr/>
          </p:nvSpPr>
          <p:spPr>
            <a:xfrm>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sp>
          <p:nvSpPr>
            <p:cNvPr id="1641" name="Google Shape;1641;p50"/>
            <p:cNvSpPr/>
            <p:nvPr/>
          </p:nvSpPr>
          <p:spPr>
            <a:xfrm rot="10800000">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grpSp>
      <p:grpSp>
        <p:nvGrpSpPr>
          <p:cNvPr id="1642" name="Google Shape;1642;p50"/>
          <p:cNvGrpSpPr/>
          <p:nvPr/>
        </p:nvGrpSpPr>
        <p:grpSpPr>
          <a:xfrm rot="5400000">
            <a:off x="3698103" y="827907"/>
            <a:ext cx="5028019" cy="5028021"/>
            <a:chOff x="1922507" y="1456034"/>
            <a:chExt cx="3456384" cy="3456384"/>
          </a:xfrm>
        </p:grpSpPr>
        <p:sp>
          <p:nvSpPr>
            <p:cNvPr id="1643" name="Google Shape;1643;p50"/>
            <p:cNvSpPr/>
            <p:nvPr/>
          </p:nvSpPr>
          <p:spPr>
            <a:xfrm>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sp>
          <p:nvSpPr>
            <p:cNvPr id="1644" name="Google Shape;1644;p50"/>
            <p:cNvSpPr/>
            <p:nvPr/>
          </p:nvSpPr>
          <p:spPr>
            <a:xfrm rot="10800000">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grpSp>
      <p:sp>
        <p:nvSpPr>
          <p:cNvPr id="1645" name="Google Shape;1645;p50"/>
          <p:cNvSpPr/>
          <p:nvPr/>
        </p:nvSpPr>
        <p:spPr>
          <a:xfrm>
            <a:off x="3707571" y="819380"/>
            <a:ext cx="5027460" cy="502746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46" name="Google Shape;1646;p50"/>
          <p:cNvSpPr/>
          <p:nvPr/>
        </p:nvSpPr>
        <p:spPr>
          <a:xfrm>
            <a:off x="6432969" y="4207491"/>
            <a:ext cx="345058" cy="345057"/>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47" name="Google Shape;1647;p50"/>
          <p:cNvSpPr/>
          <p:nvPr/>
        </p:nvSpPr>
        <p:spPr>
          <a:xfrm>
            <a:off x="5190766" y="3120562"/>
            <a:ext cx="293299" cy="293298"/>
          </a:xfrm>
          <a:prstGeom prst="ellipse">
            <a:avLst/>
          </a:prstGeom>
          <a:solidFill>
            <a:schemeClr val="lt1">
              <a:alpha val="22745"/>
            </a:schemeClr>
          </a:solidFill>
          <a:ln cap="flat" cmpd="sng" w="9525">
            <a:solidFill>
              <a:schemeClr val="lt1">
                <a:alpha val="67843"/>
              </a:scheme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48" name="Google Shape;1648;p50"/>
          <p:cNvSpPr/>
          <p:nvPr/>
        </p:nvSpPr>
        <p:spPr>
          <a:xfrm>
            <a:off x="7209350" y="2568472"/>
            <a:ext cx="534836" cy="534836"/>
          </a:xfrm>
          <a:prstGeom prst="ellipse">
            <a:avLst/>
          </a:prstGeom>
          <a:solidFill>
            <a:schemeClr val="lt1">
              <a:alpha val="40784"/>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49" name="Google Shape;1649;p50"/>
          <p:cNvSpPr/>
          <p:nvPr/>
        </p:nvSpPr>
        <p:spPr>
          <a:xfrm>
            <a:off x="4655928" y="4880350"/>
            <a:ext cx="345059" cy="345057"/>
          </a:xfrm>
          <a:prstGeom prst="ellipse">
            <a:avLst/>
          </a:prstGeom>
          <a:solidFill>
            <a:schemeClr val="lt1">
              <a:alpha val="7843"/>
            </a:schemeClr>
          </a:solidFill>
          <a:ln cap="flat" cmpd="sng" w="9525">
            <a:solidFill>
              <a:schemeClr val="lt1">
                <a:alpha val="73725"/>
              </a:scheme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50" name="Google Shape;1650;p50"/>
          <p:cNvSpPr/>
          <p:nvPr/>
        </p:nvSpPr>
        <p:spPr>
          <a:xfrm>
            <a:off x="6363959" y="1533301"/>
            <a:ext cx="603849" cy="603849"/>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51" name="Google Shape;1651;p50"/>
          <p:cNvSpPr/>
          <p:nvPr/>
        </p:nvSpPr>
        <p:spPr>
          <a:xfrm>
            <a:off x="6950556" y="3500124"/>
            <a:ext cx="327804" cy="327803"/>
          </a:xfrm>
          <a:prstGeom prst="ellipse">
            <a:avLst/>
          </a:prstGeom>
          <a:solidFill>
            <a:schemeClr val="lt1">
              <a:alpha val="22745"/>
            </a:schemeClr>
          </a:solidFill>
          <a:ln cap="flat" cmpd="sng" w="9525">
            <a:solidFill>
              <a:schemeClr val="lt1">
                <a:alpha val="67843"/>
              </a:scheme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52" name="Google Shape;1652;p50"/>
          <p:cNvSpPr/>
          <p:nvPr/>
        </p:nvSpPr>
        <p:spPr>
          <a:xfrm>
            <a:off x="6277696" y="3120562"/>
            <a:ext cx="379562" cy="379562"/>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53" name="Google Shape;1653;p50"/>
          <p:cNvSpPr/>
          <p:nvPr/>
        </p:nvSpPr>
        <p:spPr>
          <a:xfrm>
            <a:off x="5000986" y="3896941"/>
            <a:ext cx="310551" cy="310550"/>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54" name="Google Shape;1654;p50"/>
          <p:cNvSpPr/>
          <p:nvPr/>
        </p:nvSpPr>
        <p:spPr>
          <a:xfrm>
            <a:off x="5863628" y="2671988"/>
            <a:ext cx="603849" cy="603849"/>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55" name="Google Shape;1655;p50"/>
          <p:cNvSpPr/>
          <p:nvPr/>
        </p:nvSpPr>
        <p:spPr>
          <a:xfrm>
            <a:off x="6778028" y="2499460"/>
            <a:ext cx="327804" cy="327803"/>
          </a:xfrm>
          <a:prstGeom prst="ellipse">
            <a:avLst/>
          </a:prstGeom>
          <a:solidFill>
            <a:schemeClr val="lt1">
              <a:alpha val="22745"/>
            </a:schemeClr>
          </a:solidFill>
          <a:ln cap="flat" cmpd="sng" w="9525">
            <a:solidFill>
              <a:schemeClr val="lt1">
                <a:alpha val="67843"/>
              </a:scheme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56" name="Google Shape;1656;p50"/>
          <p:cNvSpPr/>
          <p:nvPr/>
        </p:nvSpPr>
        <p:spPr>
          <a:xfrm>
            <a:off x="5811870" y="2171656"/>
            <a:ext cx="379562" cy="379562"/>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57" name="Google Shape;1657;p50"/>
          <p:cNvSpPr/>
          <p:nvPr/>
        </p:nvSpPr>
        <p:spPr>
          <a:xfrm>
            <a:off x="4207356" y="4345513"/>
            <a:ext cx="207034" cy="207033"/>
          </a:xfrm>
          <a:prstGeom prst="ellipse">
            <a:avLst/>
          </a:prstGeom>
          <a:solidFill>
            <a:schemeClr val="lt1">
              <a:alpha val="22745"/>
            </a:schemeClr>
          </a:solidFill>
          <a:ln cap="flat" cmpd="sng" w="9525">
            <a:solidFill>
              <a:schemeClr val="lt1">
                <a:alpha val="67843"/>
              </a:scheme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58" name="Google Shape;1658;p50"/>
          <p:cNvSpPr/>
          <p:nvPr/>
        </p:nvSpPr>
        <p:spPr>
          <a:xfrm>
            <a:off x="4483401" y="2827264"/>
            <a:ext cx="327804" cy="327803"/>
          </a:xfrm>
          <a:prstGeom prst="ellipse">
            <a:avLst/>
          </a:prstGeom>
          <a:solidFill>
            <a:schemeClr val="lt1">
              <a:alpha val="22745"/>
            </a:schemeClr>
          </a:solidFill>
          <a:ln cap="flat" cmpd="sng" w="9525">
            <a:solidFill>
              <a:schemeClr val="lt1">
                <a:alpha val="67843"/>
              </a:scheme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59" name="Google Shape;1659;p50"/>
          <p:cNvSpPr/>
          <p:nvPr/>
        </p:nvSpPr>
        <p:spPr>
          <a:xfrm>
            <a:off x="4224609" y="2050887"/>
            <a:ext cx="379562" cy="379562"/>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60" name="Google Shape;1660;p50"/>
          <p:cNvSpPr/>
          <p:nvPr/>
        </p:nvSpPr>
        <p:spPr>
          <a:xfrm>
            <a:off x="3845048" y="2775505"/>
            <a:ext cx="379562" cy="379562"/>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61" name="Google Shape;1661;p50"/>
          <p:cNvSpPr/>
          <p:nvPr/>
        </p:nvSpPr>
        <p:spPr>
          <a:xfrm>
            <a:off x="5708351" y="3500124"/>
            <a:ext cx="603849" cy="603849"/>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62" name="Google Shape;1662;p50"/>
          <p:cNvSpPr/>
          <p:nvPr/>
        </p:nvSpPr>
        <p:spPr>
          <a:xfrm>
            <a:off x="6709016" y="5087384"/>
            <a:ext cx="603849" cy="603849"/>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63" name="Google Shape;1663;p50"/>
          <p:cNvSpPr/>
          <p:nvPr/>
        </p:nvSpPr>
        <p:spPr>
          <a:xfrm>
            <a:off x="4724939" y="1360775"/>
            <a:ext cx="431322" cy="431320"/>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64" name="Google Shape;1664;p50"/>
          <p:cNvSpPr/>
          <p:nvPr/>
        </p:nvSpPr>
        <p:spPr>
          <a:xfrm>
            <a:off x="3948563" y="3448366"/>
            <a:ext cx="379562" cy="379562"/>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65" name="Google Shape;1665;p50"/>
          <p:cNvSpPr/>
          <p:nvPr/>
        </p:nvSpPr>
        <p:spPr>
          <a:xfrm>
            <a:off x="5742856" y="4914857"/>
            <a:ext cx="345058" cy="345057"/>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cxnSp>
        <p:nvCxnSpPr>
          <p:cNvPr id="1666" name="Google Shape;1666;p50"/>
          <p:cNvCxnSpPr/>
          <p:nvPr/>
        </p:nvCxnSpPr>
        <p:spPr>
          <a:xfrm>
            <a:off x="12192000" y="4283155"/>
            <a:ext cx="10023894" cy="0"/>
          </a:xfrm>
          <a:prstGeom prst="straightConnector1">
            <a:avLst/>
          </a:prstGeom>
          <a:noFill/>
          <a:ln cap="flat" cmpd="sng" w="12700">
            <a:solidFill>
              <a:schemeClr val="lt1">
                <a:alpha val="46666"/>
              </a:schemeClr>
            </a:solidFill>
            <a:prstDash val="solid"/>
            <a:miter lim="800000"/>
            <a:headEnd len="sm" w="sm" type="none"/>
            <a:tailEnd len="sm" w="sm" type="none"/>
          </a:ln>
        </p:spPr>
      </p:cxnSp>
      <p:cxnSp>
        <p:nvCxnSpPr>
          <p:cNvPr id="1667" name="Google Shape;1667;p50"/>
          <p:cNvCxnSpPr/>
          <p:nvPr/>
        </p:nvCxnSpPr>
        <p:spPr>
          <a:xfrm rot="10800000">
            <a:off x="-7953829" y="594617"/>
            <a:ext cx="7953829" cy="0"/>
          </a:xfrm>
          <a:prstGeom prst="straightConnector1">
            <a:avLst/>
          </a:prstGeom>
          <a:noFill/>
          <a:ln cap="flat" cmpd="sng" w="9525">
            <a:solidFill>
              <a:schemeClr val="lt1">
                <a:alpha val="46666"/>
              </a:schemeClr>
            </a:solidFill>
            <a:prstDash val="solid"/>
            <a:miter lim="800000"/>
            <a:headEnd len="sm" w="sm" type="none"/>
            <a:tailEnd len="sm" w="sm" type="none"/>
          </a:ln>
        </p:spPr>
      </p:cxnSp>
      <p:cxnSp>
        <p:nvCxnSpPr>
          <p:cNvPr id="1668" name="Google Shape;1668;p50"/>
          <p:cNvCxnSpPr/>
          <p:nvPr/>
        </p:nvCxnSpPr>
        <p:spPr>
          <a:xfrm rot="10800000">
            <a:off x="-6577497" y="5017210"/>
            <a:ext cx="6577497" cy="0"/>
          </a:xfrm>
          <a:prstGeom prst="straightConnector1">
            <a:avLst/>
          </a:prstGeom>
          <a:noFill/>
          <a:ln cap="flat" cmpd="sng" w="12700">
            <a:solidFill>
              <a:schemeClr val="lt1">
                <a:alpha val="46666"/>
              </a:schemeClr>
            </a:solidFill>
            <a:prstDash val="solid"/>
            <a:miter lim="800000"/>
            <a:headEnd len="sm" w="sm" type="none"/>
            <a:tailEnd len="sm" w="sm" type="none"/>
          </a:ln>
        </p:spPr>
      </p:cxnSp>
      <p:cxnSp>
        <p:nvCxnSpPr>
          <p:cNvPr id="1669" name="Google Shape;1669;p50"/>
          <p:cNvCxnSpPr/>
          <p:nvPr/>
        </p:nvCxnSpPr>
        <p:spPr>
          <a:xfrm>
            <a:off x="12192000" y="2070897"/>
            <a:ext cx="6096000" cy="0"/>
          </a:xfrm>
          <a:prstGeom prst="straightConnector1">
            <a:avLst/>
          </a:prstGeom>
          <a:noFill/>
          <a:ln cap="flat" cmpd="sng" w="9525">
            <a:solidFill>
              <a:schemeClr val="lt1">
                <a:alpha val="46666"/>
              </a:schemeClr>
            </a:solidFill>
            <a:prstDash val="solid"/>
            <a:miter lim="800000"/>
            <a:headEnd len="sm" w="sm" type="none"/>
            <a:tailEnd len="sm" w="sm" type="none"/>
          </a:ln>
        </p:spPr>
      </p:cxnSp>
      <p:cxnSp>
        <p:nvCxnSpPr>
          <p:cNvPr id="1670" name="Google Shape;1670;p50"/>
          <p:cNvCxnSpPr/>
          <p:nvPr/>
        </p:nvCxnSpPr>
        <p:spPr>
          <a:xfrm rot="10800000">
            <a:off x="-7521677" y="3276899"/>
            <a:ext cx="7521678" cy="0"/>
          </a:xfrm>
          <a:prstGeom prst="straightConnector1">
            <a:avLst/>
          </a:prstGeom>
          <a:noFill/>
          <a:ln cap="flat" cmpd="sng" w="19050">
            <a:solidFill>
              <a:schemeClr val="lt1">
                <a:alpha val="23921"/>
              </a:schemeClr>
            </a:solidFill>
            <a:prstDash val="solid"/>
            <a:miter lim="800000"/>
            <a:headEnd len="sm" w="sm" type="none"/>
            <a:tailEnd len="sm" w="sm" type="none"/>
          </a:ln>
        </p:spPr>
      </p:cxnSp>
      <p:sp>
        <p:nvSpPr>
          <p:cNvPr id="1671" name="Google Shape;1671;p50"/>
          <p:cNvSpPr/>
          <p:nvPr/>
        </p:nvSpPr>
        <p:spPr>
          <a:xfrm>
            <a:off x="4600658" y="5846079"/>
            <a:ext cx="461792" cy="461792"/>
          </a:xfrm>
          <a:prstGeom prst="ellipse">
            <a:avLst/>
          </a:prstGeom>
          <a:solidFill>
            <a:schemeClr val="lt1">
              <a:alpha val="42745"/>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72" name="Google Shape;1672;p50"/>
          <p:cNvSpPr/>
          <p:nvPr/>
        </p:nvSpPr>
        <p:spPr>
          <a:xfrm>
            <a:off x="3335467" y="5572341"/>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73" name="Google Shape;1673;p50"/>
          <p:cNvSpPr/>
          <p:nvPr/>
        </p:nvSpPr>
        <p:spPr>
          <a:xfrm>
            <a:off x="2399755" y="4481473"/>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74" name="Google Shape;1674;p50"/>
          <p:cNvSpPr/>
          <p:nvPr/>
        </p:nvSpPr>
        <p:spPr>
          <a:xfrm>
            <a:off x="3620763" y="4913303"/>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75" name="Google Shape;1675;p50"/>
          <p:cNvSpPr/>
          <p:nvPr/>
        </p:nvSpPr>
        <p:spPr>
          <a:xfrm>
            <a:off x="3986341" y="5835867"/>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76" name="Google Shape;1676;p50"/>
          <p:cNvSpPr/>
          <p:nvPr/>
        </p:nvSpPr>
        <p:spPr>
          <a:xfrm>
            <a:off x="2766397" y="6182611"/>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77" name="Google Shape;1677;p50"/>
          <p:cNvSpPr/>
          <p:nvPr/>
        </p:nvSpPr>
        <p:spPr>
          <a:xfrm>
            <a:off x="6435241" y="5566447"/>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78" name="Google Shape;1678;p50"/>
          <p:cNvSpPr/>
          <p:nvPr/>
        </p:nvSpPr>
        <p:spPr>
          <a:xfrm>
            <a:off x="5187012" y="5976140"/>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79" name="Google Shape;1679;p50"/>
          <p:cNvSpPr/>
          <p:nvPr/>
        </p:nvSpPr>
        <p:spPr>
          <a:xfrm>
            <a:off x="8467240" y="5769647"/>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80" name="Google Shape;1680;p50"/>
          <p:cNvSpPr/>
          <p:nvPr/>
        </p:nvSpPr>
        <p:spPr>
          <a:xfrm>
            <a:off x="10368613" y="5711591"/>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81" name="Google Shape;1681;p50"/>
          <p:cNvSpPr/>
          <p:nvPr/>
        </p:nvSpPr>
        <p:spPr>
          <a:xfrm>
            <a:off x="9381642" y="5871248"/>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82" name="Google Shape;1682;p50"/>
          <p:cNvSpPr/>
          <p:nvPr/>
        </p:nvSpPr>
        <p:spPr>
          <a:xfrm>
            <a:off x="4178662" y="4885152"/>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83" name="Google Shape;1683;p50"/>
          <p:cNvSpPr/>
          <p:nvPr/>
        </p:nvSpPr>
        <p:spPr>
          <a:xfrm>
            <a:off x="4854484" y="4984938"/>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84" name="Google Shape;1684;p50"/>
          <p:cNvSpPr/>
          <p:nvPr/>
        </p:nvSpPr>
        <p:spPr>
          <a:xfrm>
            <a:off x="6473734" y="6047101"/>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85" name="Google Shape;1685;p50"/>
          <p:cNvSpPr/>
          <p:nvPr/>
        </p:nvSpPr>
        <p:spPr>
          <a:xfrm>
            <a:off x="5403305" y="4542151"/>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86" name="Google Shape;1686;p50"/>
          <p:cNvSpPr/>
          <p:nvPr/>
        </p:nvSpPr>
        <p:spPr>
          <a:xfrm>
            <a:off x="7135041" y="5677793"/>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87" name="Google Shape;1687;p50"/>
          <p:cNvSpPr/>
          <p:nvPr/>
        </p:nvSpPr>
        <p:spPr>
          <a:xfrm>
            <a:off x="5743395" y="5380351"/>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88" name="Google Shape;1688;p50"/>
          <p:cNvSpPr/>
          <p:nvPr/>
        </p:nvSpPr>
        <p:spPr>
          <a:xfrm>
            <a:off x="1958794" y="4103094"/>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89" name="Google Shape;1689;p50"/>
          <p:cNvSpPr/>
          <p:nvPr/>
        </p:nvSpPr>
        <p:spPr>
          <a:xfrm>
            <a:off x="2429865" y="5022365"/>
            <a:ext cx="461792" cy="461792"/>
          </a:xfrm>
          <a:prstGeom prst="ellipse">
            <a:avLst/>
          </a:prstGeom>
          <a:solidFill>
            <a:schemeClr val="lt1">
              <a:alpha val="42745"/>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90" name="Google Shape;1690;p50"/>
          <p:cNvSpPr/>
          <p:nvPr/>
        </p:nvSpPr>
        <p:spPr>
          <a:xfrm>
            <a:off x="8354415" y="6123537"/>
            <a:ext cx="461792" cy="461792"/>
          </a:xfrm>
          <a:prstGeom prst="ellipse">
            <a:avLst/>
          </a:prstGeom>
          <a:solidFill>
            <a:schemeClr val="lt1">
              <a:alpha val="42745"/>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91" name="Google Shape;1691;p50"/>
          <p:cNvSpPr/>
          <p:nvPr/>
        </p:nvSpPr>
        <p:spPr>
          <a:xfrm>
            <a:off x="2429865" y="5612915"/>
            <a:ext cx="461792" cy="461792"/>
          </a:xfrm>
          <a:prstGeom prst="ellipse">
            <a:avLst/>
          </a:prstGeom>
          <a:solidFill>
            <a:schemeClr val="lt1">
              <a:alpha val="42745"/>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92" name="Google Shape;1692;p50"/>
          <p:cNvSpPr/>
          <p:nvPr/>
        </p:nvSpPr>
        <p:spPr>
          <a:xfrm>
            <a:off x="8753628" y="5886240"/>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93" name="Google Shape;1693;p50"/>
          <p:cNvSpPr/>
          <p:nvPr/>
        </p:nvSpPr>
        <p:spPr>
          <a:xfrm>
            <a:off x="4992829" y="5436817"/>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94" name="Google Shape;1694;p50"/>
          <p:cNvSpPr/>
          <p:nvPr/>
        </p:nvSpPr>
        <p:spPr>
          <a:xfrm>
            <a:off x="3909368" y="5420442"/>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95" name="Google Shape;1695;p50"/>
          <p:cNvSpPr/>
          <p:nvPr/>
        </p:nvSpPr>
        <p:spPr>
          <a:xfrm>
            <a:off x="4756585" y="4225925"/>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96" name="Google Shape;1696;p50"/>
          <p:cNvSpPr/>
          <p:nvPr/>
        </p:nvSpPr>
        <p:spPr>
          <a:xfrm>
            <a:off x="6169352" y="5892641"/>
            <a:ext cx="461792" cy="461792"/>
          </a:xfrm>
          <a:prstGeom prst="ellipse">
            <a:avLst/>
          </a:prstGeom>
          <a:solidFill>
            <a:schemeClr val="lt1">
              <a:alpha val="42745"/>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97" name="Google Shape;1697;p50"/>
          <p:cNvSpPr/>
          <p:nvPr/>
        </p:nvSpPr>
        <p:spPr>
          <a:xfrm>
            <a:off x="7848026" y="5926814"/>
            <a:ext cx="461792" cy="461792"/>
          </a:xfrm>
          <a:prstGeom prst="ellipse">
            <a:avLst/>
          </a:prstGeom>
          <a:solidFill>
            <a:schemeClr val="lt1">
              <a:alpha val="42745"/>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98" name="Google Shape;1698;p50"/>
          <p:cNvSpPr/>
          <p:nvPr/>
        </p:nvSpPr>
        <p:spPr>
          <a:xfrm>
            <a:off x="7425230" y="5543712"/>
            <a:ext cx="412942" cy="412942"/>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699" name="Google Shape;1699;p50"/>
          <p:cNvSpPr/>
          <p:nvPr/>
        </p:nvSpPr>
        <p:spPr>
          <a:xfrm>
            <a:off x="2525277" y="5269389"/>
            <a:ext cx="412942" cy="412942"/>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00" name="Google Shape;1700;p50"/>
          <p:cNvSpPr/>
          <p:nvPr/>
        </p:nvSpPr>
        <p:spPr>
          <a:xfrm>
            <a:off x="8827748" y="6147962"/>
            <a:ext cx="412942" cy="412942"/>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01" name="Google Shape;1701;p50"/>
          <p:cNvSpPr/>
          <p:nvPr/>
        </p:nvSpPr>
        <p:spPr>
          <a:xfrm>
            <a:off x="3366002" y="6147962"/>
            <a:ext cx="412942" cy="412942"/>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02" name="Google Shape;1702;p50"/>
          <p:cNvSpPr/>
          <p:nvPr/>
        </p:nvSpPr>
        <p:spPr>
          <a:xfrm>
            <a:off x="8345919" y="4325814"/>
            <a:ext cx="412942" cy="412942"/>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03" name="Google Shape;1703;p50"/>
          <p:cNvSpPr/>
          <p:nvPr/>
        </p:nvSpPr>
        <p:spPr>
          <a:xfrm>
            <a:off x="4069838" y="4389937"/>
            <a:ext cx="412942" cy="412942"/>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04" name="Google Shape;1704;p50"/>
          <p:cNvSpPr/>
          <p:nvPr/>
        </p:nvSpPr>
        <p:spPr>
          <a:xfrm>
            <a:off x="4373350" y="5803928"/>
            <a:ext cx="147210" cy="147210"/>
          </a:xfrm>
          <a:prstGeom prst="ellipse">
            <a:avLst/>
          </a:prstGeom>
          <a:solidFill>
            <a:schemeClr val="lt1">
              <a:alpha val="4274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05" name="Google Shape;1705;p50"/>
          <p:cNvSpPr/>
          <p:nvPr/>
        </p:nvSpPr>
        <p:spPr>
          <a:xfrm>
            <a:off x="4890350" y="6397981"/>
            <a:ext cx="183328" cy="18332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06" name="Google Shape;1706;p50"/>
          <p:cNvSpPr/>
          <p:nvPr/>
        </p:nvSpPr>
        <p:spPr>
          <a:xfrm>
            <a:off x="2110994" y="6026521"/>
            <a:ext cx="327912" cy="327912"/>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07" name="Google Shape;1707;p50"/>
          <p:cNvSpPr/>
          <p:nvPr/>
        </p:nvSpPr>
        <p:spPr>
          <a:xfrm>
            <a:off x="5175646" y="5738943"/>
            <a:ext cx="183328" cy="18332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08" name="Google Shape;1708;p50"/>
          <p:cNvSpPr/>
          <p:nvPr/>
        </p:nvSpPr>
        <p:spPr>
          <a:xfrm>
            <a:off x="3731474" y="5766157"/>
            <a:ext cx="183328" cy="18332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09" name="Google Shape;1709;p50"/>
          <p:cNvSpPr/>
          <p:nvPr/>
        </p:nvSpPr>
        <p:spPr>
          <a:xfrm>
            <a:off x="6117972" y="6244886"/>
            <a:ext cx="109547" cy="109547"/>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10" name="Google Shape;1710;p50"/>
          <p:cNvSpPr/>
          <p:nvPr/>
        </p:nvSpPr>
        <p:spPr>
          <a:xfrm>
            <a:off x="2511530" y="6112901"/>
            <a:ext cx="183328" cy="18332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11" name="Google Shape;1711;p50"/>
          <p:cNvSpPr/>
          <p:nvPr/>
        </p:nvSpPr>
        <p:spPr>
          <a:xfrm>
            <a:off x="7266224" y="4840630"/>
            <a:ext cx="109547" cy="109547"/>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12" name="Google Shape;1712;p50"/>
          <p:cNvSpPr/>
          <p:nvPr/>
        </p:nvSpPr>
        <p:spPr>
          <a:xfrm>
            <a:off x="4932145" y="5906430"/>
            <a:ext cx="109547" cy="109547"/>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13" name="Google Shape;1713;p50"/>
          <p:cNvSpPr/>
          <p:nvPr/>
        </p:nvSpPr>
        <p:spPr>
          <a:xfrm>
            <a:off x="5796763" y="5774010"/>
            <a:ext cx="327912" cy="327912"/>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14" name="Google Shape;1714;p50"/>
          <p:cNvSpPr/>
          <p:nvPr/>
        </p:nvSpPr>
        <p:spPr>
          <a:xfrm>
            <a:off x="6472585" y="5873796"/>
            <a:ext cx="195943" cy="195943"/>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15" name="Google Shape;1715;p50"/>
          <p:cNvSpPr/>
          <p:nvPr/>
        </p:nvSpPr>
        <p:spPr>
          <a:xfrm>
            <a:off x="6186835" y="4774902"/>
            <a:ext cx="195943" cy="195943"/>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16" name="Google Shape;1716;p50"/>
          <p:cNvSpPr/>
          <p:nvPr/>
        </p:nvSpPr>
        <p:spPr>
          <a:xfrm>
            <a:off x="5114544" y="6087199"/>
            <a:ext cx="195943" cy="195943"/>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17" name="Google Shape;1717;p50"/>
          <p:cNvSpPr/>
          <p:nvPr/>
        </p:nvSpPr>
        <p:spPr>
          <a:xfrm>
            <a:off x="6637596" y="4717752"/>
            <a:ext cx="195943" cy="195943"/>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18" name="Google Shape;1718;p50"/>
          <p:cNvSpPr/>
          <p:nvPr/>
        </p:nvSpPr>
        <p:spPr>
          <a:xfrm>
            <a:off x="2938219" y="5382349"/>
            <a:ext cx="327912" cy="327912"/>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19" name="Google Shape;1719;p50"/>
          <p:cNvSpPr/>
          <p:nvPr/>
        </p:nvSpPr>
        <p:spPr>
          <a:xfrm>
            <a:off x="1670033" y="5648142"/>
            <a:ext cx="327912" cy="327912"/>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20" name="Google Shape;1720;p50"/>
          <p:cNvSpPr/>
          <p:nvPr/>
        </p:nvSpPr>
        <p:spPr>
          <a:xfrm>
            <a:off x="6520509" y="5407804"/>
            <a:ext cx="147210" cy="147210"/>
          </a:xfrm>
          <a:prstGeom prst="ellipse">
            <a:avLst/>
          </a:prstGeom>
          <a:solidFill>
            <a:schemeClr val="lt1">
              <a:alpha val="4274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21" name="Google Shape;1721;p50"/>
          <p:cNvSpPr/>
          <p:nvPr/>
        </p:nvSpPr>
        <p:spPr>
          <a:xfrm>
            <a:off x="4012307" y="5875564"/>
            <a:ext cx="246358" cy="246358"/>
          </a:xfrm>
          <a:prstGeom prst="ellipse">
            <a:avLst/>
          </a:prstGeom>
          <a:solidFill>
            <a:schemeClr val="lt1">
              <a:alpha val="4274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22" name="Google Shape;1722;p50"/>
          <p:cNvSpPr/>
          <p:nvPr/>
        </p:nvSpPr>
        <p:spPr>
          <a:xfrm>
            <a:off x="6450707" y="5562357"/>
            <a:ext cx="147210" cy="147210"/>
          </a:xfrm>
          <a:prstGeom prst="ellipse">
            <a:avLst/>
          </a:prstGeom>
          <a:solidFill>
            <a:schemeClr val="lt1">
              <a:alpha val="4274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23" name="Google Shape;1723;p50"/>
          <p:cNvSpPr/>
          <p:nvPr/>
        </p:nvSpPr>
        <p:spPr>
          <a:xfrm>
            <a:off x="2202557" y="5570764"/>
            <a:ext cx="246358" cy="246358"/>
          </a:xfrm>
          <a:prstGeom prst="ellipse">
            <a:avLst/>
          </a:prstGeom>
          <a:solidFill>
            <a:schemeClr val="lt1">
              <a:alpha val="4274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24" name="Google Shape;1724;p50"/>
          <p:cNvSpPr/>
          <p:nvPr/>
        </p:nvSpPr>
        <p:spPr>
          <a:xfrm>
            <a:off x="6610930" y="6325675"/>
            <a:ext cx="195943" cy="195943"/>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25" name="Google Shape;1725;p50"/>
          <p:cNvSpPr/>
          <p:nvPr/>
        </p:nvSpPr>
        <p:spPr>
          <a:xfrm>
            <a:off x="3717719" y="5413950"/>
            <a:ext cx="327912" cy="327912"/>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26" name="Google Shape;1726;p50"/>
          <p:cNvSpPr/>
          <p:nvPr/>
        </p:nvSpPr>
        <p:spPr>
          <a:xfrm>
            <a:off x="4467824" y="5770973"/>
            <a:ext cx="195943" cy="195943"/>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27" name="Google Shape;1727;p50"/>
          <p:cNvSpPr/>
          <p:nvPr/>
        </p:nvSpPr>
        <p:spPr>
          <a:xfrm>
            <a:off x="6481103" y="5656175"/>
            <a:ext cx="147210" cy="147210"/>
          </a:xfrm>
          <a:prstGeom prst="ellipse">
            <a:avLst/>
          </a:prstGeom>
          <a:solidFill>
            <a:schemeClr val="lt1">
              <a:alpha val="4274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28" name="Google Shape;1728;p50"/>
          <p:cNvSpPr/>
          <p:nvPr/>
        </p:nvSpPr>
        <p:spPr>
          <a:xfrm>
            <a:off x="7027894" y="5194383"/>
            <a:ext cx="147210" cy="147210"/>
          </a:xfrm>
          <a:prstGeom prst="ellipse">
            <a:avLst/>
          </a:prstGeom>
          <a:solidFill>
            <a:schemeClr val="lt1">
              <a:alpha val="4274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29" name="Google Shape;1729;p50"/>
          <p:cNvSpPr/>
          <p:nvPr/>
        </p:nvSpPr>
        <p:spPr>
          <a:xfrm>
            <a:off x="4842369" y="6300887"/>
            <a:ext cx="131638" cy="13163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30" name="Google Shape;1730;p50"/>
          <p:cNvSpPr/>
          <p:nvPr/>
        </p:nvSpPr>
        <p:spPr>
          <a:xfrm>
            <a:off x="4096324" y="6111193"/>
            <a:ext cx="220298" cy="22029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31" name="Google Shape;1731;p50"/>
          <p:cNvSpPr/>
          <p:nvPr/>
        </p:nvSpPr>
        <p:spPr>
          <a:xfrm>
            <a:off x="7146113" y="5644780"/>
            <a:ext cx="131638" cy="13163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32" name="Google Shape;1732;p50"/>
          <p:cNvSpPr/>
          <p:nvPr/>
        </p:nvSpPr>
        <p:spPr>
          <a:xfrm>
            <a:off x="3127299" y="6094416"/>
            <a:ext cx="220298" cy="22029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33" name="Google Shape;1733;p50"/>
          <p:cNvSpPr/>
          <p:nvPr/>
        </p:nvSpPr>
        <p:spPr>
          <a:xfrm>
            <a:off x="4240565" y="6300887"/>
            <a:ext cx="131638" cy="13163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34" name="Google Shape;1734;p50"/>
          <p:cNvSpPr/>
          <p:nvPr/>
        </p:nvSpPr>
        <p:spPr>
          <a:xfrm>
            <a:off x="3734023" y="5887931"/>
            <a:ext cx="220298" cy="22029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35" name="Google Shape;1735;p50"/>
          <p:cNvSpPr/>
          <p:nvPr/>
        </p:nvSpPr>
        <p:spPr>
          <a:xfrm>
            <a:off x="6875288" y="5599602"/>
            <a:ext cx="1973942" cy="1973942"/>
          </a:xfrm>
          <a:prstGeom prst="ellipse">
            <a:avLst/>
          </a:prstGeom>
          <a:gradFill>
            <a:gsLst>
              <a:gs pos="0">
                <a:srgbClr val="FFFFFF">
                  <a:alpha val="0"/>
                </a:srgbClr>
              </a:gs>
              <a:gs pos="55000">
                <a:srgbClr val="FFFFFF">
                  <a:alpha val="0"/>
                </a:srgbClr>
              </a:gs>
              <a:gs pos="100000">
                <a:srgbClr val="FFFFFF">
                  <a:alpha val="62745"/>
                </a:srgbClr>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36" name="Google Shape;1736;p50"/>
          <p:cNvSpPr/>
          <p:nvPr/>
        </p:nvSpPr>
        <p:spPr>
          <a:xfrm>
            <a:off x="9240718" y="4131918"/>
            <a:ext cx="928980" cy="92898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37" name="Google Shape;1737;p50"/>
          <p:cNvSpPr/>
          <p:nvPr/>
        </p:nvSpPr>
        <p:spPr>
          <a:xfrm>
            <a:off x="0" y="0"/>
            <a:ext cx="12192000" cy="6858000"/>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mbria"/>
              <a:ea typeface="Cambria"/>
              <a:cs typeface="Cambria"/>
              <a:sym typeface="Cambria"/>
            </a:endParaRPr>
          </a:p>
        </p:txBody>
      </p:sp>
      <p:sp>
        <p:nvSpPr>
          <p:cNvPr id="1738" name="Google Shape;1738;p50"/>
          <p:cNvSpPr/>
          <p:nvPr/>
        </p:nvSpPr>
        <p:spPr>
          <a:xfrm>
            <a:off x="12460424" y="6349352"/>
            <a:ext cx="2533650" cy="253365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39" name="Google Shape;1739;p50"/>
          <p:cNvSpPr/>
          <p:nvPr/>
        </p:nvSpPr>
        <p:spPr>
          <a:xfrm>
            <a:off x="0" y="0"/>
            <a:ext cx="12192000" cy="6858000"/>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mbria"/>
              <a:ea typeface="Cambria"/>
              <a:cs typeface="Cambria"/>
              <a:sym typeface="Cambria"/>
            </a:endParaRPr>
          </a:p>
        </p:txBody>
      </p:sp>
      <p:pic>
        <p:nvPicPr>
          <p:cNvPr id="1740" name="Google Shape;1740;p50"/>
          <p:cNvPicPr preferRelativeResize="0"/>
          <p:nvPr/>
        </p:nvPicPr>
        <p:blipFill rotWithShape="1">
          <a:blip r:embed="rId3">
            <a:alphaModFix/>
          </a:blip>
          <a:srcRect b="0" l="0" r="0" t="0"/>
          <a:stretch/>
        </p:blipFill>
        <p:spPr>
          <a:xfrm>
            <a:off x="11708" y="-34292"/>
            <a:ext cx="12220569" cy="6874070"/>
          </a:xfrm>
          <a:prstGeom prst="rect">
            <a:avLst/>
          </a:prstGeom>
          <a:noFill/>
          <a:ln>
            <a:noFill/>
          </a:ln>
        </p:spPr>
      </p:pic>
      <p:grpSp>
        <p:nvGrpSpPr>
          <p:cNvPr id="1741" name="Google Shape;1741;p50"/>
          <p:cNvGrpSpPr/>
          <p:nvPr/>
        </p:nvGrpSpPr>
        <p:grpSpPr>
          <a:xfrm>
            <a:off x="4010523" y="789806"/>
            <a:ext cx="5028019" cy="5028019"/>
            <a:chOff x="1922507" y="1456034"/>
            <a:chExt cx="3456384" cy="3456384"/>
          </a:xfrm>
        </p:grpSpPr>
        <p:sp>
          <p:nvSpPr>
            <p:cNvPr id="1742" name="Google Shape;1742;p50"/>
            <p:cNvSpPr/>
            <p:nvPr/>
          </p:nvSpPr>
          <p:spPr>
            <a:xfrm>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sp>
          <p:nvSpPr>
            <p:cNvPr id="1743" name="Google Shape;1743;p50"/>
            <p:cNvSpPr/>
            <p:nvPr/>
          </p:nvSpPr>
          <p:spPr>
            <a:xfrm rot="10800000">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grpSp>
      <p:sp>
        <p:nvSpPr>
          <p:cNvPr id="1744" name="Google Shape;1744;p50"/>
          <p:cNvSpPr/>
          <p:nvPr/>
        </p:nvSpPr>
        <p:spPr>
          <a:xfrm>
            <a:off x="3912420" y="675454"/>
            <a:ext cx="5196753" cy="5196753"/>
          </a:xfrm>
          <a:prstGeom prst="ellipse">
            <a:avLst/>
          </a:prstGeom>
          <a:solidFill>
            <a:schemeClr val="lt1"/>
          </a:solidFill>
          <a:ln cap="flat" cmpd="sng" w="130175">
            <a:solidFill>
              <a:srgbClr val="D1E3D5"/>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grpSp>
        <p:nvGrpSpPr>
          <p:cNvPr id="1745" name="Google Shape;1745;p50"/>
          <p:cNvGrpSpPr/>
          <p:nvPr/>
        </p:nvGrpSpPr>
        <p:grpSpPr>
          <a:xfrm rot="-5400000">
            <a:off x="4010523" y="789806"/>
            <a:ext cx="5028019" cy="5028019"/>
            <a:chOff x="1922507" y="1456034"/>
            <a:chExt cx="3456384" cy="3456384"/>
          </a:xfrm>
        </p:grpSpPr>
        <p:sp>
          <p:nvSpPr>
            <p:cNvPr id="1746" name="Google Shape;1746;p50"/>
            <p:cNvSpPr/>
            <p:nvPr/>
          </p:nvSpPr>
          <p:spPr>
            <a:xfrm>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sp>
          <p:nvSpPr>
            <p:cNvPr id="1747" name="Google Shape;1747;p50"/>
            <p:cNvSpPr/>
            <p:nvPr/>
          </p:nvSpPr>
          <p:spPr>
            <a:xfrm rot="10800000">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grpSp>
      <p:grpSp>
        <p:nvGrpSpPr>
          <p:cNvPr id="1748" name="Google Shape;1748;p50"/>
          <p:cNvGrpSpPr/>
          <p:nvPr/>
        </p:nvGrpSpPr>
        <p:grpSpPr>
          <a:xfrm rot="10800000">
            <a:off x="4010523" y="789806"/>
            <a:ext cx="5028019" cy="5028019"/>
            <a:chOff x="1922507" y="1456034"/>
            <a:chExt cx="3456384" cy="3456384"/>
          </a:xfrm>
        </p:grpSpPr>
        <p:sp>
          <p:nvSpPr>
            <p:cNvPr id="1749" name="Google Shape;1749;p50"/>
            <p:cNvSpPr/>
            <p:nvPr/>
          </p:nvSpPr>
          <p:spPr>
            <a:xfrm>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sp>
          <p:nvSpPr>
            <p:cNvPr id="1750" name="Google Shape;1750;p50"/>
            <p:cNvSpPr/>
            <p:nvPr/>
          </p:nvSpPr>
          <p:spPr>
            <a:xfrm rot="10800000">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grpSp>
      <p:grpSp>
        <p:nvGrpSpPr>
          <p:cNvPr id="1751" name="Google Shape;1751;p50"/>
          <p:cNvGrpSpPr/>
          <p:nvPr/>
        </p:nvGrpSpPr>
        <p:grpSpPr>
          <a:xfrm rot="5400000">
            <a:off x="4010523" y="789807"/>
            <a:ext cx="5028019" cy="5028021"/>
            <a:chOff x="1922507" y="1456034"/>
            <a:chExt cx="3456384" cy="3456384"/>
          </a:xfrm>
        </p:grpSpPr>
        <p:sp>
          <p:nvSpPr>
            <p:cNvPr id="1752" name="Google Shape;1752;p50"/>
            <p:cNvSpPr/>
            <p:nvPr/>
          </p:nvSpPr>
          <p:spPr>
            <a:xfrm>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sp>
          <p:nvSpPr>
            <p:cNvPr id="1753" name="Google Shape;1753;p50"/>
            <p:cNvSpPr/>
            <p:nvPr/>
          </p:nvSpPr>
          <p:spPr>
            <a:xfrm rot="10800000">
              <a:off x="1922507" y="1456034"/>
              <a:ext cx="3456384" cy="3456384"/>
            </a:xfrm>
            <a:prstGeom prst="pie">
              <a:avLst>
                <a:gd fmla="val 14394434" name="adj1"/>
                <a:gd fmla="val 16200000" name="adj2"/>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mbria"/>
                <a:ea typeface="Cambria"/>
                <a:cs typeface="Cambria"/>
                <a:sym typeface="Cambria"/>
              </a:endParaRPr>
            </a:p>
          </p:txBody>
        </p:sp>
      </p:grpSp>
      <p:sp>
        <p:nvSpPr>
          <p:cNvPr id="1754" name="Google Shape;1754;p50"/>
          <p:cNvSpPr/>
          <p:nvPr/>
        </p:nvSpPr>
        <p:spPr>
          <a:xfrm>
            <a:off x="4019991" y="781280"/>
            <a:ext cx="5027460" cy="502746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55" name="Google Shape;1755;p50"/>
          <p:cNvSpPr/>
          <p:nvPr/>
        </p:nvSpPr>
        <p:spPr>
          <a:xfrm>
            <a:off x="10635218" y="4632293"/>
            <a:ext cx="345058" cy="345057"/>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56" name="Google Shape;1756;p50"/>
          <p:cNvSpPr/>
          <p:nvPr/>
        </p:nvSpPr>
        <p:spPr>
          <a:xfrm>
            <a:off x="9393015" y="3545364"/>
            <a:ext cx="293299" cy="293298"/>
          </a:xfrm>
          <a:prstGeom prst="ellipse">
            <a:avLst/>
          </a:prstGeom>
          <a:solidFill>
            <a:schemeClr val="lt1">
              <a:alpha val="22745"/>
            </a:schemeClr>
          </a:solidFill>
          <a:ln cap="flat" cmpd="sng" w="9525">
            <a:solidFill>
              <a:schemeClr val="lt1">
                <a:alpha val="67843"/>
              </a:scheme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57" name="Google Shape;1757;p50"/>
          <p:cNvSpPr/>
          <p:nvPr/>
        </p:nvSpPr>
        <p:spPr>
          <a:xfrm>
            <a:off x="7521770" y="2530372"/>
            <a:ext cx="534836" cy="534836"/>
          </a:xfrm>
          <a:prstGeom prst="ellipse">
            <a:avLst/>
          </a:prstGeom>
          <a:solidFill>
            <a:schemeClr val="lt1">
              <a:alpha val="40784"/>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58" name="Google Shape;1758;p50"/>
          <p:cNvSpPr/>
          <p:nvPr/>
        </p:nvSpPr>
        <p:spPr>
          <a:xfrm>
            <a:off x="8858177" y="5305152"/>
            <a:ext cx="345059" cy="345057"/>
          </a:xfrm>
          <a:prstGeom prst="ellipse">
            <a:avLst/>
          </a:prstGeom>
          <a:solidFill>
            <a:schemeClr val="lt1">
              <a:alpha val="7843"/>
            </a:schemeClr>
          </a:solidFill>
          <a:ln cap="flat" cmpd="sng" w="9525">
            <a:solidFill>
              <a:schemeClr val="lt1">
                <a:alpha val="73725"/>
              </a:scheme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59" name="Google Shape;1759;p50"/>
          <p:cNvSpPr/>
          <p:nvPr/>
        </p:nvSpPr>
        <p:spPr>
          <a:xfrm>
            <a:off x="10566208" y="1958103"/>
            <a:ext cx="603849" cy="603849"/>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60" name="Google Shape;1760;p50"/>
          <p:cNvSpPr/>
          <p:nvPr/>
        </p:nvSpPr>
        <p:spPr>
          <a:xfrm>
            <a:off x="11152805" y="3924926"/>
            <a:ext cx="327804" cy="327803"/>
          </a:xfrm>
          <a:prstGeom prst="ellipse">
            <a:avLst/>
          </a:prstGeom>
          <a:solidFill>
            <a:schemeClr val="lt1">
              <a:alpha val="22745"/>
            </a:schemeClr>
          </a:solidFill>
          <a:ln cap="flat" cmpd="sng" w="9525">
            <a:solidFill>
              <a:schemeClr val="lt1">
                <a:alpha val="67843"/>
              </a:scheme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61" name="Google Shape;1761;p50"/>
          <p:cNvSpPr/>
          <p:nvPr/>
        </p:nvSpPr>
        <p:spPr>
          <a:xfrm>
            <a:off x="10479945" y="3545364"/>
            <a:ext cx="379562" cy="379562"/>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62" name="Google Shape;1762;p50"/>
          <p:cNvSpPr/>
          <p:nvPr/>
        </p:nvSpPr>
        <p:spPr>
          <a:xfrm>
            <a:off x="9203235" y="4321743"/>
            <a:ext cx="310551" cy="310550"/>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63" name="Google Shape;1763;p50"/>
          <p:cNvSpPr/>
          <p:nvPr/>
        </p:nvSpPr>
        <p:spPr>
          <a:xfrm>
            <a:off x="10065877" y="3096790"/>
            <a:ext cx="603849" cy="603849"/>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64" name="Google Shape;1764;p50"/>
          <p:cNvSpPr/>
          <p:nvPr/>
        </p:nvSpPr>
        <p:spPr>
          <a:xfrm>
            <a:off x="10980277" y="2924262"/>
            <a:ext cx="327804" cy="327803"/>
          </a:xfrm>
          <a:prstGeom prst="ellipse">
            <a:avLst/>
          </a:prstGeom>
          <a:solidFill>
            <a:schemeClr val="lt1">
              <a:alpha val="22745"/>
            </a:schemeClr>
          </a:solidFill>
          <a:ln cap="flat" cmpd="sng" w="9525">
            <a:solidFill>
              <a:schemeClr val="lt1">
                <a:alpha val="67843"/>
              </a:scheme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65" name="Google Shape;1765;p50"/>
          <p:cNvSpPr/>
          <p:nvPr/>
        </p:nvSpPr>
        <p:spPr>
          <a:xfrm>
            <a:off x="10014119" y="2596458"/>
            <a:ext cx="379562" cy="379562"/>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66" name="Google Shape;1766;p50"/>
          <p:cNvSpPr/>
          <p:nvPr/>
        </p:nvSpPr>
        <p:spPr>
          <a:xfrm>
            <a:off x="8409605" y="4770315"/>
            <a:ext cx="207034" cy="207033"/>
          </a:xfrm>
          <a:prstGeom prst="ellipse">
            <a:avLst/>
          </a:prstGeom>
          <a:solidFill>
            <a:schemeClr val="lt1">
              <a:alpha val="22745"/>
            </a:schemeClr>
          </a:solidFill>
          <a:ln cap="flat" cmpd="sng" w="9525">
            <a:solidFill>
              <a:schemeClr val="lt1">
                <a:alpha val="67843"/>
              </a:scheme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67" name="Google Shape;1767;p50"/>
          <p:cNvSpPr/>
          <p:nvPr/>
        </p:nvSpPr>
        <p:spPr>
          <a:xfrm>
            <a:off x="8685650" y="3252066"/>
            <a:ext cx="327804" cy="327803"/>
          </a:xfrm>
          <a:prstGeom prst="ellipse">
            <a:avLst/>
          </a:prstGeom>
          <a:solidFill>
            <a:schemeClr val="lt1">
              <a:alpha val="22745"/>
            </a:schemeClr>
          </a:solidFill>
          <a:ln cap="flat" cmpd="sng" w="9525">
            <a:solidFill>
              <a:schemeClr val="lt1">
                <a:alpha val="67843"/>
              </a:scheme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68" name="Google Shape;1768;p50"/>
          <p:cNvSpPr/>
          <p:nvPr/>
        </p:nvSpPr>
        <p:spPr>
          <a:xfrm>
            <a:off x="8426858" y="2475689"/>
            <a:ext cx="379562" cy="379562"/>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69" name="Google Shape;1769;p50"/>
          <p:cNvSpPr/>
          <p:nvPr/>
        </p:nvSpPr>
        <p:spPr>
          <a:xfrm>
            <a:off x="8047297" y="3200307"/>
            <a:ext cx="379562" cy="379562"/>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70" name="Google Shape;1770;p50"/>
          <p:cNvSpPr/>
          <p:nvPr/>
        </p:nvSpPr>
        <p:spPr>
          <a:xfrm>
            <a:off x="9910600" y="3924926"/>
            <a:ext cx="603849" cy="603849"/>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71" name="Google Shape;1771;p50"/>
          <p:cNvSpPr/>
          <p:nvPr/>
        </p:nvSpPr>
        <p:spPr>
          <a:xfrm>
            <a:off x="10911265" y="5512186"/>
            <a:ext cx="603849" cy="603849"/>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72" name="Google Shape;1772;p50"/>
          <p:cNvSpPr/>
          <p:nvPr/>
        </p:nvSpPr>
        <p:spPr>
          <a:xfrm>
            <a:off x="8927188" y="1785577"/>
            <a:ext cx="431322" cy="431320"/>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73" name="Google Shape;1773;p50"/>
          <p:cNvSpPr/>
          <p:nvPr/>
        </p:nvSpPr>
        <p:spPr>
          <a:xfrm>
            <a:off x="8150812" y="3873168"/>
            <a:ext cx="379562" cy="379562"/>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74" name="Google Shape;1774;p50"/>
          <p:cNvSpPr/>
          <p:nvPr/>
        </p:nvSpPr>
        <p:spPr>
          <a:xfrm>
            <a:off x="9945105" y="5339659"/>
            <a:ext cx="345058" cy="345057"/>
          </a:xfrm>
          <a:prstGeom prst="ellipse">
            <a:avLst/>
          </a:prstGeom>
          <a:solidFill>
            <a:schemeClr val="lt1">
              <a:alpha val="56862"/>
            </a:schemeClr>
          </a:solid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cxnSp>
        <p:nvCxnSpPr>
          <p:cNvPr id="1775" name="Google Shape;1775;p50"/>
          <p:cNvCxnSpPr/>
          <p:nvPr/>
        </p:nvCxnSpPr>
        <p:spPr>
          <a:xfrm>
            <a:off x="12504420" y="4245055"/>
            <a:ext cx="10023894" cy="0"/>
          </a:xfrm>
          <a:prstGeom prst="straightConnector1">
            <a:avLst/>
          </a:prstGeom>
          <a:noFill/>
          <a:ln cap="flat" cmpd="sng" w="12700">
            <a:solidFill>
              <a:schemeClr val="lt1">
                <a:alpha val="46666"/>
              </a:schemeClr>
            </a:solidFill>
            <a:prstDash val="solid"/>
            <a:miter lim="800000"/>
            <a:headEnd len="sm" w="sm" type="none"/>
            <a:tailEnd len="sm" w="sm" type="none"/>
          </a:ln>
        </p:spPr>
      </p:cxnSp>
      <p:cxnSp>
        <p:nvCxnSpPr>
          <p:cNvPr id="1776" name="Google Shape;1776;p50"/>
          <p:cNvCxnSpPr/>
          <p:nvPr/>
        </p:nvCxnSpPr>
        <p:spPr>
          <a:xfrm rot="10800000">
            <a:off x="-7641409" y="556517"/>
            <a:ext cx="7953829" cy="0"/>
          </a:xfrm>
          <a:prstGeom prst="straightConnector1">
            <a:avLst/>
          </a:prstGeom>
          <a:noFill/>
          <a:ln cap="flat" cmpd="sng" w="9525">
            <a:solidFill>
              <a:schemeClr val="lt1">
                <a:alpha val="46666"/>
              </a:schemeClr>
            </a:solidFill>
            <a:prstDash val="solid"/>
            <a:miter lim="800000"/>
            <a:headEnd len="sm" w="sm" type="none"/>
            <a:tailEnd len="sm" w="sm" type="none"/>
          </a:ln>
        </p:spPr>
      </p:cxnSp>
      <p:cxnSp>
        <p:nvCxnSpPr>
          <p:cNvPr id="1777" name="Google Shape;1777;p50"/>
          <p:cNvCxnSpPr/>
          <p:nvPr/>
        </p:nvCxnSpPr>
        <p:spPr>
          <a:xfrm rot="10800000">
            <a:off x="-6265077" y="4979110"/>
            <a:ext cx="6577497" cy="0"/>
          </a:xfrm>
          <a:prstGeom prst="straightConnector1">
            <a:avLst/>
          </a:prstGeom>
          <a:noFill/>
          <a:ln cap="flat" cmpd="sng" w="12700">
            <a:solidFill>
              <a:schemeClr val="lt1">
                <a:alpha val="46666"/>
              </a:schemeClr>
            </a:solidFill>
            <a:prstDash val="solid"/>
            <a:miter lim="800000"/>
            <a:headEnd len="sm" w="sm" type="none"/>
            <a:tailEnd len="sm" w="sm" type="none"/>
          </a:ln>
        </p:spPr>
      </p:cxnSp>
      <p:cxnSp>
        <p:nvCxnSpPr>
          <p:cNvPr id="1778" name="Google Shape;1778;p50"/>
          <p:cNvCxnSpPr/>
          <p:nvPr/>
        </p:nvCxnSpPr>
        <p:spPr>
          <a:xfrm>
            <a:off x="12504420" y="2032797"/>
            <a:ext cx="6096000" cy="0"/>
          </a:xfrm>
          <a:prstGeom prst="straightConnector1">
            <a:avLst/>
          </a:prstGeom>
          <a:noFill/>
          <a:ln cap="flat" cmpd="sng" w="9525">
            <a:solidFill>
              <a:schemeClr val="lt1">
                <a:alpha val="46666"/>
              </a:schemeClr>
            </a:solidFill>
            <a:prstDash val="solid"/>
            <a:miter lim="800000"/>
            <a:headEnd len="sm" w="sm" type="none"/>
            <a:tailEnd len="sm" w="sm" type="none"/>
          </a:ln>
        </p:spPr>
      </p:cxnSp>
      <p:cxnSp>
        <p:nvCxnSpPr>
          <p:cNvPr id="1779" name="Google Shape;1779;p50"/>
          <p:cNvCxnSpPr/>
          <p:nvPr/>
        </p:nvCxnSpPr>
        <p:spPr>
          <a:xfrm rot="10800000">
            <a:off x="-7209257" y="3238799"/>
            <a:ext cx="7521678" cy="0"/>
          </a:xfrm>
          <a:prstGeom prst="straightConnector1">
            <a:avLst/>
          </a:prstGeom>
          <a:noFill/>
          <a:ln cap="flat" cmpd="sng" w="19050">
            <a:solidFill>
              <a:schemeClr val="lt1">
                <a:alpha val="23921"/>
              </a:schemeClr>
            </a:solidFill>
            <a:prstDash val="solid"/>
            <a:miter lim="800000"/>
            <a:headEnd len="sm" w="sm" type="none"/>
            <a:tailEnd len="sm" w="sm" type="none"/>
          </a:ln>
        </p:spPr>
      </p:cxnSp>
      <p:sp>
        <p:nvSpPr>
          <p:cNvPr id="1780" name="Google Shape;1780;p50"/>
          <p:cNvSpPr/>
          <p:nvPr/>
        </p:nvSpPr>
        <p:spPr>
          <a:xfrm>
            <a:off x="8802907" y="6270881"/>
            <a:ext cx="461792" cy="461792"/>
          </a:xfrm>
          <a:prstGeom prst="ellipse">
            <a:avLst/>
          </a:prstGeom>
          <a:solidFill>
            <a:schemeClr val="lt1">
              <a:alpha val="42745"/>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81" name="Google Shape;1781;p50"/>
          <p:cNvSpPr/>
          <p:nvPr/>
        </p:nvSpPr>
        <p:spPr>
          <a:xfrm>
            <a:off x="7537716" y="5997143"/>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82" name="Google Shape;1782;p50"/>
          <p:cNvSpPr/>
          <p:nvPr/>
        </p:nvSpPr>
        <p:spPr>
          <a:xfrm>
            <a:off x="6602004" y="4906275"/>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83" name="Google Shape;1783;p50"/>
          <p:cNvSpPr/>
          <p:nvPr/>
        </p:nvSpPr>
        <p:spPr>
          <a:xfrm>
            <a:off x="7823012" y="5338105"/>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84" name="Google Shape;1784;p50"/>
          <p:cNvSpPr/>
          <p:nvPr/>
        </p:nvSpPr>
        <p:spPr>
          <a:xfrm>
            <a:off x="8188590" y="6260669"/>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85" name="Google Shape;1785;p50"/>
          <p:cNvSpPr/>
          <p:nvPr/>
        </p:nvSpPr>
        <p:spPr>
          <a:xfrm>
            <a:off x="6968646" y="6607413"/>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86" name="Google Shape;1786;p50"/>
          <p:cNvSpPr/>
          <p:nvPr/>
        </p:nvSpPr>
        <p:spPr>
          <a:xfrm>
            <a:off x="10637490" y="5991249"/>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87" name="Google Shape;1787;p50"/>
          <p:cNvSpPr/>
          <p:nvPr/>
        </p:nvSpPr>
        <p:spPr>
          <a:xfrm>
            <a:off x="9389261" y="6400942"/>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88" name="Google Shape;1788;p50"/>
          <p:cNvSpPr/>
          <p:nvPr/>
        </p:nvSpPr>
        <p:spPr>
          <a:xfrm>
            <a:off x="12669489" y="6194449"/>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89" name="Google Shape;1789;p50"/>
          <p:cNvSpPr/>
          <p:nvPr/>
        </p:nvSpPr>
        <p:spPr>
          <a:xfrm>
            <a:off x="14570863" y="6136393"/>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90" name="Google Shape;1790;p50"/>
          <p:cNvSpPr/>
          <p:nvPr/>
        </p:nvSpPr>
        <p:spPr>
          <a:xfrm>
            <a:off x="13583891" y="6296050"/>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91" name="Google Shape;1791;p50"/>
          <p:cNvSpPr/>
          <p:nvPr/>
        </p:nvSpPr>
        <p:spPr>
          <a:xfrm>
            <a:off x="8380911" y="5309954"/>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92" name="Google Shape;1792;p50"/>
          <p:cNvSpPr/>
          <p:nvPr/>
        </p:nvSpPr>
        <p:spPr>
          <a:xfrm>
            <a:off x="9056733" y="5409740"/>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93" name="Google Shape;1793;p50"/>
          <p:cNvSpPr/>
          <p:nvPr/>
        </p:nvSpPr>
        <p:spPr>
          <a:xfrm>
            <a:off x="10675983" y="6471903"/>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94" name="Google Shape;1794;p50"/>
          <p:cNvSpPr/>
          <p:nvPr/>
        </p:nvSpPr>
        <p:spPr>
          <a:xfrm>
            <a:off x="9605554" y="4966953"/>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95" name="Google Shape;1795;p50"/>
          <p:cNvSpPr/>
          <p:nvPr/>
        </p:nvSpPr>
        <p:spPr>
          <a:xfrm>
            <a:off x="11337290" y="6102595"/>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96" name="Google Shape;1796;p50"/>
          <p:cNvSpPr/>
          <p:nvPr/>
        </p:nvSpPr>
        <p:spPr>
          <a:xfrm>
            <a:off x="9945644" y="5805153"/>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97" name="Google Shape;1797;p50"/>
          <p:cNvSpPr/>
          <p:nvPr/>
        </p:nvSpPr>
        <p:spPr>
          <a:xfrm>
            <a:off x="6161043" y="4527896"/>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98" name="Google Shape;1798;p50"/>
          <p:cNvSpPr/>
          <p:nvPr/>
        </p:nvSpPr>
        <p:spPr>
          <a:xfrm>
            <a:off x="6632114" y="5447167"/>
            <a:ext cx="461792" cy="461792"/>
          </a:xfrm>
          <a:prstGeom prst="ellipse">
            <a:avLst/>
          </a:prstGeom>
          <a:solidFill>
            <a:schemeClr val="lt1">
              <a:alpha val="42745"/>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799" name="Google Shape;1799;p50"/>
          <p:cNvSpPr/>
          <p:nvPr/>
        </p:nvSpPr>
        <p:spPr>
          <a:xfrm>
            <a:off x="12556664" y="6548339"/>
            <a:ext cx="461792" cy="461792"/>
          </a:xfrm>
          <a:prstGeom prst="ellipse">
            <a:avLst/>
          </a:prstGeom>
          <a:solidFill>
            <a:schemeClr val="lt1">
              <a:alpha val="42745"/>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00" name="Google Shape;1800;p50"/>
          <p:cNvSpPr/>
          <p:nvPr/>
        </p:nvSpPr>
        <p:spPr>
          <a:xfrm>
            <a:off x="6632114" y="6037717"/>
            <a:ext cx="461792" cy="461792"/>
          </a:xfrm>
          <a:prstGeom prst="ellipse">
            <a:avLst/>
          </a:prstGeom>
          <a:solidFill>
            <a:schemeClr val="lt1">
              <a:alpha val="42745"/>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01" name="Google Shape;1801;p50"/>
          <p:cNvSpPr/>
          <p:nvPr/>
        </p:nvSpPr>
        <p:spPr>
          <a:xfrm>
            <a:off x="12955877" y="6311042"/>
            <a:ext cx="343644" cy="343644"/>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02" name="Google Shape;1802;p50"/>
          <p:cNvSpPr/>
          <p:nvPr/>
        </p:nvSpPr>
        <p:spPr>
          <a:xfrm>
            <a:off x="9195078" y="5861619"/>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03" name="Google Shape;1803;p50"/>
          <p:cNvSpPr/>
          <p:nvPr/>
        </p:nvSpPr>
        <p:spPr>
          <a:xfrm>
            <a:off x="8111617" y="5845244"/>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04" name="Google Shape;1804;p50"/>
          <p:cNvSpPr/>
          <p:nvPr/>
        </p:nvSpPr>
        <p:spPr>
          <a:xfrm>
            <a:off x="8958834" y="4650727"/>
            <a:ext cx="614664" cy="614664"/>
          </a:xfrm>
          <a:prstGeom prst="ellipse">
            <a:avLst/>
          </a:prstGeom>
          <a:solidFill>
            <a:schemeClr val="lt1">
              <a:alpha val="15686"/>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05" name="Google Shape;1805;p50"/>
          <p:cNvSpPr/>
          <p:nvPr/>
        </p:nvSpPr>
        <p:spPr>
          <a:xfrm>
            <a:off x="10371601" y="6317443"/>
            <a:ext cx="461792" cy="461792"/>
          </a:xfrm>
          <a:prstGeom prst="ellipse">
            <a:avLst/>
          </a:prstGeom>
          <a:solidFill>
            <a:schemeClr val="lt1">
              <a:alpha val="42745"/>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06" name="Google Shape;1806;p50"/>
          <p:cNvSpPr/>
          <p:nvPr/>
        </p:nvSpPr>
        <p:spPr>
          <a:xfrm>
            <a:off x="12050275" y="6351616"/>
            <a:ext cx="461792" cy="461792"/>
          </a:xfrm>
          <a:prstGeom prst="ellipse">
            <a:avLst/>
          </a:prstGeom>
          <a:solidFill>
            <a:schemeClr val="lt1">
              <a:alpha val="42745"/>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07" name="Google Shape;1807;p50"/>
          <p:cNvSpPr/>
          <p:nvPr/>
        </p:nvSpPr>
        <p:spPr>
          <a:xfrm>
            <a:off x="11627479" y="5968514"/>
            <a:ext cx="412942" cy="412942"/>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08" name="Google Shape;1808;p50"/>
          <p:cNvSpPr/>
          <p:nvPr/>
        </p:nvSpPr>
        <p:spPr>
          <a:xfrm>
            <a:off x="6727526" y="5694191"/>
            <a:ext cx="412942" cy="412942"/>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09" name="Google Shape;1809;p50"/>
          <p:cNvSpPr/>
          <p:nvPr/>
        </p:nvSpPr>
        <p:spPr>
          <a:xfrm>
            <a:off x="13029997" y="6572764"/>
            <a:ext cx="412942" cy="412942"/>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10" name="Google Shape;1810;p50"/>
          <p:cNvSpPr/>
          <p:nvPr/>
        </p:nvSpPr>
        <p:spPr>
          <a:xfrm>
            <a:off x="7568251" y="6572764"/>
            <a:ext cx="412942" cy="412942"/>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11" name="Google Shape;1811;p50"/>
          <p:cNvSpPr/>
          <p:nvPr/>
        </p:nvSpPr>
        <p:spPr>
          <a:xfrm>
            <a:off x="12548168" y="4750616"/>
            <a:ext cx="412942" cy="412942"/>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12" name="Google Shape;1812;p50"/>
          <p:cNvSpPr/>
          <p:nvPr/>
        </p:nvSpPr>
        <p:spPr>
          <a:xfrm>
            <a:off x="8272087" y="4814739"/>
            <a:ext cx="412942" cy="412942"/>
          </a:xfrm>
          <a:prstGeom prst="ellipse">
            <a:avLst/>
          </a:prstGeom>
          <a:solidFill>
            <a:schemeClr val="lt1">
              <a:alpha val="60784"/>
            </a:schemeClr>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13" name="Google Shape;1813;p50"/>
          <p:cNvSpPr/>
          <p:nvPr/>
        </p:nvSpPr>
        <p:spPr>
          <a:xfrm>
            <a:off x="8575599" y="6228730"/>
            <a:ext cx="147210" cy="147210"/>
          </a:xfrm>
          <a:prstGeom prst="ellipse">
            <a:avLst/>
          </a:prstGeom>
          <a:solidFill>
            <a:schemeClr val="lt1">
              <a:alpha val="4274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14" name="Google Shape;1814;p50"/>
          <p:cNvSpPr/>
          <p:nvPr/>
        </p:nvSpPr>
        <p:spPr>
          <a:xfrm>
            <a:off x="9092599" y="6822783"/>
            <a:ext cx="183328" cy="18332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15" name="Google Shape;1815;p50"/>
          <p:cNvSpPr/>
          <p:nvPr/>
        </p:nvSpPr>
        <p:spPr>
          <a:xfrm>
            <a:off x="6313243" y="6451323"/>
            <a:ext cx="327912" cy="327912"/>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16" name="Google Shape;1816;p50"/>
          <p:cNvSpPr/>
          <p:nvPr/>
        </p:nvSpPr>
        <p:spPr>
          <a:xfrm>
            <a:off x="9377895" y="6163745"/>
            <a:ext cx="183328" cy="18332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17" name="Google Shape;1817;p50"/>
          <p:cNvSpPr/>
          <p:nvPr/>
        </p:nvSpPr>
        <p:spPr>
          <a:xfrm>
            <a:off x="7933723" y="6190959"/>
            <a:ext cx="183328" cy="18332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18" name="Google Shape;1818;p50"/>
          <p:cNvSpPr/>
          <p:nvPr/>
        </p:nvSpPr>
        <p:spPr>
          <a:xfrm>
            <a:off x="10320221" y="6669688"/>
            <a:ext cx="109547" cy="109547"/>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19" name="Google Shape;1819;p50"/>
          <p:cNvSpPr/>
          <p:nvPr/>
        </p:nvSpPr>
        <p:spPr>
          <a:xfrm>
            <a:off x="6713779" y="6537703"/>
            <a:ext cx="183328" cy="18332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20" name="Google Shape;1820;p50"/>
          <p:cNvSpPr/>
          <p:nvPr/>
        </p:nvSpPr>
        <p:spPr>
          <a:xfrm>
            <a:off x="11468473" y="5265432"/>
            <a:ext cx="109547" cy="109547"/>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21" name="Google Shape;1821;p50"/>
          <p:cNvSpPr/>
          <p:nvPr/>
        </p:nvSpPr>
        <p:spPr>
          <a:xfrm>
            <a:off x="9134394" y="6331232"/>
            <a:ext cx="109547" cy="109547"/>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22" name="Google Shape;1822;p50"/>
          <p:cNvSpPr/>
          <p:nvPr/>
        </p:nvSpPr>
        <p:spPr>
          <a:xfrm>
            <a:off x="9999012" y="6198812"/>
            <a:ext cx="327912" cy="327912"/>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23" name="Google Shape;1823;p50"/>
          <p:cNvSpPr/>
          <p:nvPr/>
        </p:nvSpPr>
        <p:spPr>
          <a:xfrm>
            <a:off x="10674834" y="6298598"/>
            <a:ext cx="195943" cy="195943"/>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24" name="Google Shape;1824;p50"/>
          <p:cNvSpPr/>
          <p:nvPr/>
        </p:nvSpPr>
        <p:spPr>
          <a:xfrm>
            <a:off x="10389084" y="5199704"/>
            <a:ext cx="195943" cy="195943"/>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25" name="Google Shape;1825;p50"/>
          <p:cNvSpPr/>
          <p:nvPr/>
        </p:nvSpPr>
        <p:spPr>
          <a:xfrm>
            <a:off x="9316793" y="6512001"/>
            <a:ext cx="195943" cy="195943"/>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26" name="Google Shape;1826;p50"/>
          <p:cNvSpPr/>
          <p:nvPr/>
        </p:nvSpPr>
        <p:spPr>
          <a:xfrm>
            <a:off x="10839845" y="5142554"/>
            <a:ext cx="195943" cy="195943"/>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27" name="Google Shape;1827;p50"/>
          <p:cNvSpPr/>
          <p:nvPr/>
        </p:nvSpPr>
        <p:spPr>
          <a:xfrm>
            <a:off x="7140468" y="5807151"/>
            <a:ext cx="327912" cy="327912"/>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28" name="Google Shape;1828;p50"/>
          <p:cNvSpPr/>
          <p:nvPr/>
        </p:nvSpPr>
        <p:spPr>
          <a:xfrm>
            <a:off x="5872282" y="6072944"/>
            <a:ext cx="327912" cy="327912"/>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29" name="Google Shape;1829;p50"/>
          <p:cNvSpPr/>
          <p:nvPr/>
        </p:nvSpPr>
        <p:spPr>
          <a:xfrm>
            <a:off x="10722758" y="5832606"/>
            <a:ext cx="147210" cy="147210"/>
          </a:xfrm>
          <a:prstGeom prst="ellipse">
            <a:avLst/>
          </a:prstGeom>
          <a:solidFill>
            <a:schemeClr val="lt1">
              <a:alpha val="4274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30" name="Google Shape;1830;p50"/>
          <p:cNvSpPr/>
          <p:nvPr/>
        </p:nvSpPr>
        <p:spPr>
          <a:xfrm>
            <a:off x="8214556" y="6300366"/>
            <a:ext cx="246358" cy="246358"/>
          </a:xfrm>
          <a:prstGeom prst="ellipse">
            <a:avLst/>
          </a:prstGeom>
          <a:solidFill>
            <a:schemeClr val="lt1">
              <a:alpha val="4274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31" name="Google Shape;1831;p50"/>
          <p:cNvSpPr/>
          <p:nvPr/>
        </p:nvSpPr>
        <p:spPr>
          <a:xfrm>
            <a:off x="10652956" y="5987159"/>
            <a:ext cx="147210" cy="147210"/>
          </a:xfrm>
          <a:prstGeom prst="ellipse">
            <a:avLst/>
          </a:prstGeom>
          <a:solidFill>
            <a:schemeClr val="lt1">
              <a:alpha val="4274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32" name="Google Shape;1832;p50"/>
          <p:cNvSpPr/>
          <p:nvPr/>
        </p:nvSpPr>
        <p:spPr>
          <a:xfrm>
            <a:off x="6404806" y="5995566"/>
            <a:ext cx="246358" cy="246358"/>
          </a:xfrm>
          <a:prstGeom prst="ellipse">
            <a:avLst/>
          </a:prstGeom>
          <a:solidFill>
            <a:schemeClr val="lt1">
              <a:alpha val="4274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33" name="Google Shape;1833;p50"/>
          <p:cNvSpPr/>
          <p:nvPr/>
        </p:nvSpPr>
        <p:spPr>
          <a:xfrm>
            <a:off x="10813179" y="6750477"/>
            <a:ext cx="195943" cy="195943"/>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34" name="Google Shape;1834;p50"/>
          <p:cNvSpPr/>
          <p:nvPr/>
        </p:nvSpPr>
        <p:spPr>
          <a:xfrm>
            <a:off x="7919968" y="5838752"/>
            <a:ext cx="327912" cy="327912"/>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35" name="Google Shape;1835;p50"/>
          <p:cNvSpPr/>
          <p:nvPr/>
        </p:nvSpPr>
        <p:spPr>
          <a:xfrm>
            <a:off x="8670073" y="6195775"/>
            <a:ext cx="195943" cy="195943"/>
          </a:xfrm>
          <a:prstGeom prst="ellipse">
            <a:avLst/>
          </a:prstGeom>
          <a:solidFill>
            <a:schemeClr val="lt1">
              <a:alpha val="15686"/>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36" name="Google Shape;1836;p50"/>
          <p:cNvSpPr/>
          <p:nvPr/>
        </p:nvSpPr>
        <p:spPr>
          <a:xfrm>
            <a:off x="10683352" y="6080977"/>
            <a:ext cx="147210" cy="147210"/>
          </a:xfrm>
          <a:prstGeom prst="ellipse">
            <a:avLst/>
          </a:prstGeom>
          <a:solidFill>
            <a:schemeClr val="lt1">
              <a:alpha val="4274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37" name="Google Shape;1837;p50"/>
          <p:cNvSpPr/>
          <p:nvPr/>
        </p:nvSpPr>
        <p:spPr>
          <a:xfrm>
            <a:off x="11230143" y="5619185"/>
            <a:ext cx="147210" cy="147210"/>
          </a:xfrm>
          <a:prstGeom prst="ellipse">
            <a:avLst/>
          </a:prstGeom>
          <a:solidFill>
            <a:schemeClr val="lt1">
              <a:alpha val="4274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38" name="Google Shape;1838;p50"/>
          <p:cNvSpPr/>
          <p:nvPr/>
        </p:nvSpPr>
        <p:spPr>
          <a:xfrm>
            <a:off x="9044618" y="6725689"/>
            <a:ext cx="131638" cy="13163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39" name="Google Shape;1839;p50"/>
          <p:cNvSpPr/>
          <p:nvPr/>
        </p:nvSpPr>
        <p:spPr>
          <a:xfrm>
            <a:off x="8298573" y="6535995"/>
            <a:ext cx="220298" cy="22029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40" name="Google Shape;1840;p50"/>
          <p:cNvSpPr/>
          <p:nvPr/>
        </p:nvSpPr>
        <p:spPr>
          <a:xfrm>
            <a:off x="11348362" y="6069582"/>
            <a:ext cx="131638" cy="13163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41" name="Google Shape;1841;p50"/>
          <p:cNvSpPr/>
          <p:nvPr/>
        </p:nvSpPr>
        <p:spPr>
          <a:xfrm>
            <a:off x="7329548" y="6519218"/>
            <a:ext cx="220298" cy="22029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42" name="Google Shape;1842;p50"/>
          <p:cNvSpPr/>
          <p:nvPr/>
        </p:nvSpPr>
        <p:spPr>
          <a:xfrm>
            <a:off x="8442814" y="6725689"/>
            <a:ext cx="131638" cy="13163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43" name="Google Shape;1843;p50"/>
          <p:cNvSpPr/>
          <p:nvPr/>
        </p:nvSpPr>
        <p:spPr>
          <a:xfrm>
            <a:off x="7936272" y="6312733"/>
            <a:ext cx="220298" cy="220298"/>
          </a:xfrm>
          <a:prstGeom prst="ellipse">
            <a:avLst/>
          </a:prstGeom>
          <a:solidFill>
            <a:schemeClr val="lt1">
              <a:alpha val="6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44" name="Google Shape;1844;p50"/>
          <p:cNvSpPr/>
          <p:nvPr/>
        </p:nvSpPr>
        <p:spPr>
          <a:xfrm>
            <a:off x="9609318" y="5892736"/>
            <a:ext cx="1973942" cy="1973942"/>
          </a:xfrm>
          <a:prstGeom prst="ellipse">
            <a:avLst/>
          </a:prstGeom>
          <a:gradFill>
            <a:gsLst>
              <a:gs pos="0">
                <a:srgbClr val="FFFFFF">
                  <a:alpha val="0"/>
                </a:srgbClr>
              </a:gs>
              <a:gs pos="55000">
                <a:srgbClr val="FFFFFF">
                  <a:alpha val="0"/>
                </a:srgbClr>
              </a:gs>
              <a:gs pos="100000">
                <a:srgbClr val="FFFFFF">
                  <a:alpha val="62745"/>
                </a:srgbClr>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45" name="Google Shape;1845;p50"/>
          <p:cNvSpPr/>
          <p:nvPr/>
        </p:nvSpPr>
        <p:spPr>
          <a:xfrm>
            <a:off x="13442967" y="4556720"/>
            <a:ext cx="928980" cy="92898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mbria"/>
              <a:ea typeface="Cambria"/>
              <a:cs typeface="Cambria"/>
              <a:sym typeface="Cambria"/>
            </a:endParaRPr>
          </a:p>
        </p:txBody>
      </p:sp>
      <p:sp>
        <p:nvSpPr>
          <p:cNvPr id="1846" name="Google Shape;1846;p50"/>
          <p:cNvSpPr txBox="1"/>
          <p:nvPr/>
        </p:nvSpPr>
        <p:spPr>
          <a:xfrm>
            <a:off x="4185783" y="3444289"/>
            <a:ext cx="4704523" cy="132343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i="1" lang="tr-TR" sz="4000">
                <a:solidFill>
                  <a:srgbClr val="31756F"/>
                </a:solidFill>
                <a:latin typeface="Cambria"/>
                <a:ea typeface="Cambria"/>
                <a:cs typeface="Cambria"/>
                <a:sym typeface="Cambria"/>
              </a:rPr>
              <a:t>Feather </a:t>
            </a:r>
            <a:endParaRPr/>
          </a:p>
          <a:p>
            <a:pPr indent="0" lvl="0" marL="0" marR="0" rtl="0" algn="ctr">
              <a:spcBef>
                <a:spcPts val="0"/>
              </a:spcBef>
              <a:spcAft>
                <a:spcPts val="0"/>
              </a:spcAft>
              <a:buNone/>
            </a:pPr>
            <a:r>
              <a:rPr i="1" lang="tr-TR" sz="4000">
                <a:solidFill>
                  <a:srgbClr val="31756F"/>
                </a:solidFill>
                <a:latin typeface="Cambria"/>
                <a:ea typeface="Cambria"/>
                <a:cs typeface="Cambria"/>
                <a:sym typeface="Cambria"/>
              </a:rPr>
              <a:t>Presentation template</a:t>
            </a:r>
            <a:endParaRPr i="1" sz="4000">
              <a:solidFill>
                <a:srgbClr val="31756F"/>
              </a:solidFill>
              <a:latin typeface="Cambria"/>
              <a:ea typeface="Cambria"/>
              <a:cs typeface="Cambria"/>
              <a:sym typeface="Cambria"/>
            </a:endParaRPr>
          </a:p>
        </p:txBody>
      </p:sp>
      <p:sp>
        <p:nvSpPr>
          <p:cNvPr id="1847" name="Google Shape;1847;p50"/>
          <p:cNvSpPr txBox="1"/>
          <p:nvPr/>
        </p:nvSpPr>
        <p:spPr>
          <a:xfrm>
            <a:off x="3592931" y="1923254"/>
            <a:ext cx="6012623" cy="14465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8800">
                <a:solidFill>
                  <a:srgbClr val="F2F2F2"/>
                </a:solidFill>
                <a:latin typeface="Cambria"/>
                <a:ea typeface="Cambria"/>
                <a:cs typeface="Cambria"/>
                <a:sym typeface="Cambria"/>
              </a:rPr>
              <a:t>Thanks!</a:t>
            </a:r>
            <a:endParaRPr b="1" sz="8800">
              <a:solidFill>
                <a:srgbClr val="F2F2F2"/>
              </a:solidFill>
              <a:latin typeface="Cambria"/>
              <a:ea typeface="Cambria"/>
              <a:cs typeface="Cambria"/>
              <a:sym typeface="Cambria"/>
            </a:endParaRPr>
          </a:p>
        </p:txBody>
      </p:sp>
      <p:sp>
        <p:nvSpPr>
          <p:cNvPr id="1848" name="Google Shape;1848;p50"/>
          <p:cNvSpPr/>
          <p:nvPr/>
        </p:nvSpPr>
        <p:spPr>
          <a:xfrm>
            <a:off x="5087760" y="6259068"/>
            <a:ext cx="2780763" cy="3870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rgbClr val="595959"/>
                </a:solidFill>
                <a:latin typeface="Cambria"/>
                <a:ea typeface="Cambria"/>
                <a:cs typeface="Cambria"/>
                <a:sym typeface="Cambria"/>
              </a:rPr>
              <a:t>GoogleSlides</a:t>
            </a:r>
            <a:r>
              <a:rPr lang="tr-TR" sz="1600">
                <a:solidFill>
                  <a:srgbClr val="595959"/>
                </a:solidFill>
                <a:latin typeface="Cambria"/>
                <a:ea typeface="Cambria"/>
                <a:cs typeface="Cambria"/>
                <a:sym typeface="Cambria"/>
              </a:rPr>
              <a:t>.org</a:t>
            </a:r>
            <a:endParaRPr sz="1600">
              <a:solidFill>
                <a:srgbClr val="595959"/>
              </a:solidFill>
              <a:latin typeface="Cambria"/>
              <a:ea typeface="Cambria"/>
              <a:cs typeface="Cambria"/>
              <a:sym typeface="Cambria"/>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xit" presetID="10" presetSubtype="0">
                                  <p:stCondLst>
                                    <p:cond delay="0"/>
                                  </p:stCondLst>
                                  <p:childTnLst>
                                    <p:animEffect filter="fade" transition="out">
                                      <p:cBhvr>
                                        <p:cTn dur="996"/>
                                        <p:tgtEl>
                                          <p:spTgt spid="1630"/>
                                        </p:tgtEl>
                                      </p:cBhvr>
                                    </p:animEffect>
                                    <p:set>
                                      <p:cBhvr>
                                        <p:cTn dur="1" fill="hold">
                                          <p:stCondLst>
                                            <p:cond delay="996"/>
                                          </p:stCondLst>
                                        </p:cTn>
                                        <p:tgtEl>
                                          <p:spTgt spid="1630"/>
                                        </p:tgtEl>
                                        <p:attrNameLst>
                                          <p:attrName>style.visibility</p:attrName>
                                        </p:attrNameLst>
                                      </p:cBhvr>
                                      <p:to>
                                        <p:strVal val="hidden"/>
                                      </p:to>
                                    </p:set>
                                  </p:childTnLst>
                                </p:cTn>
                              </p:par>
                              <p:par>
                                <p:cTn fill="hold" nodeType="withEffect" presetClass="entr" presetID="10" presetSubtype="0">
                                  <p:stCondLst>
                                    <p:cond delay="0"/>
                                  </p:stCondLst>
                                  <p:childTnLst>
                                    <p:set>
                                      <p:cBhvr>
                                        <p:cTn dur="1" fill="hold">
                                          <p:stCondLst>
                                            <p:cond delay="0"/>
                                          </p:stCondLst>
                                        </p:cTn>
                                        <p:tgtEl>
                                          <p:spTgt spid="1635"/>
                                        </p:tgtEl>
                                        <p:attrNameLst>
                                          <p:attrName>style.visibility</p:attrName>
                                        </p:attrNameLst>
                                      </p:cBhvr>
                                      <p:to>
                                        <p:strVal val="visible"/>
                                      </p:to>
                                    </p:set>
                                    <p:animEffect filter="fade" transition="in">
                                      <p:cBhvr>
                                        <p:cTn dur="1350"/>
                                        <p:tgtEl>
                                          <p:spTgt spid="1635"/>
                                        </p:tgtEl>
                                      </p:cBhvr>
                                    </p:animEffect>
                                  </p:childTnLst>
                                </p:cTn>
                              </p:par>
                              <p:par>
                                <p:cTn fill="hold" nodeType="withEffect" presetClass="emph" presetID="8" presetSubtype="0">
                                  <p:stCondLst>
                                    <p:cond delay="0"/>
                                  </p:stCondLst>
                                  <p:childTnLst>
                                    <p:animRot by="-21600000">
                                      <p:cBhvr>
                                        <p:cTn dur="1350" fill="hold"/>
                                        <p:tgtEl>
                                          <p:spTgt spid="1635"/>
                                        </p:tgtEl>
                                        <p:attrNameLst>
                                          <p:attrName>r</p:attrName>
                                        </p:attrNameLst>
                                      </p:cBhvr>
                                    </p:animRot>
                                  </p:childTnLst>
                                </p:cTn>
                              </p:par>
                              <p:par>
                                <p:cTn fill="hold" nodeType="withEffect" presetClass="emph" presetID="8" presetSubtype="0">
                                  <p:stCondLst>
                                    <p:cond delay="0"/>
                                  </p:stCondLst>
                                  <p:childTnLst>
                                    <p:animRot by="-21600000">
                                      <p:cBhvr>
                                        <p:cTn dur="2000" fill="hold"/>
                                        <p:tgtEl>
                                          <p:spTgt spid="1635"/>
                                        </p:tgtEl>
                                        <p:attrNameLst>
                                          <p:attrName>r</p:attrName>
                                        </p:attrNameLst>
                                      </p:cBhvr>
                                    </p:animRot>
                                  </p:childTnLst>
                                </p:cTn>
                              </p:par>
                              <p:par>
                                <p:cTn fill="hold" nodeType="withEffect" presetClass="emph" presetID="8" presetSubtype="0">
                                  <p:stCondLst>
                                    <p:cond delay="0"/>
                                  </p:stCondLst>
                                  <p:childTnLst>
                                    <p:animRot by="-21600000">
                                      <p:cBhvr>
                                        <p:cTn dur="2000" fill="hold"/>
                                        <p:tgtEl>
                                          <p:spTgt spid="1635"/>
                                        </p:tgtEl>
                                        <p:attrNameLst>
                                          <p:attrName>r</p:attrName>
                                        </p:attrNameLst>
                                      </p:cBhvr>
                                    </p:animRot>
                                  </p:childTnLst>
                                </p:cTn>
                              </p:par>
                              <p:par>
                                <p:cTn fill="hold" nodeType="withEffect" presetClass="entr" presetID="23" presetSubtype="16">
                                  <p:stCondLst>
                                    <p:cond delay="200"/>
                                  </p:stCondLst>
                                  <p:childTnLst>
                                    <p:set>
                                      <p:cBhvr>
                                        <p:cTn dur="1" fill="hold">
                                          <p:stCondLst>
                                            <p:cond delay="0"/>
                                          </p:stCondLst>
                                        </p:cTn>
                                        <p:tgtEl>
                                          <p:spTgt spid="1642"/>
                                        </p:tgtEl>
                                        <p:attrNameLst>
                                          <p:attrName>style.visibility</p:attrName>
                                        </p:attrNameLst>
                                      </p:cBhvr>
                                      <p:to>
                                        <p:strVal val="visible"/>
                                      </p:to>
                                    </p:set>
                                    <p:anim calcmode="lin" valueType="num">
                                      <p:cBhvr additive="base">
                                        <p:cTn dur="250"/>
                                        <p:tgtEl>
                                          <p:spTgt spid="1642"/>
                                        </p:tgtEl>
                                        <p:attrNameLst>
                                          <p:attrName>ppt_w</p:attrName>
                                        </p:attrNameLst>
                                      </p:cBhvr>
                                      <p:tavLst>
                                        <p:tav fmla="" tm="0">
                                          <p:val>
                                            <p:strVal val="0"/>
                                          </p:val>
                                        </p:tav>
                                        <p:tav fmla="" tm="100000">
                                          <p:val>
                                            <p:strVal val="#ppt_w"/>
                                          </p:val>
                                        </p:tav>
                                      </p:tavLst>
                                    </p:anim>
                                    <p:anim calcmode="lin" valueType="num">
                                      <p:cBhvr additive="base">
                                        <p:cTn dur="250"/>
                                        <p:tgtEl>
                                          <p:spTgt spid="164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639"/>
                                        </p:tgtEl>
                                        <p:attrNameLst>
                                          <p:attrName>style.visibility</p:attrName>
                                        </p:attrNameLst>
                                      </p:cBhvr>
                                      <p:to>
                                        <p:strVal val="visible"/>
                                      </p:to>
                                    </p:set>
                                    <p:anim calcmode="lin" valueType="num">
                                      <p:cBhvr additive="base">
                                        <p:cTn dur="250"/>
                                        <p:tgtEl>
                                          <p:spTgt spid="1639"/>
                                        </p:tgtEl>
                                        <p:attrNameLst>
                                          <p:attrName>ppt_w</p:attrName>
                                        </p:attrNameLst>
                                      </p:cBhvr>
                                      <p:tavLst>
                                        <p:tav fmla="" tm="0">
                                          <p:val>
                                            <p:strVal val="0"/>
                                          </p:val>
                                        </p:tav>
                                        <p:tav fmla="" tm="100000">
                                          <p:val>
                                            <p:strVal val="#ppt_w"/>
                                          </p:val>
                                        </p:tav>
                                      </p:tavLst>
                                    </p:anim>
                                    <p:anim calcmode="lin" valueType="num">
                                      <p:cBhvr additive="base">
                                        <p:cTn dur="250"/>
                                        <p:tgtEl>
                                          <p:spTgt spid="163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800"/>
                                  </p:stCondLst>
                                  <p:childTnLst>
                                    <p:set>
                                      <p:cBhvr>
                                        <p:cTn dur="1" fill="hold">
                                          <p:stCondLst>
                                            <p:cond delay="0"/>
                                          </p:stCondLst>
                                        </p:cTn>
                                        <p:tgtEl>
                                          <p:spTgt spid="1636"/>
                                        </p:tgtEl>
                                        <p:attrNameLst>
                                          <p:attrName>style.visibility</p:attrName>
                                        </p:attrNameLst>
                                      </p:cBhvr>
                                      <p:to>
                                        <p:strVal val="visible"/>
                                      </p:to>
                                    </p:set>
                                    <p:anim calcmode="lin" valueType="num">
                                      <p:cBhvr additive="base">
                                        <p:cTn dur="250"/>
                                        <p:tgtEl>
                                          <p:spTgt spid="1636"/>
                                        </p:tgtEl>
                                        <p:attrNameLst>
                                          <p:attrName>ppt_w</p:attrName>
                                        </p:attrNameLst>
                                      </p:cBhvr>
                                      <p:tavLst>
                                        <p:tav fmla="" tm="0">
                                          <p:val>
                                            <p:strVal val="0"/>
                                          </p:val>
                                        </p:tav>
                                        <p:tav fmla="" tm="100000">
                                          <p:val>
                                            <p:strVal val="#ppt_w"/>
                                          </p:val>
                                        </p:tav>
                                      </p:tavLst>
                                    </p:anim>
                                    <p:anim calcmode="lin" valueType="num">
                                      <p:cBhvr additive="base">
                                        <p:cTn dur="250"/>
                                        <p:tgtEl>
                                          <p:spTgt spid="1636"/>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1100"/>
                                  </p:stCondLst>
                                  <p:childTnLst>
                                    <p:set>
                                      <p:cBhvr>
                                        <p:cTn dur="1" fill="hold">
                                          <p:stCondLst>
                                            <p:cond delay="0"/>
                                          </p:stCondLst>
                                        </p:cTn>
                                        <p:tgtEl>
                                          <p:spTgt spid="1632"/>
                                        </p:tgtEl>
                                        <p:attrNameLst>
                                          <p:attrName>style.visibility</p:attrName>
                                        </p:attrNameLst>
                                      </p:cBhvr>
                                      <p:to>
                                        <p:strVal val="visible"/>
                                      </p:to>
                                    </p:set>
                                    <p:anim calcmode="lin" valueType="num">
                                      <p:cBhvr additive="base">
                                        <p:cTn dur="250"/>
                                        <p:tgtEl>
                                          <p:spTgt spid="1632"/>
                                        </p:tgtEl>
                                        <p:attrNameLst>
                                          <p:attrName>ppt_w</p:attrName>
                                        </p:attrNameLst>
                                      </p:cBhvr>
                                      <p:tavLst>
                                        <p:tav fmla="" tm="0">
                                          <p:val>
                                            <p:strVal val="0"/>
                                          </p:val>
                                        </p:tav>
                                        <p:tav fmla="" tm="100000">
                                          <p:val>
                                            <p:strVal val="#ppt_w"/>
                                          </p:val>
                                        </p:tav>
                                      </p:tavLst>
                                    </p:anim>
                                    <p:anim calcmode="lin" valueType="num">
                                      <p:cBhvr additive="base">
                                        <p:cTn dur="250"/>
                                        <p:tgtEl>
                                          <p:spTgt spid="1632"/>
                                        </p:tgtEl>
                                        <p:attrNameLst>
                                          <p:attrName>ppt_h</p:attrName>
                                        </p:attrNameLst>
                                      </p:cBhvr>
                                      <p:tavLst>
                                        <p:tav fmla="" tm="0">
                                          <p:val>
                                            <p:strVal val="0"/>
                                          </p:val>
                                        </p:tav>
                                        <p:tav fmla="" tm="100000">
                                          <p:val>
                                            <p:strVal val="#ppt_h"/>
                                          </p:val>
                                        </p:tav>
                                      </p:tavLst>
                                    </p:anim>
                                  </p:childTnLst>
                                </p:cTn>
                              </p:par>
                              <p:par>
                                <p:cTn fill="hold" nodeType="withEffect" presetClass="emph" presetID="8" presetSubtype="0">
                                  <p:stCondLst>
                                    <p:cond delay="0"/>
                                  </p:stCondLst>
                                  <p:childTnLst>
                                    <p:animRot by="-21600000">
                                      <p:cBhvr>
                                        <p:cTn dur="1350" fill="hold"/>
                                        <p:tgtEl>
                                          <p:spTgt spid="1642"/>
                                        </p:tgtEl>
                                        <p:attrNameLst>
                                          <p:attrName>r</p:attrName>
                                        </p:attrNameLst>
                                      </p:cBhvr>
                                    </p:animRot>
                                  </p:childTnLst>
                                </p:cTn>
                              </p:par>
                              <p:par>
                                <p:cTn fill="hold" nodeType="withEffect" presetClass="emph" presetID="8" presetSubtype="0">
                                  <p:stCondLst>
                                    <p:cond delay="0"/>
                                  </p:stCondLst>
                                  <p:childTnLst>
                                    <p:animRot by="-21600000">
                                      <p:cBhvr>
                                        <p:cTn dur="1350" fill="hold"/>
                                        <p:tgtEl>
                                          <p:spTgt spid="1639"/>
                                        </p:tgtEl>
                                        <p:attrNameLst>
                                          <p:attrName>r</p:attrName>
                                        </p:attrNameLst>
                                      </p:cBhvr>
                                    </p:animRot>
                                  </p:childTnLst>
                                </p:cTn>
                              </p:par>
                              <p:par>
                                <p:cTn fill="hold" nodeType="withEffect" presetClass="emph" presetID="8" presetSubtype="0">
                                  <p:stCondLst>
                                    <p:cond delay="0"/>
                                  </p:stCondLst>
                                  <p:childTnLst>
                                    <p:animRot by="-21600000">
                                      <p:cBhvr>
                                        <p:cTn dur="1350" fill="hold"/>
                                        <p:tgtEl>
                                          <p:spTgt spid="1636"/>
                                        </p:tgtEl>
                                        <p:attrNameLst>
                                          <p:attrName>r</p:attrName>
                                        </p:attrNameLst>
                                      </p:cBhvr>
                                    </p:animRot>
                                  </p:childTnLst>
                                </p:cTn>
                              </p:par>
                              <p:par>
                                <p:cTn fill="hold" nodeType="withEffect" presetClass="emph" presetID="8" presetSubtype="0">
                                  <p:stCondLst>
                                    <p:cond delay="0"/>
                                  </p:stCondLst>
                                  <p:childTnLst>
                                    <p:animRot by="-21600000">
                                      <p:cBhvr>
                                        <p:cTn dur="1350" fill="hold"/>
                                        <p:tgtEl>
                                          <p:spTgt spid="1632"/>
                                        </p:tgtEl>
                                        <p:attrNameLst>
                                          <p:attrName>r</p:attrName>
                                        </p:attrNameLst>
                                      </p:cBhvr>
                                    </p:animRot>
                                  </p:childTnLst>
                                </p:cTn>
                              </p:par>
                              <p:par>
                                <p:cTn fill="hold" nodeType="withEffect" presetClass="entr" presetID="10" presetSubtype="0">
                                  <p:stCondLst>
                                    <p:cond delay="150"/>
                                  </p:stCondLst>
                                  <p:childTnLst>
                                    <p:set>
                                      <p:cBhvr>
                                        <p:cTn dur="1" fill="hold">
                                          <p:stCondLst>
                                            <p:cond delay="0"/>
                                          </p:stCondLst>
                                        </p:cTn>
                                        <p:tgtEl>
                                          <p:spTgt spid="1645"/>
                                        </p:tgtEl>
                                        <p:attrNameLst>
                                          <p:attrName>style.visibility</p:attrName>
                                        </p:attrNameLst>
                                      </p:cBhvr>
                                      <p:to>
                                        <p:strVal val="visible"/>
                                      </p:to>
                                    </p:set>
                                    <p:animEffect filter="fade" transition="in">
                                      <p:cBhvr>
                                        <p:cTn dur="1350"/>
                                        <p:tgtEl>
                                          <p:spTgt spid="1645"/>
                                        </p:tgtEl>
                                      </p:cBhvr>
                                    </p:animEffect>
                                  </p:childTnLst>
                                </p:cTn>
                              </p:par>
                              <p:par>
                                <p:cTn fill="hold" nodeType="withEffect" presetClass="emph" presetID="8" presetSubtype="0">
                                  <p:stCondLst>
                                    <p:cond delay="150"/>
                                  </p:stCondLst>
                                  <p:childTnLst>
                                    <p:animRot by="-21600000">
                                      <p:cBhvr>
                                        <p:cTn dur="1350" fill="hold"/>
                                        <p:tgtEl>
                                          <p:spTgt spid="1645"/>
                                        </p:tgtEl>
                                        <p:attrNameLst>
                                          <p:attrName>r</p:attrName>
                                        </p:attrNameLst>
                                      </p:cBhvr>
                                    </p:animRot>
                                  </p:childTnLst>
                                </p:cTn>
                              </p:par>
                              <p:par>
                                <p:cTn fill="hold" nodeType="withEffect" presetClass="entr" presetID="23" presetSubtype="16">
                                  <p:stCondLst>
                                    <p:cond delay="0"/>
                                  </p:stCondLst>
                                  <p:childTnLst>
                                    <p:set>
                                      <p:cBhvr>
                                        <p:cTn dur="1" fill="hold">
                                          <p:stCondLst>
                                            <p:cond delay="0"/>
                                          </p:stCondLst>
                                        </p:cTn>
                                        <p:tgtEl>
                                          <p:spTgt spid="1656"/>
                                        </p:tgtEl>
                                        <p:attrNameLst>
                                          <p:attrName>style.visibility</p:attrName>
                                        </p:attrNameLst>
                                      </p:cBhvr>
                                      <p:to>
                                        <p:strVal val="visible"/>
                                      </p:to>
                                    </p:set>
                                    <p:anim calcmode="lin" valueType="num">
                                      <p:cBhvr additive="base">
                                        <p:cTn dur="1500"/>
                                        <p:tgtEl>
                                          <p:spTgt spid="1656"/>
                                        </p:tgtEl>
                                        <p:attrNameLst>
                                          <p:attrName>ppt_w</p:attrName>
                                        </p:attrNameLst>
                                      </p:cBhvr>
                                      <p:tavLst>
                                        <p:tav fmla="" tm="0">
                                          <p:val>
                                            <p:strVal val="0"/>
                                          </p:val>
                                        </p:tav>
                                        <p:tav fmla="" tm="100000">
                                          <p:val>
                                            <p:strVal val="#ppt_w"/>
                                          </p:val>
                                        </p:tav>
                                      </p:tavLst>
                                    </p:anim>
                                    <p:anim calcmode="lin" valueType="num">
                                      <p:cBhvr additive="base">
                                        <p:cTn dur="1500"/>
                                        <p:tgtEl>
                                          <p:spTgt spid="1656"/>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1650"/>
                                        </p:tgtEl>
                                        <p:attrNameLst>
                                          <p:attrName>style.visibility</p:attrName>
                                        </p:attrNameLst>
                                      </p:cBhvr>
                                      <p:to>
                                        <p:strVal val="visible"/>
                                      </p:to>
                                    </p:set>
                                    <p:anim calcmode="lin" valueType="num">
                                      <p:cBhvr additive="base">
                                        <p:cTn dur="1406"/>
                                        <p:tgtEl>
                                          <p:spTgt spid="1650"/>
                                        </p:tgtEl>
                                        <p:attrNameLst>
                                          <p:attrName>ppt_w</p:attrName>
                                        </p:attrNameLst>
                                      </p:cBhvr>
                                      <p:tavLst>
                                        <p:tav fmla="" tm="0">
                                          <p:val>
                                            <p:strVal val="0"/>
                                          </p:val>
                                        </p:tav>
                                        <p:tav fmla="" tm="100000">
                                          <p:val>
                                            <p:strVal val="#ppt_w"/>
                                          </p:val>
                                        </p:tav>
                                      </p:tavLst>
                                    </p:anim>
                                    <p:anim calcmode="lin" valueType="num">
                                      <p:cBhvr additive="base">
                                        <p:cTn dur="1406"/>
                                        <p:tgtEl>
                                          <p:spTgt spid="165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250"/>
                                  </p:stCondLst>
                                  <p:childTnLst>
                                    <p:set>
                                      <p:cBhvr>
                                        <p:cTn dur="1" fill="hold">
                                          <p:stCondLst>
                                            <p:cond delay="0"/>
                                          </p:stCondLst>
                                        </p:cTn>
                                        <p:tgtEl>
                                          <p:spTgt spid="1655"/>
                                        </p:tgtEl>
                                        <p:attrNameLst>
                                          <p:attrName>style.visibility</p:attrName>
                                        </p:attrNameLst>
                                      </p:cBhvr>
                                      <p:to>
                                        <p:strVal val="visible"/>
                                      </p:to>
                                    </p:set>
                                    <p:anim calcmode="lin" valueType="num">
                                      <p:cBhvr additive="base">
                                        <p:cTn dur="1313"/>
                                        <p:tgtEl>
                                          <p:spTgt spid="1655"/>
                                        </p:tgtEl>
                                        <p:attrNameLst>
                                          <p:attrName>ppt_w</p:attrName>
                                        </p:attrNameLst>
                                      </p:cBhvr>
                                      <p:tavLst>
                                        <p:tav fmla="" tm="0">
                                          <p:val>
                                            <p:strVal val="0"/>
                                          </p:val>
                                        </p:tav>
                                        <p:tav fmla="" tm="100000">
                                          <p:val>
                                            <p:strVal val="#ppt_w"/>
                                          </p:val>
                                        </p:tav>
                                      </p:tavLst>
                                    </p:anim>
                                    <p:anim calcmode="lin" valueType="num">
                                      <p:cBhvr additive="base">
                                        <p:cTn dur="1313"/>
                                        <p:tgtEl>
                                          <p:spTgt spid="1655"/>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250"/>
                                  </p:stCondLst>
                                  <p:childTnLst>
                                    <p:set>
                                      <p:cBhvr>
                                        <p:cTn dur="1" fill="hold">
                                          <p:stCondLst>
                                            <p:cond delay="0"/>
                                          </p:stCondLst>
                                        </p:cTn>
                                        <p:tgtEl>
                                          <p:spTgt spid="1648"/>
                                        </p:tgtEl>
                                        <p:attrNameLst>
                                          <p:attrName>style.visibility</p:attrName>
                                        </p:attrNameLst>
                                      </p:cBhvr>
                                      <p:to>
                                        <p:strVal val="visible"/>
                                      </p:to>
                                    </p:set>
                                    <p:anim calcmode="lin" valueType="num">
                                      <p:cBhvr additive="base">
                                        <p:cTn dur="1313"/>
                                        <p:tgtEl>
                                          <p:spTgt spid="1648"/>
                                        </p:tgtEl>
                                        <p:attrNameLst>
                                          <p:attrName>ppt_w</p:attrName>
                                        </p:attrNameLst>
                                      </p:cBhvr>
                                      <p:tavLst>
                                        <p:tav fmla="" tm="0">
                                          <p:val>
                                            <p:strVal val="0"/>
                                          </p:val>
                                        </p:tav>
                                        <p:tav fmla="" tm="100000">
                                          <p:val>
                                            <p:strVal val="#ppt_w"/>
                                          </p:val>
                                        </p:tav>
                                      </p:tavLst>
                                    </p:anim>
                                    <p:anim calcmode="lin" valueType="num">
                                      <p:cBhvr additive="base">
                                        <p:cTn dur="1313"/>
                                        <p:tgtEl>
                                          <p:spTgt spid="1648"/>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250"/>
                                  </p:stCondLst>
                                  <p:childTnLst>
                                    <p:set>
                                      <p:cBhvr>
                                        <p:cTn dur="1" fill="hold">
                                          <p:stCondLst>
                                            <p:cond delay="0"/>
                                          </p:stCondLst>
                                        </p:cTn>
                                        <p:tgtEl>
                                          <p:spTgt spid="1657"/>
                                        </p:tgtEl>
                                        <p:attrNameLst>
                                          <p:attrName>style.visibility</p:attrName>
                                        </p:attrNameLst>
                                      </p:cBhvr>
                                      <p:to>
                                        <p:strVal val="visible"/>
                                      </p:to>
                                    </p:set>
                                    <p:anim calcmode="lin" valueType="num">
                                      <p:cBhvr additive="base">
                                        <p:cTn dur="938"/>
                                        <p:tgtEl>
                                          <p:spTgt spid="1657"/>
                                        </p:tgtEl>
                                        <p:attrNameLst>
                                          <p:attrName>ppt_w</p:attrName>
                                        </p:attrNameLst>
                                      </p:cBhvr>
                                      <p:tavLst>
                                        <p:tav fmla="" tm="0">
                                          <p:val>
                                            <p:strVal val="0"/>
                                          </p:val>
                                        </p:tav>
                                        <p:tav fmla="" tm="100000">
                                          <p:val>
                                            <p:strVal val="#ppt_w"/>
                                          </p:val>
                                        </p:tav>
                                      </p:tavLst>
                                    </p:anim>
                                    <p:anim calcmode="lin" valueType="num">
                                      <p:cBhvr additive="base">
                                        <p:cTn dur="938"/>
                                        <p:tgtEl>
                                          <p:spTgt spid="1657"/>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649"/>
                                        </p:tgtEl>
                                        <p:attrNameLst>
                                          <p:attrName>style.visibility</p:attrName>
                                        </p:attrNameLst>
                                      </p:cBhvr>
                                      <p:to>
                                        <p:strVal val="visible"/>
                                      </p:to>
                                    </p:set>
                                    <p:anim calcmode="lin" valueType="num">
                                      <p:cBhvr additive="base">
                                        <p:cTn dur="1406"/>
                                        <p:tgtEl>
                                          <p:spTgt spid="1649"/>
                                        </p:tgtEl>
                                        <p:attrNameLst>
                                          <p:attrName>ppt_w</p:attrName>
                                        </p:attrNameLst>
                                      </p:cBhvr>
                                      <p:tavLst>
                                        <p:tav fmla="" tm="0">
                                          <p:val>
                                            <p:strVal val="0"/>
                                          </p:val>
                                        </p:tav>
                                        <p:tav fmla="" tm="100000">
                                          <p:val>
                                            <p:strVal val="#ppt_w"/>
                                          </p:val>
                                        </p:tav>
                                      </p:tavLst>
                                    </p:anim>
                                    <p:anim calcmode="lin" valueType="num">
                                      <p:cBhvr additive="base">
                                        <p:cTn dur="1406"/>
                                        <p:tgtEl>
                                          <p:spTgt spid="164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653"/>
                                        </p:tgtEl>
                                        <p:attrNameLst>
                                          <p:attrName>style.visibility</p:attrName>
                                        </p:attrNameLst>
                                      </p:cBhvr>
                                      <p:to>
                                        <p:strVal val="visible"/>
                                      </p:to>
                                    </p:set>
                                    <p:anim calcmode="lin" valueType="num">
                                      <p:cBhvr additive="base">
                                        <p:cTn dur="1313"/>
                                        <p:tgtEl>
                                          <p:spTgt spid="1653"/>
                                        </p:tgtEl>
                                        <p:attrNameLst>
                                          <p:attrName>ppt_w</p:attrName>
                                        </p:attrNameLst>
                                      </p:cBhvr>
                                      <p:tavLst>
                                        <p:tav fmla="" tm="0">
                                          <p:val>
                                            <p:strVal val="0"/>
                                          </p:val>
                                        </p:tav>
                                        <p:tav fmla="" tm="100000">
                                          <p:val>
                                            <p:strVal val="#ppt_w"/>
                                          </p:val>
                                        </p:tav>
                                      </p:tavLst>
                                    </p:anim>
                                    <p:anim calcmode="lin" valueType="num">
                                      <p:cBhvr additive="base">
                                        <p:cTn dur="1313"/>
                                        <p:tgtEl>
                                          <p:spTgt spid="1653"/>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647"/>
                                        </p:tgtEl>
                                        <p:attrNameLst>
                                          <p:attrName>style.visibility</p:attrName>
                                        </p:attrNameLst>
                                      </p:cBhvr>
                                      <p:to>
                                        <p:strVal val="visible"/>
                                      </p:to>
                                    </p:set>
                                    <p:anim calcmode="lin" valueType="num">
                                      <p:cBhvr additive="base">
                                        <p:cTn dur="1219"/>
                                        <p:tgtEl>
                                          <p:spTgt spid="1647"/>
                                        </p:tgtEl>
                                        <p:attrNameLst>
                                          <p:attrName>ppt_w</p:attrName>
                                        </p:attrNameLst>
                                      </p:cBhvr>
                                      <p:tavLst>
                                        <p:tav fmla="" tm="0">
                                          <p:val>
                                            <p:strVal val="0"/>
                                          </p:val>
                                        </p:tav>
                                        <p:tav fmla="" tm="100000">
                                          <p:val>
                                            <p:strVal val="#ppt_w"/>
                                          </p:val>
                                        </p:tav>
                                      </p:tavLst>
                                    </p:anim>
                                    <p:anim calcmode="lin" valueType="num">
                                      <p:cBhvr additive="base">
                                        <p:cTn dur="1219"/>
                                        <p:tgtEl>
                                          <p:spTgt spid="1647"/>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654"/>
                                        </p:tgtEl>
                                        <p:attrNameLst>
                                          <p:attrName>style.visibility</p:attrName>
                                        </p:attrNameLst>
                                      </p:cBhvr>
                                      <p:to>
                                        <p:strVal val="visible"/>
                                      </p:to>
                                    </p:set>
                                    <p:anim calcmode="lin" valueType="num">
                                      <p:cBhvr additive="base">
                                        <p:cTn dur="1125"/>
                                        <p:tgtEl>
                                          <p:spTgt spid="1654"/>
                                        </p:tgtEl>
                                        <p:attrNameLst>
                                          <p:attrName>ppt_w</p:attrName>
                                        </p:attrNameLst>
                                      </p:cBhvr>
                                      <p:tavLst>
                                        <p:tav fmla="" tm="0">
                                          <p:val>
                                            <p:strVal val="0"/>
                                          </p:val>
                                        </p:tav>
                                        <p:tav fmla="" tm="100000">
                                          <p:val>
                                            <p:strVal val="#ppt_w"/>
                                          </p:val>
                                        </p:tav>
                                      </p:tavLst>
                                    </p:anim>
                                    <p:anim calcmode="lin" valueType="num">
                                      <p:cBhvr additive="base">
                                        <p:cTn dur="1125"/>
                                        <p:tgtEl>
                                          <p:spTgt spid="1654"/>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652"/>
                                        </p:tgtEl>
                                        <p:attrNameLst>
                                          <p:attrName>style.visibility</p:attrName>
                                        </p:attrNameLst>
                                      </p:cBhvr>
                                      <p:to>
                                        <p:strVal val="visible"/>
                                      </p:to>
                                    </p:set>
                                    <p:anim calcmode="lin" valueType="num">
                                      <p:cBhvr additive="base">
                                        <p:cTn dur="1031"/>
                                        <p:tgtEl>
                                          <p:spTgt spid="1652"/>
                                        </p:tgtEl>
                                        <p:attrNameLst>
                                          <p:attrName>ppt_w</p:attrName>
                                        </p:attrNameLst>
                                      </p:cBhvr>
                                      <p:tavLst>
                                        <p:tav fmla="" tm="0">
                                          <p:val>
                                            <p:strVal val="0"/>
                                          </p:val>
                                        </p:tav>
                                        <p:tav fmla="" tm="100000">
                                          <p:val>
                                            <p:strVal val="#ppt_w"/>
                                          </p:val>
                                        </p:tav>
                                      </p:tavLst>
                                    </p:anim>
                                    <p:anim calcmode="lin" valueType="num">
                                      <p:cBhvr additive="base">
                                        <p:cTn dur="1031"/>
                                        <p:tgtEl>
                                          <p:spTgt spid="165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651"/>
                                        </p:tgtEl>
                                        <p:attrNameLst>
                                          <p:attrName>style.visibility</p:attrName>
                                        </p:attrNameLst>
                                      </p:cBhvr>
                                      <p:to>
                                        <p:strVal val="visible"/>
                                      </p:to>
                                    </p:set>
                                    <p:anim calcmode="lin" valueType="num">
                                      <p:cBhvr additive="base">
                                        <p:cTn dur="938"/>
                                        <p:tgtEl>
                                          <p:spTgt spid="1651"/>
                                        </p:tgtEl>
                                        <p:attrNameLst>
                                          <p:attrName>ppt_w</p:attrName>
                                        </p:attrNameLst>
                                      </p:cBhvr>
                                      <p:tavLst>
                                        <p:tav fmla="" tm="0">
                                          <p:val>
                                            <p:strVal val="0"/>
                                          </p:val>
                                        </p:tav>
                                        <p:tav fmla="" tm="100000">
                                          <p:val>
                                            <p:strVal val="#ppt_w"/>
                                          </p:val>
                                        </p:tav>
                                      </p:tavLst>
                                    </p:anim>
                                    <p:anim calcmode="lin" valueType="num">
                                      <p:cBhvr additive="base">
                                        <p:cTn dur="938"/>
                                        <p:tgtEl>
                                          <p:spTgt spid="165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750"/>
                                  </p:stCondLst>
                                  <p:childTnLst>
                                    <p:set>
                                      <p:cBhvr>
                                        <p:cTn dur="1" fill="hold">
                                          <p:stCondLst>
                                            <p:cond delay="0"/>
                                          </p:stCondLst>
                                        </p:cTn>
                                        <p:tgtEl>
                                          <p:spTgt spid="1646"/>
                                        </p:tgtEl>
                                        <p:attrNameLst>
                                          <p:attrName>style.visibility</p:attrName>
                                        </p:attrNameLst>
                                      </p:cBhvr>
                                      <p:to>
                                        <p:strVal val="visible"/>
                                      </p:to>
                                    </p:set>
                                    <p:anim calcmode="lin" valueType="num">
                                      <p:cBhvr additive="base">
                                        <p:cTn dur="1500"/>
                                        <p:tgtEl>
                                          <p:spTgt spid="1646"/>
                                        </p:tgtEl>
                                        <p:attrNameLst>
                                          <p:attrName>ppt_w</p:attrName>
                                        </p:attrNameLst>
                                      </p:cBhvr>
                                      <p:tavLst>
                                        <p:tav fmla="" tm="0">
                                          <p:val>
                                            <p:strVal val="0"/>
                                          </p:val>
                                        </p:tav>
                                        <p:tav fmla="" tm="100000">
                                          <p:val>
                                            <p:strVal val="#ppt_w"/>
                                          </p:val>
                                        </p:tav>
                                      </p:tavLst>
                                    </p:anim>
                                    <p:anim calcmode="lin" valueType="num">
                                      <p:cBhvr additive="base">
                                        <p:cTn dur="1500"/>
                                        <p:tgtEl>
                                          <p:spTgt spid="1646"/>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400"/>
                                  </p:stCondLst>
                                  <p:childTnLst>
                                    <p:set>
                                      <p:cBhvr>
                                        <p:cTn dur="1" fill="hold">
                                          <p:stCondLst>
                                            <p:cond delay="0"/>
                                          </p:stCondLst>
                                        </p:cTn>
                                        <p:tgtEl>
                                          <p:spTgt spid="1658"/>
                                        </p:tgtEl>
                                        <p:attrNameLst>
                                          <p:attrName>style.visibility</p:attrName>
                                        </p:attrNameLst>
                                      </p:cBhvr>
                                      <p:to>
                                        <p:strVal val="visible"/>
                                      </p:to>
                                    </p:set>
                                    <p:anim calcmode="lin" valueType="num">
                                      <p:cBhvr additive="base">
                                        <p:cTn dur="1031"/>
                                        <p:tgtEl>
                                          <p:spTgt spid="1658"/>
                                        </p:tgtEl>
                                        <p:attrNameLst>
                                          <p:attrName>ppt_w</p:attrName>
                                        </p:attrNameLst>
                                      </p:cBhvr>
                                      <p:tavLst>
                                        <p:tav fmla="" tm="0">
                                          <p:val>
                                            <p:strVal val="0"/>
                                          </p:val>
                                        </p:tav>
                                        <p:tav fmla="" tm="100000">
                                          <p:val>
                                            <p:strVal val="#ppt_w"/>
                                          </p:val>
                                        </p:tav>
                                      </p:tavLst>
                                    </p:anim>
                                    <p:anim calcmode="lin" valueType="num">
                                      <p:cBhvr additive="base">
                                        <p:cTn dur="1031"/>
                                        <p:tgtEl>
                                          <p:spTgt spid="1658"/>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150"/>
                                  </p:stCondLst>
                                  <p:childTnLst>
                                    <p:set>
                                      <p:cBhvr>
                                        <p:cTn dur="1" fill="hold">
                                          <p:stCondLst>
                                            <p:cond delay="0"/>
                                          </p:stCondLst>
                                        </p:cTn>
                                        <p:tgtEl>
                                          <p:spTgt spid="1659"/>
                                        </p:tgtEl>
                                        <p:attrNameLst>
                                          <p:attrName>style.visibility</p:attrName>
                                        </p:attrNameLst>
                                      </p:cBhvr>
                                      <p:to>
                                        <p:strVal val="visible"/>
                                      </p:to>
                                    </p:set>
                                    <p:anim calcmode="lin" valueType="num">
                                      <p:cBhvr additive="base">
                                        <p:cTn dur="1219"/>
                                        <p:tgtEl>
                                          <p:spTgt spid="1659"/>
                                        </p:tgtEl>
                                        <p:attrNameLst>
                                          <p:attrName>ppt_w</p:attrName>
                                        </p:attrNameLst>
                                      </p:cBhvr>
                                      <p:tavLst>
                                        <p:tav fmla="" tm="0">
                                          <p:val>
                                            <p:strVal val="0"/>
                                          </p:val>
                                        </p:tav>
                                        <p:tav fmla="" tm="100000">
                                          <p:val>
                                            <p:strVal val="#ppt_w"/>
                                          </p:val>
                                        </p:tav>
                                      </p:tavLst>
                                    </p:anim>
                                    <p:anim calcmode="lin" valueType="num">
                                      <p:cBhvr additive="base">
                                        <p:cTn dur="1219"/>
                                        <p:tgtEl>
                                          <p:spTgt spid="165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300"/>
                                  </p:stCondLst>
                                  <p:childTnLst>
                                    <p:set>
                                      <p:cBhvr>
                                        <p:cTn dur="1" fill="hold">
                                          <p:stCondLst>
                                            <p:cond delay="0"/>
                                          </p:stCondLst>
                                        </p:cTn>
                                        <p:tgtEl>
                                          <p:spTgt spid="1660"/>
                                        </p:tgtEl>
                                        <p:attrNameLst>
                                          <p:attrName>style.visibility</p:attrName>
                                        </p:attrNameLst>
                                      </p:cBhvr>
                                      <p:to>
                                        <p:strVal val="visible"/>
                                      </p:to>
                                    </p:set>
                                    <p:anim calcmode="lin" valueType="num">
                                      <p:cBhvr additive="base">
                                        <p:cTn dur="1500"/>
                                        <p:tgtEl>
                                          <p:spTgt spid="1660"/>
                                        </p:tgtEl>
                                        <p:attrNameLst>
                                          <p:attrName>ppt_w</p:attrName>
                                        </p:attrNameLst>
                                      </p:cBhvr>
                                      <p:tavLst>
                                        <p:tav fmla="" tm="0">
                                          <p:val>
                                            <p:strVal val="0"/>
                                          </p:val>
                                        </p:tav>
                                        <p:tav fmla="" tm="100000">
                                          <p:val>
                                            <p:strVal val="#ppt_w"/>
                                          </p:val>
                                        </p:tav>
                                      </p:tavLst>
                                    </p:anim>
                                    <p:anim calcmode="lin" valueType="num">
                                      <p:cBhvr additive="base">
                                        <p:cTn dur="1500"/>
                                        <p:tgtEl>
                                          <p:spTgt spid="166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100"/>
                                  </p:stCondLst>
                                  <p:childTnLst>
                                    <p:set>
                                      <p:cBhvr>
                                        <p:cTn dur="1" fill="hold">
                                          <p:stCondLst>
                                            <p:cond delay="0"/>
                                          </p:stCondLst>
                                        </p:cTn>
                                        <p:tgtEl>
                                          <p:spTgt spid="1661"/>
                                        </p:tgtEl>
                                        <p:attrNameLst>
                                          <p:attrName>style.visibility</p:attrName>
                                        </p:attrNameLst>
                                      </p:cBhvr>
                                      <p:to>
                                        <p:strVal val="visible"/>
                                      </p:to>
                                    </p:set>
                                    <p:anim calcmode="lin" valueType="num">
                                      <p:cBhvr additive="base">
                                        <p:cTn dur="1406"/>
                                        <p:tgtEl>
                                          <p:spTgt spid="1661"/>
                                        </p:tgtEl>
                                        <p:attrNameLst>
                                          <p:attrName>ppt_w</p:attrName>
                                        </p:attrNameLst>
                                      </p:cBhvr>
                                      <p:tavLst>
                                        <p:tav fmla="" tm="0">
                                          <p:val>
                                            <p:strVal val="0"/>
                                          </p:val>
                                        </p:tav>
                                        <p:tav fmla="" tm="100000">
                                          <p:val>
                                            <p:strVal val="#ppt_w"/>
                                          </p:val>
                                        </p:tav>
                                      </p:tavLst>
                                    </p:anim>
                                    <p:anim calcmode="lin" valueType="num">
                                      <p:cBhvr additive="base">
                                        <p:cTn dur="1406"/>
                                        <p:tgtEl>
                                          <p:spTgt spid="166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430"/>
                                  </p:stCondLst>
                                  <p:childTnLst>
                                    <p:set>
                                      <p:cBhvr>
                                        <p:cTn dur="1" fill="hold">
                                          <p:stCondLst>
                                            <p:cond delay="0"/>
                                          </p:stCondLst>
                                        </p:cTn>
                                        <p:tgtEl>
                                          <p:spTgt spid="1662"/>
                                        </p:tgtEl>
                                        <p:attrNameLst>
                                          <p:attrName>style.visibility</p:attrName>
                                        </p:attrNameLst>
                                      </p:cBhvr>
                                      <p:to>
                                        <p:strVal val="visible"/>
                                      </p:to>
                                    </p:set>
                                    <p:anim calcmode="lin" valueType="num">
                                      <p:cBhvr additive="base">
                                        <p:cTn dur="1406"/>
                                        <p:tgtEl>
                                          <p:spTgt spid="1662"/>
                                        </p:tgtEl>
                                        <p:attrNameLst>
                                          <p:attrName>ppt_w</p:attrName>
                                        </p:attrNameLst>
                                      </p:cBhvr>
                                      <p:tavLst>
                                        <p:tav fmla="" tm="0">
                                          <p:val>
                                            <p:strVal val="0"/>
                                          </p:val>
                                        </p:tav>
                                        <p:tav fmla="" tm="100000">
                                          <p:val>
                                            <p:strVal val="#ppt_w"/>
                                          </p:val>
                                        </p:tav>
                                      </p:tavLst>
                                    </p:anim>
                                    <p:anim calcmode="lin" valueType="num">
                                      <p:cBhvr additive="base">
                                        <p:cTn dur="1406"/>
                                        <p:tgtEl>
                                          <p:spTgt spid="166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1663"/>
                                        </p:tgtEl>
                                        <p:attrNameLst>
                                          <p:attrName>style.visibility</p:attrName>
                                        </p:attrNameLst>
                                      </p:cBhvr>
                                      <p:to>
                                        <p:strVal val="visible"/>
                                      </p:to>
                                    </p:set>
                                    <p:anim calcmode="lin" valueType="num">
                                      <p:cBhvr additive="base">
                                        <p:cTn dur="1219"/>
                                        <p:tgtEl>
                                          <p:spTgt spid="1663"/>
                                        </p:tgtEl>
                                        <p:attrNameLst>
                                          <p:attrName>ppt_w</p:attrName>
                                        </p:attrNameLst>
                                      </p:cBhvr>
                                      <p:tavLst>
                                        <p:tav fmla="" tm="0">
                                          <p:val>
                                            <p:strVal val="0"/>
                                          </p:val>
                                        </p:tav>
                                        <p:tav fmla="" tm="100000">
                                          <p:val>
                                            <p:strVal val="#ppt_w"/>
                                          </p:val>
                                        </p:tav>
                                      </p:tavLst>
                                    </p:anim>
                                    <p:anim calcmode="lin" valueType="num">
                                      <p:cBhvr additive="base">
                                        <p:cTn dur="1219"/>
                                        <p:tgtEl>
                                          <p:spTgt spid="1663"/>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1664"/>
                                        </p:tgtEl>
                                        <p:attrNameLst>
                                          <p:attrName>style.visibility</p:attrName>
                                        </p:attrNameLst>
                                      </p:cBhvr>
                                      <p:to>
                                        <p:strVal val="visible"/>
                                      </p:to>
                                    </p:set>
                                    <p:anim calcmode="lin" valueType="num">
                                      <p:cBhvr additive="base">
                                        <p:cTn dur="1237"/>
                                        <p:tgtEl>
                                          <p:spTgt spid="1664"/>
                                        </p:tgtEl>
                                        <p:attrNameLst>
                                          <p:attrName>ppt_w</p:attrName>
                                        </p:attrNameLst>
                                      </p:cBhvr>
                                      <p:tavLst>
                                        <p:tav fmla="" tm="0">
                                          <p:val>
                                            <p:strVal val="0"/>
                                          </p:val>
                                        </p:tav>
                                        <p:tav fmla="" tm="100000">
                                          <p:val>
                                            <p:strVal val="#ppt_w"/>
                                          </p:val>
                                        </p:tav>
                                      </p:tavLst>
                                    </p:anim>
                                    <p:anim calcmode="lin" valueType="num">
                                      <p:cBhvr additive="base">
                                        <p:cTn dur="1237"/>
                                        <p:tgtEl>
                                          <p:spTgt spid="1664"/>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1665"/>
                                        </p:tgtEl>
                                        <p:attrNameLst>
                                          <p:attrName>style.visibility</p:attrName>
                                        </p:attrNameLst>
                                      </p:cBhvr>
                                      <p:to>
                                        <p:strVal val="visible"/>
                                      </p:to>
                                    </p:set>
                                    <p:anim calcmode="lin" valueType="num">
                                      <p:cBhvr additive="base">
                                        <p:cTn dur="1050"/>
                                        <p:tgtEl>
                                          <p:spTgt spid="1665"/>
                                        </p:tgtEl>
                                        <p:attrNameLst>
                                          <p:attrName>ppt_w</p:attrName>
                                        </p:attrNameLst>
                                      </p:cBhvr>
                                      <p:tavLst>
                                        <p:tav fmla="" tm="0">
                                          <p:val>
                                            <p:strVal val="0"/>
                                          </p:val>
                                        </p:tav>
                                        <p:tav fmla="" tm="100000">
                                          <p:val>
                                            <p:strVal val="#ppt_w"/>
                                          </p:val>
                                        </p:tav>
                                      </p:tavLst>
                                    </p:anim>
                                    <p:anim calcmode="lin" valueType="num">
                                      <p:cBhvr additive="base">
                                        <p:cTn dur="1050"/>
                                        <p:tgtEl>
                                          <p:spTgt spid="1665"/>
                                        </p:tgtEl>
                                        <p:attrNameLst>
                                          <p:attrName>ppt_h</p:attrName>
                                        </p:attrNameLst>
                                      </p:cBhvr>
                                      <p:tavLst>
                                        <p:tav fmla="" tm="0">
                                          <p:val>
                                            <p:strVal val="0"/>
                                          </p:val>
                                        </p:tav>
                                        <p:tav fmla="" tm="100000">
                                          <p:val>
                                            <p:strVal val="#ppt_h"/>
                                          </p:val>
                                        </p:tav>
                                      </p:tavLst>
                                    </p:anim>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672"/>
                                        </p:tgtEl>
                                        <p:attrNameLst>
                                          <p:attrName>style.visibility</p:attrName>
                                        </p:attrNameLst>
                                      </p:cBhvr>
                                      <p:to>
                                        <p:strVal val="visible"/>
                                      </p:to>
                                    </p:set>
                                    <p:animEffect filter="fade" transition="in">
                                      <p:cBhvr>
                                        <p:cTn dur="2908"/>
                                        <p:tgtEl>
                                          <p:spTgt spid="1672"/>
                                        </p:tgtEl>
                                      </p:cBhvr>
                                    </p:animEffect>
                                  </p:childTnLst>
                                </p:cTn>
                              </p:par>
                              <p:par>
                                <p:cTn fill="hold" nodeType="withEffect" presetClass="entr" presetID="10" presetSubtype="0">
                                  <p:stCondLst>
                                    <p:cond delay="0"/>
                                  </p:stCondLst>
                                  <p:childTnLst>
                                    <p:set>
                                      <p:cBhvr>
                                        <p:cTn dur="1" fill="hold">
                                          <p:stCondLst>
                                            <p:cond delay="0"/>
                                          </p:stCondLst>
                                        </p:cTn>
                                        <p:tgtEl>
                                          <p:spTgt spid="1674"/>
                                        </p:tgtEl>
                                        <p:attrNameLst>
                                          <p:attrName>style.visibility</p:attrName>
                                        </p:attrNameLst>
                                      </p:cBhvr>
                                      <p:to>
                                        <p:strVal val="visible"/>
                                      </p:to>
                                    </p:set>
                                    <p:animEffect filter="fade" transition="in">
                                      <p:cBhvr>
                                        <p:cTn dur="2300"/>
                                        <p:tgtEl>
                                          <p:spTgt spid="1674"/>
                                        </p:tgtEl>
                                      </p:cBhvr>
                                    </p:animEffect>
                                  </p:childTnLst>
                                </p:cTn>
                              </p:par>
                              <p:par>
                                <p:cTn fill="hold" nodeType="withEffect" presetClass="entr" presetID="10" presetSubtype="0">
                                  <p:stCondLst>
                                    <p:cond delay="0"/>
                                  </p:stCondLst>
                                  <p:childTnLst>
                                    <p:set>
                                      <p:cBhvr>
                                        <p:cTn dur="1" fill="hold">
                                          <p:stCondLst>
                                            <p:cond delay="0"/>
                                          </p:stCondLst>
                                        </p:cTn>
                                        <p:tgtEl>
                                          <p:spTgt spid="1675"/>
                                        </p:tgtEl>
                                        <p:attrNameLst>
                                          <p:attrName>style.visibility</p:attrName>
                                        </p:attrNameLst>
                                      </p:cBhvr>
                                      <p:to>
                                        <p:strVal val="visible"/>
                                      </p:to>
                                    </p:set>
                                    <p:animEffect filter="fade" transition="in">
                                      <p:cBhvr>
                                        <p:cTn dur="3858"/>
                                        <p:tgtEl>
                                          <p:spTgt spid="1675"/>
                                        </p:tgtEl>
                                      </p:cBhvr>
                                    </p:animEffect>
                                  </p:childTnLst>
                                </p:cTn>
                              </p:par>
                              <p:par>
                                <p:cTn fill="hold" nodeType="withEffect" presetClass="entr" presetID="10" presetSubtype="0">
                                  <p:stCondLst>
                                    <p:cond delay="0"/>
                                  </p:stCondLst>
                                  <p:childTnLst>
                                    <p:set>
                                      <p:cBhvr>
                                        <p:cTn dur="1" fill="hold">
                                          <p:stCondLst>
                                            <p:cond delay="0"/>
                                          </p:stCondLst>
                                        </p:cTn>
                                        <p:tgtEl>
                                          <p:spTgt spid="1676"/>
                                        </p:tgtEl>
                                        <p:attrNameLst>
                                          <p:attrName>style.visibility</p:attrName>
                                        </p:attrNameLst>
                                      </p:cBhvr>
                                      <p:to>
                                        <p:strVal val="visible"/>
                                      </p:to>
                                    </p:set>
                                    <p:animEffect filter="fade" transition="in">
                                      <p:cBhvr>
                                        <p:cTn dur="2804"/>
                                        <p:tgtEl>
                                          <p:spTgt spid="1676"/>
                                        </p:tgtEl>
                                      </p:cBhvr>
                                    </p:animEffect>
                                  </p:childTnLst>
                                </p:cTn>
                              </p:par>
                              <p:par>
                                <p:cTn fill="hold" nodeType="withEffect" presetClass="entr" presetID="10" presetSubtype="0">
                                  <p:stCondLst>
                                    <p:cond delay="0"/>
                                  </p:stCondLst>
                                  <p:childTnLst>
                                    <p:set>
                                      <p:cBhvr>
                                        <p:cTn dur="1" fill="hold">
                                          <p:stCondLst>
                                            <p:cond delay="0"/>
                                          </p:stCondLst>
                                        </p:cTn>
                                        <p:tgtEl>
                                          <p:spTgt spid="1677"/>
                                        </p:tgtEl>
                                        <p:attrNameLst>
                                          <p:attrName>style.visibility</p:attrName>
                                        </p:attrNameLst>
                                      </p:cBhvr>
                                      <p:to>
                                        <p:strVal val="visible"/>
                                      </p:to>
                                    </p:set>
                                    <p:animEffect filter="fade" transition="in">
                                      <p:cBhvr>
                                        <p:cTn dur="2659"/>
                                        <p:tgtEl>
                                          <p:spTgt spid="1677"/>
                                        </p:tgtEl>
                                      </p:cBhvr>
                                    </p:animEffect>
                                  </p:childTnLst>
                                </p:cTn>
                              </p:par>
                              <p:par>
                                <p:cTn fill="hold" nodeType="withEffect" presetClass="entr" presetID="10" presetSubtype="0">
                                  <p:stCondLst>
                                    <p:cond delay="0"/>
                                  </p:stCondLst>
                                  <p:childTnLst>
                                    <p:set>
                                      <p:cBhvr>
                                        <p:cTn dur="1" fill="hold">
                                          <p:stCondLst>
                                            <p:cond delay="0"/>
                                          </p:stCondLst>
                                        </p:cTn>
                                        <p:tgtEl>
                                          <p:spTgt spid="1678"/>
                                        </p:tgtEl>
                                        <p:attrNameLst>
                                          <p:attrName>style.visibility</p:attrName>
                                        </p:attrNameLst>
                                      </p:cBhvr>
                                      <p:to>
                                        <p:strVal val="visible"/>
                                      </p:to>
                                    </p:set>
                                    <p:animEffect filter="fade" transition="in">
                                      <p:cBhvr>
                                        <p:cTn dur="3180"/>
                                        <p:tgtEl>
                                          <p:spTgt spid="1678"/>
                                        </p:tgtEl>
                                      </p:cBhvr>
                                    </p:animEffect>
                                  </p:childTnLst>
                                </p:cTn>
                              </p:par>
                              <p:par>
                                <p:cTn fill="hold" nodeType="withEffect" presetClass="entr" presetID="10" presetSubtype="0">
                                  <p:stCondLst>
                                    <p:cond delay="0"/>
                                  </p:stCondLst>
                                  <p:childTnLst>
                                    <p:set>
                                      <p:cBhvr>
                                        <p:cTn dur="1" fill="hold">
                                          <p:stCondLst>
                                            <p:cond delay="0"/>
                                          </p:stCondLst>
                                        </p:cTn>
                                        <p:tgtEl>
                                          <p:spTgt spid="1679"/>
                                        </p:tgtEl>
                                        <p:attrNameLst>
                                          <p:attrName>style.visibility</p:attrName>
                                        </p:attrNameLst>
                                      </p:cBhvr>
                                      <p:to>
                                        <p:strVal val="visible"/>
                                      </p:to>
                                    </p:set>
                                    <p:animEffect filter="fade" transition="in">
                                      <p:cBhvr>
                                        <p:cTn dur="3855"/>
                                        <p:tgtEl>
                                          <p:spTgt spid="1679"/>
                                        </p:tgtEl>
                                      </p:cBhvr>
                                    </p:animEffect>
                                  </p:childTnLst>
                                </p:cTn>
                              </p:par>
                              <p:par>
                                <p:cTn fill="hold" nodeType="withEffect" presetClass="entr" presetID="10" presetSubtype="0">
                                  <p:stCondLst>
                                    <p:cond delay="0"/>
                                  </p:stCondLst>
                                  <p:childTnLst>
                                    <p:set>
                                      <p:cBhvr>
                                        <p:cTn dur="1" fill="hold">
                                          <p:stCondLst>
                                            <p:cond delay="0"/>
                                          </p:stCondLst>
                                        </p:cTn>
                                        <p:tgtEl>
                                          <p:spTgt spid="1680"/>
                                        </p:tgtEl>
                                        <p:attrNameLst>
                                          <p:attrName>style.visibility</p:attrName>
                                        </p:attrNameLst>
                                      </p:cBhvr>
                                      <p:to>
                                        <p:strVal val="visible"/>
                                      </p:to>
                                    </p:set>
                                    <p:animEffect filter="fade" transition="in">
                                      <p:cBhvr>
                                        <p:cTn dur="2888"/>
                                        <p:tgtEl>
                                          <p:spTgt spid="1680"/>
                                        </p:tgtEl>
                                      </p:cBhvr>
                                    </p:animEffect>
                                  </p:childTnLst>
                                </p:cTn>
                              </p:par>
                              <p:par>
                                <p:cTn fill="hold" nodeType="withEffect" presetClass="entr" presetID="10" presetSubtype="0">
                                  <p:stCondLst>
                                    <p:cond delay="0"/>
                                  </p:stCondLst>
                                  <p:childTnLst>
                                    <p:set>
                                      <p:cBhvr>
                                        <p:cTn dur="1" fill="hold">
                                          <p:stCondLst>
                                            <p:cond delay="0"/>
                                          </p:stCondLst>
                                        </p:cTn>
                                        <p:tgtEl>
                                          <p:spTgt spid="1681"/>
                                        </p:tgtEl>
                                        <p:attrNameLst>
                                          <p:attrName>style.visibility</p:attrName>
                                        </p:attrNameLst>
                                      </p:cBhvr>
                                      <p:to>
                                        <p:strVal val="visible"/>
                                      </p:to>
                                    </p:set>
                                    <p:animEffect filter="fade" transition="in">
                                      <p:cBhvr>
                                        <p:cTn dur="3745"/>
                                        <p:tgtEl>
                                          <p:spTgt spid="1681"/>
                                        </p:tgtEl>
                                      </p:cBhvr>
                                    </p:animEffect>
                                  </p:childTnLst>
                                </p:cTn>
                              </p:par>
                              <p:par>
                                <p:cTn fill="hold" nodeType="withEffect" presetClass="entr" presetID="10" presetSubtype="0">
                                  <p:stCondLst>
                                    <p:cond delay="0"/>
                                  </p:stCondLst>
                                  <p:childTnLst>
                                    <p:set>
                                      <p:cBhvr>
                                        <p:cTn dur="1" fill="hold">
                                          <p:stCondLst>
                                            <p:cond delay="0"/>
                                          </p:stCondLst>
                                        </p:cTn>
                                        <p:tgtEl>
                                          <p:spTgt spid="1673"/>
                                        </p:tgtEl>
                                        <p:attrNameLst>
                                          <p:attrName>style.visibility</p:attrName>
                                        </p:attrNameLst>
                                      </p:cBhvr>
                                      <p:to>
                                        <p:strVal val="visible"/>
                                      </p:to>
                                    </p:set>
                                    <p:animEffect filter="fade" transition="in">
                                      <p:cBhvr>
                                        <p:cTn dur="2546"/>
                                        <p:tgtEl>
                                          <p:spTgt spid="1673"/>
                                        </p:tgtEl>
                                      </p:cBhvr>
                                    </p:animEffect>
                                  </p:childTnLst>
                                </p:cTn>
                              </p:par>
                              <p:par>
                                <p:cTn fill="hold" nodeType="withEffect" presetClass="entr" presetID="10" presetSubtype="0">
                                  <p:stCondLst>
                                    <p:cond delay="0"/>
                                  </p:stCondLst>
                                  <p:childTnLst>
                                    <p:set>
                                      <p:cBhvr>
                                        <p:cTn dur="1" fill="hold">
                                          <p:stCondLst>
                                            <p:cond delay="0"/>
                                          </p:stCondLst>
                                        </p:cTn>
                                        <p:tgtEl>
                                          <p:spTgt spid="1682"/>
                                        </p:tgtEl>
                                        <p:attrNameLst>
                                          <p:attrName>style.visibility</p:attrName>
                                        </p:attrNameLst>
                                      </p:cBhvr>
                                      <p:to>
                                        <p:strVal val="visible"/>
                                      </p:to>
                                    </p:set>
                                    <p:animEffect filter="fade" transition="in">
                                      <p:cBhvr>
                                        <p:cTn dur="2513"/>
                                        <p:tgtEl>
                                          <p:spTgt spid="1682"/>
                                        </p:tgtEl>
                                      </p:cBhvr>
                                    </p:animEffect>
                                  </p:childTnLst>
                                </p:cTn>
                              </p:par>
                              <p:par>
                                <p:cTn fill="hold" nodeType="withEffect" presetClass="entr" presetID="10" presetSubtype="0">
                                  <p:stCondLst>
                                    <p:cond delay="0"/>
                                  </p:stCondLst>
                                  <p:childTnLst>
                                    <p:set>
                                      <p:cBhvr>
                                        <p:cTn dur="1" fill="hold">
                                          <p:stCondLst>
                                            <p:cond delay="0"/>
                                          </p:stCondLst>
                                        </p:cTn>
                                        <p:tgtEl>
                                          <p:spTgt spid="1683"/>
                                        </p:tgtEl>
                                        <p:attrNameLst>
                                          <p:attrName>style.visibility</p:attrName>
                                        </p:attrNameLst>
                                      </p:cBhvr>
                                      <p:to>
                                        <p:strVal val="visible"/>
                                      </p:to>
                                    </p:set>
                                    <p:animEffect filter="fade" transition="in">
                                      <p:cBhvr>
                                        <p:cTn dur="2062"/>
                                        <p:tgtEl>
                                          <p:spTgt spid="1683"/>
                                        </p:tgtEl>
                                      </p:cBhvr>
                                    </p:animEffect>
                                  </p:childTnLst>
                                </p:cTn>
                              </p:par>
                              <p:par>
                                <p:cTn fill="hold" nodeType="withEffect" presetClass="entr" presetID="10" presetSubtype="0">
                                  <p:stCondLst>
                                    <p:cond delay="0"/>
                                  </p:stCondLst>
                                  <p:childTnLst>
                                    <p:set>
                                      <p:cBhvr>
                                        <p:cTn dur="1" fill="hold">
                                          <p:stCondLst>
                                            <p:cond delay="0"/>
                                          </p:stCondLst>
                                        </p:cTn>
                                        <p:tgtEl>
                                          <p:spTgt spid="1684"/>
                                        </p:tgtEl>
                                        <p:attrNameLst>
                                          <p:attrName>style.visibility</p:attrName>
                                        </p:attrNameLst>
                                      </p:cBhvr>
                                      <p:to>
                                        <p:strVal val="visible"/>
                                      </p:to>
                                    </p:set>
                                    <p:animEffect filter="fade" transition="in">
                                      <p:cBhvr>
                                        <p:cTn dur="3580"/>
                                        <p:tgtEl>
                                          <p:spTgt spid="1684"/>
                                        </p:tgtEl>
                                      </p:cBhvr>
                                    </p:animEffect>
                                  </p:childTnLst>
                                </p:cTn>
                              </p:par>
                              <p:par>
                                <p:cTn fill="hold" nodeType="withEffect" presetClass="entr" presetID="10" presetSubtype="0">
                                  <p:stCondLst>
                                    <p:cond delay="0"/>
                                  </p:stCondLst>
                                  <p:childTnLst>
                                    <p:set>
                                      <p:cBhvr>
                                        <p:cTn dur="1" fill="hold">
                                          <p:stCondLst>
                                            <p:cond delay="0"/>
                                          </p:stCondLst>
                                        </p:cTn>
                                        <p:tgtEl>
                                          <p:spTgt spid="1685"/>
                                        </p:tgtEl>
                                        <p:attrNameLst>
                                          <p:attrName>style.visibility</p:attrName>
                                        </p:attrNameLst>
                                      </p:cBhvr>
                                      <p:to>
                                        <p:strVal val="visible"/>
                                      </p:to>
                                    </p:set>
                                    <p:animEffect filter="fade" transition="in">
                                      <p:cBhvr>
                                        <p:cTn dur="2471"/>
                                        <p:tgtEl>
                                          <p:spTgt spid="1685"/>
                                        </p:tgtEl>
                                      </p:cBhvr>
                                    </p:animEffect>
                                  </p:childTnLst>
                                </p:cTn>
                              </p:par>
                              <p:par>
                                <p:cTn fill="hold" nodeType="withEffect" presetClass="entr" presetID="10" presetSubtype="0">
                                  <p:stCondLst>
                                    <p:cond delay="0"/>
                                  </p:stCondLst>
                                  <p:childTnLst>
                                    <p:set>
                                      <p:cBhvr>
                                        <p:cTn dur="1" fill="hold">
                                          <p:stCondLst>
                                            <p:cond delay="0"/>
                                          </p:stCondLst>
                                        </p:cTn>
                                        <p:tgtEl>
                                          <p:spTgt spid="1686"/>
                                        </p:tgtEl>
                                        <p:attrNameLst>
                                          <p:attrName>style.visibility</p:attrName>
                                        </p:attrNameLst>
                                      </p:cBhvr>
                                      <p:to>
                                        <p:strVal val="visible"/>
                                      </p:to>
                                    </p:set>
                                    <p:animEffect filter="fade" transition="in">
                                      <p:cBhvr>
                                        <p:cTn dur="2509"/>
                                        <p:tgtEl>
                                          <p:spTgt spid="1686"/>
                                        </p:tgtEl>
                                      </p:cBhvr>
                                    </p:animEffect>
                                  </p:childTnLst>
                                </p:cTn>
                              </p:par>
                              <p:par>
                                <p:cTn fill="hold" nodeType="withEffect" presetClass="entr" presetID="10" presetSubtype="0">
                                  <p:stCondLst>
                                    <p:cond delay="0"/>
                                  </p:stCondLst>
                                  <p:childTnLst>
                                    <p:set>
                                      <p:cBhvr>
                                        <p:cTn dur="1" fill="hold">
                                          <p:stCondLst>
                                            <p:cond delay="0"/>
                                          </p:stCondLst>
                                        </p:cTn>
                                        <p:tgtEl>
                                          <p:spTgt spid="1687"/>
                                        </p:tgtEl>
                                        <p:attrNameLst>
                                          <p:attrName>style.visibility</p:attrName>
                                        </p:attrNameLst>
                                      </p:cBhvr>
                                      <p:to>
                                        <p:strVal val="visible"/>
                                      </p:to>
                                    </p:set>
                                    <p:animEffect filter="fade" transition="in">
                                      <p:cBhvr>
                                        <p:cTn dur="2090"/>
                                        <p:tgtEl>
                                          <p:spTgt spid="1687"/>
                                        </p:tgtEl>
                                      </p:cBhvr>
                                    </p:animEffect>
                                  </p:childTnLst>
                                </p:cTn>
                              </p:par>
                              <p:par>
                                <p:cTn fill="hold" nodeType="withEffect" presetClass="entr" presetID="10" presetSubtype="0">
                                  <p:stCondLst>
                                    <p:cond delay="0"/>
                                  </p:stCondLst>
                                  <p:childTnLst>
                                    <p:set>
                                      <p:cBhvr>
                                        <p:cTn dur="1" fill="hold">
                                          <p:stCondLst>
                                            <p:cond delay="0"/>
                                          </p:stCondLst>
                                        </p:cTn>
                                        <p:tgtEl>
                                          <p:spTgt spid="1688"/>
                                        </p:tgtEl>
                                        <p:attrNameLst>
                                          <p:attrName>style.visibility</p:attrName>
                                        </p:attrNameLst>
                                      </p:cBhvr>
                                      <p:to>
                                        <p:strVal val="visible"/>
                                      </p:to>
                                    </p:set>
                                    <p:animEffect filter="fade" transition="in">
                                      <p:cBhvr>
                                        <p:cTn dur="3856"/>
                                        <p:tgtEl>
                                          <p:spTgt spid="1688"/>
                                        </p:tgtEl>
                                      </p:cBhvr>
                                    </p:animEffect>
                                  </p:childTnLst>
                                </p:cTn>
                              </p:par>
                              <p:par>
                                <p:cTn fill="hold" nodeType="withEffect" presetClass="entr" presetID="10" presetSubtype="0">
                                  <p:stCondLst>
                                    <p:cond delay="0"/>
                                  </p:stCondLst>
                                  <p:childTnLst>
                                    <p:set>
                                      <p:cBhvr>
                                        <p:cTn dur="1" fill="hold">
                                          <p:stCondLst>
                                            <p:cond delay="0"/>
                                          </p:stCondLst>
                                        </p:cTn>
                                        <p:tgtEl>
                                          <p:spTgt spid="1671"/>
                                        </p:tgtEl>
                                        <p:attrNameLst>
                                          <p:attrName>style.visibility</p:attrName>
                                        </p:attrNameLst>
                                      </p:cBhvr>
                                      <p:to>
                                        <p:strVal val="visible"/>
                                      </p:to>
                                    </p:set>
                                    <p:animEffect filter="fade" transition="in">
                                      <p:cBhvr>
                                        <p:cTn dur="3269"/>
                                        <p:tgtEl>
                                          <p:spTgt spid="1671"/>
                                        </p:tgtEl>
                                      </p:cBhvr>
                                    </p:animEffect>
                                  </p:childTnLst>
                                </p:cTn>
                              </p:par>
                              <p:par>
                                <p:cTn fill="hold" nodeType="withEffect" presetClass="entr" presetID="10" presetSubtype="0">
                                  <p:stCondLst>
                                    <p:cond delay="0"/>
                                  </p:stCondLst>
                                  <p:childTnLst>
                                    <p:set>
                                      <p:cBhvr>
                                        <p:cTn dur="1" fill="hold">
                                          <p:stCondLst>
                                            <p:cond delay="0"/>
                                          </p:stCondLst>
                                        </p:cTn>
                                        <p:tgtEl>
                                          <p:spTgt spid="1689"/>
                                        </p:tgtEl>
                                        <p:attrNameLst>
                                          <p:attrName>style.visibility</p:attrName>
                                        </p:attrNameLst>
                                      </p:cBhvr>
                                      <p:to>
                                        <p:strVal val="visible"/>
                                      </p:to>
                                    </p:set>
                                    <p:animEffect filter="fade" transition="in">
                                      <p:cBhvr>
                                        <p:cTn dur="3095"/>
                                        <p:tgtEl>
                                          <p:spTgt spid="1689"/>
                                        </p:tgtEl>
                                      </p:cBhvr>
                                    </p:animEffect>
                                  </p:childTnLst>
                                </p:cTn>
                              </p:par>
                              <p:par>
                                <p:cTn fill="hold" nodeType="withEffect" presetClass="entr" presetID="10" presetSubtype="0">
                                  <p:stCondLst>
                                    <p:cond delay="0"/>
                                  </p:stCondLst>
                                  <p:childTnLst>
                                    <p:set>
                                      <p:cBhvr>
                                        <p:cTn dur="1" fill="hold">
                                          <p:stCondLst>
                                            <p:cond delay="0"/>
                                          </p:stCondLst>
                                        </p:cTn>
                                        <p:tgtEl>
                                          <p:spTgt spid="1690"/>
                                        </p:tgtEl>
                                        <p:attrNameLst>
                                          <p:attrName>style.visibility</p:attrName>
                                        </p:attrNameLst>
                                      </p:cBhvr>
                                      <p:to>
                                        <p:strVal val="visible"/>
                                      </p:to>
                                    </p:set>
                                    <p:animEffect filter="fade" transition="in">
                                      <p:cBhvr>
                                        <p:cTn dur="3076"/>
                                        <p:tgtEl>
                                          <p:spTgt spid="1690"/>
                                        </p:tgtEl>
                                      </p:cBhvr>
                                    </p:animEffect>
                                  </p:childTnLst>
                                </p:cTn>
                              </p:par>
                              <p:par>
                                <p:cTn fill="hold" nodeType="withEffect" presetClass="entr" presetID="10" presetSubtype="0">
                                  <p:stCondLst>
                                    <p:cond delay="0"/>
                                  </p:stCondLst>
                                  <p:childTnLst>
                                    <p:set>
                                      <p:cBhvr>
                                        <p:cTn dur="1" fill="hold">
                                          <p:stCondLst>
                                            <p:cond delay="0"/>
                                          </p:stCondLst>
                                        </p:cTn>
                                        <p:tgtEl>
                                          <p:spTgt spid="1691"/>
                                        </p:tgtEl>
                                        <p:attrNameLst>
                                          <p:attrName>style.visibility</p:attrName>
                                        </p:attrNameLst>
                                      </p:cBhvr>
                                      <p:to>
                                        <p:strVal val="visible"/>
                                      </p:to>
                                    </p:set>
                                    <p:animEffect filter="fade" transition="in">
                                      <p:cBhvr>
                                        <p:cTn dur="3345"/>
                                        <p:tgtEl>
                                          <p:spTgt spid="1691"/>
                                        </p:tgtEl>
                                      </p:cBhvr>
                                    </p:animEffect>
                                  </p:childTnLst>
                                </p:cTn>
                              </p:par>
                              <p:par>
                                <p:cTn fill="hold" nodeType="withEffect" presetClass="entr" presetID="10" presetSubtype="0">
                                  <p:stCondLst>
                                    <p:cond delay="0"/>
                                  </p:stCondLst>
                                  <p:childTnLst>
                                    <p:set>
                                      <p:cBhvr>
                                        <p:cTn dur="1" fill="hold">
                                          <p:stCondLst>
                                            <p:cond delay="0"/>
                                          </p:stCondLst>
                                        </p:cTn>
                                        <p:tgtEl>
                                          <p:spTgt spid="1692"/>
                                        </p:tgtEl>
                                        <p:attrNameLst>
                                          <p:attrName>style.visibility</p:attrName>
                                        </p:attrNameLst>
                                      </p:cBhvr>
                                      <p:to>
                                        <p:strVal val="visible"/>
                                      </p:to>
                                    </p:set>
                                    <p:animEffect filter="fade" transition="in">
                                      <p:cBhvr>
                                        <p:cTn dur="2908"/>
                                        <p:tgtEl>
                                          <p:spTgt spid="1692"/>
                                        </p:tgtEl>
                                      </p:cBhvr>
                                    </p:animEffect>
                                  </p:childTnLst>
                                </p:cTn>
                              </p:par>
                              <p:par>
                                <p:cTn fill="hold" nodeType="withEffect" presetClass="entr" presetID="10" presetSubtype="0">
                                  <p:stCondLst>
                                    <p:cond delay="0"/>
                                  </p:stCondLst>
                                  <p:childTnLst>
                                    <p:set>
                                      <p:cBhvr>
                                        <p:cTn dur="1" fill="hold">
                                          <p:stCondLst>
                                            <p:cond delay="0"/>
                                          </p:stCondLst>
                                        </p:cTn>
                                        <p:tgtEl>
                                          <p:spTgt spid="1693"/>
                                        </p:tgtEl>
                                        <p:attrNameLst>
                                          <p:attrName>style.visibility</p:attrName>
                                        </p:attrNameLst>
                                      </p:cBhvr>
                                      <p:to>
                                        <p:strVal val="visible"/>
                                      </p:to>
                                    </p:set>
                                    <p:animEffect filter="fade" transition="in">
                                      <p:cBhvr>
                                        <p:cTn dur="2546"/>
                                        <p:tgtEl>
                                          <p:spTgt spid="1693"/>
                                        </p:tgtEl>
                                      </p:cBhvr>
                                    </p:animEffect>
                                  </p:childTnLst>
                                </p:cTn>
                              </p:par>
                              <p:par>
                                <p:cTn fill="hold" nodeType="withEffect" presetClass="entr" presetID="10" presetSubtype="0">
                                  <p:stCondLst>
                                    <p:cond delay="0"/>
                                  </p:stCondLst>
                                  <p:childTnLst>
                                    <p:set>
                                      <p:cBhvr>
                                        <p:cTn dur="1" fill="hold">
                                          <p:stCondLst>
                                            <p:cond delay="0"/>
                                          </p:stCondLst>
                                        </p:cTn>
                                        <p:tgtEl>
                                          <p:spTgt spid="1694"/>
                                        </p:tgtEl>
                                        <p:attrNameLst>
                                          <p:attrName>style.visibility</p:attrName>
                                        </p:attrNameLst>
                                      </p:cBhvr>
                                      <p:to>
                                        <p:strVal val="visible"/>
                                      </p:to>
                                    </p:set>
                                    <p:animEffect filter="fade" transition="in">
                                      <p:cBhvr>
                                        <p:cTn dur="3177"/>
                                        <p:tgtEl>
                                          <p:spTgt spid="1694"/>
                                        </p:tgtEl>
                                      </p:cBhvr>
                                    </p:animEffect>
                                  </p:childTnLst>
                                </p:cTn>
                              </p:par>
                              <p:par>
                                <p:cTn fill="hold" nodeType="withEffect" presetClass="entr" presetID="10" presetSubtype="0">
                                  <p:stCondLst>
                                    <p:cond delay="0"/>
                                  </p:stCondLst>
                                  <p:childTnLst>
                                    <p:set>
                                      <p:cBhvr>
                                        <p:cTn dur="1" fill="hold">
                                          <p:stCondLst>
                                            <p:cond delay="0"/>
                                          </p:stCondLst>
                                        </p:cTn>
                                        <p:tgtEl>
                                          <p:spTgt spid="1695"/>
                                        </p:tgtEl>
                                        <p:attrNameLst>
                                          <p:attrName>style.visibility</p:attrName>
                                        </p:attrNameLst>
                                      </p:cBhvr>
                                      <p:to>
                                        <p:strVal val="visible"/>
                                      </p:to>
                                    </p:set>
                                    <p:animEffect filter="fade" transition="in">
                                      <p:cBhvr>
                                        <p:cTn dur="3856"/>
                                        <p:tgtEl>
                                          <p:spTgt spid="1695"/>
                                        </p:tgtEl>
                                      </p:cBhvr>
                                    </p:animEffect>
                                  </p:childTnLst>
                                </p:cTn>
                              </p:par>
                              <p:par>
                                <p:cTn fill="hold" nodeType="withEffect" presetClass="entr" presetID="10" presetSubtype="0">
                                  <p:stCondLst>
                                    <p:cond delay="0"/>
                                  </p:stCondLst>
                                  <p:childTnLst>
                                    <p:set>
                                      <p:cBhvr>
                                        <p:cTn dur="1" fill="hold">
                                          <p:stCondLst>
                                            <p:cond delay="0"/>
                                          </p:stCondLst>
                                        </p:cTn>
                                        <p:tgtEl>
                                          <p:spTgt spid="1696"/>
                                        </p:tgtEl>
                                        <p:attrNameLst>
                                          <p:attrName>style.visibility</p:attrName>
                                        </p:attrNameLst>
                                      </p:cBhvr>
                                      <p:to>
                                        <p:strVal val="visible"/>
                                      </p:to>
                                    </p:set>
                                    <p:animEffect filter="fade" transition="in">
                                      <p:cBhvr>
                                        <p:cTn dur="3095"/>
                                        <p:tgtEl>
                                          <p:spTgt spid="1696"/>
                                        </p:tgtEl>
                                      </p:cBhvr>
                                    </p:animEffect>
                                  </p:childTnLst>
                                </p:cTn>
                              </p:par>
                              <p:par>
                                <p:cTn fill="hold" nodeType="withEffect" presetClass="entr" presetID="10" presetSubtype="0">
                                  <p:stCondLst>
                                    <p:cond delay="0"/>
                                  </p:stCondLst>
                                  <p:childTnLst>
                                    <p:set>
                                      <p:cBhvr>
                                        <p:cTn dur="1" fill="hold">
                                          <p:stCondLst>
                                            <p:cond delay="0"/>
                                          </p:stCondLst>
                                        </p:cTn>
                                        <p:tgtEl>
                                          <p:spTgt spid="1697"/>
                                        </p:tgtEl>
                                        <p:attrNameLst>
                                          <p:attrName>style.visibility</p:attrName>
                                        </p:attrNameLst>
                                      </p:cBhvr>
                                      <p:to>
                                        <p:strVal val="visible"/>
                                      </p:to>
                                    </p:set>
                                    <p:animEffect filter="fade" transition="in">
                                      <p:cBhvr>
                                        <p:cTn dur="3345"/>
                                        <p:tgtEl>
                                          <p:spTgt spid="1697"/>
                                        </p:tgtEl>
                                      </p:cBhvr>
                                    </p:animEffect>
                                  </p:childTnLst>
                                </p:cTn>
                              </p:par>
                              <p:par>
                                <p:cTn fill="hold" nodeType="withEffect" presetClass="entr" presetID="10" presetSubtype="0">
                                  <p:stCondLst>
                                    <p:cond delay="0"/>
                                  </p:stCondLst>
                                  <p:childTnLst>
                                    <p:set>
                                      <p:cBhvr>
                                        <p:cTn dur="1" fill="hold">
                                          <p:stCondLst>
                                            <p:cond delay="0"/>
                                          </p:stCondLst>
                                        </p:cTn>
                                        <p:tgtEl>
                                          <p:spTgt spid="1698"/>
                                        </p:tgtEl>
                                        <p:attrNameLst>
                                          <p:attrName>style.visibility</p:attrName>
                                        </p:attrNameLst>
                                      </p:cBhvr>
                                      <p:to>
                                        <p:strVal val="visible"/>
                                      </p:to>
                                    </p:set>
                                    <p:animEffect filter="fade" transition="in">
                                      <p:cBhvr>
                                        <p:cTn dur="2300"/>
                                        <p:tgtEl>
                                          <p:spTgt spid="1698"/>
                                        </p:tgtEl>
                                      </p:cBhvr>
                                    </p:animEffect>
                                  </p:childTnLst>
                                </p:cTn>
                              </p:par>
                              <p:par>
                                <p:cTn fill="hold" nodeType="withEffect" presetClass="entr" presetID="10" presetSubtype="0">
                                  <p:stCondLst>
                                    <p:cond delay="0"/>
                                  </p:stCondLst>
                                  <p:childTnLst>
                                    <p:set>
                                      <p:cBhvr>
                                        <p:cTn dur="1" fill="hold">
                                          <p:stCondLst>
                                            <p:cond delay="0"/>
                                          </p:stCondLst>
                                        </p:cTn>
                                        <p:tgtEl>
                                          <p:spTgt spid="1699"/>
                                        </p:tgtEl>
                                        <p:attrNameLst>
                                          <p:attrName>style.visibility</p:attrName>
                                        </p:attrNameLst>
                                      </p:cBhvr>
                                      <p:to>
                                        <p:strVal val="visible"/>
                                      </p:to>
                                    </p:set>
                                    <p:animEffect filter="fade" transition="in">
                                      <p:cBhvr>
                                        <p:cTn dur="2300"/>
                                        <p:tgtEl>
                                          <p:spTgt spid="1699"/>
                                        </p:tgtEl>
                                      </p:cBhvr>
                                    </p:animEffect>
                                  </p:childTnLst>
                                </p:cTn>
                              </p:par>
                              <p:par>
                                <p:cTn fill="hold" nodeType="withEffect" presetClass="entr" presetID="10" presetSubtype="0">
                                  <p:stCondLst>
                                    <p:cond delay="0"/>
                                  </p:stCondLst>
                                  <p:childTnLst>
                                    <p:set>
                                      <p:cBhvr>
                                        <p:cTn dur="1" fill="hold">
                                          <p:stCondLst>
                                            <p:cond delay="0"/>
                                          </p:stCondLst>
                                        </p:cTn>
                                        <p:tgtEl>
                                          <p:spTgt spid="1700"/>
                                        </p:tgtEl>
                                        <p:attrNameLst>
                                          <p:attrName>style.visibility</p:attrName>
                                        </p:attrNameLst>
                                      </p:cBhvr>
                                      <p:to>
                                        <p:strVal val="visible"/>
                                      </p:to>
                                    </p:set>
                                    <p:animEffect filter="fade" transition="in">
                                      <p:cBhvr>
                                        <p:cTn dur="2300"/>
                                        <p:tgtEl>
                                          <p:spTgt spid="1700"/>
                                        </p:tgtEl>
                                      </p:cBhvr>
                                    </p:animEffect>
                                  </p:childTnLst>
                                </p:cTn>
                              </p:par>
                              <p:par>
                                <p:cTn fill="hold" nodeType="withEffect" presetClass="entr" presetID="10" presetSubtype="0">
                                  <p:stCondLst>
                                    <p:cond delay="0"/>
                                  </p:stCondLst>
                                  <p:childTnLst>
                                    <p:set>
                                      <p:cBhvr>
                                        <p:cTn dur="1" fill="hold">
                                          <p:stCondLst>
                                            <p:cond delay="0"/>
                                          </p:stCondLst>
                                        </p:cTn>
                                        <p:tgtEl>
                                          <p:spTgt spid="1701"/>
                                        </p:tgtEl>
                                        <p:attrNameLst>
                                          <p:attrName>style.visibility</p:attrName>
                                        </p:attrNameLst>
                                      </p:cBhvr>
                                      <p:to>
                                        <p:strVal val="visible"/>
                                      </p:to>
                                    </p:set>
                                    <p:animEffect filter="fade" transition="in">
                                      <p:cBhvr>
                                        <p:cTn dur="2300"/>
                                        <p:tgtEl>
                                          <p:spTgt spid="1701"/>
                                        </p:tgtEl>
                                      </p:cBhvr>
                                    </p:animEffect>
                                  </p:childTnLst>
                                </p:cTn>
                              </p:par>
                              <p:par>
                                <p:cTn fill="hold" nodeType="withEffect" presetClass="entr" presetID="10" presetSubtype="0">
                                  <p:stCondLst>
                                    <p:cond delay="0"/>
                                  </p:stCondLst>
                                  <p:childTnLst>
                                    <p:set>
                                      <p:cBhvr>
                                        <p:cTn dur="1" fill="hold">
                                          <p:stCondLst>
                                            <p:cond delay="0"/>
                                          </p:stCondLst>
                                        </p:cTn>
                                        <p:tgtEl>
                                          <p:spTgt spid="1702"/>
                                        </p:tgtEl>
                                        <p:attrNameLst>
                                          <p:attrName>style.visibility</p:attrName>
                                        </p:attrNameLst>
                                      </p:cBhvr>
                                      <p:to>
                                        <p:strVal val="visible"/>
                                      </p:to>
                                    </p:set>
                                    <p:animEffect filter="fade" transition="in">
                                      <p:cBhvr>
                                        <p:cTn dur="2300"/>
                                        <p:tgtEl>
                                          <p:spTgt spid="1702"/>
                                        </p:tgtEl>
                                      </p:cBhvr>
                                    </p:animEffect>
                                  </p:childTnLst>
                                </p:cTn>
                              </p:par>
                              <p:par>
                                <p:cTn fill="hold" nodeType="withEffect" presetClass="entr" presetID="10" presetSubtype="0">
                                  <p:stCondLst>
                                    <p:cond delay="0"/>
                                  </p:stCondLst>
                                  <p:childTnLst>
                                    <p:set>
                                      <p:cBhvr>
                                        <p:cTn dur="1" fill="hold">
                                          <p:stCondLst>
                                            <p:cond delay="0"/>
                                          </p:stCondLst>
                                        </p:cTn>
                                        <p:tgtEl>
                                          <p:spTgt spid="1703"/>
                                        </p:tgtEl>
                                        <p:attrNameLst>
                                          <p:attrName>style.visibility</p:attrName>
                                        </p:attrNameLst>
                                      </p:cBhvr>
                                      <p:to>
                                        <p:strVal val="visible"/>
                                      </p:to>
                                    </p:set>
                                    <p:animEffect filter="fade" transition="in">
                                      <p:cBhvr>
                                        <p:cTn dur="2300"/>
                                        <p:tgtEl>
                                          <p:spTgt spid="1703"/>
                                        </p:tgtEl>
                                      </p:cBhvr>
                                    </p:animEffect>
                                  </p:childTnLst>
                                </p:cTn>
                              </p:par>
                              <p:par>
                                <p:cTn fill="hold" nodeType="withEffect" presetClass="entr" presetID="10" presetSubtype="0">
                                  <p:stCondLst>
                                    <p:cond delay="0"/>
                                  </p:stCondLst>
                                  <p:childTnLst>
                                    <p:set>
                                      <p:cBhvr>
                                        <p:cTn dur="1" fill="hold">
                                          <p:stCondLst>
                                            <p:cond delay="0"/>
                                          </p:stCondLst>
                                        </p:cTn>
                                        <p:tgtEl>
                                          <p:spTgt spid="1705"/>
                                        </p:tgtEl>
                                        <p:attrNameLst>
                                          <p:attrName>style.visibility</p:attrName>
                                        </p:attrNameLst>
                                      </p:cBhvr>
                                      <p:to>
                                        <p:strVal val="visible"/>
                                      </p:to>
                                    </p:set>
                                    <p:animEffect filter="fade" transition="in">
                                      <p:cBhvr>
                                        <p:cTn dur="2908"/>
                                        <p:tgtEl>
                                          <p:spTgt spid="1705"/>
                                        </p:tgtEl>
                                      </p:cBhvr>
                                    </p:animEffect>
                                  </p:childTnLst>
                                </p:cTn>
                              </p:par>
                              <p:par>
                                <p:cTn fill="hold" nodeType="withEffect" presetClass="entr" presetID="10" presetSubtype="0">
                                  <p:stCondLst>
                                    <p:cond delay="0"/>
                                  </p:stCondLst>
                                  <p:childTnLst>
                                    <p:set>
                                      <p:cBhvr>
                                        <p:cTn dur="1" fill="hold">
                                          <p:stCondLst>
                                            <p:cond delay="0"/>
                                          </p:stCondLst>
                                        </p:cTn>
                                        <p:tgtEl>
                                          <p:spTgt spid="1707"/>
                                        </p:tgtEl>
                                        <p:attrNameLst>
                                          <p:attrName>style.visibility</p:attrName>
                                        </p:attrNameLst>
                                      </p:cBhvr>
                                      <p:to>
                                        <p:strVal val="visible"/>
                                      </p:to>
                                    </p:set>
                                    <p:animEffect filter="fade" transition="in">
                                      <p:cBhvr>
                                        <p:cTn dur="2300"/>
                                        <p:tgtEl>
                                          <p:spTgt spid="1707"/>
                                        </p:tgtEl>
                                      </p:cBhvr>
                                    </p:animEffect>
                                  </p:childTnLst>
                                </p:cTn>
                              </p:par>
                              <p:par>
                                <p:cTn fill="hold" nodeType="withEffect" presetClass="entr" presetID="10" presetSubtype="0">
                                  <p:stCondLst>
                                    <p:cond delay="0"/>
                                  </p:stCondLst>
                                  <p:childTnLst>
                                    <p:set>
                                      <p:cBhvr>
                                        <p:cTn dur="1" fill="hold">
                                          <p:stCondLst>
                                            <p:cond delay="0"/>
                                          </p:stCondLst>
                                        </p:cTn>
                                        <p:tgtEl>
                                          <p:spTgt spid="1708"/>
                                        </p:tgtEl>
                                        <p:attrNameLst>
                                          <p:attrName>style.visibility</p:attrName>
                                        </p:attrNameLst>
                                      </p:cBhvr>
                                      <p:to>
                                        <p:strVal val="visible"/>
                                      </p:to>
                                    </p:set>
                                    <p:animEffect filter="fade" transition="in">
                                      <p:cBhvr>
                                        <p:cTn dur="3858"/>
                                        <p:tgtEl>
                                          <p:spTgt spid="1708"/>
                                        </p:tgtEl>
                                      </p:cBhvr>
                                    </p:animEffect>
                                  </p:childTnLst>
                                </p:cTn>
                              </p:par>
                              <p:par>
                                <p:cTn fill="hold" nodeType="withEffect" presetClass="entr" presetID="10" presetSubtype="0">
                                  <p:stCondLst>
                                    <p:cond delay="0"/>
                                  </p:stCondLst>
                                  <p:childTnLst>
                                    <p:set>
                                      <p:cBhvr>
                                        <p:cTn dur="1" fill="hold">
                                          <p:stCondLst>
                                            <p:cond delay="0"/>
                                          </p:stCondLst>
                                        </p:cTn>
                                        <p:tgtEl>
                                          <p:spTgt spid="1709"/>
                                        </p:tgtEl>
                                        <p:attrNameLst>
                                          <p:attrName>style.visibility</p:attrName>
                                        </p:attrNameLst>
                                      </p:cBhvr>
                                      <p:to>
                                        <p:strVal val="visible"/>
                                      </p:to>
                                    </p:set>
                                    <p:animEffect filter="fade" transition="in">
                                      <p:cBhvr>
                                        <p:cTn dur="2179"/>
                                        <p:tgtEl>
                                          <p:spTgt spid="1709"/>
                                        </p:tgtEl>
                                      </p:cBhvr>
                                    </p:animEffect>
                                  </p:childTnLst>
                                </p:cTn>
                              </p:par>
                              <p:par>
                                <p:cTn fill="hold" nodeType="withEffect" presetClass="entr" presetID="10" presetSubtype="0">
                                  <p:stCondLst>
                                    <p:cond delay="0"/>
                                  </p:stCondLst>
                                  <p:childTnLst>
                                    <p:set>
                                      <p:cBhvr>
                                        <p:cTn dur="1" fill="hold">
                                          <p:stCondLst>
                                            <p:cond delay="0"/>
                                          </p:stCondLst>
                                        </p:cTn>
                                        <p:tgtEl>
                                          <p:spTgt spid="1710"/>
                                        </p:tgtEl>
                                        <p:attrNameLst>
                                          <p:attrName>style.visibility</p:attrName>
                                        </p:attrNameLst>
                                      </p:cBhvr>
                                      <p:to>
                                        <p:strVal val="visible"/>
                                      </p:to>
                                    </p:set>
                                    <p:animEffect filter="fade" transition="in">
                                      <p:cBhvr>
                                        <p:cTn dur="2804"/>
                                        <p:tgtEl>
                                          <p:spTgt spid="1710"/>
                                        </p:tgtEl>
                                      </p:cBhvr>
                                    </p:animEffect>
                                  </p:childTnLst>
                                </p:cTn>
                              </p:par>
                              <p:par>
                                <p:cTn fill="hold" nodeType="withEffect" presetClass="entr" presetID="10" presetSubtype="0">
                                  <p:stCondLst>
                                    <p:cond delay="0"/>
                                  </p:stCondLst>
                                  <p:childTnLst>
                                    <p:set>
                                      <p:cBhvr>
                                        <p:cTn dur="1" fill="hold">
                                          <p:stCondLst>
                                            <p:cond delay="0"/>
                                          </p:stCondLst>
                                        </p:cTn>
                                        <p:tgtEl>
                                          <p:spTgt spid="1711"/>
                                        </p:tgtEl>
                                        <p:attrNameLst>
                                          <p:attrName>style.visibility</p:attrName>
                                        </p:attrNameLst>
                                      </p:cBhvr>
                                      <p:to>
                                        <p:strVal val="visible"/>
                                      </p:to>
                                    </p:set>
                                    <p:animEffect filter="fade" transition="in">
                                      <p:cBhvr>
                                        <p:cTn dur="2659"/>
                                        <p:tgtEl>
                                          <p:spTgt spid="1711"/>
                                        </p:tgtEl>
                                      </p:cBhvr>
                                    </p:animEffect>
                                  </p:childTnLst>
                                </p:cTn>
                              </p:par>
                              <p:par>
                                <p:cTn fill="hold" nodeType="withEffect" presetClass="entr" presetID="10" presetSubtype="0">
                                  <p:stCondLst>
                                    <p:cond delay="0"/>
                                  </p:stCondLst>
                                  <p:childTnLst>
                                    <p:set>
                                      <p:cBhvr>
                                        <p:cTn dur="1" fill="hold">
                                          <p:stCondLst>
                                            <p:cond delay="0"/>
                                          </p:stCondLst>
                                        </p:cTn>
                                        <p:tgtEl>
                                          <p:spTgt spid="1712"/>
                                        </p:tgtEl>
                                        <p:attrNameLst>
                                          <p:attrName>style.visibility</p:attrName>
                                        </p:attrNameLst>
                                      </p:cBhvr>
                                      <p:to>
                                        <p:strVal val="visible"/>
                                      </p:to>
                                    </p:set>
                                    <p:animEffect filter="fade" transition="in">
                                      <p:cBhvr>
                                        <p:cTn dur="3180"/>
                                        <p:tgtEl>
                                          <p:spTgt spid="1712"/>
                                        </p:tgtEl>
                                      </p:cBhvr>
                                    </p:animEffect>
                                  </p:childTnLst>
                                </p:cTn>
                              </p:par>
                              <p:par>
                                <p:cTn fill="hold" nodeType="withEffect" presetClass="entr" presetID="10" presetSubtype="0">
                                  <p:stCondLst>
                                    <p:cond delay="0"/>
                                  </p:stCondLst>
                                  <p:childTnLst>
                                    <p:set>
                                      <p:cBhvr>
                                        <p:cTn dur="1" fill="hold">
                                          <p:stCondLst>
                                            <p:cond delay="0"/>
                                          </p:stCondLst>
                                        </p:cTn>
                                        <p:tgtEl>
                                          <p:spTgt spid="1706"/>
                                        </p:tgtEl>
                                        <p:attrNameLst>
                                          <p:attrName>style.visibility</p:attrName>
                                        </p:attrNameLst>
                                      </p:cBhvr>
                                      <p:to>
                                        <p:strVal val="visible"/>
                                      </p:to>
                                    </p:set>
                                    <p:animEffect filter="fade" transition="in">
                                      <p:cBhvr>
                                        <p:cTn dur="2546"/>
                                        <p:tgtEl>
                                          <p:spTgt spid="1706"/>
                                        </p:tgtEl>
                                      </p:cBhvr>
                                    </p:animEffect>
                                  </p:childTnLst>
                                </p:cTn>
                              </p:par>
                              <p:par>
                                <p:cTn fill="hold" nodeType="withEffect" presetClass="entr" presetID="10" presetSubtype="0">
                                  <p:stCondLst>
                                    <p:cond delay="0"/>
                                  </p:stCondLst>
                                  <p:childTnLst>
                                    <p:set>
                                      <p:cBhvr>
                                        <p:cTn dur="1" fill="hold">
                                          <p:stCondLst>
                                            <p:cond delay="0"/>
                                          </p:stCondLst>
                                        </p:cTn>
                                        <p:tgtEl>
                                          <p:spTgt spid="1713"/>
                                        </p:tgtEl>
                                        <p:attrNameLst>
                                          <p:attrName>style.visibility</p:attrName>
                                        </p:attrNameLst>
                                      </p:cBhvr>
                                      <p:to>
                                        <p:strVal val="visible"/>
                                      </p:to>
                                    </p:set>
                                    <p:animEffect filter="fade" transition="in">
                                      <p:cBhvr>
                                        <p:cTn dur="2513"/>
                                        <p:tgtEl>
                                          <p:spTgt spid="1713"/>
                                        </p:tgtEl>
                                      </p:cBhvr>
                                    </p:animEffect>
                                  </p:childTnLst>
                                </p:cTn>
                              </p:par>
                              <p:par>
                                <p:cTn fill="hold" nodeType="withEffect" presetClass="entr" presetID="10" presetSubtype="0">
                                  <p:stCondLst>
                                    <p:cond delay="0"/>
                                  </p:stCondLst>
                                  <p:childTnLst>
                                    <p:set>
                                      <p:cBhvr>
                                        <p:cTn dur="1" fill="hold">
                                          <p:stCondLst>
                                            <p:cond delay="0"/>
                                          </p:stCondLst>
                                        </p:cTn>
                                        <p:tgtEl>
                                          <p:spTgt spid="1714"/>
                                        </p:tgtEl>
                                        <p:attrNameLst>
                                          <p:attrName>style.visibility</p:attrName>
                                        </p:attrNameLst>
                                      </p:cBhvr>
                                      <p:to>
                                        <p:strVal val="visible"/>
                                      </p:to>
                                    </p:set>
                                    <p:animEffect filter="fade" transition="in">
                                      <p:cBhvr>
                                        <p:cTn dur="2062"/>
                                        <p:tgtEl>
                                          <p:spTgt spid="1714"/>
                                        </p:tgtEl>
                                      </p:cBhvr>
                                    </p:animEffect>
                                  </p:childTnLst>
                                </p:cTn>
                              </p:par>
                              <p:par>
                                <p:cTn fill="hold" nodeType="withEffect" presetClass="entr" presetID="10" presetSubtype="0">
                                  <p:stCondLst>
                                    <p:cond delay="0"/>
                                  </p:stCondLst>
                                  <p:childTnLst>
                                    <p:set>
                                      <p:cBhvr>
                                        <p:cTn dur="1" fill="hold">
                                          <p:stCondLst>
                                            <p:cond delay="0"/>
                                          </p:stCondLst>
                                        </p:cTn>
                                        <p:tgtEl>
                                          <p:spTgt spid="1715"/>
                                        </p:tgtEl>
                                        <p:attrNameLst>
                                          <p:attrName>style.visibility</p:attrName>
                                        </p:attrNameLst>
                                      </p:cBhvr>
                                      <p:to>
                                        <p:strVal val="visible"/>
                                      </p:to>
                                    </p:set>
                                    <p:animEffect filter="fade" transition="in">
                                      <p:cBhvr>
                                        <p:cTn dur="3580"/>
                                        <p:tgtEl>
                                          <p:spTgt spid="1715"/>
                                        </p:tgtEl>
                                      </p:cBhvr>
                                    </p:animEffect>
                                  </p:childTnLst>
                                </p:cTn>
                              </p:par>
                              <p:par>
                                <p:cTn fill="hold" nodeType="withEffect" presetClass="entr" presetID="10" presetSubtype="0">
                                  <p:stCondLst>
                                    <p:cond delay="0"/>
                                  </p:stCondLst>
                                  <p:childTnLst>
                                    <p:set>
                                      <p:cBhvr>
                                        <p:cTn dur="1" fill="hold">
                                          <p:stCondLst>
                                            <p:cond delay="0"/>
                                          </p:stCondLst>
                                        </p:cTn>
                                        <p:tgtEl>
                                          <p:spTgt spid="1716"/>
                                        </p:tgtEl>
                                        <p:attrNameLst>
                                          <p:attrName>style.visibility</p:attrName>
                                        </p:attrNameLst>
                                      </p:cBhvr>
                                      <p:to>
                                        <p:strVal val="visible"/>
                                      </p:to>
                                    </p:set>
                                    <p:animEffect filter="fade" transition="in">
                                      <p:cBhvr>
                                        <p:cTn dur="2471"/>
                                        <p:tgtEl>
                                          <p:spTgt spid="1716"/>
                                        </p:tgtEl>
                                      </p:cBhvr>
                                    </p:animEffect>
                                  </p:childTnLst>
                                </p:cTn>
                              </p:par>
                              <p:par>
                                <p:cTn fill="hold" nodeType="withEffect" presetClass="entr" presetID="10" presetSubtype="0">
                                  <p:stCondLst>
                                    <p:cond delay="0"/>
                                  </p:stCondLst>
                                  <p:childTnLst>
                                    <p:set>
                                      <p:cBhvr>
                                        <p:cTn dur="1" fill="hold">
                                          <p:stCondLst>
                                            <p:cond delay="0"/>
                                          </p:stCondLst>
                                        </p:cTn>
                                        <p:tgtEl>
                                          <p:spTgt spid="1717"/>
                                        </p:tgtEl>
                                        <p:attrNameLst>
                                          <p:attrName>style.visibility</p:attrName>
                                        </p:attrNameLst>
                                      </p:cBhvr>
                                      <p:to>
                                        <p:strVal val="visible"/>
                                      </p:to>
                                    </p:set>
                                    <p:animEffect filter="fade" transition="in">
                                      <p:cBhvr>
                                        <p:cTn dur="2090"/>
                                        <p:tgtEl>
                                          <p:spTgt spid="1717"/>
                                        </p:tgtEl>
                                      </p:cBhvr>
                                    </p:animEffect>
                                  </p:childTnLst>
                                </p:cTn>
                              </p:par>
                              <p:par>
                                <p:cTn fill="hold" nodeType="withEffect" presetClass="entr" presetID="10" presetSubtype="0">
                                  <p:stCondLst>
                                    <p:cond delay="0"/>
                                  </p:stCondLst>
                                  <p:childTnLst>
                                    <p:set>
                                      <p:cBhvr>
                                        <p:cTn dur="1" fill="hold">
                                          <p:stCondLst>
                                            <p:cond delay="0"/>
                                          </p:stCondLst>
                                        </p:cTn>
                                        <p:tgtEl>
                                          <p:spTgt spid="1718"/>
                                        </p:tgtEl>
                                        <p:attrNameLst>
                                          <p:attrName>style.visibility</p:attrName>
                                        </p:attrNameLst>
                                      </p:cBhvr>
                                      <p:to>
                                        <p:strVal val="visible"/>
                                      </p:to>
                                    </p:set>
                                    <p:animEffect filter="fade" transition="in">
                                      <p:cBhvr>
                                        <p:cTn dur="3177"/>
                                        <p:tgtEl>
                                          <p:spTgt spid="1718"/>
                                        </p:tgtEl>
                                      </p:cBhvr>
                                    </p:animEffect>
                                  </p:childTnLst>
                                </p:cTn>
                              </p:par>
                              <p:par>
                                <p:cTn fill="hold" nodeType="withEffect" presetClass="entr" presetID="10" presetSubtype="0">
                                  <p:stCondLst>
                                    <p:cond delay="0"/>
                                  </p:stCondLst>
                                  <p:childTnLst>
                                    <p:set>
                                      <p:cBhvr>
                                        <p:cTn dur="1" fill="hold">
                                          <p:stCondLst>
                                            <p:cond delay="0"/>
                                          </p:stCondLst>
                                        </p:cTn>
                                        <p:tgtEl>
                                          <p:spTgt spid="1719"/>
                                        </p:tgtEl>
                                        <p:attrNameLst>
                                          <p:attrName>style.visibility</p:attrName>
                                        </p:attrNameLst>
                                      </p:cBhvr>
                                      <p:to>
                                        <p:strVal val="visible"/>
                                      </p:to>
                                    </p:set>
                                    <p:animEffect filter="fade" transition="in">
                                      <p:cBhvr>
                                        <p:cTn dur="3856"/>
                                        <p:tgtEl>
                                          <p:spTgt spid="1719"/>
                                        </p:tgtEl>
                                      </p:cBhvr>
                                    </p:animEffect>
                                  </p:childTnLst>
                                </p:cTn>
                              </p:par>
                              <p:par>
                                <p:cTn fill="hold" nodeType="withEffect" presetClass="entr" presetID="10" presetSubtype="0">
                                  <p:stCondLst>
                                    <p:cond delay="0"/>
                                  </p:stCondLst>
                                  <p:childTnLst>
                                    <p:set>
                                      <p:cBhvr>
                                        <p:cTn dur="1" fill="hold">
                                          <p:stCondLst>
                                            <p:cond delay="0"/>
                                          </p:stCondLst>
                                        </p:cTn>
                                        <p:tgtEl>
                                          <p:spTgt spid="1704"/>
                                        </p:tgtEl>
                                        <p:attrNameLst>
                                          <p:attrName>style.visibility</p:attrName>
                                        </p:attrNameLst>
                                      </p:cBhvr>
                                      <p:to>
                                        <p:strVal val="visible"/>
                                      </p:to>
                                    </p:set>
                                    <p:animEffect filter="fade" transition="in">
                                      <p:cBhvr>
                                        <p:cTn dur="3269"/>
                                        <p:tgtEl>
                                          <p:spTgt spid="1704"/>
                                        </p:tgtEl>
                                      </p:cBhvr>
                                    </p:animEffect>
                                  </p:childTnLst>
                                </p:cTn>
                              </p:par>
                              <p:par>
                                <p:cTn fill="hold" nodeType="withEffect" presetClass="entr" presetID="10" presetSubtype="0">
                                  <p:stCondLst>
                                    <p:cond delay="0"/>
                                  </p:stCondLst>
                                  <p:childTnLst>
                                    <p:set>
                                      <p:cBhvr>
                                        <p:cTn dur="1" fill="hold">
                                          <p:stCondLst>
                                            <p:cond delay="0"/>
                                          </p:stCondLst>
                                        </p:cTn>
                                        <p:tgtEl>
                                          <p:spTgt spid="1720"/>
                                        </p:tgtEl>
                                        <p:attrNameLst>
                                          <p:attrName>style.visibility</p:attrName>
                                        </p:attrNameLst>
                                      </p:cBhvr>
                                      <p:to>
                                        <p:strVal val="visible"/>
                                      </p:to>
                                    </p:set>
                                    <p:animEffect filter="fade" transition="in">
                                      <p:cBhvr>
                                        <p:cTn dur="2695"/>
                                        <p:tgtEl>
                                          <p:spTgt spid="1720"/>
                                        </p:tgtEl>
                                      </p:cBhvr>
                                    </p:animEffect>
                                  </p:childTnLst>
                                </p:cTn>
                              </p:par>
                              <p:par>
                                <p:cTn fill="hold" nodeType="withEffect" presetClass="entr" presetID="10" presetSubtype="0">
                                  <p:stCondLst>
                                    <p:cond delay="0"/>
                                  </p:stCondLst>
                                  <p:childTnLst>
                                    <p:set>
                                      <p:cBhvr>
                                        <p:cTn dur="1" fill="hold">
                                          <p:stCondLst>
                                            <p:cond delay="0"/>
                                          </p:stCondLst>
                                        </p:cTn>
                                        <p:tgtEl>
                                          <p:spTgt spid="1721"/>
                                        </p:tgtEl>
                                        <p:attrNameLst>
                                          <p:attrName>style.visibility</p:attrName>
                                        </p:attrNameLst>
                                      </p:cBhvr>
                                      <p:to>
                                        <p:strVal val="visible"/>
                                      </p:to>
                                    </p:set>
                                    <p:animEffect filter="fade" transition="in">
                                      <p:cBhvr>
                                        <p:cTn dur="3095"/>
                                        <p:tgtEl>
                                          <p:spTgt spid="1721"/>
                                        </p:tgtEl>
                                      </p:cBhvr>
                                    </p:animEffect>
                                  </p:childTnLst>
                                </p:cTn>
                              </p:par>
                              <p:par>
                                <p:cTn fill="hold" nodeType="withEffect" presetClass="entr" presetID="10" presetSubtype="0">
                                  <p:stCondLst>
                                    <p:cond delay="0"/>
                                  </p:stCondLst>
                                  <p:childTnLst>
                                    <p:set>
                                      <p:cBhvr>
                                        <p:cTn dur="1" fill="hold">
                                          <p:stCondLst>
                                            <p:cond delay="0"/>
                                          </p:stCondLst>
                                        </p:cTn>
                                        <p:tgtEl>
                                          <p:spTgt spid="1722"/>
                                        </p:tgtEl>
                                        <p:attrNameLst>
                                          <p:attrName>style.visibility</p:attrName>
                                        </p:attrNameLst>
                                      </p:cBhvr>
                                      <p:to>
                                        <p:strVal val="visible"/>
                                      </p:to>
                                    </p:set>
                                    <p:animEffect filter="fade" transition="in">
                                      <p:cBhvr>
                                        <p:cTn dur="3694"/>
                                        <p:tgtEl>
                                          <p:spTgt spid="1722"/>
                                        </p:tgtEl>
                                      </p:cBhvr>
                                    </p:animEffect>
                                  </p:childTnLst>
                                </p:cTn>
                              </p:par>
                              <p:par>
                                <p:cTn fill="hold" nodeType="withEffect" presetClass="entr" presetID="10" presetSubtype="0">
                                  <p:stCondLst>
                                    <p:cond delay="0"/>
                                  </p:stCondLst>
                                  <p:childTnLst>
                                    <p:set>
                                      <p:cBhvr>
                                        <p:cTn dur="1" fill="hold">
                                          <p:stCondLst>
                                            <p:cond delay="0"/>
                                          </p:stCondLst>
                                        </p:cTn>
                                        <p:tgtEl>
                                          <p:spTgt spid="1723"/>
                                        </p:tgtEl>
                                        <p:attrNameLst>
                                          <p:attrName>style.visibility</p:attrName>
                                        </p:attrNameLst>
                                      </p:cBhvr>
                                      <p:to>
                                        <p:strVal val="visible"/>
                                      </p:to>
                                    </p:set>
                                    <p:animEffect filter="fade" transition="in">
                                      <p:cBhvr>
                                        <p:cTn dur="3345"/>
                                        <p:tgtEl>
                                          <p:spTgt spid="1723"/>
                                        </p:tgtEl>
                                      </p:cBhvr>
                                    </p:animEffect>
                                  </p:childTnLst>
                                </p:cTn>
                              </p:par>
                              <p:par>
                                <p:cTn fill="hold" nodeType="withEffect" presetClass="entr" presetID="10" presetSubtype="0">
                                  <p:stCondLst>
                                    <p:cond delay="0"/>
                                  </p:stCondLst>
                                  <p:childTnLst>
                                    <p:set>
                                      <p:cBhvr>
                                        <p:cTn dur="1" fill="hold">
                                          <p:stCondLst>
                                            <p:cond delay="0"/>
                                          </p:stCondLst>
                                        </p:cTn>
                                        <p:tgtEl>
                                          <p:spTgt spid="1724"/>
                                        </p:tgtEl>
                                        <p:attrNameLst>
                                          <p:attrName>style.visibility</p:attrName>
                                        </p:attrNameLst>
                                      </p:cBhvr>
                                      <p:to>
                                        <p:strVal val="visible"/>
                                      </p:to>
                                    </p:set>
                                    <p:animEffect filter="fade" transition="in">
                                      <p:cBhvr>
                                        <p:cTn dur="2546"/>
                                        <p:tgtEl>
                                          <p:spTgt spid="1724"/>
                                        </p:tgtEl>
                                      </p:cBhvr>
                                    </p:animEffect>
                                  </p:childTnLst>
                                </p:cTn>
                              </p:par>
                              <p:par>
                                <p:cTn fill="hold" nodeType="withEffect" presetClass="entr" presetID="10" presetSubtype="0">
                                  <p:stCondLst>
                                    <p:cond delay="0"/>
                                  </p:stCondLst>
                                  <p:childTnLst>
                                    <p:set>
                                      <p:cBhvr>
                                        <p:cTn dur="1" fill="hold">
                                          <p:stCondLst>
                                            <p:cond delay="0"/>
                                          </p:stCondLst>
                                        </p:cTn>
                                        <p:tgtEl>
                                          <p:spTgt spid="1725"/>
                                        </p:tgtEl>
                                        <p:attrNameLst>
                                          <p:attrName>style.visibility</p:attrName>
                                        </p:attrNameLst>
                                      </p:cBhvr>
                                      <p:to>
                                        <p:strVal val="visible"/>
                                      </p:to>
                                    </p:set>
                                    <p:animEffect filter="fade" transition="in">
                                      <p:cBhvr>
                                        <p:cTn dur="3177"/>
                                        <p:tgtEl>
                                          <p:spTgt spid="1725"/>
                                        </p:tgtEl>
                                      </p:cBhvr>
                                    </p:animEffect>
                                  </p:childTnLst>
                                </p:cTn>
                              </p:par>
                              <p:par>
                                <p:cTn fill="hold" nodeType="withEffect" presetClass="entr" presetID="10" presetSubtype="0">
                                  <p:stCondLst>
                                    <p:cond delay="0"/>
                                  </p:stCondLst>
                                  <p:childTnLst>
                                    <p:set>
                                      <p:cBhvr>
                                        <p:cTn dur="1" fill="hold">
                                          <p:stCondLst>
                                            <p:cond delay="0"/>
                                          </p:stCondLst>
                                        </p:cTn>
                                        <p:tgtEl>
                                          <p:spTgt spid="1726"/>
                                        </p:tgtEl>
                                        <p:attrNameLst>
                                          <p:attrName>style.visibility</p:attrName>
                                        </p:attrNameLst>
                                      </p:cBhvr>
                                      <p:to>
                                        <p:strVal val="visible"/>
                                      </p:to>
                                    </p:set>
                                    <p:animEffect filter="fade" transition="in">
                                      <p:cBhvr>
                                        <p:cTn dur="3856"/>
                                        <p:tgtEl>
                                          <p:spTgt spid="1726"/>
                                        </p:tgtEl>
                                      </p:cBhvr>
                                    </p:animEffect>
                                  </p:childTnLst>
                                </p:cTn>
                              </p:par>
                              <p:par>
                                <p:cTn fill="hold" nodeType="withEffect" presetClass="entr" presetID="10" presetSubtype="0">
                                  <p:stCondLst>
                                    <p:cond delay="0"/>
                                  </p:stCondLst>
                                  <p:childTnLst>
                                    <p:set>
                                      <p:cBhvr>
                                        <p:cTn dur="1" fill="hold">
                                          <p:stCondLst>
                                            <p:cond delay="0"/>
                                          </p:stCondLst>
                                        </p:cTn>
                                        <p:tgtEl>
                                          <p:spTgt spid="1727"/>
                                        </p:tgtEl>
                                        <p:attrNameLst>
                                          <p:attrName>style.visibility</p:attrName>
                                        </p:attrNameLst>
                                      </p:cBhvr>
                                      <p:to>
                                        <p:strVal val="visible"/>
                                      </p:to>
                                    </p:set>
                                    <p:animEffect filter="fade" transition="in">
                                      <p:cBhvr>
                                        <p:cTn dur="3921"/>
                                        <p:tgtEl>
                                          <p:spTgt spid="1727"/>
                                        </p:tgtEl>
                                      </p:cBhvr>
                                    </p:animEffect>
                                  </p:childTnLst>
                                </p:cTn>
                              </p:par>
                              <p:par>
                                <p:cTn fill="hold" nodeType="withEffect" presetClass="entr" presetID="10" presetSubtype="0">
                                  <p:stCondLst>
                                    <p:cond delay="0"/>
                                  </p:stCondLst>
                                  <p:childTnLst>
                                    <p:set>
                                      <p:cBhvr>
                                        <p:cTn dur="1" fill="hold">
                                          <p:stCondLst>
                                            <p:cond delay="0"/>
                                          </p:stCondLst>
                                        </p:cTn>
                                        <p:tgtEl>
                                          <p:spTgt spid="1728"/>
                                        </p:tgtEl>
                                        <p:attrNameLst>
                                          <p:attrName>style.visibility</p:attrName>
                                        </p:attrNameLst>
                                      </p:cBhvr>
                                      <p:to>
                                        <p:strVal val="visible"/>
                                      </p:to>
                                    </p:set>
                                    <p:animEffect filter="fade" transition="in">
                                      <p:cBhvr>
                                        <p:cTn dur="3095"/>
                                        <p:tgtEl>
                                          <p:spTgt spid="1728"/>
                                        </p:tgtEl>
                                      </p:cBhvr>
                                    </p:animEffect>
                                  </p:childTnLst>
                                </p:cTn>
                              </p:par>
                              <p:par>
                                <p:cTn fill="hold" nodeType="withEffect" presetClass="entr" presetID="10" presetSubtype="0">
                                  <p:stCondLst>
                                    <p:cond delay="0"/>
                                  </p:stCondLst>
                                  <p:childTnLst>
                                    <p:set>
                                      <p:cBhvr>
                                        <p:cTn dur="1" fill="hold">
                                          <p:stCondLst>
                                            <p:cond delay="0"/>
                                          </p:stCondLst>
                                        </p:cTn>
                                        <p:tgtEl>
                                          <p:spTgt spid="1729"/>
                                        </p:tgtEl>
                                        <p:attrNameLst>
                                          <p:attrName>style.visibility</p:attrName>
                                        </p:attrNameLst>
                                      </p:cBhvr>
                                      <p:to>
                                        <p:strVal val="visible"/>
                                      </p:to>
                                    </p:set>
                                    <p:animEffect filter="fade" transition="in">
                                      <p:cBhvr>
                                        <p:cTn dur="2300"/>
                                        <p:tgtEl>
                                          <p:spTgt spid="1729"/>
                                        </p:tgtEl>
                                      </p:cBhvr>
                                    </p:animEffect>
                                  </p:childTnLst>
                                </p:cTn>
                              </p:par>
                              <p:par>
                                <p:cTn fill="hold" nodeType="withEffect" presetClass="entr" presetID="10" presetSubtype="0">
                                  <p:stCondLst>
                                    <p:cond delay="0"/>
                                  </p:stCondLst>
                                  <p:childTnLst>
                                    <p:set>
                                      <p:cBhvr>
                                        <p:cTn dur="1" fill="hold">
                                          <p:stCondLst>
                                            <p:cond delay="0"/>
                                          </p:stCondLst>
                                        </p:cTn>
                                        <p:tgtEl>
                                          <p:spTgt spid="1730"/>
                                        </p:tgtEl>
                                        <p:attrNameLst>
                                          <p:attrName>style.visibility</p:attrName>
                                        </p:attrNameLst>
                                      </p:cBhvr>
                                      <p:to>
                                        <p:strVal val="visible"/>
                                      </p:to>
                                    </p:set>
                                    <p:animEffect filter="fade" transition="in">
                                      <p:cBhvr>
                                        <p:cTn dur="2300"/>
                                        <p:tgtEl>
                                          <p:spTgt spid="1730"/>
                                        </p:tgtEl>
                                      </p:cBhvr>
                                    </p:animEffect>
                                  </p:childTnLst>
                                </p:cTn>
                              </p:par>
                              <p:par>
                                <p:cTn fill="hold" nodeType="withEffect" presetClass="entr" presetID="10" presetSubtype="0">
                                  <p:stCondLst>
                                    <p:cond delay="0"/>
                                  </p:stCondLst>
                                  <p:childTnLst>
                                    <p:set>
                                      <p:cBhvr>
                                        <p:cTn dur="1" fill="hold">
                                          <p:stCondLst>
                                            <p:cond delay="0"/>
                                          </p:stCondLst>
                                        </p:cTn>
                                        <p:tgtEl>
                                          <p:spTgt spid="1731"/>
                                        </p:tgtEl>
                                        <p:attrNameLst>
                                          <p:attrName>style.visibility</p:attrName>
                                        </p:attrNameLst>
                                      </p:cBhvr>
                                      <p:to>
                                        <p:strVal val="visible"/>
                                      </p:to>
                                    </p:set>
                                    <p:animEffect filter="fade" transition="in">
                                      <p:cBhvr>
                                        <p:cTn dur="2300"/>
                                        <p:tgtEl>
                                          <p:spTgt spid="1731"/>
                                        </p:tgtEl>
                                      </p:cBhvr>
                                    </p:animEffect>
                                  </p:childTnLst>
                                </p:cTn>
                              </p:par>
                              <p:par>
                                <p:cTn fill="hold" nodeType="withEffect" presetClass="entr" presetID="10" presetSubtype="0">
                                  <p:stCondLst>
                                    <p:cond delay="0"/>
                                  </p:stCondLst>
                                  <p:childTnLst>
                                    <p:set>
                                      <p:cBhvr>
                                        <p:cTn dur="1" fill="hold">
                                          <p:stCondLst>
                                            <p:cond delay="0"/>
                                          </p:stCondLst>
                                        </p:cTn>
                                        <p:tgtEl>
                                          <p:spTgt spid="1732"/>
                                        </p:tgtEl>
                                        <p:attrNameLst>
                                          <p:attrName>style.visibility</p:attrName>
                                        </p:attrNameLst>
                                      </p:cBhvr>
                                      <p:to>
                                        <p:strVal val="visible"/>
                                      </p:to>
                                    </p:set>
                                    <p:animEffect filter="fade" transition="in">
                                      <p:cBhvr>
                                        <p:cTn dur="2300"/>
                                        <p:tgtEl>
                                          <p:spTgt spid="1732"/>
                                        </p:tgtEl>
                                      </p:cBhvr>
                                    </p:animEffect>
                                  </p:childTnLst>
                                </p:cTn>
                              </p:par>
                              <p:par>
                                <p:cTn fill="hold" nodeType="withEffect" presetClass="entr" presetID="10" presetSubtype="0">
                                  <p:stCondLst>
                                    <p:cond delay="0"/>
                                  </p:stCondLst>
                                  <p:childTnLst>
                                    <p:set>
                                      <p:cBhvr>
                                        <p:cTn dur="1" fill="hold">
                                          <p:stCondLst>
                                            <p:cond delay="0"/>
                                          </p:stCondLst>
                                        </p:cTn>
                                        <p:tgtEl>
                                          <p:spTgt spid="1733"/>
                                        </p:tgtEl>
                                        <p:attrNameLst>
                                          <p:attrName>style.visibility</p:attrName>
                                        </p:attrNameLst>
                                      </p:cBhvr>
                                      <p:to>
                                        <p:strVal val="visible"/>
                                      </p:to>
                                    </p:set>
                                    <p:animEffect filter="fade" transition="in">
                                      <p:cBhvr>
                                        <p:cTn dur="2300"/>
                                        <p:tgtEl>
                                          <p:spTgt spid="1733"/>
                                        </p:tgtEl>
                                      </p:cBhvr>
                                    </p:animEffect>
                                  </p:childTnLst>
                                </p:cTn>
                              </p:par>
                              <p:par>
                                <p:cTn fill="hold" nodeType="withEffect" presetClass="entr" presetID="10" presetSubtype="0">
                                  <p:stCondLst>
                                    <p:cond delay="0"/>
                                  </p:stCondLst>
                                  <p:childTnLst>
                                    <p:set>
                                      <p:cBhvr>
                                        <p:cTn dur="1" fill="hold">
                                          <p:stCondLst>
                                            <p:cond delay="0"/>
                                          </p:stCondLst>
                                        </p:cTn>
                                        <p:tgtEl>
                                          <p:spTgt spid="1734"/>
                                        </p:tgtEl>
                                        <p:attrNameLst>
                                          <p:attrName>style.visibility</p:attrName>
                                        </p:attrNameLst>
                                      </p:cBhvr>
                                      <p:to>
                                        <p:strVal val="visible"/>
                                      </p:to>
                                    </p:set>
                                    <p:animEffect filter="fade" transition="in">
                                      <p:cBhvr>
                                        <p:cTn dur="2300"/>
                                        <p:tgtEl>
                                          <p:spTgt spid="1734"/>
                                        </p:tgtEl>
                                      </p:cBhvr>
                                    </p:animEffect>
                                  </p:childTnLst>
                                </p:cTn>
                              </p:par>
                              <p:par>
                                <p:cTn fill="hold" nodeType="withEffect" presetClass="exit" presetID="10" presetSubtype="0">
                                  <p:stCondLst>
                                    <p:cond delay="0"/>
                                  </p:stCondLst>
                                  <p:childTnLst>
                                    <p:animEffect filter="fade" transition="out">
                                      <p:cBhvr>
                                        <p:cTn dur="996"/>
                                        <p:tgtEl>
                                          <p:spTgt spid="1738"/>
                                        </p:tgtEl>
                                      </p:cBhvr>
                                    </p:animEffect>
                                    <p:set>
                                      <p:cBhvr>
                                        <p:cTn dur="1" fill="hold">
                                          <p:stCondLst>
                                            <p:cond delay="996"/>
                                          </p:stCondLst>
                                        </p:cTn>
                                        <p:tgtEl>
                                          <p:spTgt spid="1738"/>
                                        </p:tgtEl>
                                        <p:attrNameLst>
                                          <p:attrName>style.visibility</p:attrName>
                                        </p:attrNameLst>
                                      </p:cBhvr>
                                      <p:to>
                                        <p:strVal val="hidden"/>
                                      </p:to>
                                    </p:set>
                                  </p:childTnLst>
                                </p:cTn>
                              </p:par>
                              <p:par>
                                <p:cTn fill="hold" nodeType="withEffect" presetClass="entr" presetID="10" presetSubtype="0">
                                  <p:stCondLst>
                                    <p:cond delay="0"/>
                                  </p:stCondLst>
                                  <p:childTnLst>
                                    <p:set>
                                      <p:cBhvr>
                                        <p:cTn dur="1" fill="hold">
                                          <p:stCondLst>
                                            <p:cond delay="0"/>
                                          </p:stCondLst>
                                        </p:cTn>
                                        <p:tgtEl>
                                          <p:spTgt spid="1744"/>
                                        </p:tgtEl>
                                        <p:attrNameLst>
                                          <p:attrName>style.visibility</p:attrName>
                                        </p:attrNameLst>
                                      </p:cBhvr>
                                      <p:to>
                                        <p:strVal val="visible"/>
                                      </p:to>
                                    </p:set>
                                    <p:animEffect filter="fade" transition="in">
                                      <p:cBhvr>
                                        <p:cTn dur="1350"/>
                                        <p:tgtEl>
                                          <p:spTgt spid="1744"/>
                                        </p:tgtEl>
                                      </p:cBhvr>
                                    </p:animEffect>
                                  </p:childTnLst>
                                </p:cTn>
                              </p:par>
                              <p:par>
                                <p:cTn fill="hold" nodeType="withEffect" presetClass="emph" presetID="8" presetSubtype="0">
                                  <p:stCondLst>
                                    <p:cond delay="0"/>
                                  </p:stCondLst>
                                  <p:childTnLst>
                                    <p:animRot by="-21600000">
                                      <p:cBhvr>
                                        <p:cTn dur="1350" fill="hold"/>
                                        <p:tgtEl>
                                          <p:spTgt spid="1744"/>
                                        </p:tgtEl>
                                        <p:attrNameLst>
                                          <p:attrName>r</p:attrName>
                                        </p:attrNameLst>
                                      </p:cBhvr>
                                    </p:animRot>
                                  </p:childTnLst>
                                </p:cTn>
                              </p:par>
                              <p:par>
                                <p:cTn fill="hold" nodeType="withEffect" presetClass="emph" presetID="8" presetSubtype="0">
                                  <p:stCondLst>
                                    <p:cond delay="0"/>
                                  </p:stCondLst>
                                  <p:childTnLst>
                                    <p:animRot by="-21600000">
                                      <p:cBhvr>
                                        <p:cTn dur="2000" fill="hold"/>
                                        <p:tgtEl>
                                          <p:spTgt spid="1744"/>
                                        </p:tgtEl>
                                        <p:attrNameLst>
                                          <p:attrName>r</p:attrName>
                                        </p:attrNameLst>
                                      </p:cBhvr>
                                    </p:animRot>
                                  </p:childTnLst>
                                </p:cTn>
                              </p:par>
                              <p:par>
                                <p:cTn fill="hold" nodeType="withEffect" presetClass="emph" presetID="8" presetSubtype="0">
                                  <p:stCondLst>
                                    <p:cond delay="0"/>
                                  </p:stCondLst>
                                  <p:childTnLst>
                                    <p:animRot by="-21600000">
                                      <p:cBhvr>
                                        <p:cTn dur="2000" fill="hold"/>
                                        <p:tgtEl>
                                          <p:spTgt spid="1744"/>
                                        </p:tgtEl>
                                        <p:attrNameLst>
                                          <p:attrName>r</p:attrName>
                                        </p:attrNameLst>
                                      </p:cBhvr>
                                    </p:animRot>
                                  </p:childTnLst>
                                </p:cTn>
                              </p:par>
                              <p:par>
                                <p:cTn fill="hold" nodeType="withEffect" presetClass="entr" presetID="23" presetSubtype="16">
                                  <p:stCondLst>
                                    <p:cond delay="200"/>
                                  </p:stCondLst>
                                  <p:childTnLst>
                                    <p:set>
                                      <p:cBhvr>
                                        <p:cTn dur="1" fill="hold">
                                          <p:stCondLst>
                                            <p:cond delay="0"/>
                                          </p:stCondLst>
                                        </p:cTn>
                                        <p:tgtEl>
                                          <p:spTgt spid="1751"/>
                                        </p:tgtEl>
                                        <p:attrNameLst>
                                          <p:attrName>style.visibility</p:attrName>
                                        </p:attrNameLst>
                                      </p:cBhvr>
                                      <p:to>
                                        <p:strVal val="visible"/>
                                      </p:to>
                                    </p:set>
                                    <p:anim calcmode="lin" valueType="num">
                                      <p:cBhvr additive="base">
                                        <p:cTn dur="250"/>
                                        <p:tgtEl>
                                          <p:spTgt spid="1751"/>
                                        </p:tgtEl>
                                        <p:attrNameLst>
                                          <p:attrName>ppt_w</p:attrName>
                                        </p:attrNameLst>
                                      </p:cBhvr>
                                      <p:tavLst>
                                        <p:tav fmla="" tm="0">
                                          <p:val>
                                            <p:strVal val="0"/>
                                          </p:val>
                                        </p:tav>
                                        <p:tav fmla="" tm="100000">
                                          <p:val>
                                            <p:strVal val="#ppt_w"/>
                                          </p:val>
                                        </p:tav>
                                      </p:tavLst>
                                    </p:anim>
                                    <p:anim calcmode="lin" valueType="num">
                                      <p:cBhvr additive="base">
                                        <p:cTn dur="250"/>
                                        <p:tgtEl>
                                          <p:spTgt spid="175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748"/>
                                        </p:tgtEl>
                                        <p:attrNameLst>
                                          <p:attrName>style.visibility</p:attrName>
                                        </p:attrNameLst>
                                      </p:cBhvr>
                                      <p:to>
                                        <p:strVal val="visible"/>
                                      </p:to>
                                    </p:set>
                                    <p:anim calcmode="lin" valueType="num">
                                      <p:cBhvr additive="base">
                                        <p:cTn dur="250"/>
                                        <p:tgtEl>
                                          <p:spTgt spid="1748"/>
                                        </p:tgtEl>
                                        <p:attrNameLst>
                                          <p:attrName>ppt_w</p:attrName>
                                        </p:attrNameLst>
                                      </p:cBhvr>
                                      <p:tavLst>
                                        <p:tav fmla="" tm="0">
                                          <p:val>
                                            <p:strVal val="0"/>
                                          </p:val>
                                        </p:tav>
                                        <p:tav fmla="" tm="100000">
                                          <p:val>
                                            <p:strVal val="#ppt_w"/>
                                          </p:val>
                                        </p:tav>
                                      </p:tavLst>
                                    </p:anim>
                                    <p:anim calcmode="lin" valueType="num">
                                      <p:cBhvr additive="base">
                                        <p:cTn dur="250"/>
                                        <p:tgtEl>
                                          <p:spTgt spid="1748"/>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800"/>
                                  </p:stCondLst>
                                  <p:childTnLst>
                                    <p:set>
                                      <p:cBhvr>
                                        <p:cTn dur="1" fill="hold">
                                          <p:stCondLst>
                                            <p:cond delay="0"/>
                                          </p:stCondLst>
                                        </p:cTn>
                                        <p:tgtEl>
                                          <p:spTgt spid="1745"/>
                                        </p:tgtEl>
                                        <p:attrNameLst>
                                          <p:attrName>style.visibility</p:attrName>
                                        </p:attrNameLst>
                                      </p:cBhvr>
                                      <p:to>
                                        <p:strVal val="visible"/>
                                      </p:to>
                                    </p:set>
                                    <p:anim calcmode="lin" valueType="num">
                                      <p:cBhvr additive="base">
                                        <p:cTn dur="250"/>
                                        <p:tgtEl>
                                          <p:spTgt spid="1745"/>
                                        </p:tgtEl>
                                        <p:attrNameLst>
                                          <p:attrName>ppt_w</p:attrName>
                                        </p:attrNameLst>
                                      </p:cBhvr>
                                      <p:tavLst>
                                        <p:tav fmla="" tm="0">
                                          <p:val>
                                            <p:strVal val="0"/>
                                          </p:val>
                                        </p:tav>
                                        <p:tav fmla="" tm="100000">
                                          <p:val>
                                            <p:strVal val="#ppt_w"/>
                                          </p:val>
                                        </p:tav>
                                      </p:tavLst>
                                    </p:anim>
                                    <p:anim calcmode="lin" valueType="num">
                                      <p:cBhvr additive="base">
                                        <p:cTn dur="250"/>
                                        <p:tgtEl>
                                          <p:spTgt spid="1745"/>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1100"/>
                                  </p:stCondLst>
                                  <p:childTnLst>
                                    <p:set>
                                      <p:cBhvr>
                                        <p:cTn dur="1" fill="hold">
                                          <p:stCondLst>
                                            <p:cond delay="0"/>
                                          </p:stCondLst>
                                        </p:cTn>
                                        <p:tgtEl>
                                          <p:spTgt spid="1741"/>
                                        </p:tgtEl>
                                        <p:attrNameLst>
                                          <p:attrName>style.visibility</p:attrName>
                                        </p:attrNameLst>
                                      </p:cBhvr>
                                      <p:to>
                                        <p:strVal val="visible"/>
                                      </p:to>
                                    </p:set>
                                    <p:anim calcmode="lin" valueType="num">
                                      <p:cBhvr additive="base">
                                        <p:cTn dur="250"/>
                                        <p:tgtEl>
                                          <p:spTgt spid="1741"/>
                                        </p:tgtEl>
                                        <p:attrNameLst>
                                          <p:attrName>ppt_w</p:attrName>
                                        </p:attrNameLst>
                                      </p:cBhvr>
                                      <p:tavLst>
                                        <p:tav fmla="" tm="0">
                                          <p:val>
                                            <p:strVal val="0"/>
                                          </p:val>
                                        </p:tav>
                                        <p:tav fmla="" tm="100000">
                                          <p:val>
                                            <p:strVal val="#ppt_w"/>
                                          </p:val>
                                        </p:tav>
                                      </p:tavLst>
                                    </p:anim>
                                    <p:anim calcmode="lin" valueType="num">
                                      <p:cBhvr additive="base">
                                        <p:cTn dur="250"/>
                                        <p:tgtEl>
                                          <p:spTgt spid="1741"/>
                                        </p:tgtEl>
                                        <p:attrNameLst>
                                          <p:attrName>ppt_h</p:attrName>
                                        </p:attrNameLst>
                                      </p:cBhvr>
                                      <p:tavLst>
                                        <p:tav fmla="" tm="0">
                                          <p:val>
                                            <p:strVal val="0"/>
                                          </p:val>
                                        </p:tav>
                                        <p:tav fmla="" tm="100000">
                                          <p:val>
                                            <p:strVal val="#ppt_h"/>
                                          </p:val>
                                        </p:tav>
                                      </p:tavLst>
                                    </p:anim>
                                  </p:childTnLst>
                                </p:cTn>
                              </p:par>
                              <p:par>
                                <p:cTn fill="hold" nodeType="withEffect" presetClass="emph" presetID="8" presetSubtype="0">
                                  <p:stCondLst>
                                    <p:cond delay="0"/>
                                  </p:stCondLst>
                                  <p:childTnLst>
                                    <p:animRot by="-21600000">
                                      <p:cBhvr>
                                        <p:cTn dur="1350" fill="hold"/>
                                        <p:tgtEl>
                                          <p:spTgt spid="1751"/>
                                        </p:tgtEl>
                                        <p:attrNameLst>
                                          <p:attrName>r</p:attrName>
                                        </p:attrNameLst>
                                      </p:cBhvr>
                                    </p:animRot>
                                  </p:childTnLst>
                                </p:cTn>
                              </p:par>
                              <p:par>
                                <p:cTn fill="hold" nodeType="withEffect" presetClass="emph" presetID="8" presetSubtype="0">
                                  <p:stCondLst>
                                    <p:cond delay="0"/>
                                  </p:stCondLst>
                                  <p:childTnLst>
                                    <p:animRot by="-21600000">
                                      <p:cBhvr>
                                        <p:cTn dur="1350" fill="hold"/>
                                        <p:tgtEl>
                                          <p:spTgt spid="1748"/>
                                        </p:tgtEl>
                                        <p:attrNameLst>
                                          <p:attrName>r</p:attrName>
                                        </p:attrNameLst>
                                      </p:cBhvr>
                                    </p:animRot>
                                  </p:childTnLst>
                                </p:cTn>
                              </p:par>
                              <p:par>
                                <p:cTn fill="hold" nodeType="withEffect" presetClass="emph" presetID="8" presetSubtype="0">
                                  <p:stCondLst>
                                    <p:cond delay="0"/>
                                  </p:stCondLst>
                                  <p:childTnLst>
                                    <p:animRot by="-21600000">
                                      <p:cBhvr>
                                        <p:cTn dur="1350" fill="hold"/>
                                        <p:tgtEl>
                                          <p:spTgt spid="1745"/>
                                        </p:tgtEl>
                                        <p:attrNameLst>
                                          <p:attrName>r</p:attrName>
                                        </p:attrNameLst>
                                      </p:cBhvr>
                                    </p:animRot>
                                  </p:childTnLst>
                                </p:cTn>
                              </p:par>
                              <p:par>
                                <p:cTn fill="hold" nodeType="withEffect" presetClass="emph" presetID="8" presetSubtype="0">
                                  <p:stCondLst>
                                    <p:cond delay="0"/>
                                  </p:stCondLst>
                                  <p:childTnLst>
                                    <p:animRot by="-21600000">
                                      <p:cBhvr>
                                        <p:cTn dur="1350" fill="hold"/>
                                        <p:tgtEl>
                                          <p:spTgt spid="1741"/>
                                        </p:tgtEl>
                                        <p:attrNameLst>
                                          <p:attrName>r</p:attrName>
                                        </p:attrNameLst>
                                      </p:cBhvr>
                                    </p:animRot>
                                  </p:childTnLst>
                                </p:cTn>
                              </p:par>
                              <p:par>
                                <p:cTn fill="hold" nodeType="withEffect" presetClass="entr" presetID="10" presetSubtype="0">
                                  <p:stCondLst>
                                    <p:cond delay="150"/>
                                  </p:stCondLst>
                                  <p:childTnLst>
                                    <p:set>
                                      <p:cBhvr>
                                        <p:cTn dur="1" fill="hold">
                                          <p:stCondLst>
                                            <p:cond delay="0"/>
                                          </p:stCondLst>
                                        </p:cTn>
                                        <p:tgtEl>
                                          <p:spTgt spid="1754"/>
                                        </p:tgtEl>
                                        <p:attrNameLst>
                                          <p:attrName>style.visibility</p:attrName>
                                        </p:attrNameLst>
                                      </p:cBhvr>
                                      <p:to>
                                        <p:strVal val="visible"/>
                                      </p:to>
                                    </p:set>
                                    <p:animEffect filter="fade" transition="in">
                                      <p:cBhvr>
                                        <p:cTn dur="1350"/>
                                        <p:tgtEl>
                                          <p:spTgt spid="1754"/>
                                        </p:tgtEl>
                                      </p:cBhvr>
                                    </p:animEffect>
                                  </p:childTnLst>
                                </p:cTn>
                              </p:par>
                              <p:par>
                                <p:cTn fill="hold" nodeType="withEffect" presetClass="emph" presetID="8" presetSubtype="0">
                                  <p:stCondLst>
                                    <p:cond delay="150"/>
                                  </p:stCondLst>
                                  <p:childTnLst>
                                    <p:animRot by="-21600000">
                                      <p:cBhvr>
                                        <p:cTn dur="1350" fill="hold"/>
                                        <p:tgtEl>
                                          <p:spTgt spid="1754"/>
                                        </p:tgtEl>
                                        <p:attrNameLst>
                                          <p:attrName>r</p:attrName>
                                        </p:attrNameLst>
                                      </p:cBhvr>
                                    </p:animRot>
                                  </p:childTnLst>
                                </p:cTn>
                              </p:par>
                              <p:par>
                                <p:cTn fill="hold" nodeType="withEffect" presetClass="entr" presetID="23" presetSubtype="16">
                                  <p:stCondLst>
                                    <p:cond delay="0"/>
                                  </p:stCondLst>
                                  <p:childTnLst>
                                    <p:set>
                                      <p:cBhvr>
                                        <p:cTn dur="1" fill="hold">
                                          <p:stCondLst>
                                            <p:cond delay="0"/>
                                          </p:stCondLst>
                                        </p:cTn>
                                        <p:tgtEl>
                                          <p:spTgt spid="1765"/>
                                        </p:tgtEl>
                                        <p:attrNameLst>
                                          <p:attrName>style.visibility</p:attrName>
                                        </p:attrNameLst>
                                      </p:cBhvr>
                                      <p:to>
                                        <p:strVal val="visible"/>
                                      </p:to>
                                    </p:set>
                                    <p:anim calcmode="lin" valueType="num">
                                      <p:cBhvr additive="base">
                                        <p:cTn dur="1500"/>
                                        <p:tgtEl>
                                          <p:spTgt spid="1765"/>
                                        </p:tgtEl>
                                        <p:attrNameLst>
                                          <p:attrName>ppt_w</p:attrName>
                                        </p:attrNameLst>
                                      </p:cBhvr>
                                      <p:tavLst>
                                        <p:tav fmla="" tm="0">
                                          <p:val>
                                            <p:strVal val="0"/>
                                          </p:val>
                                        </p:tav>
                                        <p:tav fmla="" tm="100000">
                                          <p:val>
                                            <p:strVal val="#ppt_w"/>
                                          </p:val>
                                        </p:tav>
                                      </p:tavLst>
                                    </p:anim>
                                    <p:anim calcmode="lin" valueType="num">
                                      <p:cBhvr additive="base">
                                        <p:cTn dur="1500"/>
                                        <p:tgtEl>
                                          <p:spTgt spid="1765"/>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1759"/>
                                        </p:tgtEl>
                                        <p:attrNameLst>
                                          <p:attrName>style.visibility</p:attrName>
                                        </p:attrNameLst>
                                      </p:cBhvr>
                                      <p:to>
                                        <p:strVal val="visible"/>
                                      </p:to>
                                    </p:set>
                                    <p:anim calcmode="lin" valueType="num">
                                      <p:cBhvr additive="base">
                                        <p:cTn dur="1406"/>
                                        <p:tgtEl>
                                          <p:spTgt spid="1759"/>
                                        </p:tgtEl>
                                        <p:attrNameLst>
                                          <p:attrName>ppt_w</p:attrName>
                                        </p:attrNameLst>
                                      </p:cBhvr>
                                      <p:tavLst>
                                        <p:tav fmla="" tm="0">
                                          <p:val>
                                            <p:strVal val="0"/>
                                          </p:val>
                                        </p:tav>
                                        <p:tav fmla="" tm="100000">
                                          <p:val>
                                            <p:strVal val="#ppt_w"/>
                                          </p:val>
                                        </p:tav>
                                      </p:tavLst>
                                    </p:anim>
                                    <p:anim calcmode="lin" valueType="num">
                                      <p:cBhvr additive="base">
                                        <p:cTn dur="1406"/>
                                        <p:tgtEl>
                                          <p:spTgt spid="175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250"/>
                                  </p:stCondLst>
                                  <p:childTnLst>
                                    <p:set>
                                      <p:cBhvr>
                                        <p:cTn dur="1" fill="hold">
                                          <p:stCondLst>
                                            <p:cond delay="0"/>
                                          </p:stCondLst>
                                        </p:cTn>
                                        <p:tgtEl>
                                          <p:spTgt spid="1764"/>
                                        </p:tgtEl>
                                        <p:attrNameLst>
                                          <p:attrName>style.visibility</p:attrName>
                                        </p:attrNameLst>
                                      </p:cBhvr>
                                      <p:to>
                                        <p:strVal val="visible"/>
                                      </p:to>
                                    </p:set>
                                    <p:anim calcmode="lin" valueType="num">
                                      <p:cBhvr additive="base">
                                        <p:cTn dur="1313"/>
                                        <p:tgtEl>
                                          <p:spTgt spid="1764"/>
                                        </p:tgtEl>
                                        <p:attrNameLst>
                                          <p:attrName>ppt_w</p:attrName>
                                        </p:attrNameLst>
                                      </p:cBhvr>
                                      <p:tavLst>
                                        <p:tav fmla="" tm="0">
                                          <p:val>
                                            <p:strVal val="0"/>
                                          </p:val>
                                        </p:tav>
                                        <p:tav fmla="" tm="100000">
                                          <p:val>
                                            <p:strVal val="#ppt_w"/>
                                          </p:val>
                                        </p:tav>
                                      </p:tavLst>
                                    </p:anim>
                                    <p:anim calcmode="lin" valueType="num">
                                      <p:cBhvr additive="base">
                                        <p:cTn dur="1313"/>
                                        <p:tgtEl>
                                          <p:spTgt spid="1764"/>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250"/>
                                  </p:stCondLst>
                                  <p:childTnLst>
                                    <p:set>
                                      <p:cBhvr>
                                        <p:cTn dur="1" fill="hold">
                                          <p:stCondLst>
                                            <p:cond delay="0"/>
                                          </p:stCondLst>
                                        </p:cTn>
                                        <p:tgtEl>
                                          <p:spTgt spid="1757"/>
                                        </p:tgtEl>
                                        <p:attrNameLst>
                                          <p:attrName>style.visibility</p:attrName>
                                        </p:attrNameLst>
                                      </p:cBhvr>
                                      <p:to>
                                        <p:strVal val="visible"/>
                                      </p:to>
                                    </p:set>
                                    <p:anim calcmode="lin" valueType="num">
                                      <p:cBhvr additive="base">
                                        <p:cTn dur="1313"/>
                                        <p:tgtEl>
                                          <p:spTgt spid="1757"/>
                                        </p:tgtEl>
                                        <p:attrNameLst>
                                          <p:attrName>ppt_w</p:attrName>
                                        </p:attrNameLst>
                                      </p:cBhvr>
                                      <p:tavLst>
                                        <p:tav fmla="" tm="0">
                                          <p:val>
                                            <p:strVal val="0"/>
                                          </p:val>
                                        </p:tav>
                                        <p:tav fmla="" tm="100000">
                                          <p:val>
                                            <p:strVal val="#ppt_w"/>
                                          </p:val>
                                        </p:tav>
                                      </p:tavLst>
                                    </p:anim>
                                    <p:anim calcmode="lin" valueType="num">
                                      <p:cBhvr additive="base">
                                        <p:cTn dur="1313"/>
                                        <p:tgtEl>
                                          <p:spTgt spid="1757"/>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250"/>
                                  </p:stCondLst>
                                  <p:childTnLst>
                                    <p:set>
                                      <p:cBhvr>
                                        <p:cTn dur="1" fill="hold">
                                          <p:stCondLst>
                                            <p:cond delay="0"/>
                                          </p:stCondLst>
                                        </p:cTn>
                                        <p:tgtEl>
                                          <p:spTgt spid="1766"/>
                                        </p:tgtEl>
                                        <p:attrNameLst>
                                          <p:attrName>style.visibility</p:attrName>
                                        </p:attrNameLst>
                                      </p:cBhvr>
                                      <p:to>
                                        <p:strVal val="visible"/>
                                      </p:to>
                                    </p:set>
                                    <p:anim calcmode="lin" valueType="num">
                                      <p:cBhvr additive="base">
                                        <p:cTn dur="938"/>
                                        <p:tgtEl>
                                          <p:spTgt spid="1766"/>
                                        </p:tgtEl>
                                        <p:attrNameLst>
                                          <p:attrName>ppt_w</p:attrName>
                                        </p:attrNameLst>
                                      </p:cBhvr>
                                      <p:tavLst>
                                        <p:tav fmla="" tm="0">
                                          <p:val>
                                            <p:strVal val="0"/>
                                          </p:val>
                                        </p:tav>
                                        <p:tav fmla="" tm="100000">
                                          <p:val>
                                            <p:strVal val="#ppt_w"/>
                                          </p:val>
                                        </p:tav>
                                      </p:tavLst>
                                    </p:anim>
                                    <p:anim calcmode="lin" valueType="num">
                                      <p:cBhvr additive="base">
                                        <p:cTn dur="938"/>
                                        <p:tgtEl>
                                          <p:spTgt spid="1766"/>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758"/>
                                        </p:tgtEl>
                                        <p:attrNameLst>
                                          <p:attrName>style.visibility</p:attrName>
                                        </p:attrNameLst>
                                      </p:cBhvr>
                                      <p:to>
                                        <p:strVal val="visible"/>
                                      </p:to>
                                    </p:set>
                                    <p:anim calcmode="lin" valueType="num">
                                      <p:cBhvr additive="base">
                                        <p:cTn dur="1406"/>
                                        <p:tgtEl>
                                          <p:spTgt spid="1758"/>
                                        </p:tgtEl>
                                        <p:attrNameLst>
                                          <p:attrName>ppt_w</p:attrName>
                                        </p:attrNameLst>
                                      </p:cBhvr>
                                      <p:tavLst>
                                        <p:tav fmla="" tm="0">
                                          <p:val>
                                            <p:strVal val="0"/>
                                          </p:val>
                                        </p:tav>
                                        <p:tav fmla="" tm="100000">
                                          <p:val>
                                            <p:strVal val="#ppt_w"/>
                                          </p:val>
                                        </p:tav>
                                      </p:tavLst>
                                    </p:anim>
                                    <p:anim calcmode="lin" valueType="num">
                                      <p:cBhvr additive="base">
                                        <p:cTn dur="1406"/>
                                        <p:tgtEl>
                                          <p:spTgt spid="1758"/>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762"/>
                                        </p:tgtEl>
                                        <p:attrNameLst>
                                          <p:attrName>style.visibility</p:attrName>
                                        </p:attrNameLst>
                                      </p:cBhvr>
                                      <p:to>
                                        <p:strVal val="visible"/>
                                      </p:to>
                                    </p:set>
                                    <p:anim calcmode="lin" valueType="num">
                                      <p:cBhvr additive="base">
                                        <p:cTn dur="1313"/>
                                        <p:tgtEl>
                                          <p:spTgt spid="1762"/>
                                        </p:tgtEl>
                                        <p:attrNameLst>
                                          <p:attrName>ppt_w</p:attrName>
                                        </p:attrNameLst>
                                      </p:cBhvr>
                                      <p:tavLst>
                                        <p:tav fmla="" tm="0">
                                          <p:val>
                                            <p:strVal val="0"/>
                                          </p:val>
                                        </p:tav>
                                        <p:tav fmla="" tm="100000">
                                          <p:val>
                                            <p:strVal val="#ppt_w"/>
                                          </p:val>
                                        </p:tav>
                                      </p:tavLst>
                                    </p:anim>
                                    <p:anim calcmode="lin" valueType="num">
                                      <p:cBhvr additive="base">
                                        <p:cTn dur="1313"/>
                                        <p:tgtEl>
                                          <p:spTgt spid="176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756"/>
                                        </p:tgtEl>
                                        <p:attrNameLst>
                                          <p:attrName>style.visibility</p:attrName>
                                        </p:attrNameLst>
                                      </p:cBhvr>
                                      <p:to>
                                        <p:strVal val="visible"/>
                                      </p:to>
                                    </p:set>
                                    <p:anim calcmode="lin" valueType="num">
                                      <p:cBhvr additive="base">
                                        <p:cTn dur="1219"/>
                                        <p:tgtEl>
                                          <p:spTgt spid="1756"/>
                                        </p:tgtEl>
                                        <p:attrNameLst>
                                          <p:attrName>ppt_w</p:attrName>
                                        </p:attrNameLst>
                                      </p:cBhvr>
                                      <p:tavLst>
                                        <p:tav fmla="" tm="0">
                                          <p:val>
                                            <p:strVal val="0"/>
                                          </p:val>
                                        </p:tav>
                                        <p:tav fmla="" tm="100000">
                                          <p:val>
                                            <p:strVal val="#ppt_w"/>
                                          </p:val>
                                        </p:tav>
                                      </p:tavLst>
                                    </p:anim>
                                    <p:anim calcmode="lin" valueType="num">
                                      <p:cBhvr additive="base">
                                        <p:cTn dur="1219"/>
                                        <p:tgtEl>
                                          <p:spTgt spid="1756"/>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763"/>
                                        </p:tgtEl>
                                        <p:attrNameLst>
                                          <p:attrName>style.visibility</p:attrName>
                                        </p:attrNameLst>
                                      </p:cBhvr>
                                      <p:to>
                                        <p:strVal val="visible"/>
                                      </p:to>
                                    </p:set>
                                    <p:anim calcmode="lin" valueType="num">
                                      <p:cBhvr additive="base">
                                        <p:cTn dur="1125"/>
                                        <p:tgtEl>
                                          <p:spTgt spid="1763"/>
                                        </p:tgtEl>
                                        <p:attrNameLst>
                                          <p:attrName>ppt_w</p:attrName>
                                        </p:attrNameLst>
                                      </p:cBhvr>
                                      <p:tavLst>
                                        <p:tav fmla="" tm="0">
                                          <p:val>
                                            <p:strVal val="0"/>
                                          </p:val>
                                        </p:tav>
                                        <p:tav fmla="" tm="100000">
                                          <p:val>
                                            <p:strVal val="#ppt_w"/>
                                          </p:val>
                                        </p:tav>
                                      </p:tavLst>
                                    </p:anim>
                                    <p:anim calcmode="lin" valueType="num">
                                      <p:cBhvr additive="base">
                                        <p:cTn dur="1125"/>
                                        <p:tgtEl>
                                          <p:spTgt spid="1763"/>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761"/>
                                        </p:tgtEl>
                                        <p:attrNameLst>
                                          <p:attrName>style.visibility</p:attrName>
                                        </p:attrNameLst>
                                      </p:cBhvr>
                                      <p:to>
                                        <p:strVal val="visible"/>
                                      </p:to>
                                    </p:set>
                                    <p:anim calcmode="lin" valueType="num">
                                      <p:cBhvr additive="base">
                                        <p:cTn dur="1031"/>
                                        <p:tgtEl>
                                          <p:spTgt spid="1761"/>
                                        </p:tgtEl>
                                        <p:attrNameLst>
                                          <p:attrName>ppt_w</p:attrName>
                                        </p:attrNameLst>
                                      </p:cBhvr>
                                      <p:tavLst>
                                        <p:tav fmla="" tm="0">
                                          <p:val>
                                            <p:strVal val="0"/>
                                          </p:val>
                                        </p:tav>
                                        <p:tav fmla="" tm="100000">
                                          <p:val>
                                            <p:strVal val="#ppt_w"/>
                                          </p:val>
                                        </p:tav>
                                      </p:tavLst>
                                    </p:anim>
                                    <p:anim calcmode="lin" valueType="num">
                                      <p:cBhvr additive="base">
                                        <p:cTn dur="1031"/>
                                        <p:tgtEl>
                                          <p:spTgt spid="176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760"/>
                                        </p:tgtEl>
                                        <p:attrNameLst>
                                          <p:attrName>style.visibility</p:attrName>
                                        </p:attrNameLst>
                                      </p:cBhvr>
                                      <p:to>
                                        <p:strVal val="visible"/>
                                      </p:to>
                                    </p:set>
                                    <p:anim calcmode="lin" valueType="num">
                                      <p:cBhvr additive="base">
                                        <p:cTn dur="938"/>
                                        <p:tgtEl>
                                          <p:spTgt spid="1760"/>
                                        </p:tgtEl>
                                        <p:attrNameLst>
                                          <p:attrName>ppt_w</p:attrName>
                                        </p:attrNameLst>
                                      </p:cBhvr>
                                      <p:tavLst>
                                        <p:tav fmla="" tm="0">
                                          <p:val>
                                            <p:strVal val="0"/>
                                          </p:val>
                                        </p:tav>
                                        <p:tav fmla="" tm="100000">
                                          <p:val>
                                            <p:strVal val="#ppt_w"/>
                                          </p:val>
                                        </p:tav>
                                      </p:tavLst>
                                    </p:anim>
                                    <p:anim calcmode="lin" valueType="num">
                                      <p:cBhvr additive="base">
                                        <p:cTn dur="938"/>
                                        <p:tgtEl>
                                          <p:spTgt spid="176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750"/>
                                  </p:stCondLst>
                                  <p:childTnLst>
                                    <p:set>
                                      <p:cBhvr>
                                        <p:cTn dur="1" fill="hold">
                                          <p:stCondLst>
                                            <p:cond delay="0"/>
                                          </p:stCondLst>
                                        </p:cTn>
                                        <p:tgtEl>
                                          <p:spTgt spid="1755"/>
                                        </p:tgtEl>
                                        <p:attrNameLst>
                                          <p:attrName>style.visibility</p:attrName>
                                        </p:attrNameLst>
                                      </p:cBhvr>
                                      <p:to>
                                        <p:strVal val="visible"/>
                                      </p:to>
                                    </p:set>
                                    <p:anim calcmode="lin" valueType="num">
                                      <p:cBhvr additive="base">
                                        <p:cTn dur="1500"/>
                                        <p:tgtEl>
                                          <p:spTgt spid="1755"/>
                                        </p:tgtEl>
                                        <p:attrNameLst>
                                          <p:attrName>ppt_w</p:attrName>
                                        </p:attrNameLst>
                                      </p:cBhvr>
                                      <p:tavLst>
                                        <p:tav fmla="" tm="0">
                                          <p:val>
                                            <p:strVal val="0"/>
                                          </p:val>
                                        </p:tav>
                                        <p:tav fmla="" tm="100000">
                                          <p:val>
                                            <p:strVal val="#ppt_w"/>
                                          </p:val>
                                        </p:tav>
                                      </p:tavLst>
                                    </p:anim>
                                    <p:anim calcmode="lin" valueType="num">
                                      <p:cBhvr additive="base">
                                        <p:cTn dur="1500"/>
                                        <p:tgtEl>
                                          <p:spTgt spid="1755"/>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400"/>
                                  </p:stCondLst>
                                  <p:childTnLst>
                                    <p:set>
                                      <p:cBhvr>
                                        <p:cTn dur="1" fill="hold">
                                          <p:stCondLst>
                                            <p:cond delay="0"/>
                                          </p:stCondLst>
                                        </p:cTn>
                                        <p:tgtEl>
                                          <p:spTgt spid="1767"/>
                                        </p:tgtEl>
                                        <p:attrNameLst>
                                          <p:attrName>style.visibility</p:attrName>
                                        </p:attrNameLst>
                                      </p:cBhvr>
                                      <p:to>
                                        <p:strVal val="visible"/>
                                      </p:to>
                                    </p:set>
                                    <p:anim calcmode="lin" valueType="num">
                                      <p:cBhvr additive="base">
                                        <p:cTn dur="1031"/>
                                        <p:tgtEl>
                                          <p:spTgt spid="1767"/>
                                        </p:tgtEl>
                                        <p:attrNameLst>
                                          <p:attrName>ppt_w</p:attrName>
                                        </p:attrNameLst>
                                      </p:cBhvr>
                                      <p:tavLst>
                                        <p:tav fmla="" tm="0">
                                          <p:val>
                                            <p:strVal val="0"/>
                                          </p:val>
                                        </p:tav>
                                        <p:tav fmla="" tm="100000">
                                          <p:val>
                                            <p:strVal val="#ppt_w"/>
                                          </p:val>
                                        </p:tav>
                                      </p:tavLst>
                                    </p:anim>
                                    <p:anim calcmode="lin" valueType="num">
                                      <p:cBhvr additive="base">
                                        <p:cTn dur="1031"/>
                                        <p:tgtEl>
                                          <p:spTgt spid="1767"/>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150"/>
                                  </p:stCondLst>
                                  <p:childTnLst>
                                    <p:set>
                                      <p:cBhvr>
                                        <p:cTn dur="1" fill="hold">
                                          <p:stCondLst>
                                            <p:cond delay="0"/>
                                          </p:stCondLst>
                                        </p:cTn>
                                        <p:tgtEl>
                                          <p:spTgt spid="1768"/>
                                        </p:tgtEl>
                                        <p:attrNameLst>
                                          <p:attrName>style.visibility</p:attrName>
                                        </p:attrNameLst>
                                      </p:cBhvr>
                                      <p:to>
                                        <p:strVal val="visible"/>
                                      </p:to>
                                    </p:set>
                                    <p:anim calcmode="lin" valueType="num">
                                      <p:cBhvr additive="base">
                                        <p:cTn dur="1219"/>
                                        <p:tgtEl>
                                          <p:spTgt spid="1768"/>
                                        </p:tgtEl>
                                        <p:attrNameLst>
                                          <p:attrName>ppt_w</p:attrName>
                                        </p:attrNameLst>
                                      </p:cBhvr>
                                      <p:tavLst>
                                        <p:tav fmla="" tm="0">
                                          <p:val>
                                            <p:strVal val="0"/>
                                          </p:val>
                                        </p:tav>
                                        <p:tav fmla="" tm="100000">
                                          <p:val>
                                            <p:strVal val="#ppt_w"/>
                                          </p:val>
                                        </p:tav>
                                      </p:tavLst>
                                    </p:anim>
                                    <p:anim calcmode="lin" valueType="num">
                                      <p:cBhvr additive="base">
                                        <p:cTn dur="1219"/>
                                        <p:tgtEl>
                                          <p:spTgt spid="1768"/>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300"/>
                                  </p:stCondLst>
                                  <p:childTnLst>
                                    <p:set>
                                      <p:cBhvr>
                                        <p:cTn dur="1" fill="hold">
                                          <p:stCondLst>
                                            <p:cond delay="0"/>
                                          </p:stCondLst>
                                        </p:cTn>
                                        <p:tgtEl>
                                          <p:spTgt spid="1769"/>
                                        </p:tgtEl>
                                        <p:attrNameLst>
                                          <p:attrName>style.visibility</p:attrName>
                                        </p:attrNameLst>
                                      </p:cBhvr>
                                      <p:to>
                                        <p:strVal val="visible"/>
                                      </p:to>
                                    </p:set>
                                    <p:anim calcmode="lin" valueType="num">
                                      <p:cBhvr additive="base">
                                        <p:cTn dur="1500"/>
                                        <p:tgtEl>
                                          <p:spTgt spid="1769"/>
                                        </p:tgtEl>
                                        <p:attrNameLst>
                                          <p:attrName>ppt_w</p:attrName>
                                        </p:attrNameLst>
                                      </p:cBhvr>
                                      <p:tavLst>
                                        <p:tav fmla="" tm="0">
                                          <p:val>
                                            <p:strVal val="0"/>
                                          </p:val>
                                        </p:tav>
                                        <p:tav fmla="" tm="100000">
                                          <p:val>
                                            <p:strVal val="#ppt_w"/>
                                          </p:val>
                                        </p:tav>
                                      </p:tavLst>
                                    </p:anim>
                                    <p:anim calcmode="lin" valueType="num">
                                      <p:cBhvr additive="base">
                                        <p:cTn dur="1500"/>
                                        <p:tgtEl>
                                          <p:spTgt spid="176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100"/>
                                  </p:stCondLst>
                                  <p:childTnLst>
                                    <p:set>
                                      <p:cBhvr>
                                        <p:cTn dur="1" fill="hold">
                                          <p:stCondLst>
                                            <p:cond delay="0"/>
                                          </p:stCondLst>
                                        </p:cTn>
                                        <p:tgtEl>
                                          <p:spTgt spid="1770"/>
                                        </p:tgtEl>
                                        <p:attrNameLst>
                                          <p:attrName>style.visibility</p:attrName>
                                        </p:attrNameLst>
                                      </p:cBhvr>
                                      <p:to>
                                        <p:strVal val="visible"/>
                                      </p:to>
                                    </p:set>
                                    <p:anim calcmode="lin" valueType="num">
                                      <p:cBhvr additive="base">
                                        <p:cTn dur="1406"/>
                                        <p:tgtEl>
                                          <p:spTgt spid="1770"/>
                                        </p:tgtEl>
                                        <p:attrNameLst>
                                          <p:attrName>ppt_w</p:attrName>
                                        </p:attrNameLst>
                                      </p:cBhvr>
                                      <p:tavLst>
                                        <p:tav fmla="" tm="0">
                                          <p:val>
                                            <p:strVal val="0"/>
                                          </p:val>
                                        </p:tav>
                                        <p:tav fmla="" tm="100000">
                                          <p:val>
                                            <p:strVal val="#ppt_w"/>
                                          </p:val>
                                        </p:tav>
                                      </p:tavLst>
                                    </p:anim>
                                    <p:anim calcmode="lin" valueType="num">
                                      <p:cBhvr additive="base">
                                        <p:cTn dur="1406"/>
                                        <p:tgtEl>
                                          <p:spTgt spid="177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430"/>
                                  </p:stCondLst>
                                  <p:childTnLst>
                                    <p:set>
                                      <p:cBhvr>
                                        <p:cTn dur="1" fill="hold">
                                          <p:stCondLst>
                                            <p:cond delay="0"/>
                                          </p:stCondLst>
                                        </p:cTn>
                                        <p:tgtEl>
                                          <p:spTgt spid="1771"/>
                                        </p:tgtEl>
                                        <p:attrNameLst>
                                          <p:attrName>style.visibility</p:attrName>
                                        </p:attrNameLst>
                                      </p:cBhvr>
                                      <p:to>
                                        <p:strVal val="visible"/>
                                      </p:to>
                                    </p:set>
                                    <p:anim calcmode="lin" valueType="num">
                                      <p:cBhvr additive="base">
                                        <p:cTn dur="1406"/>
                                        <p:tgtEl>
                                          <p:spTgt spid="1771"/>
                                        </p:tgtEl>
                                        <p:attrNameLst>
                                          <p:attrName>ppt_w</p:attrName>
                                        </p:attrNameLst>
                                      </p:cBhvr>
                                      <p:tavLst>
                                        <p:tav fmla="" tm="0">
                                          <p:val>
                                            <p:strVal val="0"/>
                                          </p:val>
                                        </p:tav>
                                        <p:tav fmla="" tm="100000">
                                          <p:val>
                                            <p:strVal val="#ppt_w"/>
                                          </p:val>
                                        </p:tav>
                                      </p:tavLst>
                                    </p:anim>
                                    <p:anim calcmode="lin" valueType="num">
                                      <p:cBhvr additive="base">
                                        <p:cTn dur="1406"/>
                                        <p:tgtEl>
                                          <p:spTgt spid="177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1772"/>
                                        </p:tgtEl>
                                        <p:attrNameLst>
                                          <p:attrName>style.visibility</p:attrName>
                                        </p:attrNameLst>
                                      </p:cBhvr>
                                      <p:to>
                                        <p:strVal val="visible"/>
                                      </p:to>
                                    </p:set>
                                    <p:anim calcmode="lin" valueType="num">
                                      <p:cBhvr additive="base">
                                        <p:cTn dur="1219"/>
                                        <p:tgtEl>
                                          <p:spTgt spid="1772"/>
                                        </p:tgtEl>
                                        <p:attrNameLst>
                                          <p:attrName>ppt_w</p:attrName>
                                        </p:attrNameLst>
                                      </p:cBhvr>
                                      <p:tavLst>
                                        <p:tav fmla="" tm="0">
                                          <p:val>
                                            <p:strVal val="0"/>
                                          </p:val>
                                        </p:tav>
                                        <p:tav fmla="" tm="100000">
                                          <p:val>
                                            <p:strVal val="#ppt_w"/>
                                          </p:val>
                                        </p:tav>
                                      </p:tavLst>
                                    </p:anim>
                                    <p:anim calcmode="lin" valueType="num">
                                      <p:cBhvr additive="base">
                                        <p:cTn dur="1219"/>
                                        <p:tgtEl>
                                          <p:spTgt spid="177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1773"/>
                                        </p:tgtEl>
                                        <p:attrNameLst>
                                          <p:attrName>style.visibility</p:attrName>
                                        </p:attrNameLst>
                                      </p:cBhvr>
                                      <p:to>
                                        <p:strVal val="visible"/>
                                      </p:to>
                                    </p:set>
                                    <p:anim calcmode="lin" valueType="num">
                                      <p:cBhvr additive="base">
                                        <p:cTn dur="1237"/>
                                        <p:tgtEl>
                                          <p:spTgt spid="1773"/>
                                        </p:tgtEl>
                                        <p:attrNameLst>
                                          <p:attrName>ppt_w</p:attrName>
                                        </p:attrNameLst>
                                      </p:cBhvr>
                                      <p:tavLst>
                                        <p:tav fmla="" tm="0">
                                          <p:val>
                                            <p:strVal val="0"/>
                                          </p:val>
                                        </p:tav>
                                        <p:tav fmla="" tm="100000">
                                          <p:val>
                                            <p:strVal val="#ppt_w"/>
                                          </p:val>
                                        </p:tav>
                                      </p:tavLst>
                                    </p:anim>
                                    <p:anim calcmode="lin" valueType="num">
                                      <p:cBhvr additive="base">
                                        <p:cTn dur="1237"/>
                                        <p:tgtEl>
                                          <p:spTgt spid="1773"/>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1774"/>
                                        </p:tgtEl>
                                        <p:attrNameLst>
                                          <p:attrName>style.visibility</p:attrName>
                                        </p:attrNameLst>
                                      </p:cBhvr>
                                      <p:to>
                                        <p:strVal val="visible"/>
                                      </p:to>
                                    </p:set>
                                    <p:anim calcmode="lin" valueType="num">
                                      <p:cBhvr additive="base">
                                        <p:cTn dur="1050"/>
                                        <p:tgtEl>
                                          <p:spTgt spid="1774"/>
                                        </p:tgtEl>
                                        <p:attrNameLst>
                                          <p:attrName>ppt_w</p:attrName>
                                        </p:attrNameLst>
                                      </p:cBhvr>
                                      <p:tavLst>
                                        <p:tav fmla="" tm="0">
                                          <p:val>
                                            <p:strVal val="0"/>
                                          </p:val>
                                        </p:tav>
                                        <p:tav fmla="" tm="100000">
                                          <p:val>
                                            <p:strVal val="#ppt_w"/>
                                          </p:val>
                                        </p:tav>
                                      </p:tavLst>
                                    </p:anim>
                                    <p:anim calcmode="lin" valueType="num">
                                      <p:cBhvr additive="base">
                                        <p:cTn dur="1050"/>
                                        <p:tgtEl>
                                          <p:spTgt spid="1774"/>
                                        </p:tgtEl>
                                        <p:attrNameLst>
                                          <p:attrName>ppt_h</p:attrName>
                                        </p:attrNameLst>
                                      </p:cBhvr>
                                      <p:tavLst>
                                        <p:tav fmla="" tm="0">
                                          <p:val>
                                            <p:strVal val="0"/>
                                          </p:val>
                                        </p:tav>
                                        <p:tav fmla="" tm="100000">
                                          <p:val>
                                            <p:strVal val="#ppt_h"/>
                                          </p:val>
                                        </p:tav>
                                      </p:tavLst>
                                    </p:anim>
                                  </p:childTnLst>
                                </p:cTn>
                              </p:par>
                            </p:childTnLst>
                          </p:cTn>
                        </p:par>
                        <p:par>
                          <p:cTn fill="hold">
                            <p:stCondLst>
                              <p:cond delay="5921"/>
                            </p:stCondLst>
                            <p:childTnLst>
                              <p:par>
                                <p:cTn fill="hold" nodeType="afterEffect" presetClass="entr" presetID="10" presetSubtype="0">
                                  <p:stCondLst>
                                    <p:cond delay="0"/>
                                  </p:stCondLst>
                                  <p:childTnLst>
                                    <p:set>
                                      <p:cBhvr>
                                        <p:cTn dur="1" fill="hold">
                                          <p:stCondLst>
                                            <p:cond delay="0"/>
                                          </p:stCondLst>
                                        </p:cTn>
                                        <p:tgtEl>
                                          <p:spTgt spid="1781"/>
                                        </p:tgtEl>
                                        <p:attrNameLst>
                                          <p:attrName>style.visibility</p:attrName>
                                        </p:attrNameLst>
                                      </p:cBhvr>
                                      <p:to>
                                        <p:strVal val="visible"/>
                                      </p:to>
                                    </p:set>
                                    <p:animEffect filter="fade" transition="in">
                                      <p:cBhvr>
                                        <p:cTn dur="2908"/>
                                        <p:tgtEl>
                                          <p:spTgt spid="1781"/>
                                        </p:tgtEl>
                                      </p:cBhvr>
                                    </p:animEffect>
                                  </p:childTnLst>
                                </p:cTn>
                              </p:par>
                              <p:par>
                                <p:cTn fill="hold" nodeType="withEffect" presetClass="entr" presetID="10" presetSubtype="0">
                                  <p:stCondLst>
                                    <p:cond delay="0"/>
                                  </p:stCondLst>
                                  <p:childTnLst>
                                    <p:set>
                                      <p:cBhvr>
                                        <p:cTn dur="1" fill="hold">
                                          <p:stCondLst>
                                            <p:cond delay="0"/>
                                          </p:stCondLst>
                                        </p:cTn>
                                        <p:tgtEl>
                                          <p:spTgt spid="1783"/>
                                        </p:tgtEl>
                                        <p:attrNameLst>
                                          <p:attrName>style.visibility</p:attrName>
                                        </p:attrNameLst>
                                      </p:cBhvr>
                                      <p:to>
                                        <p:strVal val="visible"/>
                                      </p:to>
                                    </p:set>
                                    <p:animEffect filter="fade" transition="in">
                                      <p:cBhvr>
                                        <p:cTn dur="2300"/>
                                        <p:tgtEl>
                                          <p:spTgt spid="1783"/>
                                        </p:tgtEl>
                                      </p:cBhvr>
                                    </p:animEffect>
                                  </p:childTnLst>
                                </p:cTn>
                              </p:par>
                              <p:par>
                                <p:cTn fill="hold" nodeType="withEffect" presetClass="entr" presetID="10" presetSubtype="0">
                                  <p:stCondLst>
                                    <p:cond delay="0"/>
                                  </p:stCondLst>
                                  <p:childTnLst>
                                    <p:set>
                                      <p:cBhvr>
                                        <p:cTn dur="1" fill="hold">
                                          <p:stCondLst>
                                            <p:cond delay="0"/>
                                          </p:stCondLst>
                                        </p:cTn>
                                        <p:tgtEl>
                                          <p:spTgt spid="1784"/>
                                        </p:tgtEl>
                                        <p:attrNameLst>
                                          <p:attrName>style.visibility</p:attrName>
                                        </p:attrNameLst>
                                      </p:cBhvr>
                                      <p:to>
                                        <p:strVal val="visible"/>
                                      </p:to>
                                    </p:set>
                                    <p:animEffect filter="fade" transition="in">
                                      <p:cBhvr>
                                        <p:cTn dur="3858"/>
                                        <p:tgtEl>
                                          <p:spTgt spid="1784"/>
                                        </p:tgtEl>
                                      </p:cBhvr>
                                    </p:animEffect>
                                  </p:childTnLst>
                                </p:cTn>
                              </p:par>
                              <p:par>
                                <p:cTn fill="hold" nodeType="withEffect" presetClass="entr" presetID="10" presetSubtype="0">
                                  <p:stCondLst>
                                    <p:cond delay="0"/>
                                  </p:stCondLst>
                                  <p:childTnLst>
                                    <p:set>
                                      <p:cBhvr>
                                        <p:cTn dur="1" fill="hold">
                                          <p:stCondLst>
                                            <p:cond delay="0"/>
                                          </p:stCondLst>
                                        </p:cTn>
                                        <p:tgtEl>
                                          <p:spTgt spid="1785"/>
                                        </p:tgtEl>
                                        <p:attrNameLst>
                                          <p:attrName>style.visibility</p:attrName>
                                        </p:attrNameLst>
                                      </p:cBhvr>
                                      <p:to>
                                        <p:strVal val="visible"/>
                                      </p:to>
                                    </p:set>
                                    <p:animEffect filter="fade" transition="in">
                                      <p:cBhvr>
                                        <p:cTn dur="2804"/>
                                        <p:tgtEl>
                                          <p:spTgt spid="1785"/>
                                        </p:tgtEl>
                                      </p:cBhvr>
                                    </p:animEffect>
                                  </p:childTnLst>
                                </p:cTn>
                              </p:par>
                              <p:par>
                                <p:cTn fill="hold" nodeType="withEffect" presetClass="entr" presetID="10" presetSubtype="0">
                                  <p:stCondLst>
                                    <p:cond delay="0"/>
                                  </p:stCondLst>
                                  <p:childTnLst>
                                    <p:set>
                                      <p:cBhvr>
                                        <p:cTn dur="1" fill="hold">
                                          <p:stCondLst>
                                            <p:cond delay="0"/>
                                          </p:stCondLst>
                                        </p:cTn>
                                        <p:tgtEl>
                                          <p:spTgt spid="1786"/>
                                        </p:tgtEl>
                                        <p:attrNameLst>
                                          <p:attrName>style.visibility</p:attrName>
                                        </p:attrNameLst>
                                      </p:cBhvr>
                                      <p:to>
                                        <p:strVal val="visible"/>
                                      </p:to>
                                    </p:set>
                                    <p:animEffect filter="fade" transition="in">
                                      <p:cBhvr>
                                        <p:cTn dur="2659"/>
                                        <p:tgtEl>
                                          <p:spTgt spid="1786"/>
                                        </p:tgtEl>
                                      </p:cBhvr>
                                    </p:animEffect>
                                  </p:childTnLst>
                                </p:cTn>
                              </p:par>
                              <p:par>
                                <p:cTn fill="hold" nodeType="withEffect" presetClass="entr" presetID="10" presetSubtype="0">
                                  <p:stCondLst>
                                    <p:cond delay="0"/>
                                  </p:stCondLst>
                                  <p:childTnLst>
                                    <p:set>
                                      <p:cBhvr>
                                        <p:cTn dur="1" fill="hold">
                                          <p:stCondLst>
                                            <p:cond delay="0"/>
                                          </p:stCondLst>
                                        </p:cTn>
                                        <p:tgtEl>
                                          <p:spTgt spid="1787"/>
                                        </p:tgtEl>
                                        <p:attrNameLst>
                                          <p:attrName>style.visibility</p:attrName>
                                        </p:attrNameLst>
                                      </p:cBhvr>
                                      <p:to>
                                        <p:strVal val="visible"/>
                                      </p:to>
                                    </p:set>
                                    <p:animEffect filter="fade" transition="in">
                                      <p:cBhvr>
                                        <p:cTn dur="3180"/>
                                        <p:tgtEl>
                                          <p:spTgt spid="1787"/>
                                        </p:tgtEl>
                                      </p:cBhvr>
                                    </p:animEffect>
                                  </p:childTnLst>
                                </p:cTn>
                              </p:par>
                              <p:par>
                                <p:cTn fill="hold" nodeType="withEffect" presetClass="entr" presetID="10" presetSubtype="0">
                                  <p:stCondLst>
                                    <p:cond delay="0"/>
                                  </p:stCondLst>
                                  <p:childTnLst>
                                    <p:set>
                                      <p:cBhvr>
                                        <p:cTn dur="1" fill="hold">
                                          <p:stCondLst>
                                            <p:cond delay="0"/>
                                          </p:stCondLst>
                                        </p:cTn>
                                        <p:tgtEl>
                                          <p:spTgt spid="1788"/>
                                        </p:tgtEl>
                                        <p:attrNameLst>
                                          <p:attrName>style.visibility</p:attrName>
                                        </p:attrNameLst>
                                      </p:cBhvr>
                                      <p:to>
                                        <p:strVal val="visible"/>
                                      </p:to>
                                    </p:set>
                                    <p:animEffect filter="fade" transition="in">
                                      <p:cBhvr>
                                        <p:cTn dur="3855"/>
                                        <p:tgtEl>
                                          <p:spTgt spid="1788"/>
                                        </p:tgtEl>
                                      </p:cBhvr>
                                    </p:animEffect>
                                  </p:childTnLst>
                                </p:cTn>
                              </p:par>
                              <p:par>
                                <p:cTn fill="hold" nodeType="withEffect" presetClass="entr" presetID="10" presetSubtype="0">
                                  <p:stCondLst>
                                    <p:cond delay="0"/>
                                  </p:stCondLst>
                                  <p:childTnLst>
                                    <p:set>
                                      <p:cBhvr>
                                        <p:cTn dur="1" fill="hold">
                                          <p:stCondLst>
                                            <p:cond delay="0"/>
                                          </p:stCondLst>
                                        </p:cTn>
                                        <p:tgtEl>
                                          <p:spTgt spid="1789"/>
                                        </p:tgtEl>
                                        <p:attrNameLst>
                                          <p:attrName>style.visibility</p:attrName>
                                        </p:attrNameLst>
                                      </p:cBhvr>
                                      <p:to>
                                        <p:strVal val="visible"/>
                                      </p:to>
                                    </p:set>
                                    <p:animEffect filter="fade" transition="in">
                                      <p:cBhvr>
                                        <p:cTn dur="2888"/>
                                        <p:tgtEl>
                                          <p:spTgt spid="1789"/>
                                        </p:tgtEl>
                                      </p:cBhvr>
                                    </p:animEffect>
                                  </p:childTnLst>
                                </p:cTn>
                              </p:par>
                              <p:par>
                                <p:cTn fill="hold" nodeType="withEffect" presetClass="entr" presetID="10" presetSubtype="0">
                                  <p:stCondLst>
                                    <p:cond delay="0"/>
                                  </p:stCondLst>
                                  <p:childTnLst>
                                    <p:set>
                                      <p:cBhvr>
                                        <p:cTn dur="1" fill="hold">
                                          <p:stCondLst>
                                            <p:cond delay="0"/>
                                          </p:stCondLst>
                                        </p:cTn>
                                        <p:tgtEl>
                                          <p:spTgt spid="1790"/>
                                        </p:tgtEl>
                                        <p:attrNameLst>
                                          <p:attrName>style.visibility</p:attrName>
                                        </p:attrNameLst>
                                      </p:cBhvr>
                                      <p:to>
                                        <p:strVal val="visible"/>
                                      </p:to>
                                    </p:set>
                                    <p:animEffect filter="fade" transition="in">
                                      <p:cBhvr>
                                        <p:cTn dur="3745"/>
                                        <p:tgtEl>
                                          <p:spTgt spid="1790"/>
                                        </p:tgtEl>
                                      </p:cBhvr>
                                    </p:animEffect>
                                  </p:childTnLst>
                                </p:cTn>
                              </p:par>
                              <p:par>
                                <p:cTn fill="hold" nodeType="withEffect" presetClass="entr" presetID="10" presetSubtype="0">
                                  <p:stCondLst>
                                    <p:cond delay="0"/>
                                  </p:stCondLst>
                                  <p:childTnLst>
                                    <p:set>
                                      <p:cBhvr>
                                        <p:cTn dur="1" fill="hold">
                                          <p:stCondLst>
                                            <p:cond delay="0"/>
                                          </p:stCondLst>
                                        </p:cTn>
                                        <p:tgtEl>
                                          <p:spTgt spid="1782"/>
                                        </p:tgtEl>
                                        <p:attrNameLst>
                                          <p:attrName>style.visibility</p:attrName>
                                        </p:attrNameLst>
                                      </p:cBhvr>
                                      <p:to>
                                        <p:strVal val="visible"/>
                                      </p:to>
                                    </p:set>
                                    <p:animEffect filter="fade" transition="in">
                                      <p:cBhvr>
                                        <p:cTn dur="2546"/>
                                        <p:tgtEl>
                                          <p:spTgt spid="1782"/>
                                        </p:tgtEl>
                                      </p:cBhvr>
                                    </p:animEffect>
                                  </p:childTnLst>
                                </p:cTn>
                              </p:par>
                              <p:par>
                                <p:cTn fill="hold" nodeType="withEffect" presetClass="entr" presetID="10" presetSubtype="0">
                                  <p:stCondLst>
                                    <p:cond delay="0"/>
                                  </p:stCondLst>
                                  <p:childTnLst>
                                    <p:set>
                                      <p:cBhvr>
                                        <p:cTn dur="1" fill="hold">
                                          <p:stCondLst>
                                            <p:cond delay="0"/>
                                          </p:stCondLst>
                                        </p:cTn>
                                        <p:tgtEl>
                                          <p:spTgt spid="1791"/>
                                        </p:tgtEl>
                                        <p:attrNameLst>
                                          <p:attrName>style.visibility</p:attrName>
                                        </p:attrNameLst>
                                      </p:cBhvr>
                                      <p:to>
                                        <p:strVal val="visible"/>
                                      </p:to>
                                    </p:set>
                                    <p:animEffect filter="fade" transition="in">
                                      <p:cBhvr>
                                        <p:cTn dur="2513"/>
                                        <p:tgtEl>
                                          <p:spTgt spid="1791"/>
                                        </p:tgtEl>
                                      </p:cBhvr>
                                    </p:animEffect>
                                  </p:childTnLst>
                                </p:cTn>
                              </p:par>
                              <p:par>
                                <p:cTn fill="hold" nodeType="withEffect" presetClass="entr" presetID="10" presetSubtype="0">
                                  <p:stCondLst>
                                    <p:cond delay="0"/>
                                  </p:stCondLst>
                                  <p:childTnLst>
                                    <p:set>
                                      <p:cBhvr>
                                        <p:cTn dur="1" fill="hold">
                                          <p:stCondLst>
                                            <p:cond delay="0"/>
                                          </p:stCondLst>
                                        </p:cTn>
                                        <p:tgtEl>
                                          <p:spTgt spid="1792"/>
                                        </p:tgtEl>
                                        <p:attrNameLst>
                                          <p:attrName>style.visibility</p:attrName>
                                        </p:attrNameLst>
                                      </p:cBhvr>
                                      <p:to>
                                        <p:strVal val="visible"/>
                                      </p:to>
                                    </p:set>
                                    <p:animEffect filter="fade" transition="in">
                                      <p:cBhvr>
                                        <p:cTn dur="2062"/>
                                        <p:tgtEl>
                                          <p:spTgt spid="1792"/>
                                        </p:tgtEl>
                                      </p:cBhvr>
                                    </p:animEffect>
                                  </p:childTnLst>
                                </p:cTn>
                              </p:par>
                              <p:par>
                                <p:cTn fill="hold" nodeType="withEffect" presetClass="entr" presetID="10" presetSubtype="0">
                                  <p:stCondLst>
                                    <p:cond delay="0"/>
                                  </p:stCondLst>
                                  <p:childTnLst>
                                    <p:set>
                                      <p:cBhvr>
                                        <p:cTn dur="1" fill="hold">
                                          <p:stCondLst>
                                            <p:cond delay="0"/>
                                          </p:stCondLst>
                                        </p:cTn>
                                        <p:tgtEl>
                                          <p:spTgt spid="1793"/>
                                        </p:tgtEl>
                                        <p:attrNameLst>
                                          <p:attrName>style.visibility</p:attrName>
                                        </p:attrNameLst>
                                      </p:cBhvr>
                                      <p:to>
                                        <p:strVal val="visible"/>
                                      </p:to>
                                    </p:set>
                                    <p:animEffect filter="fade" transition="in">
                                      <p:cBhvr>
                                        <p:cTn dur="3580"/>
                                        <p:tgtEl>
                                          <p:spTgt spid="1793"/>
                                        </p:tgtEl>
                                      </p:cBhvr>
                                    </p:animEffect>
                                  </p:childTnLst>
                                </p:cTn>
                              </p:par>
                              <p:par>
                                <p:cTn fill="hold" nodeType="withEffect" presetClass="entr" presetID="10" presetSubtype="0">
                                  <p:stCondLst>
                                    <p:cond delay="0"/>
                                  </p:stCondLst>
                                  <p:childTnLst>
                                    <p:set>
                                      <p:cBhvr>
                                        <p:cTn dur="1" fill="hold">
                                          <p:stCondLst>
                                            <p:cond delay="0"/>
                                          </p:stCondLst>
                                        </p:cTn>
                                        <p:tgtEl>
                                          <p:spTgt spid="1794"/>
                                        </p:tgtEl>
                                        <p:attrNameLst>
                                          <p:attrName>style.visibility</p:attrName>
                                        </p:attrNameLst>
                                      </p:cBhvr>
                                      <p:to>
                                        <p:strVal val="visible"/>
                                      </p:to>
                                    </p:set>
                                    <p:animEffect filter="fade" transition="in">
                                      <p:cBhvr>
                                        <p:cTn dur="2471"/>
                                        <p:tgtEl>
                                          <p:spTgt spid="1794"/>
                                        </p:tgtEl>
                                      </p:cBhvr>
                                    </p:animEffect>
                                  </p:childTnLst>
                                </p:cTn>
                              </p:par>
                              <p:par>
                                <p:cTn fill="hold" nodeType="withEffect" presetClass="entr" presetID="10" presetSubtype="0">
                                  <p:stCondLst>
                                    <p:cond delay="0"/>
                                  </p:stCondLst>
                                  <p:childTnLst>
                                    <p:set>
                                      <p:cBhvr>
                                        <p:cTn dur="1" fill="hold">
                                          <p:stCondLst>
                                            <p:cond delay="0"/>
                                          </p:stCondLst>
                                        </p:cTn>
                                        <p:tgtEl>
                                          <p:spTgt spid="1795"/>
                                        </p:tgtEl>
                                        <p:attrNameLst>
                                          <p:attrName>style.visibility</p:attrName>
                                        </p:attrNameLst>
                                      </p:cBhvr>
                                      <p:to>
                                        <p:strVal val="visible"/>
                                      </p:to>
                                    </p:set>
                                    <p:animEffect filter="fade" transition="in">
                                      <p:cBhvr>
                                        <p:cTn dur="2509"/>
                                        <p:tgtEl>
                                          <p:spTgt spid="1795"/>
                                        </p:tgtEl>
                                      </p:cBhvr>
                                    </p:animEffect>
                                  </p:childTnLst>
                                </p:cTn>
                              </p:par>
                              <p:par>
                                <p:cTn fill="hold" nodeType="withEffect" presetClass="entr" presetID="10" presetSubtype="0">
                                  <p:stCondLst>
                                    <p:cond delay="0"/>
                                  </p:stCondLst>
                                  <p:childTnLst>
                                    <p:set>
                                      <p:cBhvr>
                                        <p:cTn dur="1" fill="hold">
                                          <p:stCondLst>
                                            <p:cond delay="0"/>
                                          </p:stCondLst>
                                        </p:cTn>
                                        <p:tgtEl>
                                          <p:spTgt spid="1796"/>
                                        </p:tgtEl>
                                        <p:attrNameLst>
                                          <p:attrName>style.visibility</p:attrName>
                                        </p:attrNameLst>
                                      </p:cBhvr>
                                      <p:to>
                                        <p:strVal val="visible"/>
                                      </p:to>
                                    </p:set>
                                    <p:animEffect filter="fade" transition="in">
                                      <p:cBhvr>
                                        <p:cTn dur="2090"/>
                                        <p:tgtEl>
                                          <p:spTgt spid="1796"/>
                                        </p:tgtEl>
                                      </p:cBhvr>
                                    </p:animEffect>
                                  </p:childTnLst>
                                </p:cTn>
                              </p:par>
                              <p:par>
                                <p:cTn fill="hold" nodeType="withEffect" presetClass="entr" presetID="10" presetSubtype="0">
                                  <p:stCondLst>
                                    <p:cond delay="0"/>
                                  </p:stCondLst>
                                  <p:childTnLst>
                                    <p:set>
                                      <p:cBhvr>
                                        <p:cTn dur="1" fill="hold">
                                          <p:stCondLst>
                                            <p:cond delay="0"/>
                                          </p:stCondLst>
                                        </p:cTn>
                                        <p:tgtEl>
                                          <p:spTgt spid="1797"/>
                                        </p:tgtEl>
                                        <p:attrNameLst>
                                          <p:attrName>style.visibility</p:attrName>
                                        </p:attrNameLst>
                                      </p:cBhvr>
                                      <p:to>
                                        <p:strVal val="visible"/>
                                      </p:to>
                                    </p:set>
                                    <p:animEffect filter="fade" transition="in">
                                      <p:cBhvr>
                                        <p:cTn dur="3856"/>
                                        <p:tgtEl>
                                          <p:spTgt spid="1797"/>
                                        </p:tgtEl>
                                      </p:cBhvr>
                                    </p:animEffect>
                                  </p:childTnLst>
                                </p:cTn>
                              </p:par>
                              <p:par>
                                <p:cTn fill="hold" nodeType="withEffect" presetClass="entr" presetID="10" presetSubtype="0">
                                  <p:stCondLst>
                                    <p:cond delay="0"/>
                                  </p:stCondLst>
                                  <p:childTnLst>
                                    <p:set>
                                      <p:cBhvr>
                                        <p:cTn dur="1" fill="hold">
                                          <p:stCondLst>
                                            <p:cond delay="0"/>
                                          </p:stCondLst>
                                        </p:cTn>
                                        <p:tgtEl>
                                          <p:spTgt spid="1780"/>
                                        </p:tgtEl>
                                        <p:attrNameLst>
                                          <p:attrName>style.visibility</p:attrName>
                                        </p:attrNameLst>
                                      </p:cBhvr>
                                      <p:to>
                                        <p:strVal val="visible"/>
                                      </p:to>
                                    </p:set>
                                    <p:animEffect filter="fade" transition="in">
                                      <p:cBhvr>
                                        <p:cTn dur="3269"/>
                                        <p:tgtEl>
                                          <p:spTgt spid="1780"/>
                                        </p:tgtEl>
                                      </p:cBhvr>
                                    </p:animEffect>
                                  </p:childTnLst>
                                </p:cTn>
                              </p:par>
                              <p:par>
                                <p:cTn fill="hold" nodeType="withEffect" presetClass="entr" presetID="10" presetSubtype="0">
                                  <p:stCondLst>
                                    <p:cond delay="0"/>
                                  </p:stCondLst>
                                  <p:childTnLst>
                                    <p:set>
                                      <p:cBhvr>
                                        <p:cTn dur="1" fill="hold">
                                          <p:stCondLst>
                                            <p:cond delay="0"/>
                                          </p:stCondLst>
                                        </p:cTn>
                                        <p:tgtEl>
                                          <p:spTgt spid="1798"/>
                                        </p:tgtEl>
                                        <p:attrNameLst>
                                          <p:attrName>style.visibility</p:attrName>
                                        </p:attrNameLst>
                                      </p:cBhvr>
                                      <p:to>
                                        <p:strVal val="visible"/>
                                      </p:to>
                                    </p:set>
                                    <p:animEffect filter="fade" transition="in">
                                      <p:cBhvr>
                                        <p:cTn dur="3095"/>
                                        <p:tgtEl>
                                          <p:spTgt spid="1798"/>
                                        </p:tgtEl>
                                      </p:cBhvr>
                                    </p:animEffect>
                                  </p:childTnLst>
                                </p:cTn>
                              </p:par>
                              <p:par>
                                <p:cTn fill="hold" nodeType="withEffect" presetClass="entr" presetID="10" presetSubtype="0">
                                  <p:stCondLst>
                                    <p:cond delay="0"/>
                                  </p:stCondLst>
                                  <p:childTnLst>
                                    <p:set>
                                      <p:cBhvr>
                                        <p:cTn dur="1" fill="hold">
                                          <p:stCondLst>
                                            <p:cond delay="0"/>
                                          </p:stCondLst>
                                        </p:cTn>
                                        <p:tgtEl>
                                          <p:spTgt spid="1799"/>
                                        </p:tgtEl>
                                        <p:attrNameLst>
                                          <p:attrName>style.visibility</p:attrName>
                                        </p:attrNameLst>
                                      </p:cBhvr>
                                      <p:to>
                                        <p:strVal val="visible"/>
                                      </p:to>
                                    </p:set>
                                    <p:animEffect filter="fade" transition="in">
                                      <p:cBhvr>
                                        <p:cTn dur="3076"/>
                                        <p:tgtEl>
                                          <p:spTgt spid="1799"/>
                                        </p:tgtEl>
                                      </p:cBhvr>
                                    </p:animEffect>
                                  </p:childTnLst>
                                </p:cTn>
                              </p:par>
                              <p:par>
                                <p:cTn fill="hold" nodeType="withEffect" presetClass="entr" presetID="10" presetSubtype="0">
                                  <p:stCondLst>
                                    <p:cond delay="0"/>
                                  </p:stCondLst>
                                  <p:childTnLst>
                                    <p:set>
                                      <p:cBhvr>
                                        <p:cTn dur="1" fill="hold">
                                          <p:stCondLst>
                                            <p:cond delay="0"/>
                                          </p:stCondLst>
                                        </p:cTn>
                                        <p:tgtEl>
                                          <p:spTgt spid="1800"/>
                                        </p:tgtEl>
                                        <p:attrNameLst>
                                          <p:attrName>style.visibility</p:attrName>
                                        </p:attrNameLst>
                                      </p:cBhvr>
                                      <p:to>
                                        <p:strVal val="visible"/>
                                      </p:to>
                                    </p:set>
                                    <p:animEffect filter="fade" transition="in">
                                      <p:cBhvr>
                                        <p:cTn dur="3345"/>
                                        <p:tgtEl>
                                          <p:spTgt spid="1800"/>
                                        </p:tgtEl>
                                      </p:cBhvr>
                                    </p:animEffect>
                                  </p:childTnLst>
                                </p:cTn>
                              </p:par>
                              <p:par>
                                <p:cTn fill="hold" nodeType="withEffect" presetClass="entr" presetID="10" presetSubtype="0">
                                  <p:stCondLst>
                                    <p:cond delay="0"/>
                                  </p:stCondLst>
                                  <p:childTnLst>
                                    <p:set>
                                      <p:cBhvr>
                                        <p:cTn dur="1" fill="hold">
                                          <p:stCondLst>
                                            <p:cond delay="0"/>
                                          </p:stCondLst>
                                        </p:cTn>
                                        <p:tgtEl>
                                          <p:spTgt spid="1801"/>
                                        </p:tgtEl>
                                        <p:attrNameLst>
                                          <p:attrName>style.visibility</p:attrName>
                                        </p:attrNameLst>
                                      </p:cBhvr>
                                      <p:to>
                                        <p:strVal val="visible"/>
                                      </p:to>
                                    </p:set>
                                    <p:animEffect filter="fade" transition="in">
                                      <p:cBhvr>
                                        <p:cTn dur="2908"/>
                                        <p:tgtEl>
                                          <p:spTgt spid="1801"/>
                                        </p:tgtEl>
                                      </p:cBhvr>
                                    </p:animEffect>
                                  </p:childTnLst>
                                </p:cTn>
                              </p:par>
                              <p:par>
                                <p:cTn fill="hold" nodeType="withEffect" presetClass="entr" presetID="10" presetSubtype="0">
                                  <p:stCondLst>
                                    <p:cond delay="0"/>
                                  </p:stCondLst>
                                  <p:childTnLst>
                                    <p:set>
                                      <p:cBhvr>
                                        <p:cTn dur="1" fill="hold">
                                          <p:stCondLst>
                                            <p:cond delay="0"/>
                                          </p:stCondLst>
                                        </p:cTn>
                                        <p:tgtEl>
                                          <p:spTgt spid="1802"/>
                                        </p:tgtEl>
                                        <p:attrNameLst>
                                          <p:attrName>style.visibility</p:attrName>
                                        </p:attrNameLst>
                                      </p:cBhvr>
                                      <p:to>
                                        <p:strVal val="visible"/>
                                      </p:to>
                                    </p:set>
                                    <p:animEffect filter="fade" transition="in">
                                      <p:cBhvr>
                                        <p:cTn dur="2546"/>
                                        <p:tgtEl>
                                          <p:spTgt spid="1802"/>
                                        </p:tgtEl>
                                      </p:cBhvr>
                                    </p:animEffect>
                                  </p:childTnLst>
                                </p:cTn>
                              </p:par>
                              <p:par>
                                <p:cTn fill="hold" nodeType="withEffect" presetClass="entr" presetID="10" presetSubtype="0">
                                  <p:stCondLst>
                                    <p:cond delay="0"/>
                                  </p:stCondLst>
                                  <p:childTnLst>
                                    <p:set>
                                      <p:cBhvr>
                                        <p:cTn dur="1" fill="hold">
                                          <p:stCondLst>
                                            <p:cond delay="0"/>
                                          </p:stCondLst>
                                        </p:cTn>
                                        <p:tgtEl>
                                          <p:spTgt spid="1803"/>
                                        </p:tgtEl>
                                        <p:attrNameLst>
                                          <p:attrName>style.visibility</p:attrName>
                                        </p:attrNameLst>
                                      </p:cBhvr>
                                      <p:to>
                                        <p:strVal val="visible"/>
                                      </p:to>
                                    </p:set>
                                    <p:animEffect filter="fade" transition="in">
                                      <p:cBhvr>
                                        <p:cTn dur="3177"/>
                                        <p:tgtEl>
                                          <p:spTgt spid="1803"/>
                                        </p:tgtEl>
                                      </p:cBhvr>
                                    </p:animEffect>
                                  </p:childTnLst>
                                </p:cTn>
                              </p:par>
                              <p:par>
                                <p:cTn fill="hold" nodeType="withEffect" presetClass="entr" presetID="10" presetSubtype="0">
                                  <p:stCondLst>
                                    <p:cond delay="0"/>
                                  </p:stCondLst>
                                  <p:childTnLst>
                                    <p:set>
                                      <p:cBhvr>
                                        <p:cTn dur="1" fill="hold">
                                          <p:stCondLst>
                                            <p:cond delay="0"/>
                                          </p:stCondLst>
                                        </p:cTn>
                                        <p:tgtEl>
                                          <p:spTgt spid="1804"/>
                                        </p:tgtEl>
                                        <p:attrNameLst>
                                          <p:attrName>style.visibility</p:attrName>
                                        </p:attrNameLst>
                                      </p:cBhvr>
                                      <p:to>
                                        <p:strVal val="visible"/>
                                      </p:to>
                                    </p:set>
                                    <p:animEffect filter="fade" transition="in">
                                      <p:cBhvr>
                                        <p:cTn dur="3856"/>
                                        <p:tgtEl>
                                          <p:spTgt spid="1804"/>
                                        </p:tgtEl>
                                      </p:cBhvr>
                                    </p:animEffect>
                                  </p:childTnLst>
                                </p:cTn>
                              </p:par>
                              <p:par>
                                <p:cTn fill="hold" nodeType="withEffect" presetClass="entr" presetID="10" presetSubtype="0">
                                  <p:stCondLst>
                                    <p:cond delay="0"/>
                                  </p:stCondLst>
                                  <p:childTnLst>
                                    <p:set>
                                      <p:cBhvr>
                                        <p:cTn dur="1" fill="hold">
                                          <p:stCondLst>
                                            <p:cond delay="0"/>
                                          </p:stCondLst>
                                        </p:cTn>
                                        <p:tgtEl>
                                          <p:spTgt spid="1805"/>
                                        </p:tgtEl>
                                        <p:attrNameLst>
                                          <p:attrName>style.visibility</p:attrName>
                                        </p:attrNameLst>
                                      </p:cBhvr>
                                      <p:to>
                                        <p:strVal val="visible"/>
                                      </p:to>
                                    </p:set>
                                    <p:animEffect filter="fade" transition="in">
                                      <p:cBhvr>
                                        <p:cTn dur="3095"/>
                                        <p:tgtEl>
                                          <p:spTgt spid="1805"/>
                                        </p:tgtEl>
                                      </p:cBhvr>
                                    </p:animEffect>
                                  </p:childTnLst>
                                </p:cTn>
                              </p:par>
                              <p:par>
                                <p:cTn fill="hold" nodeType="withEffect" presetClass="entr" presetID="10" presetSubtype="0">
                                  <p:stCondLst>
                                    <p:cond delay="0"/>
                                  </p:stCondLst>
                                  <p:childTnLst>
                                    <p:set>
                                      <p:cBhvr>
                                        <p:cTn dur="1" fill="hold">
                                          <p:stCondLst>
                                            <p:cond delay="0"/>
                                          </p:stCondLst>
                                        </p:cTn>
                                        <p:tgtEl>
                                          <p:spTgt spid="1806"/>
                                        </p:tgtEl>
                                        <p:attrNameLst>
                                          <p:attrName>style.visibility</p:attrName>
                                        </p:attrNameLst>
                                      </p:cBhvr>
                                      <p:to>
                                        <p:strVal val="visible"/>
                                      </p:to>
                                    </p:set>
                                    <p:animEffect filter="fade" transition="in">
                                      <p:cBhvr>
                                        <p:cTn dur="3345"/>
                                        <p:tgtEl>
                                          <p:spTgt spid="1806"/>
                                        </p:tgtEl>
                                      </p:cBhvr>
                                    </p:animEffect>
                                  </p:childTnLst>
                                </p:cTn>
                              </p:par>
                              <p:par>
                                <p:cTn fill="hold" nodeType="withEffect" presetClass="entr" presetID="10" presetSubtype="0">
                                  <p:stCondLst>
                                    <p:cond delay="0"/>
                                  </p:stCondLst>
                                  <p:childTnLst>
                                    <p:set>
                                      <p:cBhvr>
                                        <p:cTn dur="1" fill="hold">
                                          <p:stCondLst>
                                            <p:cond delay="0"/>
                                          </p:stCondLst>
                                        </p:cTn>
                                        <p:tgtEl>
                                          <p:spTgt spid="1807"/>
                                        </p:tgtEl>
                                        <p:attrNameLst>
                                          <p:attrName>style.visibility</p:attrName>
                                        </p:attrNameLst>
                                      </p:cBhvr>
                                      <p:to>
                                        <p:strVal val="visible"/>
                                      </p:to>
                                    </p:set>
                                    <p:animEffect filter="fade" transition="in">
                                      <p:cBhvr>
                                        <p:cTn dur="2300"/>
                                        <p:tgtEl>
                                          <p:spTgt spid="1807"/>
                                        </p:tgtEl>
                                      </p:cBhvr>
                                    </p:animEffect>
                                  </p:childTnLst>
                                </p:cTn>
                              </p:par>
                              <p:par>
                                <p:cTn fill="hold" nodeType="withEffect" presetClass="entr" presetID="10" presetSubtype="0">
                                  <p:stCondLst>
                                    <p:cond delay="0"/>
                                  </p:stCondLst>
                                  <p:childTnLst>
                                    <p:set>
                                      <p:cBhvr>
                                        <p:cTn dur="1" fill="hold">
                                          <p:stCondLst>
                                            <p:cond delay="0"/>
                                          </p:stCondLst>
                                        </p:cTn>
                                        <p:tgtEl>
                                          <p:spTgt spid="1808"/>
                                        </p:tgtEl>
                                        <p:attrNameLst>
                                          <p:attrName>style.visibility</p:attrName>
                                        </p:attrNameLst>
                                      </p:cBhvr>
                                      <p:to>
                                        <p:strVal val="visible"/>
                                      </p:to>
                                    </p:set>
                                    <p:animEffect filter="fade" transition="in">
                                      <p:cBhvr>
                                        <p:cTn dur="2300"/>
                                        <p:tgtEl>
                                          <p:spTgt spid="1808"/>
                                        </p:tgtEl>
                                      </p:cBhvr>
                                    </p:animEffect>
                                  </p:childTnLst>
                                </p:cTn>
                              </p:par>
                              <p:par>
                                <p:cTn fill="hold" nodeType="withEffect" presetClass="entr" presetID="10" presetSubtype="0">
                                  <p:stCondLst>
                                    <p:cond delay="0"/>
                                  </p:stCondLst>
                                  <p:childTnLst>
                                    <p:set>
                                      <p:cBhvr>
                                        <p:cTn dur="1" fill="hold">
                                          <p:stCondLst>
                                            <p:cond delay="0"/>
                                          </p:stCondLst>
                                        </p:cTn>
                                        <p:tgtEl>
                                          <p:spTgt spid="1809"/>
                                        </p:tgtEl>
                                        <p:attrNameLst>
                                          <p:attrName>style.visibility</p:attrName>
                                        </p:attrNameLst>
                                      </p:cBhvr>
                                      <p:to>
                                        <p:strVal val="visible"/>
                                      </p:to>
                                    </p:set>
                                    <p:animEffect filter="fade" transition="in">
                                      <p:cBhvr>
                                        <p:cTn dur="2300"/>
                                        <p:tgtEl>
                                          <p:spTgt spid="1809"/>
                                        </p:tgtEl>
                                      </p:cBhvr>
                                    </p:animEffect>
                                  </p:childTnLst>
                                </p:cTn>
                              </p:par>
                              <p:par>
                                <p:cTn fill="hold" nodeType="withEffect" presetClass="entr" presetID="10" presetSubtype="0">
                                  <p:stCondLst>
                                    <p:cond delay="0"/>
                                  </p:stCondLst>
                                  <p:childTnLst>
                                    <p:set>
                                      <p:cBhvr>
                                        <p:cTn dur="1" fill="hold">
                                          <p:stCondLst>
                                            <p:cond delay="0"/>
                                          </p:stCondLst>
                                        </p:cTn>
                                        <p:tgtEl>
                                          <p:spTgt spid="1810"/>
                                        </p:tgtEl>
                                        <p:attrNameLst>
                                          <p:attrName>style.visibility</p:attrName>
                                        </p:attrNameLst>
                                      </p:cBhvr>
                                      <p:to>
                                        <p:strVal val="visible"/>
                                      </p:to>
                                    </p:set>
                                    <p:animEffect filter="fade" transition="in">
                                      <p:cBhvr>
                                        <p:cTn dur="2300"/>
                                        <p:tgtEl>
                                          <p:spTgt spid="1810"/>
                                        </p:tgtEl>
                                      </p:cBhvr>
                                    </p:animEffect>
                                  </p:childTnLst>
                                </p:cTn>
                              </p:par>
                              <p:par>
                                <p:cTn fill="hold" nodeType="withEffect" presetClass="entr" presetID="10" presetSubtype="0">
                                  <p:stCondLst>
                                    <p:cond delay="0"/>
                                  </p:stCondLst>
                                  <p:childTnLst>
                                    <p:set>
                                      <p:cBhvr>
                                        <p:cTn dur="1" fill="hold">
                                          <p:stCondLst>
                                            <p:cond delay="0"/>
                                          </p:stCondLst>
                                        </p:cTn>
                                        <p:tgtEl>
                                          <p:spTgt spid="1811"/>
                                        </p:tgtEl>
                                        <p:attrNameLst>
                                          <p:attrName>style.visibility</p:attrName>
                                        </p:attrNameLst>
                                      </p:cBhvr>
                                      <p:to>
                                        <p:strVal val="visible"/>
                                      </p:to>
                                    </p:set>
                                    <p:animEffect filter="fade" transition="in">
                                      <p:cBhvr>
                                        <p:cTn dur="2300"/>
                                        <p:tgtEl>
                                          <p:spTgt spid="1811"/>
                                        </p:tgtEl>
                                      </p:cBhvr>
                                    </p:animEffect>
                                  </p:childTnLst>
                                </p:cTn>
                              </p:par>
                              <p:par>
                                <p:cTn fill="hold" nodeType="withEffect" presetClass="entr" presetID="10" presetSubtype="0">
                                  <p:stCondLst>
                                    <p:cond delay="0"/>
                                  </p:stCondLst>
                                  <p:childTnLst>
                                    <p:set>
                                      <p:cBhvr>
                                        <p:cTn dur="1" fill="hold">
                                          <p:stCondLst>
                                            <p:cond delay="0"/>
                                          </p:stCondLst>
                                        </p:cTn>
                                        <p:tgtEl>
                                          <p:spTgt spid="1812"/>
                                        </p:tgtEl>
                                        <p:attrNameLst>
                                          <p:attrName>style.visibility</p:attrName>
                                        </p:attrNameLst>
                                      </p:cBhvr>
                                      <p:to>
                                        <p:strVal val="visible"/>
                                      </p:to>
                                    </p:set>
                                    <p:animEffect filter="fade" transition="in">
                                      <p:cBhvr>
                                        <p:cTn dur="2300"/>
                                        <p:tgtEl>
                                          <p:spTgt spid="1812"/>
                                        </p:tgtEl>
                                      </p:cBhvr>
                                    </p:animEffect>
                                  </p:childTnLst>
                                </p:cTn>
                              </p:par>
                              <p:par>
                                <p:cTn fill="hold" nodeType="withEffect" presetClass="entr" presetID="10" presetSubtype="0">
                                  <p:stCondLst>
                                    <p:cond delay="0"/>
                                  </p:stCondLst>
                                  <p:childTnLst>
                                    <p:set>
                                      <p:cBhvr>
                                        <p:cTn dur="1" fill="hold">
                                          <p:stCondLst>
                                            <p:cond delay="0"/>
                                          </p:stCondLst>
                                        </p:cTn>
                                        <p:tgtEl>
                                          <p:spTgt spid="1814"/>
                                        </p:tgtEl>
                                        <p:attrNameLst>
                                          <p:attrName>style.visibility</p:attrName>
                                        </p:attrNameLst>
                                      </p:cBhvr>
                                      <p:to>
                                        <p:strVal val="visible"/>
                                      </p:to>
                                    </p:set>
                                    <p:animEffect filter="fade" transition="in">
                                      <p:cBhvr>
                                        <p:cTn dur="2908"/>
                                        <p:tgtEl>
                                          <p:spTgt spid="1814"/>
                                        </p:tgtEl>
                                      </p:cBhvr>
                                    </p:animEffect>
                                  </p:childTnLst>
                                </p:cTn>
                              </p:par>
                              <p:par>
                                <p:cTn fill="hold" nodeType="withEffect" presetClass="entr" presetID="10" presetSubtype="0">
                                  <p:stCondLst>
                                    <p:cond delay="0"/>
                                  </p:stCondLst>
                                  <p:childTnLst>
                                    <p:set>
                                      <p:cBhvr>
                                        <p:cTn dur="1" fill="hold">
                                          <p:stCondLst>
                                            <p:cond delay="0"/>
                                          </p:stCondLst>
                                        </p:cTn>
                                        <p:tgtEl>
                                          <p:spTgt spid="1816"/>
                                        </p:tgtEl>
                                        <p:attrNameLst>
                                          <p:attrName>style.visibility</p:attrName>
                                        </p:attrNameLst>
                                      </p:cBhvr>
                                      <p:to>
                                        <p:strVal val="visible"/>
                                      </p:to>
                                    </p:set>
                                    <p:animEffect filter="fade" transition="in">
                                      <p:cBhvr>
                                        <p:cTn dur="2300"/>
                                        <p:tgtEl>
                                          <p:spTgt spid="1816"/>
                                        </p:tgtEl>
                                      </p:cBhvr>
                                    </p:animEffect>
                                  </p:childTnLst>
                                </p:cTn>
                              </p:par>
                              <p:par>
                                <p:cTn fill="hold" nodeType="withEffect" presetClass="entr" presetID="10" presetSubtype="0">
                                  <p:stCondLst>
                                    <p:cond delay="0"/>
                                  </p:stCondLst>
                                  <p:childTnLst>
                                    <p:set>
                                      <p:cBhvr>
                                        <p:cTn dur="1" fill="hold">
                                          <p:stCondLst>
                                            <p:cond delay="0"/>
                                          </p:stCondLst>
                                        </p:cTn>
                                        <p:tgtEl>
                                          <p:spTgt spid="1817"/>
                                        </p:tgtEl>
                                        <p:attrNameLst>
                                          <p:attrName>style.visibility</p:attrName>
                                        </p:attrNameLst>
                                      </p:cBhvr>
                                      <p:to>
                                        <p:strVal val="visible"/>
                                      </p:to>
                                    </p:set>
                                    <p:animEffect filter="fade" transition="in">
                                      <p:cBhvr>
                                        <p:cTn dur="3858"/>
                                        <p:tgtEl>
                                          <p:spTgt spid="1817"/>
                                        </p:tgtEl>
                                      </p:cBhvr>
                                    </p:animEffect>
                                  </p:childTnLst>
                                </p:cTn>
                              </p:par>
                              <p:par>
                                <p:cTn fill="hold" nodeType="withEffect" presetClass="entr" presetID="10" presetSubtype="0">
                                  <p:stCondLst>
                                    <p:cond delay="0"/>
                                  </p:stCondLst>
                                  <p:childTnLst>
                                    <p:set>
                                      <p:cBhvr>
                                        <p:cTn dur="1" fill="hold">
                                          <p:stCondLst>
                                            <p:cond delay="0"/>
                                          </p:stCondLst>
                                        </p:cTn>
                                        <p:tgtEl>
                                          <p:spTgt spid="1818"/>
                                        </p:tgtEl>
                                        <p:attrNameLst>
                                          <p:attrName>style.visibility</p:attrName>
                                        </p:attrNameLst>
                                      </p:cBhvr>
                                      <p:to>
                                        <p:strVal val="visible"/>
                                      </p:to>
                                    </p:set>
                                    <p:animEffect filter="fade" transition="in">
                                      <p:cBhvr>
                                        <p:cTn dur="2179"/>
                                        <p:tgtEl>
                                          <p:spTgt spid="1818"/>
                                        </p:tgtEl>
                                      </p:cBhvr>
                                    </p:animEffect>
                                  </p:childTnLst>
                                </p:cTn>
                              </p:par>
                              <p:par>
                                <p:cTn fill="hold" nodeType="withEffect" presetClass="entr" presetID="10" presetSubtype="0">
                                  <p:stCondLst>
                                    <p:cond delay="0"/>
                                  </p:stCondLst>
                                  <p:childTnLst>
                                    <p:set>
                                      <p:cBhvr>
                                        <p:cTn dur="1" fill="hold">
                                          <p:stCondLst>
                                            <p:cond delay="0"/>
                                          </p:stCondLst>
                                        </p:cTn>
                                        <p:tgtEl>
                                          <p:spTgt spid="1819"/>
                                        </p:tgtEl>
                                        <p:attrNameLst>
                                          <p:attrName>style.visibility</p:attrName>
                                        </p:attrNameLst>
                                      </p:cBhvr>
                                      <p:to>
                                        <p:strVal val="visible"/>
                                      </p:to>
                                    </p:set>
                                    <p:animEffect filter="fade" transition="in">
                                      <p:cBhvr>
                                        <p:cTn dur="2804"/>
                                        <p:tgtEl>
                                          <p:spTgt spid="1819"/>
                                        </p:tgtEl>
                                      </p:cBhvr>
                                    </p:animEffect>
                                  </p:childTnLst>
                                </p:cTn>
                              </p:par>
                              <p:par>
                                <p:cTn fill="hold" nodeType="withEffect" presetClass="entr" presetID="10" presetSubtype="0">
                                  <p:stCondLst>
                                    <p:cond delay="0"/>
                                  </p:stCondLst>
                                  <p:childTnLst>
                                    <p:set>
                                      <p:cBhvr>
                                        <p:cTn dur="1" fill="hold">
                                          <p:stCondLst>
                                            <p:cond delay="0"/>
                                          </p:stCondLst>
                                        </p:cTn>
                                        <p:tgtEl>
                                          <p:spTgt spid="1820"/>
                                        </p:tgtEl>
                                        <p:attrNameLst>
                                          <p:attrName>style.visibility</p:attrName>
                                        </p:attrNameLst>
                                      </p:cBhvr>
                                      <p:to>
                                        <p:strVal val="visible"/>
                                      </p:to>
                                    </p:set>
                                    <p:animEffect filter="fade" transition="in">
                                      <p:cBhvr>
                                        <p:cTn dur="2659"/>
                                        <p:tgtEl>
                                          <p:spTgt spid="1820"/>
                                        </p:tgtEl>
                                      </p:cBhvr>
                                    </p:animEffect>
                                  </p:childTnLst>
                                </p:cTn>
                              </p:par>
                              <p:par>
                                <p:cTn fill="hold" nodeType="withEffect" presetClass="entr" presetID="10" presetSubtype="0">
                                  <p:stCondLst>
                                    <p:cond delay="0"/>
                                  </p:stCondLst>
                                  <p:childTnLst>
                                    <p:set>
                                      <p:cBhvr>
                                        <p:cTn dur="1" fill="hold">
                                          <p:stCondLst>
                                            <p:cond delay="0"/>
                                          </p:stCondLst>
                                        </p:cTn>
                                        <p:tgtEl>
                                          <p:spTgt spid="1821"/>
                                        </p:tgtEl>
                                        <p:attrNameLst>
                                          <p:attrName>style.visibility</p:attrName>
                                        </p:attrNameLst>
                                      </p:cBhvr>
                                      <p:to>
                                        <p:strVal val="visible"/>
                                      </p:to>
                                    </p:set>
                                    <p:animEffect filter="fade" transition="in">
                                      <p:cBhvr>
                                        <p:cTn dur="3180"/>
                                        <p:tgtEl>
                                          <p:spTgt spid="1821"/>
                                        </p:tgtEl>
                                      </p:cBhvr>
                                    </p:animEffect>
                                  </p:childTnLst>
                                </p:cTn>
                              </p:par>
                              <p:par>
                                <p:cTn fill="hold" nodeType="withEffect" presetClass="entr" presetID="10" presetSubtype="0">
                                  <p:stCondLst>
                                    <p:cond delay="0"/>
                                  </p:stCondLst>
                                  <p:childTnLst>
                                    <p:set>
                                      <p:cBhvr>
                                        <p:cTn dur="1" fill="hold">
                                          <p:stCondLst>
                                            <p:cond delay="0"/>
                                          </p:stCondLst>
                                        </p:cTn>
                                        <p:tgtEl>
                                          <p:spTgt spid="1815"/>
                                        </p:tgtEl>
                                        <p:attrNameLst>
                                          <p:attrName>style.visibility</p:attrName>
                                        </p:attrNameLst>
                                      </p:cBhvr>
                                      <p:to>
                                        <p:strVal val="visible"/>
                                      </p:to>
                                    </p:set>
                                    <p:animEffect filter="fade" transition="in">
                                      <p:cBhvr>
                                        <p:cTn dur="2546"/>
                                        <p:tgtEl>
                                          <p:spTgt spid="1815"/>
                                        </p:tgtEl>
                                      </p:cBhvr>
                                    </p:animEffect>
                                  </p:childTnLst>
                                </p:cTn>
                              </p:par>
                              <p:par>
                                <p:cTn fill="hold" nodeType="withEffect" presetClass="entr" presetID="10" presetSubtype="0">
                                  <p:stCondLst>
                                    <p:cond delay="0"/>
                                  </p:stCondLst>
                                  <p:childTnLst>
                                    <p:set>
                                      <p:cBhvr>
                                        <p:cTn dur="1" fill="hold">
                                          <p:stCondLst>
                                            <p:cond delay="0"/>
                                          </p:stCondLst>
                                        </p:cTn>
                                        <p:tgtEl>
                                          <p:spTgt spid="1822"/>
                                        </p:tgtEl>
                                        <p:attrNameLst>
                                          <p:attrName>style.visibility</p:attrName>
                                        </p:attrNameLst>
                                      </p:cBhvr>
                                      <p:to>
                                        <p:strVal val="visible"/>
                                      </p:to>
                                    </p:set>
                                    <p:animEffect filter="fade" transition="in">
                                      <p:cBhvr>
                                        <p:cTn dur="2513"/>
                                        <p:tgtEl>
                                          <p:spTgt spid="1822"/>
                                        </p:tgtEl>
                                      </p:cBhvr>
                                    </p:animEffect>
                                  </p:childTnLst>
                                </p:cTn>
                              </p:par>
                              <p:par>
                                <p:cTn fill="hold" nodeType="withEffect" presetClass="entr" presetID="10" presetSubtype="0">
                                  <p:stCondLst>
                                    <p:cond delay="0"/>
                                  </p:stCondLst>
                                  <p:childTnLst>
                                    <p:set>
                                      <p:cBhvr>
                                        <p:cTn dur="1" fill="hold">
                                          <p:stCondLst>
                                            <p:cond delay="0"/>
                                          </p:stCondLst>
                                        </p:cTn>
                                        <p:tgtEl>
                                          <p:spTgt spid="1823"/>
                                        </p:tgtEl>
                                        <p:attrNameLst>
                                          <p:attrName>style.visibility</p:attrName>
                                        </p:attrNameLst>
                                      </p:cBhvr>
                                      <p:to>
                                        <p:strVal val="visible"/>
                                      </p:to>
                                    </p:set>
                                    <p:animEffect filter="fade" transition="in">
                                      <p:cBhvr>
                                        <p:cTn dur="2062"/>
                                        <p:tgtEl>
                                          <p:spTgt spid="1823"/>
                                        </p:tgtEl>
                                      </p:cBhvr>
                                    </p:animEffect>
                                  </p:childTnLst>
                                </p:cTn>
                              </p:par>
                              <p:par>
                                <p:cTn fill="hold" nodeType="withEffect" presetClass="entr" presetID="10" presetSubtype="0">
                                  <p:stCondLst>
                                    <p:cond delay="0"/>
                                  </p:stCondLst>
                                  <p:childTnLst>
                                    <p:set>
                                      <p:cBhvr>
                                        <p:cTn dur="1" fill="hold">
                                          <p:stCondLst>
                                            <p:cond delay="0"/>
                                          </p:stCondLst>
                                        </p:cTn>
                                        <p:tgtEl>
                                          <p:spTgt spid="1824"/>
                                        </p:tgtEl>
                                        <p:attrNameLst>
                                          <p:attrName>style.visibility</p:attrName>
                                        </p:attrNameLst>
                                      </p:cBhvr>
                                      <p:to>
                                        <p:strVal val="visible"/>
                                      </p:to>
                                    </p:set>
                                    <p:animEffect filter="fade" transition="in">
                                      <p:cBhvr>
                                        <p:cTn dur="3580"/>
                                        <p:tgtEl>
                                          <p:spTgt spid="1824"/>
                                        </p:tgtEl>
                                      </p:cBhvr>
                                    </p:animEffect>
                                  </p:childTnLst>
                                </p:cTn>
                              </p:par>
                              <p:par>
                                <p:cTn fill="hold" nodeType="withEffect" presetClass="entr" presetID="10" presetSubtype="0">
                                  <p:stCondLst>
                                    <p:cond delay="0"/>
                                  </p:stCondLst>
                                  <p:childTnLst>
                                    <p:set>
                                      <p:cBhvr>
                                        <p:cTn dur="1" fill="hold">
                                          <p:stCondLst>
                                            <p:cond delay="0"/>
                                          </p:stCondLst>
                                        </p:cTn>
                                        <p:tgtEl>
                                          <p:spTgt spid="1825"/>
                                        </p:tgtEl>
                                        <p:attrNameLst>
                                          <p:attrName>style.visibility</p:attrName>
                                        </p:attrNameLst>
                                      </p:cBhvr>
                                      <p:to>
                                        <p:strVal val="visible"/>
                                      </p:to>
                                    </p:set>
                                    <p:animEffect filter="fade" transition="in">
                                      <p:cBhvr>
                                        <p:cTn dur="2471"/>
                                        <p:tgtEl>
                                          <p:spTgt spid="1825"/>
                                        </p:tgtEl>
                                      </p:cBhvr>
                                    </p:animEffect>
                                  </p:childTnLst>
                                </p:cTn>
                              </p:par>
                              <p:par>
                                <p:cTn fill="hold" nodeType="withEffect" presetClass="entr" presetID="10" presetSubtype="0">
                                  <p:stCondLst>
                                    <p:cond delay="0"/>
                                  </p:stCondLst>
                                  <p:childTnLst>
                                    <p:set>
                                      <p:cBhvr>
                                        <p:cTn dur="1" fill="hold">
                                          <p:stCondLst>
                                            <p:cond delay="0"/>
                                          </p:stCondLst>
                                        </p:cTn>
                                        <p:tgtEl>
                                          <p:spTgt spid="1826"/>
                                        </p:tgtEl>
                                        <p:attrNameLst>
                                          <p:attrName>style.visibility</p:attrName>
                                        </p:attrNameLst>
                                      </p:cBhvr>
                                      <p:to>
                                        <p:strVal val="visible"/>
                                      </p:to>
                                    </p:set>
                                    <p:animEffect filter="fade" transition="in">
                                      <p:cBhvr>
                                        <p:cTn dur="2090"/>
                                        <p:tgtEl>
                                          <p:spTgt spid="1826"/>
                                        </p:tgtEl>
                                      </p:cBhvr>
                                    </p:animEffect>
                                  </p:childTnLst>
                                </p:cTn>
                              </p:par>
                              <p:par>
                                <p:cTn fill="hold" nodeType="withEffect" presetClass="entr" presetID="10" presetSubtype="0">
                                  <p:stCondLst>
                                    <p:cond delay="0"/>
                                  </p:stCondLst>
                                  <p:childTnLst>
                                    <p:set>
                                      <p:cBhvr>
                                        <p:cTn dur="1" fill="hold">
                                          <p:stCondLst>
                                            <p:cond delay="0"/>
                                          </p:stCondLst>
                                        </p:cTn>
                                        <p:tgtEl>
                                          <p:spTgt spid="1827"/>
                                        </p:tgtEl>
                                        <p:attrNameLst>
                                          <p:attrName>style.visibility</p:attrName>
                                        </p:attrNameLst>
                                      </p:cBhvr>
                                      <p:to>
                                        <p:strVal val="visible"/>
                                      </p:to>
                                    </p:set>
                                    <p:animEffect filter="fade" transition="in">
                                      <p:cBhvr>
                                        <p:cTn dur="3177"/>
                                        <p:tgtEl>
                                          <p:spTgt spid="1827"/>
                                        </p:tgtEl>
                                      </p:cBhvr>
                                    </p:animEffect>
                                  </p:childTnLst>
                                </p:cTn>
                              </p:par>
                              <p:par>
                                <p:cTn fill="hold" nodeType="withEffect" presetClass="entr" presetID="10" presetSubtype="0">
                                  <p:stCondLst>
                                    <p:cond delay="0"/>
                                  </p:stCondLst>
                                  <p:childTnLst>
                                    <p:set>
                                      <p:cBhvr>
                                        <p:cTn dur="1" fill="hold">
                                          <p:stCondLst>
                                            <p:cond delay="0"/>
                                          </p:stCondLst>
                                        </p:cTn>
                                        <p:tgtEl>
                                          <p:spTgt spid="1828"/>
                                        </p:tgtEl>
                                        <p:attrNameLst>
                                          <p:attrName>style.visibility</p:attrName>
                                        </p:attrNameLst>
                                      </p:cBhvr>
                                      <p:to>
                                        <p:strVal val="visible"/>
                                      </p:to>
                                    </p:set>
                                    <p:animEffect filter="fade" transition="in">
                                      <p:cBhvr>
                                        <p:cTn dur="3856"/>
                                        <p:tgtEl>
                                          <p:spTgt spid="1828"/>
                                        </p:tgtEl>
                                      </p:cBhvr>
                                    </p:animEffect>
                                  </p:childTnLst>
                                </p:cTn>
                              </p:par>
                              <p:par>
                                <p:cTn fill="hold" nodeType="withEffect" presetClass="entr" presetID="10" presetSubtype="0">
                                  <p:stCondLst>
                                    <p:cond delay="0"/>
                                  </p:stCondLst>
                                  <p:childTnLst>
                                    <p:set>
                                      <p:cBhvr>
                                        <p:cTn dur="1" fill="hold">
                                          <p:stCondLst>
                                            <p:cond delay="0"/>
                                          </p:stCondLst>
                                        </p:cTn>
                                        <p:tgtEl>
                                          <p:spTgt spid="1813"/>
                                        </p:tgtEl>
                                        <p:attrNameLst>
                                          <p:attrName>style.visibility</p:attrName>
                                        </p:attrNameLst>
                                      </p:cBhvr>
                                      <p:to>
                                        <p:strVal val="visible"/>
                                      </p:to>
                                    </p:set>
                                    <p:animEffect filter="fade" transition="in">
                                      <p:cBhvr>
                                        <p:cTn dur="3269"/>
                                        <p:tgtEl>
                                          <p:spTgt spid="1813"/>
                                        </p:tgtEl>
                                      </p:cBhvr>
                                    </p:animEffect>
                                  </p:childTnLst>
                                </p:cTn>
                              </p:par>
                              <p:par>
                                <p:cTn fill="hold" nodeType="withEffect" presetClass="entr" presetID="10" presetSubtype="0">
                                  <p:stCondLst>
                                    <p:cond delay="0"/>
                                  </p:stCondLst>
                                  <p:childTnLst>
                                    <p:set>
                                      <p:cBhvr>
                                        <p:cTn dur="1" fill="hold">
                                          <p:stCondLst>
                                            <p:cond delay="0"/>
                                          </p:stCondLst>
                                        </p:cTn>
                                        <p:tgtEl>
                                          <p:spTgt spid="1829"/>
                                        </p:tgtEl>
                                        <p:attrNameLst>
                                          <p:attrName>style.visibility</p:attrName>
                                        </p:attrNameLst>
                                      </p:cBhvr>
                                      <p:to>
                                        <p:strVal val="visible"/>
                                      </p:to>
                                    </p:set>
                                    <p:animEffect filter="fade" transition="in">
                                      <p:cBhvr>
                                        <p:cTn dur="2695"/>
                                        <p:tgtEl>
                                          <p:spTgt spid="1829"/>
                                        </p:tgtEl>
                                      </p:cBhvr>
                                    </p:animEffect>
                                  </p:childTnLst>
                                </p:cTn>
                              </p:par>
                              <p:par>
                                <p:cTn fill="hold" nodeType="withEffect" presetClass="entr" presetID="10" presetSubtype="0">
                                  <p:stCondLst>
                                    <p:cond delay="0"/>
                                  </p:stCondLst>
                                  <p:childTnLst>
                                    <p:set>
                                      <p:cBhvr>
                                        <p:cTn dur="1" fill="hold">
                                          <p:stCondLst>
                                            <p:cond delay="0"/>
                                          </p:stCondLst>
                                        </p:cTn>
                                        <p:tgtEl>
                                          <p:spTgt spid="1830"/>
                                        </p:tgtEl>
                                        <p:attrNameLst>
                                          <p:attrName>style.visibility</p:attrName>
                                        </p:attrNameLst>
                                      </p:cBhvr>
                                      <p:to>
                                        <p:strVal val="visible"/>
                                      </p:to>
                                    </p:set>
                                    <p:animEffect filter="fade" transition="in">
                                      <p:cBhvr>
                                        <p:cTn dur="3095"/>
                                        <p:tgtEl>
                                          <p:spTgt spid="1830"/>
                                        </p:tgtEl>
                                      </p:cBhvr>
                                    </p:animEffect>
                                  </p:childTnLst>
                                </p:cTn>
                              </p:par>
                              <p:par>
                                <p:cTn fill="hold" nodeType="withEffect" presetClass="entr" presetID="10" presetSubtype="0">
                                  <p:stCondLst>
                                    <p:cond delay="0"/>
                                  </p:stCondLst>
                                  <p:childTnLst>
                                    <p:set>
                                      <p:cBhvr>
                                        <p:cTn dur="1" fill="hold">
                                          <p:stCondLst>
                                            <p:cond delay="0"/>
                                          </p:stCondLst>
                                        </p:cTn>
                                        <p:tgtEl>
                                          <p:spTgt spid="1831"/>
                                        </p:tgtEl>
                                        <p:attrNameLst>
                                          <p:attrName>style.visibility</p:attrName>
                                        </p:attrNameLst>
                                      </p:cBhvr>
                                      <p:to>
                                        <p:strVal val="visible"/>
                                      </p:to>
                                    </p:set>
                                    <p:animEffect filter="fade" transition="in">
                                      <p:cBhvr>
                                        <p:cTn dur="3694"/>
                                        <p:tgtEl>
                                          <p:spTgt spid="1831"/>
                                        </p:tgtEl>
                                      </p:cBhvr>
                                    </p:animEffect>
                                  </p:childTnLst>
                                </p:cTn>
                              </p:par>
                              <p:par>
                                <p:cTn fill="hold" nodeType="withEffect" presetClass="entr" presetID="10" presetSubtype="0">
                                  <p:stCondLst>
                                    <p:cond delay="0"/>
                                  </p:stCondLst>
                                  <p:childTnLst>
                                    <p:set>
                                      <p:cBhvr>
                                        <p:cTn dur="1" fill="hold">
                                          <p:stCondLst>
                                            <p:cond delay="0"/>
                                          </p:stCondLst>
                                        </p:cTn>
                                        <p:tgtEl>
                                          <p:spTgt spid="1832"/>
                                        </p:tgtEl>
                                        <p:attrNameLst>
                                          <p:attrName>style.visibility</p:attrName>
                                        </p:attrNameLst>
                                      </p:cBhvr>
                                      <p:to>
                                        <p:strVal val="visible"/>
                                      </p:to>
                                    </p:set>
                                    <p:animEffect filter="fade" transition="in">
                                      <p:cBhvr>
                                        <p:cTn dur="3345"/>
                                        <p:tgtEl>
                                          <p:spTgt spid="1832"/>
                                        </p:tgtEl>
                                      </p:cBhvr>
                                    </p:animEffect>
                                  </p:childTnLst>
                                </p:cTn>
                              </p:par>
                              <p:par>
                                <p:cTn fill="hold" nodeType="withEffect" presetClass="entr" presetID="10" presetSubtype="0">
                                  <p:stCondLst>
                                    <p:cond delay="0"/>
                                  </p:stCondLst>
                                  <p:childTnLst>
                                    <p:set>
                                      <p:cBhvr>
                                        <p:cTn dur="1" fill="hold">
                                          <p:stCondLst>
                                            <p:cond delay="0"/>
                                          </p:stCondLst>
                                        </p:cTn>
                                        <p:tgtEl>
                                          <p:spTgt spid="1833"/>
                                        </p:tgtEl>
                                        <p:attrNameLst>
                                          <p:attrName>style.visibility</p:attrName>
                                        </p:attrNameLst>
                                      </p:cBhvr>
                                      <p:to>
                                        <p:strVal val="visible"/>
                                      </p:to>
                                    </p:set>
                                    <p:animEffect filter="fade" transition="in">
                                      <p:cBhvr>
                                        <p:cTn dur="2546"/>
                                        <p:tgtEl>
                                          <p:spTgt spid="1833"/>
                                        </p:tgtEl>
                                      </p:cBhvr>
                                    </p:animEffect>
                                  </p:childTnLst>
                                </p:cTn>
                              </p:par>
                              <p:par>
                                <p:cTn fill="hold" nodeType="withEffect" presetClass="entr" presetID="10" presetSubtype="0">
                                  <p:stCondLst>
                                    <p:cond delay="0"/>
                                  </p:stCondLst>
                                  <p:childTnLst>
                                    <p:set>
                                      <p:cBhvr>
                                        <p:cTn dur="1" fill="hold">
                                          <p:stCondLst>
                                            <p:cond delay="0"/>
                                          </p:stCondLst>
                                        </p:cTn>
                                        <p:tgtEl>
                                          <p:spTgt spid="1834"/>
                                        </p:tgtEl>
                                        <p:attrNameLst>
                                          <p:attrName>style.visibility</p:attrName>
                                        </p:attrNameLst>
                                      </p:cBhvr>
                                      <p:to>
                                        <p:strVal val="visible"/>
                                      </p:to>
                                    </p:set>
                                    <p:animEffect filter="fade" transition="in">
                                      <p:cBhvr>
                                        <p:cTn dur="3177"/>
                                        <p:tgtEl>
                                          <p:spTgt spid="1834"/>
                                        </p:tgtEl>
                                      </p:cBhvr>
                                    </p:animEffect>
                                  </p:childTnLst>
                                </p:cTn>
                              </p:par>
                              <p:par>
                                <p:cTn fill="hold" nodeType="withEffect" presetClass="entr" presetID="10" presetSubtype="0">
                                  <p:stCondLst>
                                    <p:cond delay="0"/>
                                  </p:stCondLst>
                                  <p:childTnLst>
                                    <p:set>
                                      <p:cBhvr>
                                        <p:cTn dur="1" fill="hold">
                                          <p:stCondLst>
                                            <p:cond delay="0"/>
                                          </p:stCondLst>
                                        </p:cTn>
                                        <p:tgtEl>
                                          <p:spTgt spid="1835"/>
                                        </p:tgtEl>
                                        <p:attrNameLst>
                                          <p:attrName>style.visibility</p:attrName>
                                        </p:attrNameLst>
                                      </p:cBhvr>
                                      <p:to>
                                        <p:strVal val="visible"/>
                                      </p:to>
                                    </p:set>
                                    <p:animEffect filter="fade" transition="in">
                                      <p:cBhvr>
                                        <p:cTn dur="3856"/>
                                        <p:tgtEl>
                                          <p:spTgt spid="1835"/>
                                        </p:tgtEl>
                                      </p:cBhvr>
                                    </p:animEffect>
                                  </p:childTnLst>
                                </p:cTn>
                              </p:par>
                              <p:par>
                                <p:cTn fill="hold" nodeType="withEffect" presetClass="entr" presetID="10" presetSubtype="0">
                                  <p:stCondLst>
                                    <p:cond delay="0"/>
                                  </p:stCondLst>
                                  <p:childTnLst>
                                    <p:set>
                                      <p:cBhvr>
                                        <p:cTn dur="1" fill="hold">
                                          <p:stCondLst>
                                            <p:cond delay="0"/>
                                          </p:stCondLst>
                                        </p:cTn>
                                        <p:tgtEl>
                                          <p:spTgt spid="1836"/>
                                        </p:tgtEl>
                                        <p:attrNameLst>
                                          <p:attrName>style.visibility</p:attrName>
                                        </p:attrNameLst>
                                      </p:cBhvr>
                                      <p:to>
                                        <p:strVal val="visible"/>
                                      </p:to>
                                    </p:set>
                                    <p:animEffect filter="fade" transition="in">
                                      <p:cBhvr>
                                        <p:cTn dur="3921"/>
                                        <p:tgtEl>
                                          <p:spTgt spid="1836"/>
                                        </p:tgtEl>
                                      </p:cBhvr>
                                    </p:animEffect>
                                  </p:childTnLst>
                                </p:cTn>
                              </p:par>
                              <p:par>
                                <p:cTn fill="hold" nodeType="withEffect" presetClass="entr" presetID="10" presetSubtype="0">
                                  <p:stCondLst>
                                    <p:cond delay="0"/>
                                  </p:stCondLst>
                                  <p:childTnLst>
                                    <p:set>
                                      <p:cBhvr>
                                        <p:cTn dur="1" fill="hold">
                                          <p:stCondLst>
                                            <p:cond delay="0"/>
                                          </p:stCondLst>
                                        </p:cTn>
                                        <p:tgtEl>
                                          <p:spTgt spid="1837"/>
                                        </p:tgtEl>
                                        <p:attrNameLst>
                                          <p:attrName>style.visibility</p:attrName>
                                        </p:attrNameLst>
                                      </p:cBhvr>
                                      <p:to>
                                        <p:strVal val="visible"/>
                                      </p:to>
                                    </p:set>
                                    <p:animEffect filter="fade" transition="in">
                                      <p:cBhvr>
                                        <p:cTn dur="3095"/>
                                        <p:tgtEl>
                                          <p:spTgt spid="1837"/>
                                        </p:tgtEl>
                                      </p:cBhvr>
                                    </p:animEffect>
                                  </p:childTnLst>
                                </p:cTn>
                              </p:par>
                              <p:par>
                                <p:cTn fill="hold" nodeType="withEffect" presetClass="entr" presetID="10" presetSubtype="0">
                                  <p:stCondLst>
                                    <p:cond delay="0"/>
                                  </p:stCondLst>
                                  <p:childTnLst>
                                    <p:set>
                                      <p:cBhvr>
                                        <p:cTn dur="1" fill="hold">
                                          <p:stCondLst>
                                            <p:cond delay="0"/>
                                          </p:stCondLst>
                                        </p:cTn>
                                        <p:tgtEl>
                                          <p:spTgt spid="1838"/>
                                        </p:tgtEl>
                                        <p:attrNameLst>
                                          <p:attrName>style.visibility</p:attrName>
                                        </p:attrNameLst>
                                      </p:cBhvr>
                                      <p:to>
                                        <p:strVal val="visible"/>
                                      </p:to>
                                    </p:set>
                                    <p:animEffect filter="fade" transition="in">
                                      <p:cBhvr>
                                        <p:cTn dur="2300"/>
                                        <p:tgtEl>
                                          <p:spTgt spid="1838"/>
                                        </p:tgtEl>
                                      </p:cBhvr>
                                    </p:animEffect>
                                  </p:childTnLst>
                                </p:cTn>
                              </p:par>
                              <p:par>
                                <p:cTn fill="hold" nodeType="withEffect" presetClass="entr" presetID="10" presetSubtype="0">
                                  <p:stCondLst>
                                    <p:cond delay="0"/>
                                  </p:stCondLst>
                                  <p:childTnLst>
                                    <p:set>
                                      <p:cBhvr>
                                        <p:cTn dur="1" fill="hold">
                                          <p:stCondLst>
                                            <p:cond delay="0"/>
                                          </p:stCondLst>
                                        </p:cTn>
                                        <p:tgtEl>
                                          <p:spTgt spid="1839"/>
                                        </p:tgtEl>
                                        <p:attrNameLst>
                                          <p:attrName>style.visibility</p:attrName>
                                        </p:attrNameLst>
                                      </p:cBhvr>
                                      <p:to>
                                        <p:strVal val="visible"/>
                                      </p:to>
                                    </p:set>
                                    <p:animEffect filter="fade" transition="in">
                                      <p:cBhvr>
                                        <p:cTn dur="2300"/>
                                        <p:tgtEl>
                                          <p:spTgt spid="1839"/>
                                        </p:tgtEl>
                                      </p:cBhvr>
                                    </p:animEffect>
                                  </p:childTnLst>
                                </p:cTn>
                              </p:par>
                              <p:par>
                                <p:cTn fill="hold" nodeType="withEffect" presetClass="entr" presetID="10" presetSubtype="0">
                                  <p:stCondLst>
                                    <p:cond delay="0"/>
                                  </p:stCondLst>
                                  <p:childTnLst>
                                    <p:set>
                                      <p:cBhvr>
                                        <p:cTn dur="1" fill="hold">
                                          <p:stCondLst>
                                            <p:cond delay="0"/>
                                          </p:stCondLst>
                                        </p:cTn>
                                        <p:tgtEl>
                                          <p:spTgt spid="1840"/>
                                        </p:tgtEl>
                                        <p:attrNameLst>
                                          <p:attrName>style.visibility</p:attrName>
                                        </p:attrNameLst>
                                      </p:cBhvr>
                                      <p:to>
                                        <p:strVal val="visible"/>
                                      </p:to>
                                    </p:set>
                                    <p:animEffect filter="fade" transition="in">
                                      <p:cBhvr>
                                        <p:cTn dur="2300"/>
                                        <p:tgtEl>
                                          <p:spTgt spid="1840"/>
                                        </p:tgtEl>
                                      </p:cBhvr>
                                    </p:animEffect>
                                  </p:childTnLst>
                                </p:cTn>
                              </p:par>
                              <p:par>
                                <p:cTn fill="hold" nodeType="withEffect" presetClass="entr" presetID="10" presetSubtype="0">
                                  <p:stCondLst>
                                    <p:cond delay="0"/>
                                  </p:stCondLst>
                                  <p:childTnLst>
                                    <p:set>
                                      <p:cBhvr>
                                        <p:cTn dur="1" fill="hold">
                                          <p:stCondLst>
                                            <p:cond delay="0"/>
                                          </p:stCondLst>
                                        </p:cTn>
                                        <p:tgtEl>
                                          <p:spTgt spid="1841"/>
                                        </p:tgtEl>
                                        <p:attrNameLst>
                                          <p:attrName>style.visibility</p:attrName>
                                        </p:attrNameLst>
                                      </p:cBhvr>
                                      <p:to>
                                        <p:strVal val="visible"/>
                                      </p:to>
                                    </p:set>
                                    <p:animEffect filter="fade" transition="in">
                                      <p:cBhvr>
                                        <p:cTn dur="2300"/>
                                        <p:tgtEl>
                                          <p:spTgt spid="1841"/>
                                        </p:tgtEl>
                                      </p:cBhvr>
                                    </p:animEffect>
                                  </p:childTnLst>
                                </p:cTn>
                              </p:par>
                              <p:par>
                                <p:cTn fill="hold" nodeType="withEffect" presetClass="entr" presetID="10" presetSubtype="0">
                                  <p:stCondLst>
                                    <p:cond delay="0"/>
                                  </p:stCondLst>
                                  <p:childTnLst>
                                    <p:set>
                                      <p:cBhvr>
                                        <p:cTn dur="1" fill="hold">
                                          <p:stCondLst>
                                            <p:cond delay="0"/>
                                          </p:stCondLst>
                                        </p:cTn>
                                        <p:tgtEl>
                                          <p:spTgt spid="1842"/>
                                        </p:tgtEl>
                                        <p:attrNameLst>
                                          <p:attrName>style.visibility</p:attrName>
                                        </p:attrNameLst>
                                      </p:cBhvr>
                                      <p:to>
                                        <p:strVal val="visible"/>
                                      </p:to>
                                    </p:set>
                                    <p:animEffect filter="fade" transition="in">
                                      <p:cBhvr>
                                        <p:cTn dur="2300"/>
                                        <p:tgtEl>
                                          <p:spTgt spid="1842"/>
                                        </p:tgtEl>
                                      </p:cBhvr>
                                    </p:animEffect>
                                  </p:childTnLst>
                                </p:cTn>
                              </p:par>
                              <p:par>
                                <p:cTn fill="hold" nodeType="withEffect" presetClass="entr" presetID="10" presetSubtype="0">
                                  <p:stCondLst>
                                    <p:cond delay="0"/>
                                  </p:stCondLst>
                                  <p:childTnLst>
                                    <p:set>
                                      <p:cBhvr>
                                        <p:cTn dur="1" fill="hold">
                                          <p:stCondLst>
                                            <p:cond delay="0"/>
                                          </p:stCondLst>
                                        </p:cTn>
                                        <p:tgtEl>
                                          <p:spTgt spid="1843"/>
                                        </p:tgtEl>
                                        <p:attrNameLst>
                                          <p:attrName>style.visibility</p:attrName>
                                        </p:attrNameLst>
                                      </p:cBhvr>
                                      <p:to>
                                        <p:strVal val="visible"/>
                                      </p:to>
                                    </p:set>
                                    <p:animEffect filter="fade" transition="in">
                                      <p:cBhvr>
                                        <p:cTn dur="2300"/>
                                        <p:tgtEl>
                                          <p:spTgt spid="1843"/>
                                        </p:tgtEl>
                                      </p:cBhvr>
                                    </p:animEffect>
                                  </p:childTnLst>
                                </p:cTn>
                              </p:par>
                              <p:par>
                                <p:cTn fill="hold" nodeType="withEffect" presetClass="entr" presetID="10" presetSubtype="0">
                                  <p:stCondLst>
                                    <p:cond delay="0"/>
                                  </p:stCondLst>
                                  <p:childTnLst>
                                    <p:set>
                                      <p:cBhvr>
                                        <p:cTn dur="1" fill="hold">
                                          <p:stCondLst>
                                            <p:cond delay="0"/>
                                          </p:stCondLst>
                                        </p:cTn>
                                        <p:tgtEl>
                                          <p:spTgt spid="1847"/>
                                        </p:tgtEl>
                                        <p:attrNameLst>
                                          <p:attrName>style.visibility</p:attrName>
                                        </p:attrNameLst>
                                      </p:cBhvr>
                                      <p:to>
                                        <p:strVal val="visible"/>
                                      </p:to>
                                    </p:set>
                                    <p:animEffect filter="fade" transition="in">
                                      <p:cBhvr>
                                        <p:cTn dur="1000"/>
                                        <p:tgtEl>
                                          <p:spTgt spid="1847"/>
                                        </p:tgtEl>
                                      </p:cBhvr>
                                    </p:animEffect>
                                  </p:childTnLst>
                                </p:cTn>
                              </p:par>
                              <p:par>
                                <p:cTn fill="hold" nodeType="withEffect" presetClass="entr" presetID="10" presetSubtype="0">
                                  <p:stCondLst>
                                    <p:cond delay="500"/>
                                  </p:stCondLst>
                                  <p:childTnLst>
                                    <p:set>
                                      <p:cBhvr>
                                        <p:cTn dur="1" fill="hold">
                                          <p:stCondLst>
                                            <p:cond delay="0"/>
                                          </p:stCondLst>
                                        </p:cTn>
                                        <p:tgtEl>
                                          <p:spTgt spid="1846"/>
                                        </p:tgtEl>
                                        <p:attrNameLst>
                                          <p:attrName>style.visibility</p:attrName>
                                        </p:attrNameLst>
                                      </p:cBhvr>
                                      <p:to>
                                        <p:strVal val="visible"/>
                                      </p:to>
                                    </p:set>
                                    <p:animEffect filter="fade" transition="in">
                                      <p:cBhvr>
                                        <p:cTn dur="500"/>
                                        <p:tgtEl>
                                          <p:spTgt spid="1846"/>
                                        </p:tgtEl>
                                      </p:cBhvr>
                                    </p:animEffect>
                                  </p:childTnLst>
                                </p:cTn>
                              </p:par>
                              <p:par>
                                <p:cTn fill="hold" nodeType="withEffect" presetClass="entr" presetID="23" presetSubtype="16">
                                  <p:stCondLst>
                                    <p:cond delay="1000"/>
                                  </p:stCondLst>
                                  <p:childTnLst>
                                    <p:set>
                                      <p:cBhvr>
                                        <p:cTn dur="1" fill="hold">
                                          <p:stCondLst>
                                            <p:cond delay="0"/>
                                          </p:stCondLst>
                                        </p:cTn>
                                        <p:tgtEl>
                                          <p:spTgt spid="1848"/>
                                        </p:tgtEl>
                                        <p:attrNameLst>
                                          <p:attrName>style.visibility</p:attrName>
                                        </p:attrNameLst>
                                      </p:cBhvr>
                                      <p:to>
                                        <p:strVal val="visible"/>
                                      </p:to>
                                    </p:set>
                                    <p:anim calcmode="lin" valueType="num">
                                      <p:cBhvr additive="base">
                                        <p:cTn dur="500"/>
                                        <p:tgtEl>
                                          <p:spTgt spid="1848"/>
                                        </p:tgtEl>
                                        <p:attrNameLst>
                                          <p:attrName>ppt_w</p:attrName>
                                        </p:attrNameLst>
                                      </p:cBhvr>
                                      <p:tavLst>
                                        <p:tav fmla="" tm="0">
                                          <p:val>
                                            <p:strVal val="0"/>
                                          </p:val>
                                        </p:tav>
                                        <p:tav fmla="" tm="100000">
                                          <p:val>
                                            <p:strVal val="#ppt_w"/>
                                          </p:val>
                                        </p:tav>
                                      </p:tavLst>
                                    </p:anim>
                                    <p:anim calcmode="lin" valueType="num">
                                      <p:cBhvr additive="base">
                                        <p:cTn dur="500"/>
                                        <p:tgtEl>
                                          <p:spTgt spid="1848"/>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2" name="Shape 1852"/>
        <p:cNvGrpSpPr/>
        <p:nvPr/>
      </p:nvGrpSpPr>
      <p:grpSpPr>
        <a:xfrm>
          <a:off x="0" y="0"/>
          <a:ext cx="0" cy="0"/>
          <a:chOff x="0" y="0"/>
          <a:chExt cx="0" cy="0"/>
        </a:xfrm>
      </p:grpSpPr>
      <p:sp>
        <p:nvSpPr>
          <p:cNvPr id="1853" name="Google Shape;1853;p51"/>
          <p:cNvSpPr/>
          <p:nvPr/>
        </p:nvSpPr>
        <p:spPr>
          <a:xfrm>
            <a:off x="815413" y="3376422"/>
            <a:ext cx="10753195" cy="2914157"/>
          </a:xfrm>
          <a:prstGeom prst="rect">
            <a:avLst/>
          </a:prstGeom>
          <a:noFill/>
          <a:ln>
            <a:noFill/>
          </a:ln>
        </p:spPr>
        <p:txBody>
          <a:bodyPr anchorCtr="0" anchor="ctr" bIns="45675" lIns="91400" spcFirstLastPara="1" rIns="91400" wrap="square" tIns="45675">
            <a:noAutofit/>
          </a:bodyPr>
          <a:lstStyle/>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Free Powerpoint Templates:			</a:t>
            </a:r>
            <a:r>
              <a:rPr lang="tr-TR" sz="900" u="sng">
                <a:solidFill>
                  <a:schemeClr val="hlink"/>
                </a:solidFill>
                <a:latin typeface="Helvetica Neue"/>
                <a:ea typeface="Helvetica Neue"/>
                <a:cs typeface="Helvetica Neue"/>
                <a:sym typeface="Helvetica Neue"/>
                <a:hlinkClick r:id="rId3"/>
              </a:rPr>
              <a:t>https://googleslides.org/free-templates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Abstract Google Slides:			</a:t>
            </a:r>
            <a:r>
              <a:rPr lang="tr-TR" sz="900" u="sng">
                <a:solidFill>
                  <a:schemeClr val="hlink"/>
                </a:solidFill>
                <a:latin typeface="Helvetica Neue"/>
                <a:ea typeface="Helvetica Neue"/>
                <a:cs typeface="Helvetica Neue"/>
                <a:sym typeface="Helvetica Neue"/>
                <a:hlinkClick r:id="rId4"/>
              </a:rPr>
              <a:t>https://googleslides.org/free-templates/abstract-google-slides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Animal and Wildlife Presentation:			</a:t>
            </a:r>
            <a:r>
              <a:rPr lang="tr-TR" sz="900" u="sng">
                <a:solidFill>
                  <a:schemeClr val="hlink"/>
                </a:solidFill>
                <a:latin typeface="Helvetica Neue"/>
                <a:ea typeface="Helvetica Neue"/>
                <a:cs typeface="Helvetica Neue"/>
                <a:sym typeface="Helvetica Neue"/>
                <a:hlinkClick r:id="rId5"/>
              </a:rPr>
              <a:t>https://googleslides.org/free-templates/animal-wildlife-presentation-template</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Biology Powerpoint Templates:			</a:t>
            </a:r>
            <a:r>
              <a:rPr lang="tr-TR" sz="900" u="sng">
                <a:solidFill>
                  <a:schemeClr val="hlink"/>
                </a:solidFill>
                <a:latin typeface="Helvetica Neue"/>
                <a:ea typeface="Helvetica Neue"/>
                <a:cs typeface="Helvetica Neue"/>
                <a:sym typeface="Helvetica Neue"/>
                <a:hlinkClick r:id="rId6"/>
              </a:rPr>
              <a:t>https://googleslides.org/free-templates/biology-presentation-slides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Business &amp; Finance Google Slides:			</a:t>
            </a:r>
            <a:r>
              <a:rPr lang="tr-TR" sz="900" u="sng">
                <a:solidFill>
                  <a:schemeClr val="hlink"/>
                </a:solidFill>
                <a:latin typeface="Helvetica Neue"/>
                <a:ea typeface="Helvetica Neue"/>
                <a:cs typeface="Helvetica Neue"/>
                <a:sym typeface="Helvetica Neue"/>
                <a:hlinkClick r:id="rId7"/>
              </a:rPr>
              <a:t>https://googleslides.org/free-templates/business-finance-templates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Chemistry Powerpoint Slides:			</a:t>
            </a:r>
            <a:r>
              <a:rPr lang="tr-TR" sz="900" u="sng">
                <a:solidFill>
                  <a:schemeClr val="hlink"/>
                </a:solidFill>
                <a:latin typeface="Helvetica Neue"/>
                <a:ea typeface="Helvetica Neue"/>
                <a:cs typeface="Helvetica Neue"/>
                <a:sym typeface="Helvetica Neue"/>
                <a:hlinkClick r:id="rId8"/>
              </a:rPr>
              <a:t>https://googleslides.org/free-templates/chemistry-google-slides-template</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Christmas Google Slides:			</a:t>
            </a:r>
            <a:r>
              <a:rPr lang="tr-TR" sz="900" u="sng">
                <a:solidFill>
                  <a:schemeClr val="hlink"/>
                </a:solidFill>
                <a:latin typeface="Helvetica Neue"/>
                <a:ea typeface="Helvetica Neue"/>
                <a:cs typeface="Helvetica Neue"/>
                <a:sym typeface="Helvetica Neue"/>
                <a:hlinkClick r:id="rId9"/>
              </a:rPr>
              <a:t>https://googleslides.org/free-templates/christmas-new-year-templates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Education Google Slides:			</a:t>
            </a:r>
            <a:r>
              <a:rPr lang="tr-TR" sz="900" u="sng">
                <a:solidFill>
                  <a:schemeClr val="hlink"/>
                </a:solidFill>
                <a:latin typeface="Helvetica Neue"/>
                <a:ea typeface="Helvetica Neue"/>
                <a:cs typeface="Helvetica Neue"/>
                <a:sym typeface="Helvetica Neue"/>
                <a:hlinkClick r:id="rId10"/>
              </a:rPr>
              <a:t>https://googleslides.org/free-templates/education-google-slides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Flowers Powerpoint Templates:			</a:t>
            </a:r>
            <a:r>
              <a:rPr lang="tr-TR" sz="900" u="sng">
                <a:solidFill>
                  <a:schemeClr val="hlink"/>
                </a:solidFill>
                <a:latin typeface="Helvetica Neue"/>
                <a:ea typeface="Helvetica Neue"/>
                <a:cs typeface="Helvetica Neue"/>
                <a:sym typeface="Helvetica Neue"/>
                <a:hlinkClick r:id="rId11"/>
              </a:rPr>
              <a:t>https://googleslides.org/free-templates/flowers-powerpoint-templates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Food and Drinks Slides:			</a:t>
            </a:r>
            <a:r>
              <a:rPr lang="tr-TR" sz="900" u="sng">
                <a:solidFill>
                  <a:schemeClr val="hlink"/>
                </a:solidFill>
                <a:latin typeface="Helvetica Neue"/>
                <a:ea typeface="Helvetica Neue"/>
                <a:cs typeface="Helvetica Neue"/>
                <a:sym typeface="Helvetica Neue"/>
                <a:hlinkClick r:id="rId12"/>
              </a:rPr>
              <a:t>https://googleslides.org/free-templates/food-drinks-powerpoint-templates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Games Powerpoint Templates:			</a:t>
            </a:r>
            <a:r>
              <a:rPr lang="tr-TR" sz="900" u="sng">
                <a:solidFill>
                  <a:schemeClr val="hlink"/>
                </a:solidFill>
                <a:latin typeface="Helvetica Neue"/>
                <a:ea typeface="Helvetica Neue"/>
                <a:cs typeface="Helvetica Neue"/>
                <a:sym typeface="Helvetica Neue"/>
                <a:hlinkClick r:id="rId13"/>
              </a:rPr>
              <a:t>https://googleslides.org/free-templates/games-powerpoint-templates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Medical Google Slides:			</a:t>
            </a:r>
            <a:r>
              <a:rPr lang="tr-TR" sz="900" u="sng">
                <a:solidFill>
                  <a:schemeClr val="hlink"/>
                </a:solidFill>
                <a:latin typeface="Helvetica Neue"/>
                <a:ea typeface="Helvetica Neue"/>
                <a:cs typeface="Helvetica Neue"/>
                <a:sym typeface="Helvetica Neue"/>
                <a:hlinkClick r:id="rId14"/>
              </a:rPr>
              <a:t>https://googleslides.org/free-templates/medical-powerpoint-templates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Nature Powerpoint Templates:			</a:t>
            </a:r>
            <a:r>
              <a:rPr lang="tr-TR" sz="900" u="sng">
                <a:solidFill>
                  <a:schemeClr val="hlink"/>
                </a:solidFill>
                <a:latin typeface="Helvetica Neue"/>
                <a:ea typeface="Helvetica Neue"/>
                <a:cs typeface="Helvetica Neue"/>
                <a:sym typeface="Helvetica Neue"/>
                <a:hlinkClick r:id="rId15"/>
              </a:rPr>
              <a:t>https://googleslides.org/free-templates/nature-google-slide-templates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Religious Google Slides:			</a:t>
            </a:r>
            <a:r>
              <a:rPr lang="tr-TR" sz="900" u="sng">
                <a:solidFill>
                  <a:schemeClr val="hlink"/>
                </a:solidFill>
                <a:latin typeface="Helvetica Neue"/>
                <a:ea typeface="Helvetica Neue"/>
                <a:cs typeface="Helvetica Neue"/>
                <a:sym typeface="Helvetica Neue"/>
                <a:hlinkClick r:id="rId16"/>
              </a:rPr>
              <a:t>https://googleslides.org/free-templates/religion-powerpoint-templates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Sports Powerpoint Slides:			</a:t>
            </a:r>
            <a:r>
              <a:rPr lang="tr-TR" sz="900" u="sng">
                <a:solidFill>
                  <a:schemeClr val="hlink"/>
                </a:solidFill>
                <a:latin typeface="Helvetica Neue"/>
                <a:ea typeface="Helvetica Neue"/>
                <a:cs typeface="Helvetica Neue"/>
                <a:sym typeface="Helvetica Neue"/>
                <a:hlinkClick r:id="rId17"/>
              </a:rPr>
              <a:t>https://googleslides.org/free-templates/sports-presentation-slides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Technology Google Slides:			</a:t>
            </a:r>
            <a:r>
              <a:rPr lang="tr-TR" sz="900" u="sng">
                <a:solidFill>
                  <a:schemeClr val="hlink"/>
                </a:solidFill>
                <a:latin typeface="Helvetica Neue"/>
                <a:ea typeface="Helvetica Neue"/>
                <a:cs typeface="Helvetica Neue"/>
                <a:sym typeface="Helvetica Neue"/>
                <a:hlinkClick r:id="rId18"/>
              </a:rPr>
              <a:t>https://googleslides.org/free-templates/technology-powerpoint-templates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Transportation Powerpoint Templates:		</a:t>
            </a:r>
            <a:r>
              <a:rPr lang="tr-TR" sz="900" u="sng">
                <a:solidFill>
                  <a:schemeClr val="hlink"/>
                </a:solidFill>
                <a:latin typeface="Helvetica Neue"/>
                <a:ea typeface="Helvetica Neue"/>
                <a:cs typeface="Helvetica Neue"/>
                <a:sym typeface="Helvetica Neue"/>
                <a:hlinkClick r:id="rId19"/>
              </a:rPr>
              <a:t>https://googleslides.org/free-templates/transportation-google-slides</a:t>
            </a:r>
            <a:endParaRPr sz="900">
              <a:solidFill>
                <a:srgbClr val="494429"/>
              </a:solidFill>
              <a:latin typeface="Helvetica Neue"/>
              <a:ea typeface="Helvetica Neue"/>
              <a:cs typeface="Helvetica Neue"/>
              <a:sym typeface="Helvetica Neue"/>
            </a:endParaRPr>
          </a:p>
        </p:txBody>
      </p:sp>
      <p:sp>
        <p:nvSpPr>
          <p:cNvPr id="1854" name="Google Shape;1854;p51"/>
          <p:cNvSpPr/>
          <p:nvPr/>
        </p:nvSpPr>
        <p:spPr>
          <a:xfrm>
            <a:off x="1587" y="1923355"/>
            <a:ext cx="12188828" cy="1426133"/>
          </a:xfrm>
          <a:prstGeom prst="rect">
            <a:avLst/>
          </a:prstGeom>
          <a:solidFill>
            <a:srgbClr val="778495"/>
          </a:solidFill>
          <a:ln>
            <a:noFill/>
          </a:ln>
        </p:spPr>
        <p:txBody>
          <a:bodyPr anchorCtr="0" anchor="ctr" bIns="45675" lIns="91400" spcFirstLastPara="1" rIns="91400" wrap="square" tIns="45675">
            <a:noAutofit/>
          </a:bodyPr>
          <a:lstStyle/>
          <a:p>
            <a:pPr indent="0" lvl="0" marL="0" marR="0" rtl="0" algn="l">
              <a:spcBef>
                <a:spcPts val="0"/>
              </a:spcBef>
              <a:spcAft>
                <a:spcPts val="0"/>
              </a:spcAft>
              <a:buNone/>
            </a:pPr>
            <a:r>
              <a:t/>
            </a:r>
            <a:endParaRPr sz="1799">
              <a:solidFill>
                <a:srgbClr val="47984B"/>
              </a:solidFill>
              <a:highlight>
                <a:srgbClr val="47984B"/>
              </a:highlight>
              <a:latin typeface="Arial"/>
              <a:ea typeface="Arial"/>
              <a:cs typeface="Arial"/>
              <a:sym typeface="Arial"/>
            </a:endParaRPr>
          </a:p>
        </p:txBody>
      </p:sp>
      <p:sp>
        <p:nvSpPr>
          <p:cNvPr id="1855" name="Google Shape;1855;p51"/>
          <p:cNvSpPr/>
          <p:nvPr/>
        </p:nvSpPr>
        <p:spPr>
          <a:xfrm>
            <a:off x="943639" y="2131009"/>
            <a:ext cx="5300157" cy="987967"/>
          </a:xfrm>
          <a:prstGeom prst="rect">
            <a:avLst/>
          </a:prstGeom>
          <a:noFill/>
          <a:ln>
            <a:noFill/>
          </a:ln>
        </p:spPr>
        <p:txBody>
          <a:bodyPr anchorCtr="0" anchor="t" bIns="45675" lIns="91400" spcFirstLastPara="1" rIns="91400" wrap="square" tIns="45675">
            <a:noAutofit/>
          </a:bodyPr>
          <a:lstStyle/>
          <a:p>
            <a:pPr indent="0" lvl="0" marL="0" marR="0" rtl="0" algn="l">
              <a:spcBef>
                <a:spcPts val="0"/>
              </a:spcBef>
              <a:spcAft>
                <a:spcPts val="0"/>
              </a:spcAft>
              <a:buNone/>
            </a:pPr>
            <a:r>
              <a:rPr b="1" lang="tr-TR" sz="1999">
                <a:solidFill>
                  <a:srgbClr val="FFFFFF"/>
                </a:solidFill>
                <a:latin typeface="Helvetica Neue"/>
                <a:ea typeface="Helvetica Neue"/>
                <a:cs typeface="Helvetica Neue"/>
                <a:sym typeface="Helvetica Neue"/>
              </a:rPr>
              <a:t>Google Slides</a:t>
            </a:r>
            <a:endParaRPr b="1" sz="1200">
              <a:solidFill>
                <a:srgbClr val="FFFFFF"/>
              </a:solidFill>
              <a:latin typeface="Helvetica Neue"/>
              <a:ea typeface="Helvetica Neue"/>
              <a:cs typeface="Helvetica Neue"/>
              <a:sym typeface="Helvetica Neue"/>
            </a:endParaRPr>
          </a:p>
          <a:p>
            <a:pPr indent="-76200" lvl="0" marL="0" marR="0" rtl="0" algn="l">
              <a:lnSpc>
                <a:spcPct val="150000"/>
              </a:lnSpc>
              <a:spcBef>
                <a:spcPts val="0"/>
              </a:spcBef>
              <a:spcAft>
                <a:spcPts val="0"/>
              </a:spcAft>
              <a:buClr>
                <a:srgbClr val="5B8CC1"/>
              </a:buClr>
              <a:buSzPts val="1200"/>
              <a:buFont typeface="Noto Sans Symbols"/>
              <a:buChar char="■"/>
            </a:pPr>
            <a:r>
              <a:rPr lang="tr-TR" sz="1200">
                <a:solidFill>
                  <a:srgbClr val="FFFFFF"/>
                </a:solidFill>
                <a:latin typeface="Helvetica Neue"/>
                <a:ea typeface="Helvetica Neue"/>
                <a:cs typeface="Helvetica Neue"/>
                <a:sym typeface="Helvetica Neue"/>
              </a:rPr>
              <a:t> Select slide and edit your presentation</a:t>
            </a:r>
            <a:endParaRPr sz="1200">
              <a:solidFill>
                <a:srgbClr val="FFFFFF"/>
              </a:solidFill>
              <a:latin typeface="Helvetica Neue"/>
              <a:ea typeface="Helvetica Neue"/>
              <a:cs typeface="Helvetica Neue"/>
              <a:sym typeface="Helvetica Neue"/>
            </a:endParaRPr>
          </a:p>
          <a:p>
            <a:pPr indent="-76200" lvl="0" marL="0" marR="0" rtl="0" algn="l">
              <a:lnSpc>
                <a:spcPct val="150000"/>
              </a:lnSpc>
              <a:spcBef>
                <a:spcPts val="0"/>
              </a:spcBef>
              <a:spcAft>
                <a:spcPts val="0"/>
              </a:spcAft>
              <a:buClr>
                <a:srgbClr val="5B8CC1"/>
              </a:buClr>
              <a:buSzPts val="1200"/>
              <a:buFont typeface="Noto Sans Symbols"/>
              <a:buChar char="■"/>
            </a:pPr>
            <a:r>
              <a:rPr lang="tr-TR" sz="1200">
                <a:solidFill>
                  <a:srgbClr val="FFFFFF"/>
                </a:solidFill>
                <a:latin typeface="Helvetica Neue"/>
                <a:ea typeface="Helvetica Neue"/>
                <a:cs typeface="Helvetica Neue"/>
                <a:sym typeface="Helvetica Neue"/>
              </a:rPr>
              <a:t> You can download and share your presentation!</a:t>
            </a:r>
            <a:endParaRPr sz="1200">
              <a:solidFill>
                <a:srgbClr val="FFFFFF"/>
              </a:solidFill>
              <a:latin typeface="Helvetica Neue"/>
              <a:ea typeface="Helvetica Neue"/>
              <a:cs typeface="Helvetica Neue"/>
              <a:sym typeface="Helvetica Neue"/>
            </a:endParaRPr>
          </a:p>
        </p:txBody>
      </p:sp>
      <p:sp>
        <p:nvSpPr>
          <p:cNvPr id="1856" name="Google Shape;1856;p51"/>
          <p:cNvSpPr/>
          <p:nvPr/>
        </p:nvSpPr>
        <p:spPr>
          <a:xfrm>
            <a:off x="6720254" y="2155906"/>
            <a:ext cx="5300159" cy="987967"/>
          </a:xfrm>
          <a:prstGeom prst="rect">
            <a:avLst/>
          </a:prstGeom>
          <a:noFill/>
          <a:ln>
            <a:noFill/>
          </a:ln>
        </p:spPr>
        <p:txBody>
          <a:bodyPr anchorCtr="0" anchor="t" bIns="45675" lIns="91400" spcFirstLastPara="1" rIns="91400" wrap="square" tIns="45675">
            <a:noAutofit/>
          </a:bodyPr>
          <a:lstStyle/>
          <a:p>
            <a:pPr indent="0" lvl="0" marL="0" marR="0" rtl="0" algn="l">
              <a:spcBef>
                <a:spcPts val="0"/>
              </a:spcBef>
              <a:spcAft>
                <a:spcPts val="0"/>
              </a:spcAft>
              <a:buNone/>
            </a:pPr>
            <a:r>
              <a:rPr b="1" lang="tr-TR" sz="1999">
                <a:solidFill>
                  <a:srgbClr val="FFFFFF"/>
                </a:solidFill>
                <a:latin typeface="Helvetica Neue"/>
                <a:ea typeface="Helvetica Neue"/>
                <a:cs typeface="Helvetica Neue"/>
                <a:sym typeface="Helvetica Neue"/>
              </a:rPr>
              <a:t>Powerpoint Templates</a:t>
            </a:r>
            <a:endParaRPr b="1" sz="1051">
              <a:solidFill>
                <a:srgbClr val="FFFFFF"/>
              </a:solidFill>
              <a:latin typeface="Helvetica Neue"/>
              <a:ea typeface="Helvetica Neue"/>
              <a:cs typeface="Helvetica Neue"/>
              <a:sym typeface="Helvetica Neue"/>
            </a:endParaRPr>
          </a:p>
          <a:p>
            <a:pPr indent="-76200" lvl="0" marL="0" marR="0" rtl="0" algn="l">
              <a:lnSpc>
                <a:spcPct val="150000"/>
              </a:lnSpc>
              <a:spcBef>
                <a:spcPts val="0"/>
              </a:spcBef>
              <a:spcAft>
                <a:spcPts val="0"/>
              </a:spcAft>
              <a:buClr>
                <a:srgbClr val="5B8CC1"/>
              </a:buClr>
              <a:buSzPts val="1200"/>
              <a:buFont typeface="Noto Sans Symbols"/>
              <a:buChar char="■"/>
            </a:pPr>
            <a:r>
              <a:rPr lang="tr-TR" sz="1200">
                <a:solidFill>
                  <a:srgbClr val="FFFFFF"/>
                </a:solidFill>
                <a:latin typeface="Helvetica Neue"/>
                <a:ea typeface="Helvetica Neue"/>
                <a:cs typeface="Helvetica Neue"/>
                <a:sym typeface="Helvetica Neue"/>
              </a:rPr>
              <a:t> Free Powerpoint Presentation Template (.pptx)</a:t>
            </a:r>
            <a:endParaRPr sz="1200">
              <a:solidFill>
                <a:srgbClr val="FFFFFF"/>
              </a:solidFill>
              <a:latin typeface="Helvetica Neue"/>
              <a:ea typeface="Helvetica Neue"/>
              <a:cs typeface="Helvetica Neue"/>
              <a:sym typeface="Helvetica Neue"/>
            </a:endParaRPr>
          </a:p>
          <a:p>
            <a:pPr indent="-76200" lvl="0" marL="0" marR="0" rtl="0" algn="l">
              <a:lnSpc>
                <a:spcPct val="150000"/>
              </a:lnSpc>
              <a:spcBef>
                <a:spcPts val="0"/>
              </a:spcBef>
              <a:spcAft>
                <a:spcPts val="0"/>
              </a:spcAft>
              <a:buClr>
                <a:srgbClr val="5B8CC1"/>
              </a:buClr>
              <a:buSzPts val="1200"/>
              <a:buFont typeface="Noto Sans Symbols"/>
              <a:buChar char="■"/>
            </a:pPr>
            <a:r>
              <a:rPr lang="tr-TR" sz="1200">
                <a:solidFill>
                  <a:srgbClr val="FFFFFF"/>
                </a:solidFill>
                <a:latin typeface="Helvetica Neue"/>
                <a:ea typeface="Helvetica Neue"/>
                <a:cs typeface="Helvetica Neue"/>
                <a:sym typeface="Helvetica Neue"/>
              </a:rPr>
              <a:t> You can upload Google Slides..</a:t>
            </a:r>
            <a:endParaRPr sz="1200">
              <a:solidFill>
                <a:srgbClr val="FFFFFF"/>
              </a:solidFill>
              <a:latin typeface="Helvetica Neue"/>
              <a:ea typeface="Helvetica Neue"/>
              <a:cs typeface="Helvetica Neue"/>
              <a:sym typeface="Helvetica Neue"/>
            </a:endParaRPr>
          </a:p>
        </p:txBody>
      </p:sp>
      <p:sp>
        <p:nvSpPr>
          <p:cNvPr id="1857" name="Google Shape;1857;p51"/>
          <p:cNvSpPr txBox="1"/>
          <p:nvPr/>
        </p:nvSpPr>
        <p:spPr>
          <a:xfrm>
            <a:off x="2680737" y="593287"/>
            <a:ext cx="6421881" cy="1015399"/>
          </a:xfrm>
          <a:prstGeom prst="rect">
            <a:avLst/>
          </a:prstGeom>
          <a:noFill/>
          <a:ln>
            <a:noFill/>
          </a:ln>
        </p:spPr>
        <p:txBody>
          <a:bodyPr anchorCtr="0" anchor="t" bIns="45675" lIns="91400" spcFirstLastPara="1" rIns="91400" wrap="square" tIns="45675">
            <a:noAutofit/>
          </a:bodyPr>
          <a:lstStyle/>
          <a:p>
            <a:pPr indent="0" lvl="0" marL="0" marR="0" rtl="0" algn="l">
              <a:spcBef>
                <a:spcPts val="0"/>
              </a:spcBef>
              <a:spcAft>
                <a:spcPts val="0"/>
              </a:spcAft>
              <a:buNone/>
            </a:pPr>
            <a:r>
              <a:rPr b="1" lang="tr-TR" sz="5999">
                <a:solidFill>
                  <a:schemeClr val="dk1"/>
                </a:solidFill>
                <a:latin typeface="Helvetica Neue"/>
                <a:ea typeface="Helvetica Neue"/>
                <a:cs typeface="Helvetica Neue"/>
                <a:sym typeface="Helvetica Neue"/>
              </a:rPr>
              <a:t>GoogleSlides</a:t>
            </a:r>
            <a:r>
              <a:rPr lang="tr-TR" sz="5999">
                <a:solidFill>
                  <a:schemeClr val="dk1"/>
                </a:solidFill>
                <a:latin typeface="Helvetica Neue"/>
                <a:ea typeface="Helvetica Neue"/>
                <a:cs typeface="Helvetica Neue"/>
                <a:sym typeface="Helvetica Neue"/>
              </a:rPr>
              <a:t>.org</a:t>
            </a:r>
            <a:endParaRPr sz="5999">
              <a:solidFill>
                <a:schemeClr val="dk1"/>
              </a:solidFill>
              <a:latin typeface="Helvetica Neue"/>
              <a:ea typeface="Helvetica Neue"/>
              <a:cs typeface="Helvetica Neue"/>
              <a:sym typeface="Helvetica Neue"/>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857"/>
                                        </p:tgtEl>
                                        <p:attrNameLst>
                                          <p:attrName>style.visibility</p:attrName>
                                        </p:attrNameLst>
                                      </p:cBhvr>
                                      <p:to>
                                        <p:strVal val="visible"/>
                                      </p:to>
                                    </p:set>
                                    <p:anim calcmode="lin" valueType="num">
                                      <p:cBhvr additive="base">
                                        <p:cTn dur="500"/>
                                        <p:tgtEl>
                                          <p:spTgt spid="1857"/>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17"/>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Difference</a:t>
            </a:r>
            <a:endParaRPr b="1" sz="3300">
              <a:solidFill>
                <a:schemeClr val="accent1"/>
              </a:solidFill>
              <a:latin typeface="Cambria"/>
              <a:ea typeface="Cambria"/>
              <a:cs typeface="Cambria"/>
              <a:sym typeface="Cambria"/>
            </a:endParaRPr>
          </a:p>
        </p:txBody>
      </p:sp>
      <p:grpSp>
        <p:nvGrpSpPr>
          <p:cNvPr id="238" name="Google Shape;238;p17"/>
          <p:cNvGrpSpPr/>
          <p:nvPr/>
        </p:nvGrpSpPr>
        <p:grpSpPr>
          <a:xfrm>
            <a:off x="672397" y="1750643"/>
            <a:ext cx="2340670" cy="2173424"/>
            <a:chOff x="533400" y="1226477"/>
            <a:chExt cx="1832400" cy="1701470"/>
          </a:xfrm>
        </p:grpSpPr>
        <p:pic>
          <p:nvPicPr>
            <p:cNvPr id="239" name="Google Shape;239;p17"/>
            <p:cNvPicPr preferRelativeResize="0"/>
            <p:nvPr/>
          </p:nvPicPr>
          <p:blipFill rotWithShape="1">
            <a:blip r:embed="rId3">
              <a:alphaModFix/>
            </a:blip>
            <a:srcRect b="0" l="0" r="0" t="0"/>
            <a:stretch/>
          </p:blipFill>
          <p:spPr>
            <a:xfrm>
              <a:off x="535056" y="1226477"/>
              <a:ext cx="1822532" cy="1652788"/>
            </a:xfrm>
            <a:custGeom>
              <a:rect b="b" l="l" r="r" t="t"/>
              <a:pathLst>
                <a:path extrusionOk="0" h="1658557" w="1839600">
                  <a:moveTo>
                    <a:pt x="0" y="0"/>
                  </a:moveTo>
                  <a:lnTo>
                    <a:pt x="1839600" y="0"/>
                  </a:lnTo>
                  <a:lnTo>
                    <a:pt x="1839600" y="1658557"/>
                  </a:lnTo>
                  <a:lnTo>
                    <a:pt x="0" y="1658557"/>
                  </a:lnTo>
                  <a:close/>
                </a:path>
              </a:pathLst>
            </a:custGeom>
            <a:noFill/>
            <a:ln>
              <a:noFill/>
            </a:ln>
          </p:spPr>
        </p:pic>
        <p:sp>
          <p:nvSpPr>
            <p:cNvPr id="240" name="Google Shape;240;p17"/>
            <p:cNvSpPr/>
            <p:nvPr/>
          </p:nvSpPr>
          <p:spPr>
            <a:xfrm>
              <a:off x="533400" y="2638815"/>
              <a:ext cx="1832400" cy="289132"/>
            </a:xfrm>
            <a:prstGeom prst="rect">
              <a:avLst/>
            </a:prstGeom>
            <a:solidFill>
              <a:srgbClr val="92B5C2"/>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800">
                  <a:solidFill>
                    <a:srgbClr val="FFFFFF"/>
                  </a:solidFill>
                  <a:latin typeface="Cambria"/>
                  <a:ea typeface="Cambria"/>
                  <a:cs typeface="Cambria"/>
                  <a:sym typeface="Cambria"/>
                </a:rPr>
                <a:t>Equipment</a:t>
              </a:r>
              <a:endParaRPr b="0" i="0" sz="1800" u="none" cap="none" strike="noStrike">
                <a:solidFill>
                  <a:srgbClr val="FFFFFF"/>
                </a:solidFill>
                <a:latin typeface="Cambria"/>
                <a:ea typeface="Cambria"/>
                <a:cs typeface="Cambria"/>
                <a:sym typeface="Cambria"/>
              </a:endParaRPr>
            </a:p>
          </p:txBody>
        </p:sp>
      </p:grpSp>
      <p:grpSp>
        <p:nvGrpSpPr>
          <p:cNvPr id="241" name="Google Shape;241;p17"/>
          <p:cNvGrpSpPr/>
          <p:nvPr/>
        </p:nvGrpSpPr>
        <p:grpSpPr>
          <a:xfrm>
            <a:off x="3502367" y="1750181"/>
            <a:ext cx="2347827" cy="2174752"/>
            <a:chOff x="2628947" y="1226131"/>
            <a:chExt cx="1838001" cy="1702510"/>
          </a:xfrm>
        </p:grpSpPr>
        <p:pic>
          <p:nvPicPr>
            <p:cNvPr id="242" name="Google Shape;242;p17"/>
            <p:cNvPicPr preferRelativeResize="0"/>
            <p:nvPr/>
          </p:nvPicPr>
          <p:blipFill rotWithShape="1">
            <a:blip r:embed="rId4">
              <a:alphaModFix/>
            </a:blip>
            <a:srcRect b="0" l="0" r="0" t="0"/>
            <a:stretch/>
          </p:blipFill>
          <p:spPr>
            <a:xfrm>
              <a:off x="2637406" y="1226131"/>
              <a:ext cx="1822681" cy="1659600"/>
            </a:xfrm>
            <a:custGeom>
              <a:rect b="b" l="l" r="r" t="t"/>
              <a:pathLst>
                <a:path extrusionOk="0" h="1659600" w="1839600">
                  <a:moveTo>
                    <a:pt x="0" y="0"/>
                  </a:moveTo>
                  <a:lnTo>
                    <a:pt x="1839600" y="0"/>
                  </a:lnTo>
                  <a:lnTo>
                    <a:pt x="1839600" y="1659600"/>
                  </a:lnTo>
                  <a:lnTo>
                    <a:pt x="0" y="1659600"/>
                  </a:lnTo>
                  <a:close/>
                </a:path>
              </a:pathLst>
            </a:custGeom>
            <a:noFill/>
            <a:ln>
              <a:noFill/>
            </a:ln>
          </p:spPr>
        </p:pic>
        <p:sp>
          <p:nvSpPr>
            <p:cNvPr id="243" name="Google Shape;243;p17"/>
            <p:cNvSpPr/>
            <p:nvPr/>
          </p:nvSpPr>
          <p:spPr>
            <a:xfrm>
              <a:off x="2628947" y="2639509"/>
              <a:ext cx="1838001" cy="289132"/>
            </a:xfrm>
            <a:prstGeom prst="rect">
              <a:avLst/>
            </a:prstGeom>
            <a:solidFill>
              <a:srgbClr val="78AF74"/>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800">
                  <a:solidFill>
                    <a:srgbClr val="FFFFFF"/>
                  </a:solidFill>
                  <a:latin typeface="Cambria"/>
                  <a:ea typeface="Cambria"/>
                  <a:cs typeface="Cambria"/>
                  <a:sym typeface="Cambria"/>
                </a:rPr>
                <a:t>Exchange</a:t>
              </a:r>
              <a:endParaRPr b="0" i="0" sz="1800" u="none" cap="none" strike="noStrike">
                <a:solidFill>
                  <a:srgbClr val="FFFFFF"/>
                </a:solidFill>
                <a:latin typeface="Cambria"/>
                <a:ea typeface="Cambria"/>
                <a:cs typeface="Cambria"/>
                <a:sym typeface="Cambria"/>
              </a:endParaRPr>
            </a:p>
          </p:txBody>
        </p:sp>
      </p:grpSp>
      <p:grpSp>
        <p:nvGrpSpPr>
          <p:cNvPr id="244" name="Google Shape;244;p17"/>
          <p:cNvGrpSpPr/>
          <p:nvPr/>
        </p:nvGrpSpPr>
        <p:grpSpPr>
          <a:xfrm>
            <a:off x="6332334" y="1749717"/>
            <a:ext cx="2349869" cy="2174752"/>
            <a:chOff x="4734064" y="1225783"/>
            <a:chExt cx="1839600" cy="1702510"/>
          </a:xfrm>
        </p:grpSpPr>
        <p:pic>
          <p:nvPicPr>
            <p:cNvPr id="245" name="Google Shape;245;p17"/>
            <p:cNvPicPr preferRelativeResize="0"/>
            <p:nvPr/>
          </p:nvPicPr>
          <p:blipFill rotWithShape="1">
            <a:blip r:embed="rId5">
              <a:alphaModFix/>
            </a:blip>
            <a:srcRect b="0" l="0" r="0" t="0"/>
            <a:stretch/>
          </p:blipFill>
          <p:spPr>
            <a:xfrm>
              <a:off x="4742523" y="1225783"/>
              <a:ext cx="1822681" cy="1659600"/>
            </a:xfrm>
            <a:custGeom>
              <a:rect b="b" l="l" r="r" t="t"/>
              <a:pathLst>
                <a:path extrusionOk="0" h="1659600" w="1839600">
                  <a:moveTo>
                    <a:pt x="0" y="0"/>
                  </a:moveTo>
                  <a:lnTo>
                    <a:pt x="1839600" y="0"/>
                  </a:lnTo>
                  <a:lnTo>
                    <a:pt x="1839600" y="1659600"/>
                  </a:lnTo>
                  <a:lnTo>
                    <a:pt x="0" y="1659600"/>
                  </a:lnTo>
                  <a:close/>
                </a:path>
              </a:pathLst>
            </a:custGeom>
            <a:noFill/>
            <a:ln>
              <a:noFill/>
            </a:ln>
          </p:spPr>
        </p:pic>
        <p:sp>
          <p:nvSpPr>
            <p:cNvPr id="246" name="Google Shape;246;p17"/>
            <p:cNvSpPr/>
            <p:nvPr/>
          </p:nvSpPr>
          <p:spPr>
            <a:xfrm>
              <a:off x="4734064" y="2639161"/>
              <a:ext cx="1839600" cy="289132"/>
            </a:xfrm>
            <a:prstGeom prst="rect">
              <a:avLst/>
            </a:prstGeom>
            <a:solidFill>
              <a:srgbClr val="92B5C2"/>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800">
                  <a:solidFill>
                    <a:srgbClr val="FFFFFF"/>
                  </a:solidFill>
                  <a:latin typeface="Cambria"/>
                  <a:ea typeface="Cambria"/>
                  <a:cs typeface="Cambria"/>
                  <a:sym typeface="Cambria"/>
                </a:rPr>
                <a:t>Encourage</a:t>
              </a:r>
              <a:endParaRPr b="0" i="0" sz="1800" u="none" cap="none" strike="noStrike">
                <a:solidFill>
                  <a:srgbClr val="FFFFFF"/>
                </a:solidFill>
                <a:latin typeface="Cambria"/>
                <a:ea typeface="Cambria"/>
                <a:cs typeface="Cambria"/>
                <a:sym typeface="Cambria"/>
              </a:endParaRPr>
            </a:p>
          </p:txBody>
        </p:sp>
      </p:grpSp>
      <p:grpSp>
        <p:nvGrpSpPr>
          <p:cNvPr id="247" name="Google Shape;247;p17"/>
          <p:cNvGrpSpPr/>
          <p:nvPr/>
        </p:nvGrpSpPr>
        <p:grpSpPr>
          <a:xfrm>
            <a:off x="9164340" y="1702253"/>
            <a:ext cx="2350908" cy="2221754"/>
            <a:chOff x="6840781" y="1188640"/>
            <a:chExt cx="1840413" cy="1739305"/>
          </a:xfrm>
        </p:grpSpPr>
        <p:pic>
          <p:nvPicPr>
            <p:cNvPr id="248" name="Google Shape;248;p17"/>
            <p:cNvPicPr preferRelativeResize="0"/>
            <p:nvPr/>
          </p:nvPicPr>
          <p:blipFill rotWithShape="1">
            <a:blip r:embed="rId6">
              <a:alphaModFix/>
            </a:blip>
            <a:srcRect b="0" l="0" r="0" t="0"/>
            <a:stretch/>
          </p:blipFill>
          <p:spPr>
            <a:xfrm>
              <a:off x="6849121" y="1188640"/>
              <a:ext cx="1832073" cy="1663027"/>
            </a:xfrm>
            <a:custGeom>
              <a:rect b="b" l="l" r="r" t="t"/>
              <a:pathLst>
                <a:path extrusionOk="0" h="1659600" w="1839600">
                  <a:moveTo>
                    <a:pt x="0" y="0"/>
                  </a:moveTo>
                  <a:lnTo>
                    <a:pt x="1839600" y="0"/>
                  </a:lnTo>
                  <a:lnTo>
                    <a:pt x="1839600" y="1659600"/>
                  </a:lnTo>
                  <a:lnTo>
                    <a:pt x="0" y="1659600"/>
                  </a:lnTo>
                  <a:close/>
                </a:path>
              </a:pathLst>
            </a:custGeom>
            <a:noFill/>
            <a:ln>
              <a:noFill/>
            </a:ln>
          </p:spPr>
        </p:pic>
        <p:sp>
          <p:nvSpPr>
            <p:cNvPr id="249" name="Google Shape;249;p17"/>
            <p:cNvSpPr/>
            <p:nvPr/>
          </p:nvSpPr>
          <p:spPr>
            <a:xfrm>
              <a:off x="6840781" y="2638813"/>
              <a:ext cx="1838001" cy="289132"/>
            </a:xfrm>
            <a:prstGeom prst="rect">
              <a:avLst/>
            </a:prstGeom>
            <a:solidFill>
              <a:srgbClr val="78AF74"/>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800">
                  <a:solidFill>
                    <a:srgbClr val="FFFFFF"/>
                  </a:solidFill>
                  <a:latin typeface="Cambria"/>
                  <a:ea typeface="Cambria"/>
                  <a:cs typeface="Cambria"/>
                  <a:sym typeface="Cambria"/>
                </a:rPr>
                <a:t>Employ</a:t>
              </a:r>
              <a:endParaRPr b="0" i="0" sz="1800" u="none" cap="none" strike="noStrike">
                <a:solidFill>
                  <a:srgbClr val="FFFFFF"/>
                </a:solidFill>
                <a:latin typeface="Cambria"/>
                <a:ea typeface="Cambria"/>
                <a:cs typeface="Cambria"/>
                <a:sym typeface="Cambria"/>
              </a:endParaRPr>
            </a:p>
          </p:txBody>
        </p:sp>
      </p:grpSp>
      <p:grpSp>
        <p:nvGrpSpPr>
          <p:cNvPr id="250" name="Google Shape;250;p17"/>
          <p:cNvGrpSpPr/>
          <p:nvPr/>
        </p:nvGrpSpPr>
        <p:grpSpPr>
          <a:xfrm>
            <a:off x="749237" y="4521591"/>
            <a:ext cx="2478290" cy="1517563"/>
            <a:chOff x="437058" y="3441362"/>
            <a:chExt cx="1859202" cy="1138469"/>
          </a:xfrm>
        </p:grpSpPr>
        <p:sp>
          <p:nvSpPr>
            <p:cNvPr id="251" name="Google Shape;251;p17"/>
            <p:cNvSpPr txBox="1"/>
            <p:nvPr/>
          </p:nvSpPr>
          <p:spPr>
            <a:xfrm>
              <a:off x="514003" y="3441362"/>
              <a:ext cx="920203" cy="2845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65">
                  <a:solidFill>
                    <a:srgbClr val="7F7F7F"/>
                  </a:solidFill>
                  <a:latin typeface="Cambria"/>
                  <a:ea typeface="Cambria"/>
                  <a:cs typeface="Cambria"/>
                  <a:sym typeface="Cambria"/>
                </a:rPr>
                <a:t>Exchange</a:t>
              </a:r>
              <a:endParaRPr b="1" i="0" sz="1865" u="none" cap="none" strike="noStrike">
                <a:solidFill>
                  <a:srgbClr val="7F7F7F"/>
                </a:solidFill>
                <a:latin typeface="Cambria"/>
                <a:ea typeface="Cambria"/>
                <a:cs typeface="Cambria"/>
                <a:sym typeface="Cambria"/>
              </a:endParaRPr>
            </a:p>
          </p:txBody>
        </p:sp>
        <p:sp>
          <p:nvSpPr>
            <p:cNvPr id="252" name="Google Shape;252;p17"/>
            <p:cNvSpPr/>
            <p:nvPr/>
          </p:nvSpPr>
          <p:spPr>
            <a:xfrm>
              <a:off x="437058" y="3808842"/>
              <a:ext cx="1859202" cy="770989"/>
            </a:xfrm>
            <a:prstGeom prst="rect">
              <a:avLst/>
            </a:prstGeom>
            <a:noFill/>
            <a:ln>
              <a:noFill/>
            </a:ln>
          </p:spPr>
          <p:txBody>
            <a:bodyPr anchorCtr="0" anchor="t" bIns="45700" lIns="91425" spcFirstLastPara="1" rIns="91425" wrap="square" tIns="45700">
              <a:noAutofit/>
            </a:bodyPr>
            <a:lstStyle/>
            <a:p>
              <a:pPr indent="0" lvl="0" marL="0" marR="0" rtl="0" algn="just">
                <a:lnSpc>
                  <a:spcPct val="114000"/>
                </a:lnSpc>
                <a:spcBef>
                  <a:spcPts val="0"/>
                </a:spcBef>
                <a:spcAft>
                  <a:spcPts val="0"/>
                </a:spcAft>
                <a:buNone/>
              </a:pPr>
              <a:r>
                <a:rPr lang="tr-TR" sz="1335">
                  <a:solidFill>
                    <a:srgbClr val="7F7F7F"/>
                  </a:solidFill>
                  <a:latin typeface="Cambria"/>
                  <a:ea typeface="Cambria"/>
                  <a:cs typeface="Cambria"/>
                  <a:sym typeface="Cambria"/>
                </a:rPr>
                <a:t>A complex idea can be conveyed with just a single still image, namely making it possible </a:t>
              </a:r>
              <a:endParaRPr b="0" i="0" sz="1335" u="none" cap="none" strike="noStrike">
                <a:solidFill>
                  <a:srgbClr val="7F7F7F"/>
                </a:solidFill>
                <a:latin typeface="Cambria"/>
                <a:ea typeface="Cambria"/>
                <a:cs typeface="Cambria"/>
                <a:sym typeface="Cambria"/>
              </a:endParaRPr>
            </a:p>
          </p:txBody>
        </p:sp>
      </p:grpSp>
      <p:grpSp>
        <p:nvGrpSpPr>
          <p:cNvPr id="253" name="Google Shape;253;p17"/>
          <p:cNvGrpSpPr/>
          <p:nvPr/>
        </p:nvGrpSpPr>
        <p:grpSpPr>
          <a:xfrm>
            <a:off x="3538400" y="4521591"/>
            <a:ext cx="2478290" cy="1265250"/>
            <a:chOff x="437058" y="3441362"/>
            <a:chExt cx="1859202" cy="949185"/>
          </a:xfrm>
        </p:grpSpPr>
        <p:sp>
          <p:nvSpPr>
            <p:cNvPr id="254" name="Google Shape;254;p17"/>
            <p:cNvSpPr txBox="1"/>
            <p:nvPr/>
          </p:nvSpPr>
          <p:spPr>
            <a:xfrm>
              <a:off x="514003" y="3441362"/>
              <a:ext cx="1046473" cy="2845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65">
                  <a:solidFill>
                    <a:srgbClr val="7F7F7F"/>
                  </a:solidFill>
                  <a:latin typeface="Cambria"/>
                  <a:ea typeface="Cambria"/>
                  <a:cs typeface="Cambria"/>
                  <a:sym typeface="Cambria"/>
                </a:rPr>
                <a:t>Equipment</a:t>
              </a:r>
              <a:endParaRPr b="1" i="0" sz="1865" u="none" cap="none" strike="noStrike">
                <a:solidFill>
                  <a:srgbClr val="7F7F7F"/>
                </a:solidFill>
                <a:latin typeface="Cambria"/>
                <a:ea typeface="Cambria"/>
                <a:cs typeface="Cambria"/>
                <a:sym typeface="Cambria"/>
              </a:endParaRPr>
            </a:p>
          </p:txBody>
        </p:sp>
        <p:sp>
          <p:nvSpPr>
            <p:cNvPr id="255" name="Google Shape;255;p17"/>
            <p:cNvSpPr/>
            <p:nvPr/>
          </p:nvSpPr>
          <p:spPr>
            <a:xfrm>
              <a:off x="437058" y="3808842"/>
              <a:ext cx="1859202" cy="581705"/>
            </a:xfrm>
            <a:prstGeom prst="rect">
              <a:avLst/>
            </a:prstGeom>
            <a:noFill/>
            <a:ln>
              <a:noFill/>
            </a:ln>
          </p:spPr>
          <p:txBody>
            <a:bodyPr anchorCtr="0" anchor="t" bIns="45700" lIns="91425" spcFirstLastPara="1" rIns="91425" wrap="square" tIns="45700">
              <a:noAutofit/>
            </a:bodyPr>
            <a:lstStyle/>
            <a:p>
              <a:pPr indent="0" lvl="0" marL="0" marR="0" rtl="0" algn="just">
                <a:lnSpc>
                  <a:spcPct val="114000"/>
                </a:lnSpc>
                <a:spcBef>
                  <a:spcPts val="0"/>
                </a:spcBef>
                <a:spcAft>
                  <a:spcPts val="0"/>
                </a:spcAft>
                <a:buNone/>
              </a:pPr>
              <a:r>
                <a:rPr lang="tr-TR" sz="1335">
                  <a:solidFill>
                    <a:srgbClr val="7F7F7F"/>
                  </a:solidFill>
                  <a:latin typeface="Cambria"/>
                  <a:ea typeface="Cambria"/>
                  <a:cs typeface="Cambria"/>
                  <a:sym typeface="Cambria"/>
                </a:rPr>
                <a:t>Show and explain your  web, app or software  projects using these  gadget templates</a:t>
              </a:r>
              <a:endParaRPr b="0" i="0" sz="1335" u="none" cap="none" strike="noStrike">
                <a:solidFill>
                  <a:srgbClr val="7F7F7F"/>
                </a:solidFill>
                <a:latin typeface="Cambria"/>
                <a:ea typeface="Cambria"/>
                <a:cs typeface="Cambria"/>
                <a:sym typeface="Cambria"/>
              </a:endParaRPr>
            </a:p>
          </p:txBody>
        </p:sp>
      </p:grpSp>
      <p:grpSp>
        <p:nvGrpSpPr>
          <p:cNvPr id="256" name="Google Shape;256;p17"/>
          <p:cNvGrpSpPr/>
          <p:nvPr/>
        </p:nvGrpSpPr>
        <p:grpSpPr>
          <a:xfrm>
            <a:off x="6315211" y="4521591"/>
            <a:ext cx="2478290" cy="1517563"/>
            <a:chOff x="437058" y="3441362"/>
            <a:chExt cx="1859202" cy="1138469"/>
          </a:xfrm>
        </p:grpSpPr>
        <p:sp>
          <p:nvSpPr>
            <p:cNvPr id="257" name="Google Shape;257;p17"/>
            <p:cNvSpPr txBox="1"/>
            <p:nvPr/>
          </p:nvSpPr>
          <p:spPr>
            <a:xfrm>
              <a:off x="514003" y="3441362"/>
              <a:ext cx="1011598" cy="2845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65">
                  <a:solidFill>
                    <a:srgbClr val="7F7F7F"/>
                  </a:solidFill>
                  <a:latin typeface="Cambria"/>
                  <a:ea typeface="Cambria"/>
                  <a:cs typeface="Cambria"/>
                  <a:sym typeface="Cambria"/>
                </a:rPr>
                <a:t>Encourage</a:t>
              </a:r>
              <a:endParaRPr b="1" i="0" sz="1865" u="none" cap="none" strike="noStrike">
                <a:solidFill>
                  <a:srgbClr val="7F7F7F"/>
                </a:solidFill>
                <a:latin typeface="Cambria"/>
                <a:ea typeface="Cambria"/>
                <a:cs typeface="Cambria"/>
                <a:sym typeface="Cambria"/>
              </a:endParaRPr>
            </a:p>
          </p:txBody>
        </p:sp>
        <p:sp>
          <p:nvSpPr>
            <p:cNvPr id="258" name="Google Shape;258;p17"/>
            <p:cNvSpPr/>
            <p:nvPr/>
          </p:nvSpPr>
          <p:spPr>
            <a:xfrm>
              <a:off x="437058" y="3808842"/>
              <a:ext cx="1859202" cy="770989"/>
            </a:xfrm>
            <a:prstGeom prst="rect">
              <a:avLst/>
            </a:prstGeom>
            <a:noFill/>
            <a:ln>
              <a:noFill/>
            </a:ln>
          </p:spPr>
          <p:txBody>
            <a:bodyPr anchorCtr="0" anchor="t" bIns="45700" lIns="91425" spcFirstLastPara="1" rIns="91425" wrap="square" tIns="45700">
              <a:noAutofit/>
            </a:bodyPr>
            <a:lstStyle/>
            <a:p>
              <a:pPr indent="0" lvl="0" marL="0" marR="0" rtl="0" algn="just">
                <a:lnSpc>
                  <a:spcPct val="114000"/>
                </a:lnSpc>
                <a:spcBef>
                  <a:spcPts val="0"/>
                </a:spcBef>
                <a:spcAft>
                  <a:spcPts val="0"/>
                </a:spcAft>
                <a:buNone/>
              </a:pPr>
              <a:r>
                <a:rPr lang="tr-TR" sz="1335">
                  <a:solidFill>
                    <a:srgbClr val="7F7F7F"/>
                  </a:solidFill>
                  <a:latin typeface="Cambria"/>
                  <a:ea typeface="Cambria"/>
                  <a:cs typeface="Cambria"/>
                  <a:sym typeface="Cambria"/>
                </a:rPr>
                <a:t>A complex idea can be conveyed with just a single still image, namely making it possible </a:t>
              </a:r>
              <a:endParaRPr b="0" i="0" sz="1335" u="none" cap="none" strike="noStrike">
                <a:solidFill>
                  <a:srgbClr val="7F7F7F"/>
                </a:solidFill>
                <a:latin typeface="Cambria"/>
                <a:ea typeface="Cambria"/>
                <a:cs typeface="Cambria"/>
                <a:sym typeface="Cambria"/>
              </a:endParaRPr>
            </a:p>
          </p:txBody>
        </p:sp>
      </p:grpSp>
      <p:grpSp>
        <p:nvGrpSpPr>
          <p:cNvPr id="259" name="Google Shape;259;p17"/>
          <p:cNvGrpSpPr/>
          <p:nvPr/>
        </p:nvGrpSpPr>
        <p:grpSpPr>
          <a:xfrm>
            <a:off x="9170915" y="4521594"/>
            <a:ext cx="2478290" cy="1187180"/>
            <a:chOff x="437058" y="3441362"/>
            <a:chExt cx="1859202" cy="890617"/>
          </a:xfrm>
        </p:grpSpPr>
        <p:sp>
          <p:nvSpPr>
            <p:cNvPr id="260" name="Google Shape;260;p17"/>
            <p:cNvSpPr txBox="1"/>
            <p:nvPr/>
          </p:nvSpPr>
          <p:spPr>
            <a:xfrm>
              <a:off x="514003" y="3441362"/>
              <a:ext cx="761464" cy="2845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65">
                  <a:solidFill>
                    <a:srgbClr val="7F7F7F"/>
                  </a:solidFill>
                  <a:latin typeface="Cambria"/>
                  <a:ea typeface="Cambria"/>
                  <a:cs typeface="Cambria"/>
                  <a:sym typeface="Cambria"/>
                </a:rPr>
                <a:t>Employ</a:t>
              </a:r>
              <a:endParaRPr b="1" i="0" sz="1865" u="none" cap="none" strike="noStrike">
                <a:solidFill>
                  <a:srgbClr val="7F7F7F"/>
                </a:solidFill>
                <a:latin typeface="Cambria"/>
                <a:ea typeface="Cambria"/>
                <a:cs typeface="Cambria"/>
                <a:sym typeface="Cambria"/>
              </a:endParaRPr>
            </a:p>
          </p:txBody>
        </p:sp>
        <p:sp>
          <p:nvSpPr>
            <p:cNvPr id="261" name="Google Shape;261;p17"/>
            <p:cNvSpPr/>
            <p:nvPr/>
          </p:nvSpPr>
          <p:spPr>
            <a:xfrm>
              <a:off x="437058" y="3750273"/>
              <a:ext cx="1859202" cy="581706"/>
            </a:xfrm>
            <a:prstGeom prst="rect">
              <a:avLst/>
            </a:prstGeom>
            <a:noFill/>
            <a:ln>
              <a:noFill/>
            </a:ln>
          </p:spPr>
          <p:txBody>
            <a:bodyPr anchorCtr="0" anchor="t" bIns="45700" lIns="91425" spcFirstLastPara="1" rIns="91425" wrap="square" tIns="45700">
              <a:noAutofit/>
            </a:bodyPr>
            <a:lstStyle/>
            <a:p>
              <a:pPr indent="0" lvl="0" marL="0" marR="0" rtl="0" algn="just">
                <a:lnSpc>
                  <a:spcPct val="114000"/>
                </a:lnSpc>
                <a:spcBef>
                  <a:spcPts val="0"/>
                </a:spcBef>
                <a:spcAft>
                  <a:spcPts val="0"/>
                </a:spcAft>
                <a:buNone/>
              </a:pPr>
              <a:r>
                <a:rPr lang="tr-TR" sz="1335">
                  <a:solidFill>
                    <a:srgbClr val="7F7F7F"/>
                  </a:solidFill>
                  <a:latin typeface="Cambria"/>
                  <a:ea typeface="Cambria"/>
                  <a:cs typeface="Cambria"/>
                  <a:sym typeface="Cambria"/>
                </a:rPr>
                <a:t>Show and explain your  web, app or software  projects using these  gadget templates</a:t>
              </a:r>
              <a:endParaRPr b="0" i="0" sz="1335" u="none" cap="none" strike="noStrike">
                <a:solidFill>
                  <a:srgbClr val="7F7F7F"/>
                </a:solidFill>
                <a:latin typeface="Cambria"/>
                <a:ea typeface="Cambria"/>
                <a:cs typeface="Cambria"/>
                <a:sym typeface="Cambria"/>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37"/>
                                        </p:tgtEl>
                                        <p:attrNameLst>
                                          <p:attrName>style.visibility</p:attrName>
                                        </p:attrNameLst>
                                      </p:cBhvr>
                                      <p:to>
                                        <p:strVal val="visible"/>
                                      </p:to>
                                    </p:set>
                                    <p:animEffect filter="fade" transition="in">
                                      <p:cBhvr>
                                        <p:cTn dur="500"/>
                                        <p:tgtEl>
                                          <p:spTgt spid="237"/>
                                        </p:tgtEl>
                                      </p:cBhvr>
                                    </p:animEffect>
                                  </p:childTnLst>
                                </p:cTn>
                              </p:par>
                              <p:par>
                                <p:cTn fill="hold" nodeType="withEffect" presetClass="entr" presetID="10" presetSubtype="0">
                                  <p:stCondLst>
                                    <p:cond delay="0"/>
                                  </p:stCondLst>
                                  <p:childTnLst>
                                    <p:set>
                                      <p:cBhvr>
                                        <p:cTn dur="1" fill="hold">
                                          <p:stCondLst>
                                            <p:cond delay="0"/>
                                          </p:stCondLst>
                                        </p:cTn>
                                        <p:tgtEl>
                                          <p:spTgt spid="238"/>
                                        </p:tgtEl>
                                        <p:attrNameLst>
                                          <p:attrName>style.visibility</p:attrName>
                                        </p:attrNameLst>
                                      </p:cBhvr>
                                      <p:to>
                                        <p:strVal val="visible"/>
                                      </p:to>
                                    </p:set>
                                    <p:animEffect filter="fade" transition="in">
                                      <p:cBhvr>
                                        <p:cTn dur="500"/>
                                        <p:tgtEl>
                                          <p:spTgt spid="238"/>
                                        </p:tgtEl>
                                      </p:cBhvr>
                                    </p:animEffect>
                                  </p:childTnLst>
                                </p:cTn>
                              </p:par>
                              <p:par>
                                <p:cTn fill="hold" nodeType="withEffect" presetClass="entr" presetID="2" presetSubtype="8">
                                  <p:stCondLst>
                                    <p:cond delay="500"/>
                                  </p:stCondLst>
                                  <p:childTnLst>
                                    <p:set>
                                      <p:cBhvr>
                                        <p:cTn dur="1" fill="hold">
                                          <p:stCondLst>
                                            <p:cond delay="0"/>
                                          </p:stCondLst>
                                        </p:cTn>
                                        <p:tgtEl>
                                          <p:spTgt spid="250"/>
                                        </p:tgtEl>
                                        <p:attrNameLst>
                                          <p:attrName>style.visibility</p:attrName>
                                        </p:attrNameLst>
                                      </p:cBhvr>
                                      <p:to>
                                        <p:strVal val="visible"/>
                                      </p:to>
                                    </p:set>
                                    <p:anim calcmode="lin" valueType="num">
                                      <p:cBhvr additive="base">
                                        <p:cTn dur="500"/>
                                        <p:tgtEl>
                                          <p:spTgt spid="250"/>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1000"/>
                                  </p:stCondLst>
                                  <p:childTnLst>
                                    <p:set>
                                      <p:cBhvr>
                                        <p:cTn dur="1" fill="hold">
                                          <p:stCondLst>
                                            <p:cond delay="0"/>
                                          </p:stCondLst>
                                        </p:cTn>
                                        <p:tgtEl>
                                          <p:spTgt spid="241"/>
                                        </p:tgtEl>
                                        <p:attrNameLst>
                                          <p:attrName>style.visibility</p:attrName>
                                        </p:attrNameLst>
                                      </p:cBhvr>
                                      <p:to>
                                        <p:strVal val="visible"/>
                                      </p:to>
                                    </p:set>
                                    <p:animEffect filter="fade" transition="in">
                                      <p:cBhvr>
                                        <p:cTn dur="500"/>
                                        <p:tgtEl>
                                          <p:spTgt spid="241"/>
                                        </p:tgtEl>
                                      </p:cBhvr>
                                    </p:animEffect>
                                  </p:childTnLst>
                                </p:cTn>
                              </p:par>
                              <p:par>
                                <p:cTn fill="hold" nodeType="withEffect" presetClass="entr" presetID="2" presetSubtype="8">
                                  <p:stCondLst>
                                    <p:cond delay="1500"/>
                                  </p:stCondLst>
                                  <p:childTnLst>
                                    <p:set>
                                      <p:cBhvr>
                                        <p:cTn dur="1" fill="hold">
                                          <p:stCondLst>
                                            <p:cond delay="0"/>
                                          </p:stCondLst>
                                        </p:cTn>
                                        <p:tgtEl>
                                          <p:spTgt spid="253"/>
                                        </p:tgtEl>
                                        <p:attrNameLst>
                                          <p:attrName>style.visibility</p:attrName>
                                        </p:attrNameLst>
                                      </p:cBhvr>
                                      <p:to>
                                        <p:strVal val="visible"/>
                                      </p:to>
                                    </p:set>
                                    <p:anim calcmode="lin" valueType="num">
                                      <p:cBhvr additive="base">
                                        <p:cTn dur="500"/>
                                        <p:tgtEl>
                                          <p:spTgt spid="253"/>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2000"/>
                                  </p:stCondLst>
                                  <p:childTnLst>
                                    <p:set>
                                      <p:cBhvr>
                                        <p:cTn dur="1" fill="hold">
                                          <p:stCondLst>
                                            <p:cond delay="0"/>
                                          </p:stCondLst>
                                        </p:cTn>
                                        <p:tgtEl>
                                          <p:spTgt spid="244"/>
                                        </p:tgtEl>
                                        <p:attrNameLst>
                                          <p:attrName>style.visibility</p:attrName>
                                        </p:attrNameLst>
                                      </p:cBhvr>
                                      <p:to>
                                        <p:strVal val="visible"/>
                                      </p:to>
                                    </p:set>
                                    <p:animEffect filter="fade" transition="in">
                                      <p:cBhvr>
                                        <p:cTn dur="500"/>
                                        <p:tgtEl>
                                          <p:spTgt spid="244"/>
                                        </p:tgtEl>
                                      </p:cBhvr>
                                    </p:animEffect>
                                  </p:childTnLst>
                                </p:cTn>
                              </p:par>
                              <p:par>
                                <p:cTn fill="hold" nodeType="withEffect" presetClass="entr" presetID="2" presetSubtype="8">
                                  <p:stCondLst>
                                    <p:cond delay="2500"/>
                                  </p:stCondLst>
                                  <p:childTnLst>
                                    <p:set>
                                      <p:cBhvr>
                                        <p:cTn dur="1" fill="hold">
                                          <p:stCondLst>
                                            <p:cond delay="0"/>
                                          </p:stCondLst>
                                        </p:cTn>
                                        <p:tgtEl>
                                          <p:spTgt spid="256"/>
                                        </p:tgtEl>
                                        <p:attrNameLst>
                                          <p:attrName>style.visibility</p:attrName>
                                        </p:attrNameLst>
                                      </p:cBhvr>
                                      <p:to>
                                        <p:strVal val="visible"/>
                                      </p:to>
                                    </p:set>
                                    <p:anim calcmode="lin" valueType="num">
                                      <p:cBhvr additive="base">
                                        <p:cTn dur="500"/>
                                        <p:tgtEl>
                                          <p:spTgt spid="256"/>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3000"/>
                                  </p:stCondLst>
                                  <p:childTnLst>
                                    <p:set>
                                      <p:cBhvr>
                                        <p:cTn dur="1" fill="hold">
                                          <p:stCondLst>
                                            <p:cond delay="0"/>
                                          </p:stCondLst>
                                        </p:cTn>
                                        <p:tgtEl>
                                          <p:spTgt spid="247"/>
                                        </p:tgtEl>
                                        <p:attrNameLst>
                                          <p:attrName>style.visibility</p:attrName>
                                        </p:attrNameLst>
                                      </p:cBhvr>
                                      <p:to>
                                        <p:strVal val="visible"/>
                                      </p:to>
                                    </p:set>
                                    <p:animEffect filter="fade" transition="in">
                                      <p:cBhvr>
                                        <p:cTn dur="500"/>
                                        <p:tgtEl>
                                          <p:spTgt spid="247"/>
                                        </p:tgtEl>
                                      </p:cBhvr>
                                    </p:animEffect>
                                  </p:childTnLst>
                                </p:cTn>
                              </p:par>
                              <p:par>
                                <p:cTn fill="hold" nodeType="withEffect" presetClass="entr" presetID="2" presetSubtype="8">
                                  <p:stCondLst>
                                    <p:cond delay="3500"/>
                                  </p:stCondLst>
                                  <p:childTnLst>
                                    <p:set>
                                      <p:cBhvr>
                                        <p:cTn dur="1" fill="hold">
                                          <p:stCondLst>
                                            <p:cond delay="0"/>
                                          </p:stCondLst>
                                        </p:cTn>
                                        <p:tgtEl>
                                          <p:spTgt spid="259"/>
                                        </p:tgtEl>
                                        <p:attrNameLst>
                                          <p:attrName>style.visibility</p:attrName>
                                        </p:attrNameLst>
                                      </p:cBhvr>
                                      <p:to>
                                        <p:strVal val="visible"/>
                                      </p:to>
                                    </p:set>
                                    <p:anim calcmode="lin" valueType="num">
                                      <p:cBhvr additive="base">
                                        <p:cTn dur="500"/>
                                        <p:tgtEl>
                                          <p:spTgt spid="259"/>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grpSp>
        <p:nvGrpSpPr>
          <p:cNvPr id="266" name="Google Shape;266;p18"/>
          <p:cNvGrpSpPr/>
          <p:nvPr/>
        </p:nvGrpSpPr>
        <p:grpSpPr>
          <a:xfrm>
            <a:off x="3876590" y="1698250"/>
            <a:ext cx="4077744" cy="4066941"/>
            <a:chOff x="2907008" y="1273349"/>
            <a:chExt cx="3059104" cy="3051001"/>
          </a:xfrm>
        </p:grpSpPr>
        <p:sp>
          <p:nvSpPr>
            <p:cNvPr id="267" name="Google Shape;267;p18"/>
            <p:cNvSpPr/>
            <p:nvPr/>
          </p:nvSpPr>
          <p:spPr>
            <a:xfrm>
              <a:off x="5114192" y="1273349"/>
              <a:ext cx="850769" cy="849874"/>
            </a:xfrm>
            <a:custGeom>
              <a:rect b="b" l="l" r="r" t="t"/>
              <a:pathLst>
                <a:path extrusionOk="0" h="800" w="800">
                  <a:moveTo>
                    <a:pt x="800" y="800"/>
                  </a:moveTo>
                  <a:cubicBezTo>
                    <a:pt x="0" y="800"/>
                    <a:pt x="0" y="800"/>
                    <a:pt x="0" y="800"/>
                  </a:cubicBezTo>
                  <a:cubicBezTo>
                    <a:pt x="0" y="0"/>
                    <a:pt x="0" y="0"/>
                    <a:pt x="0" y="0"/>
                  </a:cubicBezTo>
                  <a:cubicBezTo>
                    <a:pt x="441" y="0"/>
                    <a:pt x="800" y="358"/>
                    <a:pt x="800" y="800"/>
                  </a:cubicBezTo>
                  <a:close/>
                </a:path>
              </a:pathLst>
            </a:custGeom>
            <a:gradFill>
              <a:gsLst>
                <a:gs pos="0">
                  <a:srgbClr val="ACC7D0"/>
                </a:gs>
                <a:gs pos="50000">
                  <a:srgbClr val="92B5C2"/>
                </a:gs>
                <a:gs pos="100000">
                  <a:srgbClr val="92B5C2"/>
                </a:gs>
              </a:gsLst>
              <a:lin ang="18900000" scaled="0"/>
            </a:gra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sp>
          <p:nvSpPr>
            <p:cNvPr id="268" name="Google Shape;268;p18"/>
            <p:cNvSpPr/>
            <p:nvPr/>
          </p:nvSpPr>
          <p:spPr>
            <a:xfrm>
              <a:off x="4300373" y="3473578"/>
              <a:ext cx="850769" cy="850770"/>
            </a:xfrm>
            <a:custGeom>
              <a:rect b="b" l="l" r="r" t="t"/>
              <a:pathLst>
                <a:path extrusionOk="0" h="800" w="800">
                  <a:moveTo>
                    <a:pt x="800" y="800"/>
                  </a:moveTo>
                  <a:cubicBezTo>
                    <a:pt x="358" y="800"/>
                    <a:pt x="0" y="441"/>
                    <a:pt x="0" y="0"/>
                  </a:cubicBezTo>
                  <a:cubicBezTo>
                    <a:pt x="800" y="0"/>
                    <a:pt x="800" y="0"/>
                    <a:pt x="800" y="0"/>
                  </a:cubicBezTo>
                  <a:lnTo>
                    <a:pt x="800" y="800"/>
                  </a:lnTo>
                  <a:close/>
                </a:path>
              </a:pathLst>
            </a:custGeom>
            <a:gradFill>
              <a:gsLst>
                <a:gs pos="0">
                  <a:srgbClr val="78AF74"/>
                </a:gs>
                <a:gs pos="50000">
                  <a:srgbClr val="78AF74"/>
                </a:gs>
                <a:gs pos="100000">
                  <a:srgbClr val="98C295"/>
                </a:gs>
              </a:gsLst>
              <a:lin ang="18900000" scaled="0"/>
            </a:gra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sp>
          <p:nvSpPr>
            <p:cNvPr id="269" name="Google Shape;269;p18"/>
            <p:cNvSpPr/>
            <p:nvPr/>
          </p:nvSpPr>
          <p:spPr>
            <a:xfrm rot="-5400000">
              <a:off x="5105797" y="3473580"/>
              <a:ext cx="850770" cy="850769"/>
            </a:xfrm>
            <a:custGeom>
              <a:rect b="b" l="l" r="r" t="t"/>
              <a:pathLst>
                <a:path extrusionOk="0" h="800" w="800">
                  <a:moveTo>
                    <a:pt x="800" y="800"/>
                  </a:moveTo>
                  <a:cubicBezTo>
                    <a:pt x="358" y="800"/>
                    <a:pt x="0" y="441"/>
                    <a:pt x="0" y="0"/>
                  </a:cubicBezTo>
                  <a:cubicBezTo>
                    <a:pt x="800" y="0"/>
                    <a:pt x="800" y="0"/>
                    <a:pt x="800" y="0"/>
                  </a:cubicBezTo>
                  <a:lnTo>
                    <a:pt x="800" y="800"/>
                  </a:lnTo>
                  <a:close/>
                </a:path>
              </a:pathLst>
            </a:custGeom>
            <a:gradFill>
              <a:gsLst>
                <a:gs pos="0">
                  <a:srgbClr val="F9FAFB"/>
                </a:gs>
                <a:gs pos="100000">
                  <a:srgbClr val="FFFFFF"/>
                </a:gs>
              </a:gsLst>
              <a:lin ang="8100000" scaled="0"/>
            </a:gradFill>
            <a:ln>
              <a:noFill/>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270" name="Google Shape;270;p18"/>
            <p:cNvSpPr/>
            <p:nvPr/>
          </p:nvSpPr>
          <p:spPr>
            <a:xfrm rot="5400000">
              <a:off x="2995285" y="1303973"/>
              <a:ext cx="850770" cy="850769"/>
            </a:xfrm>
            <a:custGeom>
              <a:rect b="b" l="l" r="r" t="t"/>
              <a:pathLst>
                <a:path extrusionOk="0" h="800" w="800">
                  <a:moveTo>
                    <a:pt x="800" y="800"/>
                  </a:moveTo>
                  <a:cubicBezTo>
                    <a:pt x="358" y="800"/>
                    <a:pt x="0" y="441"/>
                    <a:pt x="0" y="0"/>
                  </a:cubicBezTo>
                  <a:cubicBezTo>
                    <a:pt x="800" y="0"/>
                    <a:pt x="800" y="0"/>
                    <a:pt x="800" y="0"/>
                  </a:cubicBezTo>
                  <a:lnTo>
                    <a:pt x="800" y="800"/>
                  </a:lnTo>
                  <a:close/>
                </a:path>
              </a:pathLst>
            </a:custGeom>
            <a:gradFill>
              <a:gsLst>
                <a:gs pos="0">
                  <a:srgbClr val="FFFFFF"/>
                </a:gs>
                <a:gs pos="100000">
                  <a:srgbClr val="FFFFFF"/>
                </a:gs>
              </a:gsLst>
              <a:lin ang="8100000" scaled="0"/>
            </a:gradFill>
            <a:ln>
              <a:noFill/>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271" name="Google Shape;271;p18"/>
            <p:cNvSpPr/>
            <p:nvPr/>
          </p:nvSpPr>
          <p:spPr>
            <a:xfrm>
              <a:off x="3839605" y="1302428"/>
              <a:ext cx="850769" cy="849874"/>
            </a:xfrm>
            <a:custGeom>
              <a:rect b="b" l="l" r="r" t="t"/>
              <a:pathLst>
                <a:path extrusionOk="0" h="800" w="800">
                  <a:moveTo>
                    <a:pt x="800" y="800"/>
                  </a:moveTo>
                  <a:cubicBezTo>
                    <a:pt x="0" y="800"/>
                    <a:pt x="0" y="800"/>
                    <a:pt x="0" y="800"/>
                  </a:cubicBezTo>
                  <a:cubicBezTo>
                    <a:pt x="0" y="0"/>
                    <a:pt x="0" y="0"/>
                    <a:pt x="0" y="0"/>
                  </a:cubicBezTo>
                  <a:cubicBezTo>
                    <a:pt x="441" y="0"/>
                    <a:pt x="800" y="358"/>
                    <a:pt x="800" y="800"/>
                  </a:cubicBezTo>
                  <a:close/>
                </a:path>
              </a:pathLst>
            </a:custGeom>
            <a:gradFill>
              <a:gsLst>
                <a:gs pos="0">
                  <a:srgbClr val="98C295"/>
                </a:gs>
                <a:gs pos="50000">
                  <a:srgbClr val="78AF74"/>
                </a:gs>
                <a:gs pos="100000">
                  <a:srgbClr val="78AF74"/>
                </a:gs>
              </a:gsLst>
              <a:lin ang="18900000" scaled="0"/>
            </a:gra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sp>
          <p:nvSpPr>
            <p:cNvPr id="272" name="Google Shape;272;p18"/>
            <p:cNvSpPr/>
            <p:nvPr/>
          </p:nvSpPr>
          <p:spPr>
            <a:xfrm>
              <a:off x="2993069" y="2138774"/>
              <a:ext cx="850769" cy="850770"/>
            </a:xfrm>
            <a:custGeom>
              <a:rect b="b" l="l" r="r" t="t"/>
              <a:pathLst>
                <a:path extrusionOk="0" h="800" w="800">
                  <a:moveTo>
                    <a:pt x="800" y="800"/>
                  </a:moveTo>
                  <a:cubicBezTo>
                    <a:pt x="358" y="800"/>
                    <a:pt x="0" y="441"/>
                    <a:pt x="0" y="0"/>
                  </a:cubicBezTo>
                  <a:cubicBezTo>
                    <a:pt x="800" y="0"/>
                    <a:pt x="800" y="0"/>
                    <a:pt x="800" y="0"/>
                  </a:cubicBezTo>
                  <a:lnTo>
                    <a:pt x="800" y="800"/>
                  </a:lnTo>
                  <a:close/>
                </a:path>
              </a:pathLst>
            </a:custGeom>
            <a:gradFill>
              <a:gsLst>
                <a:gs pos="0">
                  <a:srgbClr val="78AF74"/>
                </a:gs>
                <a:gs pos="50000">
                  <a:srgbClr val="78AF74"/>
                </a:gs>
                <a:gs pos="100000">
                  <a:srgbClr val="98C295"/>
                </a:gs>
              </a:gsLst>
              <a:lin ang="18900000" scaled="0"/>
            </a:gra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sp>
          <p:nvSpPr>
            <p:cNvPr id="273" name="Google Shape;273;p18"/>
            <p:cNvSpPr/>
            <p:nvPr/>
          </p:nvSpPr>
          <p:spPr>
            <a:xfrm>
              <a:off x="4268987" y="2103655"/>
              <a:ext cx="850769" cy="850770"/>
            </a:xfrm>
            <a:custGeom>
              <a:rect b="b" l="l" r="r" t="t"/>
              <a:pathLst>
                <a:path extrusionOk="0" h="800" w="800">
                  <a:moveTo>
                    <a:pt x="800" y="800"/>
                  </a:moveTo>
                  <a:cubicBezTo>
                    <a:pt x="358" y="800"/>
                    <a:pt x="0" y="441"/>
                    <a:pt x="0" y="0"/>
                  </a:cubicBezTo>
                  <a:cubicBezTo>
                    <a:pt x="800" y="0"/>
                    <a:pt x="800" y="0"/>
                    <a:pt x="800" y="0"/>
                  </a:cubicBezTo>
                  <a:lnTo>
                    <a:pt x="800" y="800"/>
                  </a:lnTo>
                  <a:close/>
                </a:path>
              </a:pathLst>
            </a:custGeom>
            <a:gradFill>
              <a:gsLst>
                <a:gs pos="0">
                  <a:srgbClr val="92B5C2"/>
                </a:gs>
                <a:gs pos="50000">
                  <a:srgbClr val="92B5C2"/>
                </a:gs>
                <a:gs pos="100000">
                  <a:srgbClr val="ACC7D0"/>
                </a:gs>
              </a:gsLst>
              <a:lin ang="18900000" scaled="0"/>
            </a:gra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sp>
          <p:nvSpPr>
            <p:cNvPr id="274" name="Google Shape;274;p18"/>
            <p:cNvSpPr/>
            <p:nvPr/>
          </p:nvSpPr>
          <p:spPr>
            <a:xfrm rot="-5400000">
              <a:off x="5115343" y="2101396"/>
              <a:ext cx="850770" cy="850769"/>
            </a:xfrm>
            <a:custGeom>
              <a:rect b="b" l="l" r="r" t="t"/>
              <a:pathLst>
                <a:path extrusionOk="0" h="800" w="800">
                  <a:moveTo>
                    <a:pt x="800" y="800"/>
                  </a:moveTo>
                  <a:cubicBezTo>
                    <a:pt x="358" y="800"/>
                    <a:pt x="0" y="441"/>
                    <a:pt x="0" y="0"/>
                  </a:cubicBezTo>
                  <a:cubicBezTo>
                    <a:pt x="800" y="0"/>
                    <a:pt x="800" y="0"/>
                    <a:pt x="800" y="0"/>
                  </a:cubicBezTo>
                  <a:lnTo>
                    <a:pt x="800" y="800"/>
                  </a:lnTo>
                  <a:close/>
                </a:path>
              </a:pathLst>
            </a:custGeom>
            <a:gradFill>
              <a:gsLst>
                <a:gs pos="0">
                  <a:srgbClr val="F9FAFB"/>
                </a:gs>
                <a:gs pos="100000">
                  <a:srgbClr val="FFFFFF"/>
                </a:gs>
              </a:gsLst>
              <a:lin ang="8100000" scaled="0"/>
            </a:gradFill>
            <a:ln>
              <a:noFill/>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275" name="Google Shape;275;p18"/>
            <p:cNvSpPr/>
            <p:nvPr/>
          </p:nvSpPr>
          <p:spPr>
            <a:xfrm>
              <a:off x="2907481" y="1277401"/>
              <a:ext cx="2206711" cy="2200437"/>
            </a:xfrm>
            <a:custGeom>
              <a:rect b="b" l="l" r="r" t="t"/>
              <a:pathLst>
                <a:path extrusionOk="0" h="2075" w="2081">
                  <a:moveTo>
                    <a:pt x="0" y="2075"/>
                  </a:moveTo>
                  <a:cubicBezTo>
                    <a:pt x="0" y="1863"/>
                    <a:pt x="83" y="1663"/>
                    <a:pt x="233" y="1513"/>
                  </a:cubicBezTo>
                  <a:cubicBezTo>
                    <a:pt x="384" y="1363"/>
                    <a:pt x="584" y="1280"/>
                    <a:pt x="797" y="1280"/>
                  </a:cubicBezTo>
                  <a:cubicBezTo>
                    <a:pt x="803" y="1280"/>
                    <a:pt x="803" y="1280"/>
                    <a:pt x="803" y="1280"/>
                  </a:cubicBezTo>
                  <a:cubicBezTo>
                    <a:pt x="836" y="1280"/>
                    <a:pt x="868" y="1276"/>
                    <a:pt x="900" y="1270"/>
                  </a:cubicBezTo>
                  <a:cubicBezTo>
                    <a:pt x="1119" y="1224"/>
                    <a:pt x="1281" y="1027"/>
                    <a:pt x="1285" y="801"/>
                  </a:cubicBezTo>
                  <a:cubicBezTo>
                    <a:pt x="1285" y="800"/>
                    <a:pt x="1285" y="800"/>
                    <a:pt x="1285" y="800"/>
                  </a:cubicBezTo>
                  <a:cubicBezTo>
                    <a:pt x="1285" y="800"/>
                    <a:pt x="1285" y="800"/>
                    <a:pt x="1285" y="800"/>
                  </a:cubicBezTo>
                  <a:cubicBezTo>
                    <a:pt x="1285" y="798"/>
                    <a:pt x="1285" y="798"/>
                    <a:pt x="1285" y="798"/>
                  </a:cubicBezTo>
                  <a:cubicBezTo>
                    <a:pt x="1285" y="796"/>
                    <a:pt x="1285" y="796"/>
                    <a:pt x="1285" y="796"/>
                  </a:cubicBezTo>
                  <a:cubicBezTo>
                    <a:pt x="1285" y="796"/>
                    <a:pt x="1285" y="796"/>
                    <a:pt x="1285" y="796"/>
                  </a:cubicBezTo>
                  <a:cubicBezTo>
                    <a:pt x="1286" y="357"/>
                    <a:pt x="1643" y="1"/>
                    <a:pt x="2081" y="0"/>
                  </a:cubicBezTo>
                  <a:cubicBezTo>
                    <a:pt x="2081" y="310"/>
                    <a:pt x="2081" y="310"/>
                    <a:pt x="2081" y="310"/>
                  </a:cubicBezTo>
                  <a:cubicBezTo>
                    <a:pt x="1816" y="311"/>
                    <a:pt x="1601" y="527"/>
                    <a:pt x="1601" y="792"/>
                  </a:cubicBezTo>
                  <a:cubicBezTo>
                    <a:pt x="1601" y="793"/>
                    <a:pt x="1601" y="794"/>
                    <a:pt x="1601" y="796"/>
                  </a:cubicBezTo>
                  <a:cubicBezTo>
                    <a:pt x="1601" y="799"/>
                    <a:pt x="1601" y="799"/>
                    <a:pt x="1601" y="799"/>
                  </a:cubicBezTo>
                  <a:cubicBezTo>
                    <a:pt x="1601" y="799"/>
                    <a:pt x="1601" y="799"/>
                    <a:pt x="1601" y="799"/>
                  </a:cubicBezTo>
                  <a:cubicBezTo>
                    <a:pt x="1601" y="1009"/>
                    <a:pt x="1520" y="1206"/>
                    <a:pt x="1374" y="1355"/>
                  </a:cubicBezTo>
                  <a:cubicBezTo>
                    <a:pt x="1227" y="1505"/>
                    <a:pt x="1032" y="1590"/>
                    <a:pt x="822" y="1595"/>
                  </a:cubicBezTo>
                  <a:cubicBezTo>
                    <a:pt x="814" y="1595"/>
                    <a:pt x="807" y="1596"/>
                    <a:pt x="800" y="1596"/>
                  </a:cubicBezTo>
                  <a:cubicBezTo>
                    <a:pt x="800" y="1596"/>
                    <a:pt x="800" y="1596"/>
                    <a:pt x="800" y="1596"/>
                  </a:cubicBezTo>
                  <a:cubicBezTo>
                    <a:pt x="798" y="1595"/>
                    <a:pt x="798" y="1595"/>
                    <a:pt x="798" y="1595"/>
                  </a:cubicBezTo>
                  <a:cubicBezTo>
                    <a:pt x="670" y="1597"/>
                    <a:pt x="551" y="1647"/>
                    <a:pt x="461" y="1738"/>
                  </a:cubicBezTo>
                  <a:cubicBezTo>
                    <a:pt x="371" y="1829"/>
                    <a:pt x="322" y="1948"/>
                    <a:pt x="321" y="2075"/>
                  </a:cubicBezTo>
                  <a:lnTo>
                    <a:pt x="0" y="2075"/>
                  </a:lnTo>
                  <a:close/>
                </a:path>
              </a:pathLst>
            </a:custGeom>
            <a:gradFill>
              <a:gsLst>
                <a:gs pos="0">
                  <a:srgbClr val="FFFFFF"/>
                </a:gs>
                <a:gs pos="100000">
                  <a:srgbClr val="FFFFFF"/>
                </a:gs>
              </a:gsLst>
              <a:lin ang="2700000" scaled="0"/>
            </a:gradFill>
            <a:ln>
              <a:noFill/>
            </a:ln>
          </p:spPr>
          <p:txBody>
            <a:bodyPr anchorCtr="0" anchor="ctr" bIns="45700" lIns="91400" spcFirstLastPara="1" rIns="91400"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276" name="Google Shape;276;p18"/>
            <p:cNvSpPr/>
            <p:nvPr/>
          </p:nvSpPr>
          <p:spPr>
            <a:xfrm>
              <a:off x="5106379" y="2626503"/>
              <a:ext cx="850769" cy="849874"/>
            </a:xfrm>
            <a:custGeom>
              <a:rect b="b" l="l" r="r" t="t"/>
              <a:pathLst>
                <a:path extrusionOk="0" h="800" w="800">
                  <a:moveTo>
                    <a:pt x="800" y="800"/>
                  </a:moveTo>
                  <a:cubicBezTo>
                    <a:pt x="0" y="800"/>
                    <a:pt x="0" y="800"/>
                    <a:pt x="0" y="800"/>
                  </a:cubicBezTo>
                  <a:cubicBezTo>
                    <a:pt x="0" y="0"/>
                    <a:pt x="0" y="0"/>
                    <a:pt x="0" y="0"/>
                  </a:cubicBezTo>
                  <a:cubicBezTo>
                    <a:pt x="441" y="0"/>
                    <a:pt x="800" y="358"/>
                    <a:pt x="800" y="800"/>
                  </a:cubicBezTo>
                  <a:close/>
                </a:path>
              </a:pathLst>
            </a:custGeom>
            <a:gradFill>
              <a:gsLst>
                <a:gs pos="0">
                  <a:srgbClr val="98C295"/>
                </a:gs>
                <a:gs pos="50000">
                  <a:srgbClr val="78AF74"/>
                </a:gs>
                <a:gs pos="100000">
                  <a:srgbClr val="78AF74"/>
                </a:gs>
              </a:gsLst>
              <a:lin ang="18900000" scaled="0"/>
            </a:gra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grpSp>
          <p:nvGrpSpPr>
            <p:cNvPr id="277" name="Google Shape;277;p18"/>
            <p:cNvGrpSpPr/>
            <p:nvPr/>
          </p:nvGrpSpPr>
          <p:grpSpPr>
            <a:xfrm>
              <a:off x="3258191" y="1613118"/>
              <a:ext cx="1052232" cy="1052234"/>
              <a:chOff x="7221558" y="1631354"/>
              <a:chExt cx="3672000" cy="3672000"/>
            </a:xfrm>
          </p:grpSpPr>
          <p:sp>
            <p:nvSpPr>
              <p:cNvPr id="278" name="Google Shape;278;p18"/>
              <p:cNvSpPr/>
              <p:nvPr/>
            </p:nvSpPr>
            <p:spPr>
              <a:xfrm>
                <a:off x="7279558" y="1689354"/>
                <a:ext cx="3556000" cy="3556000"/>
              </a:xfrm>
              <a:prstGeom prst="ellipse">
                <a:avLst/>
              </a:prstGeom>
              <a:gradFill>
                <a:gsLst>
                  <a:gs pos="0">
                    <a:srgbClr val="FFFFFF"/>
                  </a:gs>
                  <a:gs pos="29000">
                    <a:srgbClr val="FFFFFF"/>
                  </a:gs>
                  <a:gs pos="86000">
                    <a:srgbClr val="FFFFFF"/>
                  </a:gs>
                  <a:gs pos="100000">
                    <a:srgbClr val="FFFFFF"/>
                  </a:gs>
                </a:gsLst>
                <a:path path="circle">
                  <a:fillToRect b="100%" l="0%" r="100%" t="0%"/>
                </a:path>
                <a:tileRect b="0%" l="-100%" r="0%" t="-100%"/>
              </a:gradFill>
              <a:ln>
                <a:noFill/>
              </a:ln>
              <a:effectLst>
                <a:outerShdw blurRad="1143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279" name="Google Shape;279;p18"/>
              <p:cNvSpPr/>
              <p:nvPr/>
            </p:nvSpPr>
            <p:spPr>
              <a:xfrm>
                <a:off x="7221558" y="1631354"/>
                <a:ext cx="3672000" cy="3672000"/>
              </a:xfrm>
              <a:prstGeom prst="ellipse">
                <a:avLst/>
              </a:prstGeom>
              <a:gradFill>
                <a:gsLst>
                  <a:gs pos="0">
                    <a:srgbClr val="FFFFFF"/>
                  </a:gs>
                  <a:gs pos="100000">
                    <a:srgbClr val="FFFFFF"/>
                  </a:gs>
                </a:gsLst>
                <a:path path="circle">
                  <a:fillToRect b="100%" l="0%" r="100%" t="0%"/>
                </a:path>
                <a:tileRect b="0%" l="-100%" r="0%" t="-100%"/>
              </a:gradFill>
              <a:ln>
                <a:noFill/>
              </a:ln>
              <a:effectLst>
                <a:outerShdw blurRad="1143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grpSp>
        <p:sp>
          <p:nvSpPr>
            <p:cNvPr id="280" name="Google Shape;280;p18"/>
            <p:cNvSpPr txBox="1"/>
            <p:nvPr/>
          </p:nvSpPr>
          <p:spPr>
            <a:xfrm>
              <a:off x="3633980" y="1921517"/>
              <a:ext cx="363626" cy="307761"/>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78AF74"/>
                </a:buClr>
                <a:buSzPts val="2665"/>
                <a:buFont typeface="Cambria"/>
                <a:buNone/>
              </a:pPr>
              <a:r>
                <a:rPr b="0" i="0" lang="tr-TR" sz="2665" u="none" cap="none" strike="noStrike">
                  <a:solidFill>
                    <a:srgbClr val="78AF74"/>
                  </a:solidFill>
                  <a:latin typeface="Cambria"/>
                  <a:ea typeface="Cambria"/>
                  <a:cs typeface="Cambria"/>
                  <a:sym typeface="Cambria"/>
                </a:rPr>
                <a:t>01</a:t>
              </a:r>
              <a:endParaRPr b="0" i="0" sz="2665" u="none" cap="none" strike="noStrike">
                <a:solidFill>
                  <a:srgbClr val="78AF74"/>
                </a:solidFill>
                <a:latin typeface="Cambria"/>
                <a:ea typeface="Cambria"/>
                <a:cs typeface="Cambria"/>
                <a:sym typeface="Cambria"/>
              </a:endParaRPr>
            </a:p>
          </p:txBody>
        </p:sp>
        <p:sp>
          <p:nvSpPr>
            <p:cNvPr id="281" name="Google Shape;281;p18"/>
            <p:cNvSpPr/>
            <p:nvPr/>
          </p:nvSpPr>
          <p:spPr>
            <a:xfrm>
              <a:off x="3498088" y="2195046"/>
              <a:ext cx="540156" cy="207785"/>
            </a:xfrm>
            <a:prstGeom prst="rect">
              <a:avLst/>
            </a:prstGeom>
            <a:noFill/>
            <a:ln>
              <a:noFill/>
            </a:ln>
          </p:spPr>
          <p:txBody>
            <a:bodyPr anchorCtr="0" anchor="t" bIns="45700" lIns="91400" spcFirstLastPara="1" rIns="91400" wrap="square" tIns="45700">
              <a:noAutofit/>
            </a:bodyPr>
            <a:lstStyle/>
            <a:p>
              <a:pPr indent="0" lvl="0" marL="0" marR="0" rtl="0" algn="ctr">
                <a:lnSpc>
                  <a:spcPct val="100000"/>
                </a:lnSpc>
                <a:spcBef>
                  <a:spcPts val="0"/>
                </a:spcBef>
                <a:spcAft>
                  <a:spcPts val="0"/>
                </a:spcAft>
                <a:buClr>
                  <a:srgbClr val="78AF74"/>
                </a:buClr>
                <a:buSzPts val="1200"/>
                <a:buFont typeface="Cambria"/>
                <a:buNone/>
              </a:pPr>
              <a:r>
                <a:rPr b="0" i="0" lang="tr-TR" sz="1200" u="none" cap="none" strike="noStrike">
                  <a:solidFill>
                    <a:srgbClr val="78AF74"/>
                  </a:solidFill>
                  <a:latin typeface="Cambria"/>
                  <a:ea typeface="Cambria"/>
                  <a:cs typeface="Cambria"/>
                  <a:sym typeface="Cambria"/>
                </a:rPr>
                <a:t>OPTION</a:t>
              </a:r>
              <a:endParaRPr b="0" i="0" sz="1200" u="none" cap="none" strike="noStrike">
                <a:solidFill>
                  <a:srgbClr val="78AF74"/>
                </a:solidFill>
                <a:latin typeface="Cambria"/>
                <a:ea typeface="Cambria"/>
                <a:cs typeface="Cambria"/>
                <a:sym typeface="Cambria"/>
              </a:endParaRPr>
            </a:p>
          </p:txBody>
        </p:sp>
        <p:sp>
          <p:nvSpPr>
            <p:cNvPr id="282" name="Google Shape;282;p18"/>
            <p:cNvSpPr/>
            <p:nvPr/>
          </p:nvSpPr>
          <p:spPr>
            <a:xfrm>
              <a:off x="3753543" y="2803697"/>
              <a:ext cx="680124" cy="681131"/>
            </a:xfrm>
            <a:custGeom>
              <a:rect b="b" l="l" r="r" t="t"/>
              <a:pathLst>
                <a:path extrusionOk="0" h="998010" w="996535">
                  <a:moveTo>
                    <a:pt x="742809" y="0"/>
                  </a:moveTo>
                  <a:lnTo>
                    <a:pt x="792398" y="37023"/>
                  </a:lnTo>
                  <a:cubicBezTo>
                    <a:pt x="853992" y="87769"/>
                    <a:pt x="910640" y="144305"/>
                    <a:pt x="961497" y="205800"/>
                  </a:cubicBezTo>
                  <a:lnTo>
                    <a:pt x="996535" y="252553"/>
                  </a:lnTo>
                  <a:lnTo>
                    <a:pt x="968121" y="290519"/>
                  </a:lnTo>
                  <a:cubicBezTo>
                    <a:pt x="834633" y="487870"/>
                    <a:pt x="756449" y="725668"/>
                    <a:pt x="755866" y="981612"/>
                  </a:cubicBezTo>
                  <a:cubicBezTo>
                    <a:pt x="755866" y="981612"/>
                    <a:pt x="755866" y="981612"/>
                    <a:pt x="755866" y="984721"/>
                  </a:cubicBezTo>
                  <a:lnTo>
                    <a:pt x="754451" y="998010"/>
                  </a:lnTo>
                  <a:lnTo>
                    <a:pt x="668631" y="998010"/>
                  </a:lnTo>
                  <a:cubicBezTo>
                    <a:pt x="0" y="998010"/>
                    <a:pt x="0" y="998010"/>
                    <a:pt x="0" y="998010"/>
                  </a:cubicBezTo>
                  <a:cubicBezTo>
                    <a:pt x="0" y="686696"/>
                    <a:pt x="0" y="453211"/>
                    <a:pt x="0" y="278096"/>
                  </a:cubicBezTo>
                  <a:lnTo>
                    <a:pt x="0" y="241968"/>
                  </a:lnTo>
                  <a:lnTo>
                    <a:pt x="211" y="241945"/>
                  </a:lnTo>
                  <a:cubicBezTo>
                    <a:pt x="211" y="241945"/>
                    <a:pt x="211" y="241945"/>
                    <a:pt x="3318" y="243499"/>
                  </a:cubicBezTo>
                  <a:cubicBezTo>
                    <a:pt x="14194" y="243499"/>
                    <a:pt x="25070" y="241945"/>
                    <a:pt x="37500" y="241945"/>
                  </a:cubicBezTo>
                  <a:cubicBezTo>
                    <a:pt x="282214" y="236118"/>
                    <a:pt x="513818" y="160371"/>
                    <a:pt x="710682" y="24534"/>
                  </a:cubicBezTo>
                  <a:lnTo>
                    <a:pt x="742809" y="0"/>
                  </a:lnTo>
                  <a:close/>
                </a:path>
              </a:pathLst>
            </a:custGeom>
            <a:gradFill>
              <a:gsLst>
                <a:gs pos="0">
                  <a:srgbClr val="ACC7D0"/>
                </a:gs>
                <a:gs pos="50000">
                  <a:srgbClr val="92B5C2"/>
                </a:gs>
                <a:gs pos="100000">
                  <a:srgbClr val="92B5C2"/>
                </a:gs>
              </a:gsLst>
              <a:lin ang="18900000" scaled="0"/>
            </a:gra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grpSp>
          <p:nvGrpSpPr>
            <p:cNvPr id="283" name="Google Shape;283;p18"/>
            <p:cNvGrpSpPr/>
            <p:nvPr/>
          </p:nvGrpSpPr>
          <p:grpSpPr>
            <a:xfrm>
              <a:off x="4575978" y="2940985"/>
              <a:ext cx="1052232" cy="1052234"/>
              <a:chOff x="7221558" y="1631354"/>
              <a:chExt cx="3672000" cy="3672000"/>
            </a:xfrm>
          </p:grpSpPr>
          <p:sp>
            <p:nvSpPr>
              <p:cNvPr id="284" name="Google Shape;284;p18"/>
              <p:cNvSpPr/>
              <p:nvPr/>
            </p:nvSpPr>
            <p:spPr>
              <a:xfrm>
                <a:off x="7279558" y="1689354"/>
                <a:ext cx="3556000" cy="3556000"/>
              </a:xfrm>
              <a:prstGeom prst="ellipse">
                <a:avLst/>
              </a:prstGeom>
              <a:gradFill>
                <a:gsLst>
                  <a:gs pos="0">
                    <a:srgbClr val="FFFFFF"/>
                  </a:gs>
                  <a:gs pos="29000">
                    <a:srgbClr val="FFFFFF"/>
                  </a:gs>
                  <a:gs pos="86000">
                    <a:srgbClr val="FFFFFF"/>
                  </a:gs>
                  <a:gs pos="100000">
                    <a:srgbClr val="FFFFFF"/>
                  </a:gs>
                </a:gsLst>
                <a:path path="circle">
                  <a:fillToRect b="100%" l="0%" r="100%" t="0%"/>
                </a:path>
                <a:tileRect b="0%" l="-100%" r="0%" t="-100%"/>
              </a:gradFill>
              <a:ln>
                <a:noFill/>
              </a:ln>
              <a:effectLst>
                <a:outerShdw blurRad="1143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285" name="Google Shape;285;p18"/>
              <p:cNvSpPr/>
              <p:nvPr/>
            </p:nvSpPr>
            <p:spPr>
              <a:xfrm>
                <a:off x="7221558" y="1631354"/>
                <a:ext cx="3672000" cy="3672000"/>
              </a:xfrm>
              <a:prstGeom prst="ellipse">
                <a:avLst/>
              </a:prstGeom>
              <a:gradFill>
                <a:gsLst>
                  <a:gs pos="0">
                    <a:srgbClr val="FFFFFF"/>
                  </a:gs>
                  <a:gs pos="100000">
                    <a:srgbClr val="FFFFFF"/>
                  </a:gs>
                </a:gsLst>
                <a:path path="circle">
                  <a:fillToRect b="100%" l="0%" r="100%" t="0%"/>
                </a:path>
                <a:tileRect b="0%" l="-100%" r="0%" t="-100%"/>
              </a:gradFill>
              <a:ln>
                <a:noFill/>
              </a:ln>
              <a:effectLst>
                <a:outerShdw blurRad="1143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grpSp>
        <p:sp>
          <p:nvSpPr>
            <p:cNvPr id="286" name="Google Shape;286;p18"/>
            <p:cNvSpPr/>
            <p:nvPr/>
          </p:nvSpPr>
          <p:spPr>
            <a:xfrm>
              <a:off x="4834487" y="3554997"/>
              <a:ext cx="540156" cy="207785"/>
            </a:xfrm>
            <a:prstGeom prst="rect">
              <a:avLst/>
            </a:prstGeom>
            <a:noFill/>
            <a:ln>
              <a:noFill/>
            </a:ln>
          </p:spPr>
          <p:txBody>
            <a:bodyPr anchorCtr="0" anchor="t" bIns="45700" lIns="91400" spcFirstLastPara="1" rIns="91400" wrap="square" tIns="45700">
              <a:noAutofit/>
            </a:bodyPr>
            <a:lstStyle/>
            <a:p>
              <a:pPr indent="0" lvl="0" marL="0" marR="0" rtl="0" algn="ctr">
                <a:lnSpc>
                  <a:spcPct val="100000"/>
                </a:lnSpc>
                <a:spcBef>
                  <a:spcPts val="0"/>
                </a:spcBef>
                <a:spcAft>
                  <a:spcPts val="0"/>
                </a:spcAft>
                <a:buClr>
                  <a:srgbClr val="78AF74"/>
                </a:buClr>
                <a:buSzPts val="1200"/>
                <a:buFont typeface="Cambria"/>
                <a:buNone/>
              </a:pPr>
              <a:r>
                <a:rPr b="0" i="0" lang="tr-TR" sz="1200" u="none" cap="none" strike="noStrike">
                  <a:solidFill>
                    <a:srgbClr val="78AF74"/>
                  </a:solidFill>
                  <a:latin typeface="Cambria"/>
                  <a:ea typeface="Cambria"/>
                  <a:cs typeface="Cambria"/>
                  <a:sym typeface="Cambria"/>
                </a:rPr>
                <a:t>OPTION</a:t>
              </a:r>
              <a:endParaRPr b="0" i="0" sz="1200" u="none" cap="none" strike="noStrike">
                <a:solidFill>
                  <a:srgbClr val="78AF74"/>
                </a:solidFill>
                <a:latin typeface="Cambria"/>
                <a:ea typeface="Cambria"/>
                <a:cs typeface="Cambria"/>
                <a:sym typeface="Cambria"/>
              </a:endParaRPr>
            </a:p>
          </p:txBody>
        </p:sp>
        <p:sp>
          <p:nvSpPr>
            <p:cNvPr id="287" name="Google Shape;287;p18"/>
            <p:cNvSpPr txBox="1"/>
            <p:nvPr/>
          </p:nvSpPr>
          <p:spPr>
            <a:xfrm>
              <a:off x="4947738" y="3281468"/>
              <a:ext cx="408903" cy="307761"/>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78AF74"/>
                </a:buClr>
                <a:buSzPts val="2665"/>
                <a:buFont typeface="Cambria"/>
                <a:buNone/>
              </a:pPr>
              <a:r>
                <a:rPr b="0" i="0" lang="tr-TR" sz="2665" u="none" cap="none" strike="noStrike">
                  <a:solidFill>
                    <a:srgbClr val="78AF74"/>
                  </a:solidFill>
                  <a:latin typeface="Cambria"/>
                  <a:ea typeface="Cambria"/>
                  <a:cs typeface="Cambria"/>
                  <a:sym typeface="Cambria"/>
                </a:rPr>
                <a:t>04</a:t>
              </a:r>
              <a:endParaRPr b="0" i="0" sz="2665" u="none" cap="none" strike="noStrike">
                <a:solidFill>
                  <a:srgbClr val="78AF74"/>
                </a:solidFill>
                <a:latin typeface="Cambria"/>
                <a:ea typeface="Cambria"/>
                <a:cs typeface="Cambria"/>
                <a:sym typeface="Cambria"/>
              </a:endParaRPr>
            </a:p>
          </p:txBody>
        </p:sp>
        <p:grpSp>
          <p:nvGrpSpPr>
            <p:cNvPr id="288" name="Google Shape;288;p18"/>
            <p:cNvGrpSpPr/>
            <p:nvPr/>
          </p:nvGrpSpPr>
          <p:grpSpPr>
            <a:xfrm>
              <a:off x="3753011" y="2629023"/>
              <a:ext cx="1353822" cy="1693472"/>
              <a:chOff x="5095290" y="3645833"/>
              <a:chExt cx="1983655" cy="2481316"/>
            </a:xfrm>
          </p:grpSpPr>
          <p:sp>
            <p:nvSpPr>
              <p:cNvPr id="289" name="Google Shape;289;p18"/>
              <p:cNvSpPr/>
              <p:nvPr/>
            </p:nvSpPr>
            <p:spPr>
              <a:xfrm>
                <a:off x="5095290" y="4899780"/>
                <a:ext cx="1236805" cy="1227369"/>
              </a:xfrm>
              <a:custGeom>
                <a:rect b="b" l="l" r="r" t="t"/>
                <a:pathLst>
                  <a:path extrusionOk="0" h="1227369" w="1236805">
                    <a:moveTo>
                      <a:pt x="744721" y="0"/>
                    </a:moveTo>
                    <a:lnTo>
                      <a:pt x="825374" y="0"/>
                    </a:lnTo>
                    <a:cubicBezTo>
                      <a:pt x="885024" y="0"/>
                      <a:pt x="948935" y="0"/>
                      <a:pt x="1017411" y="0"/>
                    </a:cubicBezTo>
                    <a:lnTo>
                      <a:pt x="1236805" y="0"/>
                    </a:lnTo>
                    <a:lnTo>
                      <a:pt x="1230687" y="115921"/>
                    </a:lnTo>
                    <a:cubicBezTo>
                      <a:pt x="1166110" y="738000"/>
                      <a:pt x="639753" y="1225911"/>
                      <a:pt x="0" y="1227369"/>
                    </a:cubicBezTo>
                    <a:lnTo>
                      <a:pt x="0" y="726753"/>
                    </a:lnTo>
                    <a:cubicBezTo>
                      <a:pt x="197415" y="726753"/>
                      <a:pt x="383949" y="649017"/>
                      <a:pt x="523850" y="510648"/>
                    </a:cubicBezTo>
                    <a:cubicBezTo>
                      <a:pt x="629941" y="405705"/>
                      <a:pt x="701057" y="274527"/>
                      <a:pt x="730640" y="132198"/>
                    </a:cubicBezTo>
                    <a:lnTo>
                      <a:pt x="744721" y="0"/>
                    </a:lnTo>
                    <a:close/>
                  </a:path>
                </a:pathLst>
              </a:custGeom>
              <a:gradFill>
                <a:gsLst>
                  <a:gs pos="0">
                    <a:srgbClr val="F9FAFB"/>
                  </a:gs>
                  <a:gs pos="100000">
                    <a:srgbClr val="FFFFFF"/>
                  </a:gs>
                </a:gsLst>
                <a:lin ang="27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290" name="Google Shape;290;p18"/>
              <p:cNvSpPr/>
              <p:nvPr/>
            </p:nvSpPr>
            <p:spPr>
              <a:xfrm>
                <a:off x="5840189" y="3645833"/>
                <a:ext cx="1238756" cy="1253947"/>
              </a:xfrm>
              <a:custGeom>
                <a:rect b="b" l="l" r="r" t="t"/>
                <a:pathLst>
                  <a:path extrusionOk="0" h="1253947" w="1238756">
                    <a:moveTo>
                      <a:pt x="1238756" y="0"/>
                    </a:moveTo>
                    <a:cubicBezTo>
                      <a:pt x="1238756" y="481960"/>
                      <a:pt x="1238756" y="481960"/>
                      <a:pt x="1238756" y="481960"/>
                    </a:cubicBezTo>
                    <a:cubicBezTo>
                      <a:pt x="826827" y="483515"/>
                      <a:pt x="492621" y="819332"/>
                      <a:pt x="492621" y="1231330"/>
                    </a:cubicBezTo>
                    <a:cubicBezTo>
                      <a:pt x="492621" y="1234439"/>
                      <a:pt x="492621" y="1235994"/>
                      <a:pt x="492621" y="1237549"/>
                    </a:cubicBezTo>
                    <a:cubicBezTo>
                      <a:pt x="492621" y="1243768"/>
                      <a:pt x="492621" y="1243768"/>
                      <a:pt x="492621" y="1243768"/>
                    </a:cubicBezTo>
                    <a:lnTo>
                      <a:pt x="492102" y="1253617"/>
                    </a:lnTo>
                    <a:lnTo>
                      <a:pt x="492084" y="1253947"/>
                    </a:lnTo>
                    <a:lnTo>
                      <a:pt x="272690" y="1253947"/>
                    </a:lnTo>
                    <a:cubicBezTo>
                      <a:pt x="204214" y="1253947"/>
                      <a:pt x="140303" y="1253947"/>
                      <a:pt x="80653" y="1253947"/>
                    </a:cubicBezTo>
                    <a:lnTo>
                      <a:pt x="0" y="1253947"/>
                    </a:lnTo>
                    <a:lnTo>
                      <a:pt x="1415" y="1240658"/>
                    </a:lnTo>
                    <a:cubicBezTo>
                      <a:pt x="1415" y="1237549"/>
                      <a:pt x="1415" y="1237549"/>
                      <a:pt x="1415" y="1237549"/>
                    </a:cubicBezTo>
                    <a:cubicBezTo>
                      <a:pt x="1998" y="981605"/>
                      <a:pt x="80182" y="743807"/>
                      <a:pt x="213670" y="546456"/>
                    </a:cubicBezTo>
                    <a:lnTo>
                      <a:pt x="242084" y="508490"/>
                    </a:lnTo>
                    <a:lnTo>
                      <a:pt x="284919" y="451254"/>
                    </a:lnTo>
                    <a:cubicBezTo>
                      <a:pt x="511875" y="176381"/>
                      <a:pt x="854905" y="875"/>
                      <a:pt x="1238756" y="0"/>
                    </a:cubicBezTo>
                    <a:close/>
                  </a:path>
                </a:pathLst>
              </a:custGeom>
              <a:gradFill>
                <a:gsLst>
                  <a:gs pos="0">
                    <a:srgbClr val="F9FAFB"/>
                  </a:gs>
                  <a:gs pos="100000">
                    <a:srgbClr val="FFFFFF"/>
                  </a:gs>
                </a:gsLst>
                <a:lin ang="132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291" name="Google Shape;291;p18"/>
              <p:cNvSpPr/>
              <p:nvPr/>
            </p:nvSpPr>
            <p:spPr>
              <a:xfrm rot="701282">
                <a:off x="5871533" y="4466725"/>
                <a:ext cx="474869" cy="820979"/>
              </a:xfrm>
              <a:prstGeom prst="ellipse">
                <a:avLst/>
              </a:prstGeom>
              <a:gradFill>
                <a:gsLst>
                  <a:gs pos="0">
                    <a:srgbClr val="EBE7E6"/>
                  </a:gs>
                  <a:gs pos="100000">
                    <a:srgbClr val="E7E4E4"/>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grpSp>
        <p:sp>
          <p:nvSpPr>
            <p:cNvPr id="292" name="Google Shape;292;p18"/>
            <p:cNvSpPr/>
            <p:nvPr/>
          </p:nvSpPr>
          <p:spPr>
            <a:xfrm>
              <a:off x="2907008" y="3471300"/>
              <a:ext cx="850769" cy="850770"/>
            </a:xfrm>
            <a:custGeom>
              <a:rect b="b" l="l" r="r" t="t"/>
              <a:pathLst>
                <a:path extrusionOk="0" h="800" w="800">
                  <a:moveTo>
                    <a:pt x="800" y="800"/>
                  </a:moveTo>
                  <a:cubicBezTo>
                    <a:pt x="358" y="800"/>
                    <a:pt x="0" y="441"/>
                    <a:pt x="0" y="0"/>
                  </a:cubicBezTo>
                  <a:cubicBezTo>
                    <a:pt x="800" y="0"/>
                    <a:pt x="800" y="0"/>
                    <a:pt x="800" y="0"/>
                  </a:cubicBezTo>
                  <a:lnTo>
                    <a:pt x="800" y="800"/>
                  </a:lnTo>
                  <a:close/>
                </a:path>
              </a:pathLst>
            </a:custGeom>
            <a:gradFill>
              <a:gsLst>
                <a:gs pos="0">
                  <a:srgbClr val="92B5C2"/>
                </a:gs>
                <a:gs pos="50000">
                  <a:srgbClr val="92B5C2"/>
                </a:gs>
                <a:gs pos="100000">
                  <a:srgbClr val="ACC7D0"/>
                </a:gs>
              </a:gsLst>
              <a:lin ang="18900000" scaled="0"/>
            </a:gra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1600"/>
                <a:buFont typeface="Cambria"/>
                <a:buNone/>
              </a:pPr>
              <a:r>
                <a:t/>
              </a:r>
              <a:endParaRPr b="0" i="0" sz="1600" u="none" cap="none" strike="noStrike">
                <a:solidFill>
                  <a:srgbClr val="000000"/>
                </a:solidFill>
                <a:latin typeface="Cambria"/>
                <a:ea typeface="Cambria"/>
                <a:cs typeface="Cambria"/>
                <a:sym typeface="Cambria"/>
              </a:endParaRPr>
            </a:p>
          </p:txBody>
        </p:sp>
        <p:grpSp>
          <p:nvGrpSpPr>
            <p:cNvPr id="293" name="Google Shape;293;p18"/>
            <p:cNvGrpSpPr/>
            <p:nvPr/>
          </p:nvGrpSpPr>
          <p:grpSpPr>
            <a:xfrm>
              <a:off x="3225911" y="2940985"/>
              <a:ext cx="1052232" cy="1052234"/>
              <a:chOff x="7221558" y="1631354"/>
              <a:chExt cx="3672000" cy="3672000"/>
            </a:xfrm>
          </p:grpSpPr>
          <p:sp>
            <p:nvSpPr>
              <p:cNvPr id="294" name="Google Shape;294;p18"/>
              <p:cNvSpPr/>
              <p:nvPr/>
            </p:nvSpPr>
            <p:spPr>
              <a:xfrm>
                <a:off x="7279558" y="1689354"/>
                <a:ext cx="3556000" cy="3556000"/>
              </a:xfrm>
              <a:prstGeom prst="ellipse">
                <a:avLst/>
              </a:prstGeom>
              <a:gradFill>
                <a:gsLst>
                  <a:gs pos="0">
                    <a:srgbClr val="FFFFFF"/>
                  </a:gs>
                  <a:gs pos="29000">
                    <a:srgbClr val="FFFFFF"/>
                  </a:gs>
                  <a:gs pos="86000">
                    <a:srgbClr val="FFFFFF"/>
                  </a:gs>
                  <a:gs pos="100000">
                    <a:srgbClr val="FFFFFF"/>
                  </a:gs>
                </a:gsLst>
                <a:path path="circle">
                  <a:fillToRect b="100%" l="0%" r="100%" t="0%"/>
                </a:path>
                <a:tileRect b="0%" l="-100%" r="0%" t="-100%"/>
              </a:gradFill>
              <a:ln>
                <a:noFill/>
              </a:ln>
              <a:effectLst>
                <a:outerShdw blurRad="1143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295" name="Google Shape;295;p18"/>
              <p:cNvSpPr/>
              <p:nvPr/>
            </p:nvSpPr>
            <p:spPr>
              <a:xfrm>
                <a:off x="7221558" y="1631354"/>
                <a:ext cx="3672000" cy="3672000"/>
              </a:xfrm>
              <a:prstGeom prst="ellipse">
                <a:avLst/>
              </a:prstGeom>
              <a:gradFill>
                <a:gsLst>
                  <a:gs pos="0">
                    <a:srgbClr val="FFFFFF"/>
                  </a:gs>
                  <a:gs pos="100000">
                    <a:srgbClr val="FFFFFF"/>
                  </a:gs>
                </a:gsLst>
                <a:path path="circle">
                  <a:fillToRect b="100%" l="0%" r="100%" t="0%"/>
                </a:path>
                <a:tileRect b="0%" l="-100%" r="0%" t="-100%"/>
              </a:gradFill>
              <a:ln>
                <a:noFill/>
              </a:ln>
              <a:effectLst>
                <a:outerShdw blurRad="1143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grpSp>
        <p:sp>
          <p:nvSpPr>
            <p:cNvPr id="296" name="Google Shape;296;p18"/>
            <p:cNvSpPr txBox="1"/>
            <p:nvPr/>
          </p:nvSpPr>
          <p:spPr>
            <a:xfrm>
              <a:off x="3611340" y="3281468"/>
              <a:ext cx="408903" cy="307761"/>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92B5C2"/>
                </a:buClr>
                <a:buSzPts val="2665"/>
                <a:buFont typeface="Cambria"/>
                <a:buNone/>
              </a:pPr>
              <a:r>
                <a:rPr b="0" i="0" lang="tr-TR" sz="2665" u="none" cap="none" strike="noStrike">
                  <a:solidFill>
                    <a:srgbClr val="92B5C2"/>
                  </a:solidFill>
                  <a:latin typeface="Cambria"/>
                  <a:ea typeface="Cambria"/>
                  <a:cs typeface="Cambria"/>
                  <a:sym typeface="Cambria"/>
                </a:rPr>
                <a:t>03</a:t>
              </a:r>
              <a:endParaRPr b="0" i="0" sz="2665" u="none" cap="none" strike="noStrike">
                <a:solidFill>
                  <a:srgbClr val="92B5C2"/>
                </a:solidFill>
                <a:latin typeface="Cambria"/>
                <a:ea typeface="Cambria"/>
                <a:cs typeface="Cambria"/>
                <a:sym typeface="Cambria"/>
              </a:endParaRPr>
            </a:p>
          </p:txBody>
        </p:sp>
        <p:sp>
          <p:nvSpPr>
            <p:cNvPr id="297" name="Google Shape;297;p18"/>
            <p:cNvSpPr/>
            <p:nvPr/>
          </p:nvSpPr>
          <p:spPr>
            <a:xfrm>
              <a:off x="3498088" y="3554997"/>
              <a:ext cx="540156" cy="207785"/>
            </a:xfrm>
            <a:prstGeom prst="rect">
              <a:avLst/>
            </a:prstGeom>
            <a:noFill/>
            <a:ln>
              <a:noFill/>
            </a:ln>
          </p:spPr>
          <p:txBody>
            <a:bodyPr anchorCtr="0" anchor="t" bIns="45700" lIns="91400" spcFirstLastPara="1" rIns="91400" wrap="square" tIns="45700">
              <a:noAutofit/>
            </a:bodyPr>
            <a:lstStyle/>
            <a:p>
              <a:pPr indent="0" lvl="0" marL="0" marR="0" rtl="0" algn="ctr">
                <a:lnSpc>
                  <a:spcPct val="100000"/>
                </a:lnSpc>
                <a:spcBef>
                  <a:spcPts val="0"/>
                </a:spcBef>
                <a:spcAft>
                  <a:spcPts val="0"/>
                </a:spcAft>
                <a:buClr>
                  <a:srgbClr val="92B5C2"/>
                </a:buClr>
                <a:buSzPts val="1200"/>
                <a:buFont typeface="Cambria"/>
                <a:buNone/>
              </a:pPr>
              <a:r>
                <a:rPr b="0" i="0" lang="tr-TR" sz="1200" u="none" cap="none" strike="noStrike">
                  <a:solidFill>
                    <a:srgbClr val="92B5C2"/>
                  </a:solidFill>
                  <a:latin typeface="Cambria"/>
                  <a:ea typeface="Cambria"/>
                  <a:cs typeface="Cambria"/>
                  <a:sym typeface="Cambria"/>
                </a:rPr>
                <a:t>OPTION</a:t>
              </a:r>
              <a:endParaRPr b="0" i="0" sz="1200" u="none" cap="none" strike="noStrike">
                <a:solidFill>
                  <a:srgbClr val="92B5C2"/>
                </a:solidFill>
                <a:latin typeface="Cambria"/>
                <a:ea typeface="Cambria"/>
                <a:cs typeface="Cambria"/>
                <a:sym typeface="Cambria"/>
              </a:endParaRPr>
            </a:p>
          </p:txBody>
        </p:sp>
        <p:grpSp>
          <p:nvGrpSpPr>
            <p:cNvPr id="298" name="Google Shape;298;p18"/>
            <p:cNvGrpSpPr/>
            <p:nvPr/>
          </p:nvGrpSpPr>
          <p:grpSpPr>
            <a:xfrm>
              <a:off x="4580918" y="1613118"/>
              <a:ext cx="1052232" cy="1052234"/>
              <a:chOff x="7221558" y="1631354"/>
              <a:chExt cx="3672000" cy="3672000"/>
            </a:xfrm>
          </p:grpSpPr>
          <p:sp>
            <p:nvSpPr>
              <p:cNvPr id="299" name="Google Shape;299;p18"/>
              <p:cNvSpPr/>
              <p:nvPr/>
            </p:nvSpPr>
            <p:spPr>
              <a:xfrm>
                <a:off x="7279558" y="1689354"/>
                <a:ext cx="3556000" cy="3556000"/>
              </a:xfrm>
              <a:prstGeom prst="ellipse">
                <a:avLst/>
              </a:prstGeom>
              <a:gradFill>
                <a:gsLst>
                  <a:gs pos="0">
                    <a:srgbClr val="FFFFFF"/>
                  </a:gs>
                  <a:gs pos="29000">
                    <a:srgbClr val="FFFFFF"/>
                  </a:gs>
                  <a:gs pos="86000">
                    <a:srgbClr val="FFFFFF"/>
                  </a:gs>
                  <a:gs pos="100000">
                    <a:srgbClr val="FFFFFF"/>
                  </a:gs>
                </a:gsLst>
                <a:path path="circle">
                  <a:fillToRect b="100%" l="0%" r="100%" t="0%"/>
                </a:path>
                <a:tileRect b="0%" l="-100%" r="0%" t="-100%"/>
              </a:gradFill>
              <a:ln>
                <a:noFill/>
              </a:ln>
              <a:effectLst>
                <a:outerShdw blurRad="1143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300" name="Google Shape;300;p18"/>
              <p:cNvSpPr/>
              <p:nvPr/>
            </p:nvSpPr>
            <p:spPr>
              <a:xfrm>
                <a:off x="7221558" y="1631354"/>
                <a:ext cx="3672000" cy="3672000"/>
              </a:xfrm>
              <a:prstGeom prst="ellipse">
                <a:avLst/>
              </a:prstGeom>
              <a:gradFill>
                <a:gsLst>
                  <a:gs pos="0">
                    <a:srgbClr val="FFFFFF"/>
                  </a:gs>
                  <a:gs pos="100000">
                    <a:srgbClr val="FFFFFF"/>
                  </a:gs>
                </a:gsLst>
                <a:path path="circle">
                  <a:fillToRect b="100%" l="0%" r="100%" t="0%"/>
                </a:path>
                <a:tileRect b="0%" l="-100%" r="0%" t="-100%"/>
              </a:gradFill>
              <a:ln>
                <a:noFill/>
              </a:ln>
              <a:effectLst>
                <a:outerShdw blurRad="1143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grpSp>
        <p:sp>
          <p:nvSpPr>
            <p:cNvPr id="301" name="Google Shape;301;p18"/>
            <p:cNvSpPr txBox="1"/>
            <p:nvPr/>
          </p:nvSpPr>
          <p:spPr>
            <a:xfrm>
              <a:off x="4982471" y="1921517"/>
              <a:ext cx="339437" cy="307761"/>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92B5C2"/>
                </a:buClr>
                <a:buSzPts val="2665"/>
                <a:buFont typeface="Cambria"/>
                <a:buNone/>
              </a:pPr>
              <a:r>
                <a:rPr b="0" i="0" lang="tr-TR" sz="2665" u="none" cap="none" strike="noStrike">
                  <a:solidFill>
                    <a:srgbClr val="92B5C2"/>
                  </a:solidFill>
                  <a:latin typeface="Cambria"/>
                  <a:ea typeface="Cambria"/>
                  <a:cs typeface="Cambria"/>
                  <a:sym typeface="Cambria"/>
                </a:rPr>
                <a:t>02</a:t>
              </a:r>
              <a:endParaRPr b="0" i="0" sz="2665" u="none" cap="none" strike="noStrike">
                <a:solidFill>
                  <a:srgbClr val="92B5C2"/>
                </a:solidFill>
                <a:latin typeface="Cambria"/>
                <a:ea typeface="Cambria"/>
                <a:cs typeface="Cambria"/>
                <a:sym typeface="Cambria"/>
              </a:endParaRPr>
            </a:p>
          </p:txBody>
        </p:sp>
        <p:sp>
          <p:nvSpPr>
            <p:cNvPr id="302" name="Google Shape;302;p18"/>
            <p:cNvSpPr/>
            <p:nvPr/>
          </p:nvSpPr>
          <p:spPr>
            <a:xfrm>
              <a:off x="4834487" y="2195046"/>
              <a:ext cx="540156" cy="207785"/>
            </a:xfrm>
            <a:prstGeom prst="rect">
              <a:avLst/>
            </a:prstGeom>
            <a:noFill/>
            <a:ln>
              <a:noFill/>
            </a:ln>
          </p:spPr>
          <p:txBody>
            <a:bodyPr anchorCtr="0" anchor="t" bIns="45700" lIns="91400" spcFirstLastPara="1" rIns="91400" wrap="square" tIns="45700">
              <a:noAutofit/>
            </a:bodyPr>
            <a:lstStyle/>
            <a:p>
              <a:pPr indent="0" lvl="0" marL="0" marR="0" rtl="0" algn="ctr">
                <a:lnSpc>
                  <a:spcPct val="100000"/>
                </a:lnSpc>
                <a:spcBef>
                  <a:spcPts val="0"/>
                </a:spcBef>
                <a:spcAft>
                  <a:spcPts val="0"/>
                </a:spcAft>
                <a:buClr>
                  <a:srgbClr val="92B5C2"/>
                </a:buClr>
                <a:buSzPts val="1200"/>
                <a:buFont typeface="Cambria"/>
                <a:buNone/>
              </a:pPr>
              <a:r>
                <a:rPr b="0" i="0" lang="tr-TR" sz="1200" u="none" cap="none" strike="noStrike">
                  <a:solidFill>
                    <a:srgbClr val="92B5C2"/>
                  </a:solidFill>
                  <a:latin typeface="Cambria"/>
                  <a:ea typeface="Cambria"/>
                  <a:cs typeface="Cambria"/>
                  <a:sym typeface="Cambria"/>
                </a:rPr>
                <a:t>OPTION</a:t>
              </a:r>
              <a:endParaRPr b="0" i="0" sz="1200" u="none" cap="none" strike="noStrike">
                <a:solidFill>
                  <a:srgbClr val="92B5C2"/>
                </a:solidFill>
                <a:latin typeface="Cambria"/>
                <a:ea typeface="Cambria"/>
                <a:cs typeface="Cambria"/>
                <a:sym typeface="Cambria"/>
              </a:endParaRPr>
            </a:p>
          </p:txBody>
        </p:sp>
      </p:grpSp>
      <p:grpSp>
        <p:nvGrpSpPr>
          <p:cNvPr id="303" name="Google Shape;303;p18"/>
          <p:cNvGrpSpPr/>
          <p:nvPr/>
        </p:nvGrpSpPr>
        <p:grpSpPr>
          <a:xfrm>
            <a:off x="8229045" y="2022522"/>
            <a:ext cx="3527957" cy="1229852"/>
            <a:chOff x="497329" y="2674282"/>
            <a:chExt cx="3210265" cy="922630"/>
          </a:xfrm>
        </p:grpSpPr>
        <p:sp>
          <p:nvSpPr>
            <p:cNvPr id="304" name="Google Shape;304;p18"/>
            <p:cNvSpPr/>
            <p:nvPr/>
          </p:nvSpPr>
          <p:spPr>
            <a:xfrm>
              <a:off x="503238" y="3053880"/>
              <a:ext cx="3204356" cy="543032"/>
            </a:xfrm>
            <a:prstGeom prst="rect">
              <a:avLst/>
            </a:prstGeom>
            <a:noFill/>
            <a:ln>
              <a:noFill/>
            </a:ln>
          </p:spPr>
          <p:txBody>
            <a:bodyPr anchorCtr="0" anchor="t" bIns="45700" lIns="91425" spcFirstLastPara="1" rIns="91425" wrap="square" tIns="45700">
              <a:noAutofit/>
            </a:bodyPr>
            <a:lstStyle/>
            <a:p>
              <a:pPr indent="0" lvl="0" marL="0" marR="0" rtl="0" algn="l">
                <a:lnSpc>
                  <a:spcPct val="114000"/>
                </a:lnSpc>
                <a:spcBef>
                  <a:spcPts val="0"/>
                </a:spcBef>
                <a:spcAft>
                  <a:spcPts val="0"/>
                </a:spcAft>
                <a:buNone/>
              </a:pPr>
              <a:r>
                <a:rPr lang="tr-TR" sz="1200">
                  <a:solidFill>
                    <a:srgbClr val="7F7F7F"/>
                  </a:solidFill>
                  <a:latin typeface="Cambria"/>
                  <a:ea typeface="Cambria"/>
                  <a:cs typeface="Cambria"/>
                  <a:sym typeface="Cambria"/>
                </a:rPr>
                <a:t>A complex idea can be conveyed with just a single still image, namely making it possible to absorb large amounts of data quickly.</a:t>
              </a:r>
              <a:endParaRPr sz="1200">
                <a:solidFill>
                  <a:srgbClr val="000000"/>
                </a:solidFill>
                <a:latin typeface="Cambria"/>
                <a:ea typeface="Cambria"/>
                <a:cs typeface="Cambria"/>
                <a:sym typeface="Cambria"/>
              </a:endParaRPr>
            </a:p>
          </p:txBody>
        </p:sp>
        <p:sp>
          <p:nvSpPr>
            <p:cNvPr id="305" name="Google Shape;305;p18"/>
            <p:cNvSpPr/>
            <p:nvPr/>
          </p:nvSpPr>
          <p:spPr>
            <a:xfrm>
              <a:off x="497329" y="2674282"/>
              <a:ext cx="1583222" cy="39251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800">
                  <a:solidFill>
                    <a:srgbClr val="92B5C2"/>
                  </a:solidFill>
                  <a:latin typeface="Cambria"/>
                  <a:ea typeface="Cambria"/>
                  <a:cs typeface="Cambria"/>
                  <a:sym typeface="Cambria"/>
                </a:rPr>
                <a:t>Exchange</a:t>
              </a:r>
              <a:endParaRPr b="1" sz="2800">
                <a:solidFill>
                  <a:srgbClr val="92B5C2"/>
                </a:solidFill>
                <a:latin typeface="Cambria"/>
                <a:ea typeface="Cambria"/>
                <a:cs typeface="Cambria"/>
                <a:sym typeface="Cambria"/>
              </a:endParaRPr>
            </a:p>
          </p:txBody>
        </p:sp>
      </p:grpSp>
      <p:grpSp>
        <p:nvGrpSpPr>
          <p:cNvPr id="306" name="Google Shape;306;p18"/>
          <p:cNvGrpSpPr/>
          <p:nvPr/>
        </p:nvGrpSpPr>
        <p:grpSpPr>
          <a:xfrm>
            <a:off x="8272283" y="4257143"/>
            <a:ext cx="3207115" cy="993623"/>
            <a:chOff x="497329" y="2693579"/>
            <a:chExt cx="2614313" cy="745411"/>
          </a:xfrm>
        </p:grpSpPr>
        <p:sp>
          <p:nvSpPr>
            <p:cNvPr id="307" name="Google Shape;307;p18"/>
            <p:cNvSpPr/>
            <p:nvPr/>
          </p:nvSpPr>
          <p:spPr>
            <a:xfrm>
              <a:off x="503238" y="3053880"/>
              <a:ext cx="2608404" cy="385110"/>
            </a:xfrm>
            <a:prstGeom prst="rect">
              <a:avLst/>
            </a:prstGeom>
            <a:noFill/>
            <a:ln>
              <a:noFill/>
            </a:ln>
          </p:spPr>
          <p:txBody>
            <a:bodyPr anchorCtr="0" anchor="t" bIns="45700" lIns="91425" spcFirstLastPara="1" rIns="91425" wrap="square" tIns="45700">
              <a:noAutofit/>
            </a:bodyPr>
            <a:lstStyle/>
            <a:p>
              <a:pPr indent="0" lvl="0" marL="0" marR="0" rtl="0" algn="l">
                <a:lnSpc>
                  <a:spcPct val="114000"/>
                </a:lnSpc>
                <a:spcBef>
                  <a:spcPts val="0"/>
                </a:spcBef>
                <a:spcAft>
                  <a:spcPts val="0"/>
                </a:spcAft>
                <a:buNone/>
              </a:pPr>
              <a:r>
                <a:rPr lang="tr-TR" sz="1200">
                  <a:solidFill>
                    <a:srgbClr val="7F7F7F"/>
                  </a:solidFill>
                  <a:latin typeface="Cambria"/>
                  <a:ea typeface="Cambria"/>
                  <a:cs typeface="Cambria"/>
                  <a:sym typeface="Cambria"/>
                </a:rPr>
                <a:t>I hope and I believe that this Template will your Time, Money and Reputation.</a:t>
              </a:r>
              <a:endParaRPr sz="1200">
                <a:solidFill>
                  <a:srgbClr val="000000"/>
                </a:solidFill>
                <a:latin typeface="Cambria"/>
                <a:ea typeface="Cambria"/>
                <a:cs typeface="Cambria"/>
                <a:sym typeface="Cambria"/>
              </a:endParaRPr>
            </a:p>
          </p:txBody>
        </p:sp>
        <p:sp>
          <p:nvSpPr>
            <p:cNvPr id="308" name="Google Shape;308;p18"/>
            <p:cNvSpPr/>
            <p:nvPr/>
          </p:nvSpPr>
          <p:spPr>
            <a:xfrm>
              <a:off x="497329" y="2693579"/>
              <a:ext cx="1652668" cy="39251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800">
                  <a:solidFill>
                    <a:srgbClr val="7F7F7F"/>
                  </a:solidFill>
                  <a:latin typeface="Cambria"/>
                  <a:ea typeface="Cambria"/>
                  <a:cs typeface="Cambria"/>
                  <a:sym typeface="Cambria"/>
                </a:rPr>
                <a:t>Experience</a:t>
              </a:r>
              <a:endParaRPr b="1" sz="2800">
                <a:solidFill>
                  <a:srgbClr val="7F7F7F"/>
                </a:solidFill>
                <a:latin typeface="Cambria"/>
                <a:ea typeface="Cambria"/>
                <a:cs typeface="Cambria"/>
                <a:sym typeface="Cambria"/>
              </a:endParaRPr>
            </a:p>
          </p:txBody>
        </p:sp>
      </p:grpSp>
      <p:grpSp>
        <p:nvGrpSpPr>
          <p:cNvPr id="309" name="Google Shape;309;p18"/>
          <p:cNvGrpSpPr/>
          <p:nvPr/>
        </p:nvGrpSpPr>
        <p:grpSpPr>
          <a:xfrm>
            <a:off x="509457" y="2108550"/>
            <a:ext cx="3302008" cy="1012744"/>
            <a:chOff x="503238" y="2679234"/>
            <a:chExt cx="3217497" cy="759755"/>
          </a:xfrm>
        </p:grpSpPr>
        <p:sp>
          <p:nvSpPr>
            <p:cNvPr id="310" name="Google Shape;310;p18"/>
            <p:cNvSpPr/>
            <p:nvPr/>
          </p:nvSpPr>
          <p:spPr>
            <a:xfrm>
              <a:off x="503238" y="3053879"/>
              <a:ext cx="3204356" cy="385110"/>
            </a:xfrm>
            <a:prstGeom prst="rect">
              <a:avLst/>
            </a:prstGeom>
            <a:noFill/>
            <a:ln>
              <a:noFill/>
            </a:ln>
          </p:spPr>
          <p:txBody>
            <a:bodyPr anchorCtr="0" anchor="t" bIns="45700" lIns="91425" spcFirstLastPara="1" rIns="91425" wrap="square" tIns="45700">
              <a:noAutofit/>
            </a:bodyPr>
            <a:lstStyle/>
            <a:p>
              <a:pPr indent="0" lvl="0" marL="0" marR="0" rtl="0" algn="r">
                <a:lnSpc>
                  <a:spcPct val="114000"/>
                </a:lnSpc>
                <a:spcBef>
                  <a:spcPts val="0"/>
                </a:spcBef>
                <a:spcAft>
                  <a:spcPts val="0"/>
                </a:spcAft>
                <a:buNone/>
              </a:pPr>
              <a:r>
                <a:rPr lang="tr-TR" sz="1200">
                  <a:solidFill>
                    <a:srgbClr val="7F7F7F"/>
                  </a:solidFill>
                  <a:latin typeface="Cambria"/>
                  <a:ea typeface="Cambria"/>
                  <a:cs typeface="Cambria"/>
                  <a:sym typeface="Cambria"/>
                </a:rPr>
                <a:t>I hope and I believe that this Template will your Time, Money and Reputation.</a:t>
              </a:r>
              <a:endParaRPr sz="1200">
                <a:solidFill>
                  <a:srgbClr val="000000"/>
                </a:solidFill>
                <a:latin typeface="Cambria"/>
                <a:ea typeface="Cambria"/>
                <a:cs typeface="Cambria"/>
                <a:sym typeface="Cambria"/>
              </a:endParaRPr>
            </a:p>
          </p:txBody>
        </p:sp>
        <p:sp>
          <p:nvSpPr>
            <p:cNvPr id="311" name="Google Shape;311;p18"/>
            <p:cNvSpPr/>
            <p:nvPr/>
          </p:nvSpPr>
          <p:spPr>
            <a:xfrm>
              <a:off x="2101965" y="2679234"/>
              <a:ext cx="1618770" cy="392517"/>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2800">
                  <a:solidFill>
                    <a:srgbClr val="7F7F7F"/>
                  </a:solidFill>
                  <a:latin typeface="Cambria"/>
                  <a:ea typeface="Cambria"/>
                  <a:cs typeface="Cambria"/>
                  <a:sym typeface="Cambria"/>
                </a:rPr>
                <a:t>Facilities</a:t>
              </a:r>
              <a:endParaRPr b="1" sz="2800">
                <a:solidFill>
                  <a:srgbClr val="7F7F7F"/>
                </a:solidFill>
                <a:latin typeface="Cambria"/>
                <a:ea typeface="Cambria"/>
                <a:cs typeface="Cambria"/>
                <a:sym typeface="Cambria"/>
              </a:endParaRPr>
            </a:p>
          </p:txBody>
        </p:sp>
      </p:grpSp>
      <p:grpSp>
        <p:nvGrpSpPr>
          <p:cNvPr id="312" name="Google Shape;312;p18"/>
          <p:cNvGrpSpPr/>
          <p:nvPr/>
        </p:nvGrpSpPr>
        <p:grpSpPr>
          <a:xfrm>
            <a:off x="611029" y="4215253"/>
            <a:ext cx="3098861" cy="1157573"/>
            <a:chOff x="954447" y="2715325"/>
            <a:chExt cx="2753147" cy="868407"/>
          </a:xfrm>
        </p:grpSpPr>
        <p:sp>
          <p:nvSpPr>
            <p:cNvPr id="313" name="Google Shape;313;p18"/>
            <p:cNvSpPr/>
            <p:nvPr/>
          </p:nvSpPr>
          <p:spPr>
            <a:xfrm>
              <a:off x="954447" y="3053880"/>
              <a:ext cx="2753147" cy="529852"/>
            </a:xfrm>
            <a:prstGeom prst="rect">
              <a:avLst/>
            </a:prstGeom>
            <a:noFill/>
            <a:ln>
              <a:noFill/>
            </a:ln>
          </p:spPr>
          <p:txBody>
            <a:bodyPr anchorCtr="0" anchor="t" bIns="45700" lIns="91425" spcFirstLastPara="1" rIns="91425" wrap="square" tIns="45700">
              <a:noAutofit/>
            </a:bodyPr>
            <a:lstStyle/>
            <a:p>
              <a:pPr indent="0" lvl="0" marL="0" marR="0" rtl="0" algn="r">
                <a:lnSpc>
                  <a:spcPct val="114000"/>
                </a:lnSpc>
                <a:spcBef>
                  <a:spcPts val="0"/>
                </a:spcBef>
                <a:spcAft>
                  <a:spcPts val="0"/>
                </a:spcAft>
                <a:buNone/>
              </a:pPr>
              <a:r>
                <a:rPr lang="tr-TR" sz="1200">
                  <a:solidFill>
                    <a:srgbClr val="7F7F7F"/>
                  </a:solidFill>
                  <a:latin typeface="Cambria"/>
                  <a:ea typeface="Cambria"/>
                  <a:cs typeface="Cambria"/>
                  <a:sym typeface="Cambria"/>
                </a:rPr>
                <a:t>A complex idea can be conveyed with just a single still image, namely making it possible to absorb large amounts of data quickly.</a:t>
              </a:r>
              <a:endParaRPr sz="1200">
                <a:solidFill>
                  <a:srgbClr val="000000"/>
                </a:solidFill>
                <a:latin typeface="Cambria"/>
                <a:ea typeface="Cambria"/>
                <a:cs typeface="Cambria"/>
                <a:sym typeface="Cambria"/>
              </a:endParaRPr>
            </a:p>
          </p:txBody>
        </p:sp>
        <p:sp>
          <p:nvSpPr>
            <p:cNvPr id="314" name="Google Shape;314;p18"/>
            <p:cNvSpPr/>
            <p:nvPr/>
          </p:nvSpPr>
          <p:spPr>
            <a:xfrm>
              <a:off x="1764418" y="2715325"/>
              <a:ext cx="1930035" cy="392518"/>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2800">
                  <a:solidFill>
                    <a:srgbClr val="92B5C2"/>
                  </a:solidFill>
                  <a:latin typeface="Cambria"/>
                  <a:ea typeface="Cambria"/>
                  <a:cs typeface="Cambria"/>
                  <a:sym typeface="Cambria"/>
                </a:rPr>
                <a:t>Explanation</a:t>
              </a:r>
              <a:endParaRPr b="1" sz="2800">
                <a:solidFill>
                  <a:srgbClr val="92B5C2"/>
                </a:solidFill>
                <a:latin typeface="Cambria"/>
                <a:ea typeface="Cambria"/>
                <a:cs typeface="Cambria"/>
                <a:sym typeface="Cambria"/>
              </a:endParaRPr>
            </a:p>
          </p:txBody>
        </p:sp>
      </p:grpSp>
      <p:sp>
        <p:nvSpPr>
          <p:cNvPr id="315" name="Google Shape;315;p18"/>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Difference</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266"/>
                                        </p:tgtEl>
                                        <p:attrNameLst>
                                          <p:attrName>style.visibility</p:attrName>
                                        </p:attrNameLst>
                                      </p:cBhvr>
                                      <p:to>
                                        <p:strVal val="visible"/>
                                      </p:to>
                                    </p:set>
                                    <p:anim calcmode="lin" valueType="num">
                                      <p:cBhvr additive="base">
                                        <p:cTn dur="500"/>
                                        <p:tgtEl>
                                          <p:spTgt spid="266"/>
                                        </p:tgtEl>
                                        <p:attrNameLst>
                                          <p:attrName>ppt_w</p:attrName>
                                        </p:attrNameLst>
                                      </p:cBhvr>
                                      <p:tavLst>
                                        <p:tav fmla="" tm="0">
                                          <p:val>
                                            <p:strVal val="0"/>
                                          </p:val>
                                        </p:tav>
                                        <p:tav fmla="" tm="100000">
                                          <p:val>
                                            <p:strVal val="#ppt_w"/>
                                          </p:val>
                                        </p:tav>
                                      </p:tavLst>
                                    </p:anim>
                                    <p:anim calcmode="lin" valueType="num">
                                      <p:cBhvr additive="base">
                                        <p:cTn dur="500"/>
                                        <p:tgtEl>
                                          <p:spTgt spid="266"/>
                                        </p:tgtEl>
                                        <p:attrNameLst>
                                          <p:attrName>ppt_h</p:attrName>
                                        </p:attrNameLst>
                                      </p:cBhvr>
                                      <p:tavLst>
                                        <p:tav fmla="" tm="0">
                                          <p:val>
                                            <p:strVal val="0"/>
                                          </p:val>
                                        </p:tav>
                                        <p:tav fmla="" tm="100000">
                                          <p:val>
                                            <p:strVal val="#ppt_h"/>
                                          </p:val>
                                        </p:tav>
                                      </p:tavLst>
                                    </p:anim>
                                  </p:childTnLst>
                                </p:cTn>
                              </p:par>
                              <p:par>
                                <p:cTn fill="hold" nodeType="withEffect" presetClass="emph" presetID="8" presetSubtype="0">
                                  <p:stCondLst>
                                    <p:cond delay="0"/>
                                  </p:stCondLst>
                                  <p:childTnLst>
                                    <p:animRot by="-21600000">
                                      <p:cBhvr>
                                        <p:cTn dur="500" fill="hold"/>
                                        <p:tgtEl>
                                          <p:spTgt spid="266"/>
                                        </p:tgtEl>
                                        <p:attrNameLst>
                                          <p:attrName>r</p:attrName>
                                        </p:attrNameLst>
                                      </p:cBhvr>
                                    </p:animRot>
                                  </p:childTnLst>
                                </p:cTn>
                              </p:par>
                            </p:childTnLst>
                          </p:cTn>
                        </p:par>
                        <p:par>
                          <p:cTn fill="hold">
                            <p:stCondLst>
                              <p:cond delay="500"/>
                            </p:stCondLst>
                            <p:childTnLst>
                              <p:par>
                                <p:cTn fill="hold" nodeType="afterEffect" presetClass="entr" presetID="2" presetSubtype="2">
                                  <p:stCondLst>
                                    <p:cond delay="0"/>
                                  </p:stCondLst>
                                  <p:childTnLst>
                                    <p:set>
                                      <p:cBhvr>
                                        <p:cTn dur="1" fill="hold">
                                          <p:stCondLst>
                                            <p:cond delay="0"/>
                                          </p:stCondLst>
                                        </p:cTn>
                                        <p:tgtEl>
                                          <p:spTgt spid="309"/>
                                        </p:tgtEl>
                                        <p:attrNameLst>
                                          <p:attrName>style.visibility</p:attrName>
                                        </p:attrNameLst>
                                      </p:cBhvr>
                                      <p:to>
                                        <p:strVal val="visible"/>
                                      </p:to>
                                    </p:set>
                                    <p:anim calcmode="lin" valueType="num">
                                      <p:cBhvr additive="base">
                                        <p:cTn dur="500"/>
                                        <p:tgtEl>
                                          <p:spTgt spid="309"/>
                                        </p:tgtEl>
                                        <p:attrNameLst>
                                          <p:attrName>ppt_x</p:attrName>
                                        </p:attrNameLst>
                                      </p:cBhvr>
                                      <p:tavLst>
                                        <p:tav fmla="" tm="0">
                                          <p:val>
                                            <p:strVal val="#ppt_x+1"/>
                                          </p:val>
                                        </p:tav>
                                        <p:tav fmla="" tm="100000">
                                          <p:val>
                                            <p:strVal val="#ppt_x"/>
                                          </p:val>
                                        </p:tav>
                                      </p:tavLst>
                                    </p:anim>
                                  </p:childTnLst>
                                </p:cTn>
                              </p:par>
                            </p:childTnLst>
                          </p:cTn>
                        </p:par>
                        <p:par>
                          <p:cTn fill="hold">
                            <p:stCondLst>
                              <p:cond delay="1000"/>
                            </p:stCondLst>
                            <p:childTnLst>
                              <p:par>
                                <p:cTn fill="hold" nodeType="afterEffect" presetClass="entr" presetID="2" presetSubtype="2">
                                  <p:stCondLst>
                                    <p:cond delay="0"/>
                                  </p:stCondLst>
                                  <p:childTnLst>
                                    <p:set>
                                      <p:cBhvr>
                                        <p:cTn dur="1" fill="hold">
                                          <p:stCondLst>
                                            <p:cond delay="0"/>
                                          </p:stCondLst>
                                        </p:cTn>
                                        <p:tgtEl>
                                          <p:spTgt spid="312"/>
                                        </p:tgtEl>
                                        <p:attrNameLst>
                                          <p:attrName>style.visibility</p:attrName>
                                        </p:attrNameLst>
                                      </p:cBhvr>
                                      <p:to>
                                        <p:strVal val="visible"/>
                                      </p:to>
                                    </p:set>
                                    <p:anim calcmode="lin" valueType="num">
                                      <p:cBhvr additive="base">
                                        <p:cTn dur="500"/>
                                        <p:tgtEl>
                                          <p:spTgt spid="312"/>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2" presetSubtype="8">
                                  <p:stCondLst>
                                    <p:cond delay="0"/>
                                  </p:stCondLst>
                                  <p:childTnLst>
                                    <p:set>
                                      <p:cBhvr>
                                        <p:cTn dur="1" fill="hold">
                                          <p:stCondLst>
                                            <p:cond delay="0"/>
                                          </p:stCondLst>
                                        </p:cTn>
                                        <p:tgtEl>
                                          <p:spTgt spid="303"/>
                                        </p:tgtEl>
                                        <p:attrNameLst>
                                          <p:attrName>style.visibility</p:attrName>
                                        </p:attrNameLst>
                                      </p:cBhvr>
                                      <p:to>
                                        <p:strVal val="visible"/>
                                      </p:to>
                                    </p:set>
                                    <p:anim calcmode="lin" valueType="num">
                                      <p:cBhvr additive="base">
                                        <p:cTn dur="500"/>
                                        <p:tgtEl>
                                          <p:spTgt spid="303"/>
                                        </p:tgtEl>
                                        <p:attrNameLst>
                                          <p:attrName>ppt_x</p:attrName>
                                        </p:attrNameLst>
                                      </p:cBhvr>
                                      <p:tavLst>
                                        <p:tav fmla="" tm="0">
                                          <p:val>
                                            <p:strVal val="#ppt_x-1"/>
                                          </p:val>
                                        </p:tav>
                                        <p:tav fmla="" tm="100000">
                                          <p:val>
                                            <p:strVal val="#ppt_x"/>
                                          </p:val>
                                        </p:tav>
                                      </p:tavLst>
                                    </p:anim>
                                  </p:childTnLst>
                                </p:cTn>
                              </p:par>
                            </p:childTnLst>
                          </p:cTn>
                        </p:par>
                        <p:par>
                          <p:cTn fill="hold">
                            <p:stCondLst>
                              <p:cond delay="2000"/>
                            </p:stCondLst>
                            <p:childTnLst>
                              <p:par>
                                <p:cTn fill="hold" nodeType="afterEffect" presetClass="entr" presetID="2" presetSubtype="8">
                                  <p:stCondLst>
                                    <p:cond delay="0"/>
                                  </p:stCondLst>
                                  <p:childTnLst>
                                    <p:set>
                                      <p:cBhvr>
                                        <p:cTn dur="1" fill="hold">
                                          <p:stCondLst>
                                            <p:cond delay="0"/>
                                          </p:stCondLst>
                                        </p:cTn>
                                        <p:tgtEl>
                                          <p:spTgt spid="306"/>
                                        </p:tgtEl>
                                        <p:attrNameLst>
                                          <p:attrName>style.visibility</p:attrName>
                                        </p:attrNameLst>
                                      </p:cBhvr>
                                      <p:to>
                                        <p:strVal val="visible"/>
                                      </p:to>
                                    </p:set>
                                    <p:anim calcmode="lin" valueType="num">
                                      <p:cBhvr additive="base">
                                        <p:cTn dur="500"/>
                                        <p:tgtEl>
                                          <p:spTgt spid="306"/>
                                        </p:tgtEl>
                                        <p:attrNameLst>
                                          <p:attrName>ppt_x</p:attrName>
                                        </p:attrNameLst>
                                      </p:cBhvr>
                                      <p:tavLst>
                                        <p:tav fmla="" tm="0">
                                          <p:val>
                                            <p:strVal val="#ppt_x-1"/>
                                          </p:val>
                                        </p:tav>
                                        <p:tav fmla="" tm="100000">
                                          <p:val>
                                            <p:strVal val="#ppt_x"/>
                                          </p:val>
                                        </p:tav>
                                      </p:tavLst>
                                    </p:anim>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315"/>
                                        </p:tgtEl>
                                        <p:attrNameLst>
                                          <p:attrName>style.visibility</p:attrName>
                                        </p:attrNameLst>
                                      </p:cBhvr>
                                      <p:to>
                                        <p:strVal val="visible"/>
                                      </p:to>
                                    </p:set>
                                    <p:animEffect filter="fade" transition="in">
                                      <p:cBhvr>
                                        <p:cTn dur="500"/>
                                        <p:tgtEl>
                                          <p:spTgt spid="3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9" name="Shape 319"/>
        <p:cNvGrpSpPr/>
        <p:nvPr/>
      </p:nvGrpSpPr>
      <p:grpSpPr>
        <a:xfrm>
          <a:off x="0" y="0"/>
          <a:ext cx="0" cy="0"/>
          <a:chOff x="0" y="0"/>
          <a:chExt cx="0" cy="0"/>
        </a:xfrm>
      </p:grpSpPr>
      <p:grpSp>
        <p:nvGrpSpPr>
          <p:cNvPr id="320" name="Google Shape;320;p19"/>
          <p:cNvGrpSpPr/>
          <p:nvPr/>
        </p:nvGrpSpPr>
        <p:grpSpPr>
          <a:xfrm>
            <a:off x="535609" y="3789114"/>
            <a:ext cx="10935678" cy="437929"/>
            <a:chOff x="534438" y="3368953"/>
            <a:chExt cx="10944224" cy="438144"/>
          </a:xfrm>
        </p:grpSpPr>
        <p:sp>
          <p:nvSpPr>
            <p:cNvPr id="321" name="Google Shape;321;p19"/>
            <p:cNvSpPr/>
            <p:nvPr/>
          </p:nvSpPr>
          <p:spPr>
            <a:xfrm>
              <a:off x="11049789" y="3503489"/>
              <a:ext cx="50397" cy="169069"/>
            </a:xfrm>
            <a:prstGeom prst="rect">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grpSp>
          <p:nvGrpSpPr>
            <p:cNvPr id="322" name="Google Shape;322;p19"/>
            <p:cNvGrpSpPr/>
            <p:nvPr/>
          </p:nvGrpSpPr>
          <p:grpSpPr>
            <a:xfrm>
              <a:off x="534438" y="3368953"/>
              <a:ext cx="10944224" cy="438144"/>
              <a:chOff x="623889" y="3209929"/>
              <a:chExt cx="10944224" cy="438144"/>
            </a:xfrm>
          </p:grpSpPr>
          <p:sp>
            <p:nvSpPr>
              <p:cNvPr id="323" name="Google Shape;323;p19"/>
              <p:cNvSpPr/>
              <p:nvPr/>
            </p:nvSpPr>
            <p:spPr>
              <a:xfrm>
                <a:off x="623889" y="3344465"/>
                <a:ext cx="50397" cy="169069"/>
              </a:xfrm>
              <a:prstGeom prst="rect">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324" name="Google Shape;324;p19"/>
              <p:cNvSpPr/>
              <p:nvPr/>
            </p:nvSpPr>
            <p:spPr>
              <a:xfrm>
                <a:off x="717047" y="3344465"/>
                <a:ext cx="107093" cy="169069"/>
              </a:xfrm>
              <a:prstGeom prst="rect">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325" name="Google Shape;325;p19"/>
              <p:cNvSpPr/>
              <p:nvPr/>
            </p:nvSpPr>
            <p:spPr>
              <a:xfrm>
                <a:off x="866901" y="3344465"/>
                <a:ext cx="198437" cy="169069"/>
              </a:xfrm>
              <a:prstGeom prst="rect">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326" name="Google Shape;326;p19"/>
              <p:cNvSpPr/>
              <p:nvPr/>
            </p:nvSpPr>
            <p:spPr>
              <a:xfrm>
                <a:off x="1108099" y="3344465"/>
                <a:ext cx="9613876" cy="169069"/>
              </a:xfrm>
              <a:prstGeom prst="rect">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327" name="Google Shape;327;p19"/>
              <p:cNvSpPr/>
              <p:nvPr/>
            </p:nvSpPr>
            <p:spPr>
              <a:xfrm>
                <a:off x="10994902" y="3344465"/>
                <a:ext cx="107093" cy="169069"/>
              </a:xfrm>
              <a:prstGeom prst="rect">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328" name="Google Shape;328;p19"/>
              <p:cNvSpPr/>
              <p:nvPr/>
            </p:nvSpPr>
            <p:spPr>
              <a:xfrm>
                <a:off x="10759220" y="3344465"/>
                <a:ext cx="198437" cy="169069"/>
              </a:xfrm>
              <a:prstGeom prst="rect">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329" name="Google Shape;329;p19"/>
              <p:cNvSpPr/>
              <p:nvPr/>
            </p:nvSpPr>
            <p:spPr>
              <a:xfrm rot="5400000">
                <a:off x="11159803" y="3239763"/>
                <a:ext cx="438144" cy="378476"/>
              </a:xfrm>
              <a:prstGeom prst="triangle">
                <a:avLst>
                  <a:gd fmla="val 50000" name="adj"/>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grpSp>
      </p:grpSp>
      <p:cxnSp>
        <p:nvCxnSpPr>
          <p:cNvPr id="330" name="Google Shape;330;p19"/>
          <p:cNvCxnSpPr>
            <a:stCxn id="331" idx="3"/>
            <a:endCxn id="332" idx="1"/>
          </p:cNvCxnSpPr>
          <p:nvPr/>
        </p:nvCxnSpPr>
        <p:spPr>
          <a:xfrm rot="-5400000">
            <a:off x="1081868" y="3150351"/>
            <a:ext cx="752400" cy="291300"/>
          </a:xfrm>
          <a:prstGeom prst="bentConnector2">
            <a:avLst/>
          </a:prstGeom>
          <a:noFill/>
          <a:ln cap="flat" cmpd="sng" w="9525">
            <a:solidFill>
              <a:srgbClr val="414455"/>
            </a:solidFill>
            <a:prstDash val="solid"/>
            <a:miter lim="800000"/>
            <a:headEnd len="sm" w="sm" type="none"/>
            <a:tailEnd len="sm" w="sm" type="none"/>
          </a:ln>
        </p:spPr>
      </p:cxnSp>
      <p:grpSp>
        <p:nvGrpSpPr>
          <p:cNvPr id="333" name="Google Shape;333;p19"/>
          <p:cNvGrpSpPr/>
          <p:nvPr/>
        </p:nvGrpSpPr>
        <p:grpSpPr>
          <a:xfrm>
            <a:off x="1021097" y="3672201"/>
            <a:ext cx="582642" cy="676060"/>
            <a:chOff x="1109756" y="3090803"/>
            <a:chExt cx="583096" cy="676392"/>
          </a:xfrm>
        </p:grpSpPr>
        <p:sp>
          <p:nvSpPr>
            <p:cNvPr id="331" name="Google Shape;331;p19"/>
            <p:cNvSpPr/>
            <p:nvPr/>
          </p:nvSpPr>
          <p:spPr>
            <a:xfrm rot="5400000">
              <a:off x="1063108" y="3137451"/>
              <a:ext cx="676392" cy="583096"/>
            </a:xfrm>
            <a:prstGeom prst="hexagon">
              <a:avLst>
                <a:gd fmla="val 25000" name="adj"/>
                <a:gd fmla="val 115470" name="vf"/>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334" name="Google Shape;334;p19"/>
            <p:cNvSpPr txBox="1"/>
            <p:nvPr/>
          </p:nvSpPr>
          <p:spPr>
            <a:xfrm>
              <a:off x="1115001" y="3298193"/>
              <a:ext cx="577851" cy="256478"/>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065"/>
                <a:buFont typeface="Cambria"/>
                <a:buNone/>
              </a:pPr>
              <a:r>
                <a:rPr b="0" i="0" lang="tr-TR" sz="1065" u="none" cap="none" strike="noStrike">
                  <a:solidFill>
                    <a:srgbClr val="FFFFFF"/>
                  </a:solidFill>
                  <a:latin typeface="Cambria"/>
                  <a:ea typeface="Cambria"/>
                  <a:cs typeface="Cambria"/>
                  <a:sym typeface="Cambria"/>
                </a:rPr>
                <a:t>2009</a:t>
              </a:r>
              <a:endParaRPr b="0" i="0" sz="1065" u="none" cap="none" strike="noStrike">
                <a:solidFill>
                  <a:srgbClr val="FFFFFF"/>
                </a:solidFill>
                <a:latin typeface="Cambria"/>
                <a:ea typeface="Cambria"/>
                <a:cs typeface="Cambria"/>
                <a:sym typeface="Cambria"/>
              </a:endParaRPr>
            </a:p>
          </p:txBody>
        </p:sp>
      </p:grpSp>
      <p:grpSp>
        <p:nvGrpSpPr>
          <p:cNvPr id="335" name="Google Shape;335;p19"/>
          <p:cNvGrpSpPr/>
          <p:nvPr/>
        </p:nvGrpSpPr>
        <p:grpSpPr>
          <a:xfrm>
            <a:off x="1603738" y="2481739"/>
            <a:ext cx="1788123" cy="875831"/>
            <a:chOff x="1853741" y="1952625"/>
            <a:chExt cx="1789521" cy="876262"/>
          </a:xfrm>
        </p:grpSpPr>
        <p:sp>
          <p:nvSpPr>
            <p:cNvPr id="332" name="Google Shape;332;p19"/>
            <p:cNvSpPr/>
            <p:nvPr/>
          </p:nvSpPr>
          <p:spPr>
            <a:xfrm>
              <a:off x="1853741" y="1952625"/>
              <a:ext cx="1413334" cy="876262"/>
            </a:xfrm>
            <a:prstGeom prst="rect">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262626"/>
                </a:solidFill>
                <a:latin typeface="Cambria"/>
                <a:ea typeface="Cambria"/>
                <a:cs typeface="Cambria"/>
                <a:sym typeface="Cambria"/>
              </a:endParaRPr>
            </a:p>
          </p:txBody>
        </p:sp>
        <p:sp>
          <p:nvSpPr>
            <p:cNvPr id="336" name="Google Shape;336;p19"/>
            <p:cNvSpPr txBox="1"/>
            <p:nvPr/>
          </p:nvSpPr>
          <p:spPr>
            <a:xfrm>
              <a:off x="2229928" y="2184868"/>
              <a:ext cx="1413334" cy="33872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600">
                  <a:solidFill>
                    <a:srgbClr val="FFFFFF"/>
                  </a:solidFill>
                  <a:latin typeface="Cambria"/>
                  <a:ea typeface="Cambria"/>
                  <a:cs typeface="Cambria"/>
                  <a:sym typeface="Cambria"/>
                </a:rPr>
                <a:t>Goal</a:t>
              </a:r>
              <a:endParaRPr b="1" i="0" sz="1600" u="none" cap="none" strike="noStrike">
                <a:solidFill>
                  <a:srgbClr val="FFFFFF"/>
                </a:solidFill>
                <a:latin typeface="Cambria"/>
                <a:ea typeface="Cambria"/>
                <a:cs typeface="Cambria"/>
                <a:sym typeface="Cambria"/>
              </a:endParaRPr>
            </a:p>
          </p:txBody>
        </p:sp>
      </p:grpSp>
      <p:cxnSp>
        <p:nvCxnSpPr>
          <p:cNvPr id="337" name="Google Shape;337;p19"/>
          <p:cNvCxnSpPr>
            <a:stCxn id="338" idx="3"/>
            <a:endCxn id="339" idx="1"/>
          </p:cNvCxnSpPr>
          <p:nvPr/>
        </p:nvCxnSpPr>
        <p:spPr>
          <a:xfrm rot="-5400000">
            <a:off x="3660244" y="3150351"/>
            <a:ext cx="752400" cy="291300"/>
          </a:xfrm>
          <a:prstGeom prst="bentConnector2">
            <a:avLst/>
          </a:prstGeom>
          <a:noFill/>
          <a:ln cap="flat" cmpd="sng" w="9525">
            <a:solidFill>
              <a:srgbClr val="414455"/>
            </a:solidFill>
            <a:prstDash val="solid"/>
            <a:miter lim="800000"/>
            <a:headEnd len="sm" w="sm" type="none"/>
            <a:tailEnd len="sm" w="sm" type="none"/>
          </a:ln>
        </p:spPr>
      </p:cxnSp>
      <p:grpSp>
        <p:nvGrpSpPr>
          <p:cNvPr id="340" name="Google Shape;340;p19"/>
          <p:cNvGrpSpPr/>
          <p:nvPr/>
        </p:nvGrpSpPr>
        <p:grpSpPr>
          <a:xfrm>
            <a:off x="3599473" y="3672201"/>
            <a:ext cx="582642" cy="676060"/>
            <a:chOff x="1109756" y="3090803"/>
            <a:chExt cx="583096" cy="676392"/>
          </a:xfrm>
        </p:grpSpPr>
        <p:sp>
          <p:nvSpPr>
            <p:cNvPr id="338" name="Google Shape;338;p19"/>
            <p:cNvSpPr/>
            <p:nvPr/>
          </p:nvSpPr>
          <p:spPr>
            <a:xfrm rot="5400000">
              <a:off x="1063108" y="3137451"/>
              <a:ext cx="676392" cy="583096"/>
            </a:xfrm>
            <a:prstGeom prst="hexagon">
              <a:avLst>
                <a:gd fmla="val 25000" name="adj"/>
                <a:gd fmla="val 115470" name="vf"/>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341" name="Google Shape;341;p19"/>
            <p:cNvSpPr txBox="1"/>
            <p:nvPr/>
          </p:nvSpPr>
          <p:spPr>
            <a:xfrm>
              <a:off x="1115001" y="3298193"/>
              <a:ext cx="577851" cy="256478"/>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065"/>
                <a:buFont typeface="Cambria"/>
                <a:buNone/>
              </a:pPr>
              <a:r>
                <a:rPr b="0" i="0" lang="tr-TR" sz="1065" u="none" cap="none" strike="noStrike">
                  <a:solidFill>
                    <a:srgbClr val="FFFFFF"/>
                  </a:solidFill>
                  <a:latin typeface="Cambria"/>
                  <a:ea typeface="Cambria"/>
                  <a:cs typeface="Cambria"/>
                  <a:sym typeface="Cambria"/>
                </a:rPr>
                <a:t>2011</a:t>
              </a:r>
              <a:endParaRPr b="0" i="0" sz="1065" u="none" cap="none" strike="noStrike">
                <a:solidFill>
                  <a:srgbClr val="FFFFFF"/>
                </a:solidFill>
                <a:latin typeface="Cambria"/>
                <a:ea typeface="Cambria"/>
                <a:cs typeface="Cambria"/>
                <a:sym typeface="Cambria"/>
              </a:endParaRPr>
            </a:p>
          </p:txBody>
        </p:sp>
      </p:grpSp>
      <p:grpSp>
        <p:nvGrpSpPr>
          <p:cNvPr id="342" name="Google Shape;342;p19"/>
          <p:cNvGrpSpPr/>
          <p:nvPr/>
        </p:nvGrpSpPr>
        <p:grpSpPr>
          <a:xfrm>
            <a:off x="4182116" y="2481739"/>
            <a:ext cx="1763058" cy="875831"/>
            <a:chOff x="1853741" y="1952625"/>
            <a:chExt cx="1764436" cy="876262"/>
          </a:xfrm>
        </p:grpSpPr>
        <p:sp>
          <p:nvSpPr>
            <p:cNvPr id="339" name="Google Shape;339;p19"/>
            <p:cNvSpPr/>
            <p:nvPr/>
          </p:nvSpPr>
          <p:spPr>
            <a:xfrm>
              <a:off x="1853741" y="1952625"/>
              <a:ext cx="1413334" cy="876262"/>
            </a:xfrm>
            <a:prstGeom prst="rect">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262626"/>
                </a:solidFill>
                <a:latin typeface="Cambria"/>
                <a:ea typeface="Cambria"/>
                <a:cs typeface="Cambria"/>
                <a:sym typeface="Cambria"/>
              </a:endParaRPr>
            </a:p>
          </p:txBody>
        </p:sp>
        <p:sp>
          <p:nvSpPr>
            <p:cNvPr id="343" name="Google Shape;343;p19"/>
            <p:cNvSpPr txBox="1"/>
            <p:nvPr/>
          </p:nvSpPr>
          <p:spPr>
            <a:xfrm>
              <a:off x="2204843" y="2179644"/>
              <a:ext cx="1413334" cy="338721"/>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b="1" lang="tr-TR" sz="1600">
                  <a:solidFill>
                    <a:srgbClr val="FFFFFF"/>
                  </a:solidFill>
                  <a:latin typeface="Cambria"/>
                  <a:ea typeface="Cambria"/>
                  <a:cs typeface="Cambria"/>
                  <a:sym typeface="Cambria"/>
                </a:rPr>
                <a:t>Fund</a:t>
              </a:r>
              <a:endParaRPr b="1" i="0" sz="1600" u="none" cap="none" strike="noStrike">
                <a:solidFill>
                  <a:srgbClr val="FFFFFF"/>
                </a:solidFill>
                <a:latin typeface="Cambria"/>
                <a:ea typeface="Cambria"/>
                <a:cs typeface="Cambria"/>
                <a:sym typeface="Cambria"/>
              </a:endParaRPr>
            </a:p>
          </p:txBody>
        </p:sp>
      </p:grpSp>
      <p:cxnSp>
        <p:nvCxnSpPr>
          <p:cNvPr id="344" name="Google Shape;344;p19"/>
          <p:cNvCxnSpPr>
            <a:stCxn id="345" idx="3"/>
            <a:endCxn id="346" idx="1"/>
          </p:cNvCxnSpPr>
          <p:nvPr/>
        </p:nvCxnSpPr>
        <p:spPr>
          <a:xfrm rot="-5400000">
            <a:off x="6238622" y="3150351"/>
            <a:ext cx="752400" cy="291300"/>
          </a:xfrm>
          <a:prstGeom prst="bentConnector2">
            <a:avLst/>
          </a:prstGeom>
          <a:noFill/>
          <a:ln cap="flat" cmpd="sng" w="9525">
            <a:solidFill>
              <a:srgbClr val="414455"/>
            </a:solidFill>
            <a:prstDash val="solid"/>
            <a:miter lim="800000"/>
            <a:headEnd len="sm" w="sm" type="none"/>
            <a:tailEnd len="sm" w="sm" type="none"/>
          </a:ln>
        </p:spPr>
      </p:cxnSp>
      <p:grpSp>
        <p:nvGrpSpPr>
          <p:cNvPr id="347" name="Google Shape;347;p19"/>
          <p:cNvGrpSpPr/>
          <p:nvPr/>
        </p:nvGrpSpPr>
        <p:grpSpPr>
          <a:xfrm>
            <a:off x="6177851" y="3672201"/>
            <a:ext cx="582642" cy="676060"/>
            <a:chOff x="1109756" y="3090803"/>
            <a:chExt cx="583096" cy="676392"/>
          </a:xfrm>
        </p:grpSpPr>
        <p:sp>
          <p:nvSpPr>
            <p:cNvPr id="345" name="Google Shape;345;p19"/>
            <p:cNvSpPr/>
            <p:nvPr/>
          </p:nvSpPr>
          <p:spPr>
            <a:xfrm rot="5400000">
              <a:off x="1063108" y="3137451"/>
              <a:ext cx="676392" cy="583096"/>
            </a:xfrm>
            <a:prstGeom prst="hexagon">
              <a:avLst>
                <a:gd fmla="val 25000" name="adj"/>
                <a:gd fmla="val 115470" name="vf"/>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348" name="Google Shape;348;p19"/>
            <p:cNvSpPr txBox="1"/>
            <p:nvPr/>
          </p:nvSpPr>
          <p:spPr>
            <a:xfrm>
              <a:off x="1115001" y="3298193"/>
              <a:ext cx="577851" cy="256478"/>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065"/>
                <a:buFont typeface="Cambria"/>
                <a:buNone/>
              </a:pPr>
              <a:r>
                <a:rPr b="0" i="0" lang="tr-TR" sz="1065" u="none" cap="none" strike="noStrike">
                  <a:solidFill>
                    <a:srgbClr val="FFFFFF"/>
                  </a:solidFill>
                  <a:latin typeface="Cambria"/>
                  <a:ea typeface="Cambria"/>
                  <a:cs typeface="Cambria"/>
                  <a:sym typeface="Cambria"/>
                </a:rPr>
                <a:t>2013</a:t>
              </a:r>
              <a:endParaRPr b="0" i="0" sz="1065" u="none" cap="none" strike="noStrike">
                <a:solidFill>
                  <a:srgbClr val="FFFFFF"/>
                </a:solidFill>
                <a:latin typeface="Cambria"/>
                <a:ea typeface="Cambria"/>
                <a:cs typeface="Cambria"/>
                <a:sym typeface="Cambria"/>
              </a:endParaRPr>
            </a:p>
          </p:txBody>
        </p:sp>
      </p:grpSp>
      <p:grpSp>
        <p:nvGrpSpPr>
          <p:cNvPr id="349" name="Google Shape;349;p19"/>
          <p:cNvGrpSpPr/>
          <p:nvPr/>
        </p:nvGrpSpPr>
        <p:grpSpPr>
          <a:xfrm>
            <a:off x="6760494" y="2481739"/>
            <a:ext cx="1839196" cy="875831"/>
            <a:chOff x="1853741" y="1952625"/>
            <a:chExt cx="1840634" cy="876262"/>
          </a:xfrm>
        </p:grpSpPr>
        <p:sp>
          <p:nvSpPr>
            <p:cNvPr id="346" name="Google Shape;346;p19"/>
            <p:cNvSpPr/>
            <p:nvPr/>
          </p:nvSpPr>
          <p:spPr>
            <a:xfrm>
              <a:off x="1853741" y="1952625"/>
              <a:ext cx="1413334" cy="876262"/>
            </a:xfrm>
            <a:prstGeom prst="rect">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262626"/>
                </a:solidFill>
                <a:latin typeface="Cambria"/>
                <a:ea typeface="Cambria"/>
                <a:cs typeface="Cambria"/>
                <a:sym typeface="Cambria"/>
              </a:endParaRPr>
            </a:p>
          </p:txBody>
        </p:sp>
        <p:sp>
          <p:nvSpPr>
            <p:cNvPr id="350" name="Google Shape;350;p19"/>
            <p:cNvSpPr txBox="1"/>
            <p:nvPr/>
          </p:nvSpPr>
          <p:spPr>
            <a:xfrm>
              <a:off x="2281041" y="2187771"/>
              <a:ext cx="1413334" cy="338721"/>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b="1" lang="tr-TR" sz="1600">
                  <a:solidFill>
                    <a:srgbClr val="FFFFFF"/>
                  </a:solidFill>
                  <a:latin typeface="Cambria"/>
                  <a:ea typeface="Cambria"/>
                  <a:cs typeface="Cambria"/>
                  <a:sym typeface="Cambria"/>
                </a:rPr>
                <a:t>Fix</a:t>
              </a:r>
              <a:endParaRPr b="1" i="0" sz="1600" u="none" cap="none" strike="noStrike">
                <a:solidFill>
                  <a:srgbClr val="FFFFFF"/>
                </a:solidFill>
                <a:latin typeface="Cambria"/>
                <a:ea typeface="Cambria"/>
                <a:cs typeface="Cambria"/>
                <a:sym typeface="Cambria"/>
              </a:endParaRPr>
            </a:p>
          </p:txBody>
        </p:sp>
      </p:grpSp>
      <p:cxnSp>
        <p:nvCxnSpPr>
          <p:cNvPr id="351" name="Google Shape;351;p19"/>
          <p:cNvCxnSpPr>
            <a:stCxn id="352" idx="3"/>
            <a:endCxn id="353" idx="1"/>
          </p:cNvCxnSpPr>
          <p:nvPr/>
        </p:nvCxnSpPr>
        <p:spPr>
          <a:xfrm rot="-5400000">
            <a:off x="8816999" y="3150350"/>
            <a:ext cx="752400" cy="291300"/>
          </a:xfrm>
          <a:prstGeom prst="bentConnector2">
            <a:avLst/>
          </a:prstGeom>
          <a:noFill/>
          <a:ln cap="flat" cmpd="sng" w="9525">
            <a:solidFill>
              <a:srgbClr val="414455"/>
            </a:solidFill>
            <a:prstDash val="solid"/>
            <a:miter lim="800000"/>
            <a:headEnd len="sm" w="sm" type="none"/>
            <a:tailEnd len="sm" w="sm" type="none"/>
          </a:ln>
        </p:spPr>
      </p:cxnSp>
      <p:grpSp>
        <p:nvGrpSpPr>
          <p:cNvPr id="354" name="Google Shape;354;p19"/>
          <p:cNvGrpSpPr/>
          <p:nvPr/>
        </p:nvGrpSpPr>
        <p:grpSpPr>
          <a:xfrm>
            <a:off x="8686265" y="3672200"/>
            <a:ext cx="719518" cy="676060"/>
            <a:chOff x="1039738" y="3090803"/>
            <a:chExt cx="720080" cy="676392"/>
          </a:xfrm>
        </p:grpSpPr>
        <p:sp>
          <p:nvSpPr>
            <p:cNvPr id="352" name="Google Shape;352;p19"/>
            <p:cNvSpPr/>
            <p:nvPr/>
          </p:nvSpPr>
          <p:spPr>
            <a:xfrm rot="5400000">
              <a:off x="1063108" y="3137451"/>
              <a:ext cx="676392" cy="583096"/>
            </a:xfrm>
            <a:prstGeom prst="hexagon">
              <a:avLst>
                <a:gd fmla="val 25000" name="adj"/>
                <a:gd fmla="val 115470" name="vf"/>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355" name="Google Shape;355;p19"/>
            <p:cNvSpPr txBox="1"/>
            <p:nvPr/>
          </p:nvSpPr>
          <p:spPr>
            <a:xfrm>
              <a:off x="1039738" y="3298193"/>
              <a:ext cx="720080" cy="256478"/>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065"/>
                <a:buFont typeface="Cambria"/>
                <a:buNone/>
              </a:pPr>
              <a:r>
                <a:rPr b="0" i="0" lang="tr-TR" sz="1065" u="none" cap="none" strike="noStrike">
                  <a:solidFill>
                    <a:srgbClr val="FFFFFF"/>
                  </a:solidFill>
                  <a:latin typeface="Cambria"/>
                  <a:ea typeface="Cambria"/>
                  <a:cs typeface="Cambria"/>
                  <a:sym typeface="Cambria"/>
                </a:rPr>
                <a:t>2015</a:t>
              </a:r>
              <a:endParaRPr b="0" i="0" sz="1065" u="none" cap="none" strike="noStrike">
                <a:solidFill>
                  <a:srgbClr val="FFFFFF"/>
                </a:solidFill>
                <a:latin typeface="Cambria"/>
                <a:ea typeface="Cambria"/>
                <a:cs typeface="Cambria"/>
                <a:sym typeface="Cambria"/>
              </a:endParaRPr>
            </a:p>
          </p:txBody>
        </p:sp>
      </p:grpSp>
      <p:grpSp>
        <p:nvGrpSpPr>
          <p:cNvPr id="356" name="Google Shape;356;p19"/>
          <p:cNvGrpSpPr/>
          <p:nvPr/>
        </p:nvGrpSpPr>
        <p:grpSpPr>
          <a:xfrm>
            <a:off x="9338872" y="2481739"/>
            <a:ext cx="1577987" cy="875831"/>
            <a:chOff x="1853741" y="1952625"/>
            <a:chExt cx="1579220" cy="876262"/>
          </a:xfrm>
        </p:grpSpPr>
        <p:sp>
          <p:nvSpPr>
            <p:cNvPr id="353" name="Google Shape;353;p19"/>
            <p:cNvSpPr/>
            <p:nvPr/>
          </p:nvSpPr>
          <p:spPr>
            <a:xfrm>
              <a:off x="1853741" y="1952625"/>
              <a:ext cx="1413334" cy="876262"/>
            </a:xfrm>
            <a:prstGeom prst="rect">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262626"/>
                </a:solidFill>
                <a:latin typeface="Cambria"/>
                <a:ea typeface="Cambria"/>
                <a:cs typeface="Cambria"/>
                <a:sym typeface="Cambria"/>
              </a:endParaRPr>
            </a:p>
          </p:txBody>
        </p:sp>
        <p:sp>
          <p:nvSpPr>
            <p:cNvPr id="357" name="Google Shape;357;p19"/>
            <p:cNvSpPr txBox="1"/>
            <p:nvPr/>
          </p:nvSpPr>
          <p:spPr>
            <a:xfrm>
              <a:off x="2019627" y="2221394"/>
              <a:ext cx="1413334" cy="338721"/>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b="1" lang="tr-TR" sz="1600">
                  <a:solidFill>
                    <a:srgbClr val="FFFFFF"/>
                  </a:solidFill>
                  <a:latin typeface="Cambria"/>
                  <a:ea typeface="Cambria"/>
                  <a:cs typeface="Cambria"/>
                  <a:sym typeface="Cambria"/>
                </a:rPr>
                <a:t>Feedback</a:t>
              </a:r>
              <a:endParaRPr b="1" i="0" sz="1600" u="none" cap="none" strike="noStrike">
                <a:solidFill>
                  <a:srgbClr val="FFFFFF"/>
                </a:solidFill>
                <a:latin typeface="Cambria"/>
                <a:ea typeface="Cambria"/>
                <a:cs typeface="Cambria"/>
                <a:sym typeface="Cambria"/>
              </a:endParaRPr>
            </a:p>
          </p:txBody>
        </p:sp>
      </p:grpSp>
      <p:cxnSp>
        <p:nvCxnSpPr>
          <p:cNvPr id="358" name="Google Shape;358;p19"/>
          <p:cNvCxnSpPr>
            <a:stCxn id="359" idx="0"/>
            <a:endCxn id="360" idx="1"/>
          </p:cNvCxnSpPr>
          <p:nvPr/>
        </p:nvCxnSpPr>
        <p:spPr>
          <a:xfrm flipH="1" rot="-5400000">
            <a:off x="2346305" y="4603561"/>
            <a:ext cx="801900" cy="291300"/>
          </a:xfrm>
          <a:prstGeom prst="bentConnector2">
            <a:avLst/>
          </a:prstGeom>
          <a:noFill/>
          <a:ln cap="flat" cmpd="sng" w="9525">
            <a:solidFill>
              <a:srgbClr val="414455"/>
            </a:solidFill>
            <a:prstDash val="solid"/>
            <a:miter lim="800000"/>
            <a:headEnd len="sm" w="sm" type="none"/>
            <a:tailEnd len="sm" w="sm" type="none"/>
          </a:ln>
        </p:spPr>
      </p:cxnSp>
      <p:grpSp>
        <p:nvGrpSpPr>
          <p:cNvPr id="361" name="Google Shape;361;p19"/>
          <p:cNvGrpSpPr/>
          <p:nvPr/>
        </p:nvGrpSpPr>
        <p:grpSpPr>
          <a:xfrm>
            <a:off x="2310284" y="3672201"/>
            <a:ext cx="582642" cy="676060"/>
            <a:chOff x="1109756" y="3090803"/>
            <a:chExt cx="583096" cy="676392"/>
          </a:xfrm>
        </p:grpSpPr>
        <p:sp>
          <p:nvSpPr>
            <p:cNvPr id="359" name="Google Shape;359;p19"/>
            <p:cNvSpPr/>
            <p:nvPr/>
          </p:nvSpPr>
          <p:spPr>
            <a:xfrm rot="5400000">
              <a:off x="1063108" y="3137451"/>
              <a:ext cx="676392" cy="583096"/>
            </a:xfrm>
            <a:prstGeom prst="hexagon">
              <a:avLst>
                <a:gd fmla="val 25000" name="adj"/>
                <a:gd fmla="val 115470" name="vf"/>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362" name="Google Shape;362;p19"/>
            <p:cNvSpPr txBox="1"/>
            <p:nvPr/>
          </p:nvSpPr>
          <p:spPr>
            <a:xfrm>
              <a:off x="1115001" y="3298193"/>
              <a:ext cx="577851" cy="256478"/>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065"/>
                <a:buFont typeface="Cambria"/>
                <a:buNone/>
              </a:pPr>
              <a:r>
                <a:rPr b="0" i="0" lang="tr-TR" sz="1065" u="none" cap="none" strike="noStrike">
                  <a:solidFill>
                    <a:srgbClr val="FFFFFF"/>
                  </a:solidFill>
                  <a:latin typeface="Cambria"/>
                  <a:ea typeface="Cambria"/>
                  <a:cs typeface="Cambria"/>
                  <a:sym typeface="Cambria"/>
                </a:rPr>
                <a:t>2010</a:t>
              </a:r>
              <a:endParaRPr b="0" i="0" sz="1065" u="none" cap="none" strike="noStrike">
                <a:solidFill>
                  <a:srgbClr val="FFFFFF"/>
                </a:solidFill>
                <a:latin typeface="Cambria"/>
                <a:ea typeface="Cambria"/>
                <a:cs typeface="Cambria"/>
                <a:sym typeface="Cambria"/>
              </a:endParaRPr>
            </a:p>
          </p:txBody>
        </p:sp>
      </p:grpSp>
      <p:grpSp>
        <p:nvGrpSpPr>
          <p:cNvPr id="363" name="Google Shape;363;p19"/>
          <p:cNvGrpSpPr/>
          <p:nvPr/>
        </p:nvGrpSpPr>
        <p:grpSpPr>
          <a:xfrm>
            <a:off x="2892929" y="4712348"/>
            <a:ext cx="1627072" cy="875831"/>
            <a:chOff x="1853741" y="1952625"/>
            <a:chExt cx="1628343" cy="876262"/>
          </a:xfrm>
        </p:grpSpPr>
        <p:sp>
          <p:nvSpPr>
            <p:cNvPr id="360" name="Google Shape;360;p19"/>
            <p:cNvSpPr/>
            <p:nvPr/>
          </p:nvSpPr>
          <p:spPr>
            <a:xfrm>
              <a:off x="1853741" y="1952625"/>
              <a:ext cx="1413334" cy="876262"/>
            </a:xfrm>
            <a:prstGeom prst="rect">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364" name="Google Shape;364;p19"/>
            <p:cNvSpPr txBox="1"/>
            <p:nvPr/>
          </p:nvSpPr>
          <p:spPr>
            <a:xfrm>
              <a:off x="2068751" y="2208729"/>
              <a:ext cx="1413333" cy="338721"/>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b="1" lang="tr-TR" sz="1600">
                  <a:solidFill>
                    <a:srgbClr val="FFFFFF"/>
                  </a:solidFill>
                  <a:latin typeface="Cambria"/>
                  <a:ea typeface="Cambria"/>
                  <a:cs typeface="Cambria"/>
                  <a:sym typeface="Cambria"/>
                </a:rPr>
                <a:t>Improve</a:t>
              </a:r>
              <a:endParaRPr b="1" i="0" sz="1600" u="none" cap="none" strike="noStrike">
                <a:solidFill>
                  <a:srgbClr val="FFFFFF"/>
                </a:solidFill>
                <a:latin typeface="Cambria"/>
                <a:ea typeface="Cambria"/>
                <a:cs typeface="Cambria"/>
                <a:sym typeface="Cambria"/>
              </a:endParaRPr>
            </a:p>
          </p:txBody>
        </p:sp>
      </p:grpSp>
      <p:cxnSp>
        <p:nvCxnSpPr>
          <p:cNvPr id="365" name="Google Shape;365;p19"/>
          <p:cNvCxnSpPr>
            <a:stCxn id="366" idx="0"/>
            <a:endCxn id="367" idx="1"/>
          </p:cNvCxnSpPr>
          <p:nvPr/>
        </p:nvCxnSpPr>
        <p:spPr>
          <a:xfrm flipH="1" rot="-5400000">
            <a:off x="4924683" y="4603561"/>
            <a:ext cx="801900" cy="291300"/>
          </a:xfrm>
          <a:prstGeom prst="bentConnector2">
            <a:avLst/>
          </a:prstGeom>
          <a:noFill/>
          <a:ln cap="flat" cmpd="sng" w="9525">
            <a:solidFill>
              <a:srgbClr val="414455"/>
            </a:solidFill>
            <a:prstDash val="solid"/>
            <a:miter lim="800000"/>
            <a:headEnd len="sm" w="sm" type="none"/>
            <a:tailEnd len="sm" w="sm" type="none"/>
          </a:ln>
        </p:spPr>
      </p:cxnSp>
      <p:grpSp>
        <p:nvGrpSpPr>
          <p:cNvPr id="368" name="Google Shape;368;p19"/>
          <p:cNvGrpSpPr/>
          <p:nvPr/>
        </p:nvGrpSpPr>
        <p:grpSpPr>
          <a:xfrm>
            <a:off x="4888662" y="3672201"/>
            <a:ext cx="582642" cy="676060"/>
            <a:chOff x="1109756" y="3090803"/>
            <a:chExt cx="583096" cy="676392"/>
          </a:xfrm>
        </p:grpSpPr>
        <p:sp>
          <p:nvSpPr>
            <p:cNvPr id="366" name="Google Shape;366;p19"/>
            <p:cNvSpPr/>
            <p:nvPr/>
          </p:nvSpPr>
          <p:spPr>
            <a:xfrm rot="5400000">
              <a:off x="1063108" y="3137451"/>
              <a:ext cx="676392" cy="583096"/>
            </a:xfrm>
            <a:prstGeom prst="hexagon">
              <a:avLst>
                <a:gd fmla="val 25000" name="adj"/>
                <a:gd fmla="val 115470" name="vf"/>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369" name="Google Shape;369;p19"/>
            <p:cNvSpPr txBox="1"/>
            <p:nvPr/>
          </p:nvSpPr>
          <p:spPr>
            <a:xfrm>
              <a:off x="1115001" y="3298193"/>
              <a:ext cx="577851" cy="256478"/>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065"/>
                <a:buFont typeface="Cambria"/>
                <a:buNone/>
              </a:pPr>
              <a:r>
                <a:rPr b="0" i="0" lang="tr-TR" sz="1065" u="none" cap="none" strike="noStrike">
                  <a:solidFill>
                    <a:srgbClr val="FFFFFF"/>
                  </a:solidFill>
                  <a:latin typeface="Cambria"/>
                  <a:ea typeface="Cambria"/>
                  <a:cs typeface="Cambria"/>
                  <a:sym typeface="Cambria"/>
                </a:rPr>
                <a:t>2012</a:t>
              </a:r>
              <a:endParaRPr b="0" i="0" sz="1065" u="none" cap="none" strike="noStrike">
                <a:solidFill>
                  <a:srgbClr val="FFFFFF"/>
                </a:solidFill>
                <a:latin typeface="Cambria"/>
                <a:ea typeface="Cambria"/>
                <a:cs typeface="Cambria"/>
                <a:sym typeface="Cambria"/>
              </a:endParaRPr>
            </a:p>
          </p:txBody>
        </p:sp>
      </p:grpSp>
      <p:grpSp>
        <p:nvGrpSpPr>
          <p:cNvPr id="370" name="Google Shape;370;p19"/>
          <p:cNvGrpSpPr/>
          <p:nvPr/>
        </p:nvGrpSpPr>
        <p:grpSpPr>
          <a:xfrm>
            <a:off x="5471306" y="4712348"/>
            <a:ext cx="1526912" cy="875831"/>
            <a:chOff x="1853741" y="1952625"/>
            <a:chExt cx="1528106" cy="876262"/>
          </a:xfrm>
        </p:grpSpPr>
        <p:sp>
          <p:nvSpPr>
            <p:cNvPr id="367" name="Google Shape;367;p19"/>
            <p:cNvSpPr/>
            <p:nvPr/>
          </p:nvSpPr>
          <p:spPr>
            <a:xfrm>
              <a:off x="1853741" y="1952625"/>
              <a:ext cx="1413334" cy="876262"/>
            </a:xfrm>
            <a:prstGeom prst="rect">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262626"/>
                </a:solidFill>
                <a:latin typeface="Cambria"/>
                <a:ea typeface="Cambria"/>
                <a:cs typeface="Cambria"/>
                <a:sym typeface="Cambria"/>
              </a:endParaRPr>
            </a:p>
          </p:txBody>
        </p:sp>
        <p:sp>
          <p:nvSpPr>
            <p:cNvPr id="371" name="Google Shape;371;p19"/>
            <p:cNvSpPr txBox="1"/>
            <p:nvPr/>
          </p:nvSpPr>
          <p:spPr>
            <a:xfrm>
              <a:off x="1968513" y="2192475"/>
              <a:ext cx="1413334" cy="338721"/>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b="1" lang="tr-TR" sz="1600">
                  <a:solidFill>
                    <a:srgbClr val="FFFFFF"/>
                  </a:solidFill>
                  <a:latin typeface="Cambria"/>
                  <a:ea typeface="Cambria"/>
                  <a:cs typeface="Cambria"/>
                  <a:sym typeface="Cambria"/>
                </a:rPr>
                <a:t>Hearing</a:t>
              </a:r>
              <a:endParaRPr b="1" i="0" sz="1600" u="none" cap="none" strike="noStrike">
                <a:solidFill>
                  <a:srgbClr val="FFFFFF"/>
                </a:solidFill>
                <a:latin typeface="Cambria"/>
                <a:ea typeface="Cambria"/>
                <a:cs typeface="Cambria"/>
                <a:sym typeface="Cambria"/>
              </a:endParaRPr>
            </a:p>
          </p:txBody>
        </p:sp>
      </p:grpSp>
      <p:cxnSp>
        <p:nvCxnSpPr>
          <p:cNvPr id="372" name="Google Shape;372;p19"/>
          <p:cNvCxnSpPr>
            <a:stCxn id="373" idx="0"/>
            <a:endCxn id="374" idx="1"/>
          </p:cNvCxnSpPr>
          <p:nvPr/>
        </p:nvCxnSpPr>
        <p:spPr>
          <a:xfrm flipH="1" rot="-5400000">
            <a:off x="7503058" y="4603561"/>
            <a:ext cx="801900" cy="291300"/>
          </a:xfrm>
          <a:prstGeom prst="bentConnector2">
            <a:avLst/>
          </a:prstGeom>
          <a:noFill/>
          <a:ln cap="flat" cmpd="sng" w="9525">
            <a:solidFill>
              <a:srgbClr val="414455"/>
            </a:solidFill>
            <a:prstDash val="solid"/>
            <a:miter lim="800000"/>
            <a:headEnd len="sm" w="sm" type="none"/>
            <a:tailEnd len="sm" w="sm" type="none"/>
          </a:ln>
        </p:spPr>
      </p:cxnSp>
      <p:grpSp>
        <p:nvGrpSpPr>
          <p:cNvPr id="375" name="Google Shape;375;p19"/>
          <p:cNvGrpSpPr/>
          <p:nvPr/>
        </p:nvGrpSpPr>
        <p:grpSpPr>
          <a:xfrm>
            <a:off x="7431142" y="3672201"/>
            <a:ext cx="633224" cy="676060"/>
            <a:chOff x="1073832" y="3090803"/>
            <a:chExt cx="633719" cy="676392"/>
          </a:xfrm>
        </p:grpSpPr>
        <p:sp>
          <p:nvSpPr>
            <p:cNvPr id="373" name="Google Shape;373;p19"/>
            <p:cNvSpPr/>
            <p:nvPr/>
          </p:nvSpPr>
          <p:spPr>
            <a:xfrm rot="5400000">
              <a:off x="1063108" y="3137451"/>
              <a:ext cx="676392" cy="583096"/>
            </a:xfrm>
            <a:prstGeom prst="hexagon">
              <a:avLst>
                <a:gd fmla="val 25000" name="adj"/>
                <a:gd fmla="val 115470" name="vf"/>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376" name="Google Shape;376;p19"/>
            <p:cNvSpPr txBox="1"/>
            <p:nvPr/>
          </p:nvSpPr>
          <p:spPr>
            <a:xfrm>
              <a:off x="1073832" y="3271523"/>
              <a:ext cx="633719" cy="256478"/>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065"/>
                <a:buFont typeface="Cambria"/>
                <a:buNone/>
              </a:pPr>
              <a:r>
                <a:rPr b="0" i="0" lang="tr-TR" sz="1065" u="none" cap="none" strike="noStrike">
                  <a:solidFill>
                    <a:srgbClr val="FFFFFF"/>
                  </a:solidFill>
                  <a:latin typeface="Cambria"/>
                  <a:ea typeface="Cambria"/>
                  <a:cs typeface="Cambria"/>
                  <a:sym typeface="Cambria"/>
                </a:rPr>
                <a:t>2014</a:t>
              </a:r>
              <a:endParaRPr b="0" i="0" sz="1065" u="none" cap="none" strike="noStrike">
                <a:solidFill>
                  <a:srgbClr val="FFFFFF"/>
                </a:solidFill>
                <a:latin typeface="Cambria"/>
                <a:ea typeface="Cambria"/>
                <a:cs typeface="Cambria"/>
                <a:sym typeface="Cambria"/>
              </a:endParaRPr>
            </a:p>
          </p:txBody>
        </p:sp>
      </p:grpSp>
      <p:grpSp>
        <p:nvGrpSpPr>
          <p:cNvPr id="377" name="Google Shape;377;p19"/>
          <p:cNvGrpSpPr/>
          <p:nvPr/>
        </p:nvGrpSpPr>
        <p:grpSpPr>
          <a:xfrm>
            <a:off x="8049682" y="4712348"/>
            <a:ext cx="1641593" cy="875831"/>
            <a:chOff x="1853741" y="1952625"/>
            <a:chExt cx="1642876" cy="876262"/>
          </a:xfrm>
        </p:grpSpPr>
        <p:sp>
          <p:nvSpPr>
            <p:cNvPr id="374" name="Google Shape;374;p19"/>
            <p:cNvSpPr/>
            <p:nvPr/>
          </p:nvSpPr>
          <p:spPr>
            <a:xfrm>
              <a:off x="1853741" y="1952625"/>
              <a:ext cx="1413334" cy="876262"/>
            </a:xfrm>
            <a:prstGeom prst="rect">
              <a:avLst/>
            </a:prstGeom>
            <a:solidFill>
              <a:srgbClr val="78AF7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262626"/>
                </a:solidFill>
                <a:latin typeface="Cambria"/>
                <a:ea typeface="Cambria"/>
                <a:cs typeface="Cambria"/>
                <a:sym typeface="Cambria"/>
              </a:endParaRPr>
            </a:p>
          </p:txBody>
        </p:sp>
        <p:sp>
          <p:nvSpPr>
            <p:cNvPr id="378" name="Google Shape;378;p19"/>
            <p:cNvSpPr txBox="1"/>
            <p:nvPr/>
          </p:nvSpPr>
          <p:spPr>
            <a:xfrm>
              <a:off x="2083283" y="2208729"/>
              <a:ext cx="1413334" cy="338721"/>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b="1" lang="tr-TR" sz="1600">
                  <a:solidFill>
                    <a:srgbClr val="FFFFFF"/>
                  </a:solidFill>
                  <a:latin typeface="Cambria"/>
                  <a:ea typeface="Cambria"/>
                  <a:cs typeface="Cambria"/>
                  <a:sym typeface="Cambria"/>
                </a:rPr>
                <a:t>Growth</a:t>
              </a:r>
              <a:endParaRPr b="1" i="0" sz="1600" u="none" cap="none" strike="noStrike">
                <a:solidFill>
                  <a:srgbClr val="FFFFFF"/>
                </a:solidFill>
                <a:latin typeface="Cambria"/>
                <a:ea typeface="Cambria"/>
                <a:cs typeface="Cambria"/>
                <a:sym typeface="Cambria"/>
              </a:endParaRPr>
            </a:p>
          </p:txBody>
        </p:sp>
      </p:grpSp>
      <p:grpSp>
        <p:nvGrpSpPr>
          <p:cNvPr id="379" name="Google Shape;379;p19"/>
          <p:cNvGrpSpPr/>
          <p:nvPr/>
        </p:nvGrpSpPr>
        <p:grpSpPr>
          <a:xfrm>
            <a:off x="9981398" y="3672200"/>
            <a:ext cx="681629" cy="676060"/>
            <a:chOff x="1045689" y="3090803"/>
            <a:chExt cx="682162" cy="676392"/>
          </a:xfrm>
        </p:grpSpPr>
        <p:sp>
          <p:nvSpPr>
            <p:cNvPr id="380" name="Google Shape;380;p19"/>
            <p:cNvSpPr/>
            <p:nvPr/>
          </p:nvSpPr>
          <p:spPr>
            <a:xfrm rot="5400000">
              <a:off x="1063108" y="3137451"/>
              <a:ext cx="676392" cy="583096"/>
            </a:xfrm>
            <a:prstGeom prst="hexagon">
              <a:avLst>
                <a:gd fmla="val 25000" name="adj"/>
                <a:gd fmla="val 115470" name="vf"/>
              </a:avLst>
            </a:prstGeom>
            <a:solidFill>
              <a:srgbClr val="92B5C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mbria"/>
                <a:buNone/>
              </a:pPr>
              <a:r>
                <a:t/>
              </a:r>
              <a:endParaRPr b="0" i="0" sz="1600" u="none" cap="none" strike="noStrike">
                <a:solidFill>
                  <a:srgbClr val="FFFFFF"/>
                </a:solidFill>
                <a:latin typeface="Cambria"/>
                <a:ea typeface="Cambria"/>
                <a:cs typeface="Cambria"/>
                <a:sym typeface="Cambria"/>
              </a:endParaRPr>
            </a:p>
          </p:txBody>
        </p:sp>
        <p:sp>
          <p:nvSpPr>
            <p:cNvPr id="381" name="Google Shape;381;p19"/>
            <p:cNvSpPr txBox="1"/>
            <p:nvPr/>
          </p:nvSpPr>
          <p:spPr>
            <a:xfrm>
              <a:off x="1045689" y="3298193"/>
              <a:ext cx="682162" cy="256478"/>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065"/>
                <a:buFont typeface="Cambria"/>
                <a:buNone/>
              </a:pPr>
              <a:r>
                <a:rPr b="0" i="0" lang="tr-TR" sz="1065" u="none" cap="none" strike="noStrike">
                  <a:solidFill>
                    <a:srgbClr val="FFFFFF"/>
                  </a:solidFill>
                  <a:latin typeface="Cambria"/>
                  <a:ea typeface="Cambria"/>
                  <a:cs typeface="Cambria"/>
                  <a:sym typeface="Cambria"/>
                </a:rPr>
                <a:t>2016</a:t>
              </a:r>
              <a:endParaRPr b="0" i="0" sz="1065" u="none" cap="none" strike="noStrike">
                <a:solidFill>
                  <a:srgbClr val="FFFFFF"/>
                </a:solidFill>
                <a:latin typeface="Cambria"/>
                <a:ea typeface="Cambria"/>
                <a:cs typeface="Cambria"/>
                <a:sym typeface="Cambria"/>
              </a:endParaRPr>
            </a:p>
          </p:txBody>
        </p:sp>
      </p:grpSp>
      <p:sp>
        <p:nvSpPr>
          <p:cNvPr id="382" name="Google Shape;382;p19"/>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Difference</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20"/>
                                        </p:tgtEl>
                                        <p:attrNameLst>
                                          <p:attrName>style.visibility</p:attrName>
                                        </p:attrNameLst>
                                      </p:cBhvr>
                                      <p:to>
                                        <p:strVal val="visible"/>
                                      </p:to>
                                    </p:set>
                                    <p:animEffect filter="fade" transition="in">
                                      <p:cBhvr>
                                        <p:cTn dur="500"/>
                                        <p:tgtEl>
                                          <p:spTgt spid="320"/>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33"/>
                                        </p:tgtEl>
                                        <p:attrNameLst>
                                          <p:attrName>style.visibility</p:attrName>
                                        </p:attrNameLst>
                                      </p:cBhvr>
                                      <p:to>
                                        <p:strVal val="visible"/>
                                      </p:to>
                                    </p:set>
                                    <p:animEffect filter="fade" transition="in">
                                      <p:cBhvr>
                                        <p:cTn dur="500"/>
                                        <p:tgtEl>
                                          <p:spTgt spid="333"/>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30"/>
                                        </p:tgtEl>
                                        <p:attrNameLst>
                                          <p:attrName>style.visibility</p:attrName>
                                        </p:attrNameLst>
                                      </p:cBhvr>
                                      <p:to>
                                        <p:strVal val="visible"/>
                                      </p:to>
                                    </p:set>
                                    <p:animEffect filter="fade" transition="in">
                                      <p:cBhvr>
                                        <p:cTn dur="500"/>
                                        <p:tgtEl>
                                          <p:spTgt spid="330"/>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35"/>
                                        </p:tgtEl>
                                        <p:attrNameLst>
                                          <p:attrName>style.visibility</p:attrName>
                                        </p:attrNameLst>
                                      </p:cBhvr>
                                      <p:to>
                                        <p:strVal val="visible"/>
                                      </p:to>
                                    </p:set>
                                    <p:animEffect filter="fade" transition="in">
                                      <p:cBhvr>
                                        <p:cTn dur="500"/>
                                        <p:tgtEl>
                                          <p:spTgt spid="335"/>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361"/>
                                        </p:tgtEl>
                                        <p:attrNameLst>
                                          <p:attrName>style.visibility</p:attrName>
                                        </p:attrNameLst>
                                      </p:cBhvr>
                                      <p:to>
                                        <p:strVal val="visible"/>
                                      </p:to>
                                    </p:set>
                                    <p:animEffect filter="fade" transition="in">
                                      <p:cBhvr>
                                        <p:cTn dur="500"/>
                                        <p:tgtEl>
                                          <p:spTgt spid="361"/>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358"/>
                                        </p:tgtEl>
                                        <p:attrNameLst>
                                          <p:attrName>style.visibility</p:attrName>
                                        </p:attrNameLst>
                                      </p:cBhvr>
                                      <p:to>
                                        <p:strVal val="visible"/>
                                      </p:to>
                                    </p:set>
                                    <p:animEffect filter="fade" transition="in">
                                      <p:cBhvr>
                                        <p:cTn dur="500"/>
                                        <p:tgtEl>
                                          <p:spTgt spid="358"/>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363"/>
                                        </p:tgtEl>
                                        <p:attrNameLst>
                                          <p:attrName>style.visibility</p:attrName>
                                        </p:attrNameLst>
                                      </p:cBhvr>
                                      <p:to>
                                        <p:strVal val="visible"/>
                                      </p:to>
                                    </p:set>
                                    <p:animEffect filter="fade" transition="in">
                                      <p:cBhvr>
                                        <p:cTn dur="500"/>
                                        <p:tgtEl>
                                          <p:spTgt spid="363"/>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340"/>
                                        </p:tgtEl>
                                        <p:attrNameLst>
                                          <p:attrName>style.visibility</p:attrName>
                                        </p:attrNameLst>
                                      </p:cBhvr>
                                      <p:to>
                                        <p:strVal val="visible"/>
                                      </p:to>
                                    </p:set>
                                    <p:animEffect filter="fade" transition="in">
                                      <p:cBhvr>
                                        <p:cTn dur="500"/>
                                        <p:tgtEl>
                                          <p:spTgt spid="340"/>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337"/>
                                        </p:tgtEl>
                                        <p:attrNameLst>
                                          <p:attrName>style.visibility</p:attrName>
                                        </p:attrNameLst>
                                      </p:cBhvr>
                                      <p:to>
                                        <p:strVal val="visible"/>
                                      </p:to>
                                    </p:set>
                                    <p:animEffect filter="fade" transition="in">
                                      <p:cBhvr>
                                        <p:cTn dur="500"/>
                                        <p:tgtEl>
                                          <p:spTgt spid="337"/>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342"/>
                                        </p:tgtEl>
                                        <p:attrNameLst>
                                          <p:attrName>style.visibility</p:attrName>
                                        </p:attrNameLst>
                                      </p:cBhvr>
                                      <p:to>
                                        <p:strVal val="visible"/>
                                      </p:to>
                                    </p:set>
                                    <p:animEffect filter="fade" transition="in">
                                      <p:cBhvr>
                                        <p:cTn dur="500"/>
                                        <p:tgtEl>
                                          <p:spTgt spid="342"/>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368"/>
                                        </p:tgtEl>
                                        <p:attrNameLst>
                                          <p:attrName>style.visibility</p:attrName>
                                        </p:attrNameLst>
                                      </p:cBhvr>
                                      <p:to>
                                        <p:strVal val="visible"/>
                                      </p:to>
                                    </p:set>
                                    <p:animEffect filter="fade" transition="in">
                                      <p:cBhvr>
                                        <p:cTn dur="500"/>
                                        <p:tgtEl>
                                          <p:spTgt spid="368"/>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365"/>
                                        </p:tgtEl>
                                        <p:attrNameLst>
                                          <p:attrName>style.visibility</p:attrName>
                                        </p:attrNameLst>
                                      </p:cBhvr>
                                      <p:to>
                                        <p:strVal val="visible"/>
                                      </p:to>
                                    </p:set>
                                    <p:animEffect filter="fade" transition="in">
                                      <p:cBhvr>
                                        <p:cTn dur="500"/>
                                        <p:tgtEl>
                                          <p:spTgt spid="365"/>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370"/>
                                        </p:tgtEl>
                                        <p:attrNameLst>
                                          <p:attrName>style.visibility</p:attrName>
                                        </p:attrNameLst>
                                      </p:cBhvr>
                                      <p:to>
                                        <p:strVal val="visible"/>
                                      </p:to>
                                    </p:set>
                                    <p:animEffect filter="fade" transition="in">
                                      <p:cBhvr>
                                        <p:cTn dur="500"/>
                                        <p:tgtEl>
                                          <p:spTgt spid="370"/>
                                        </p:tgtEl>
                                      </p:cBhvr>
                                    </p:animEffect>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347"/>
                                        </p:tgtEl>
                                        <p:attrNameLst>
                                          <p:attrName>style.visibility</p:attrName>
                                        </p:attrNameLst>
                                      </p:cBhvr>
                                      <p:to>
                                        <p:strVal val="visible"/>
                                      </p:to>
                                    </p:set>
                                    <p:animEffect filter="fade" transition="in">
                                      <p:cBhvr>
                                        <p:cTn dur="500"/>
                                        <p:tgtEl>
                                          <p:spTgt spid="347"/>
                                        </p:tgtEl>
                                      </p:cBhvr>
                                    </p:animEffect>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344"/>
                                        </p:tgtEl>
                                        <p:attrNameLst>
                                          <p:attrName>style.visibility</p:attrName>
                                        </p:attrNameLst>
                                      </p:cBhvr>
                                      <p:to>
                                        <p:strVal val="visible"/>
                                      </p:to>
                                    </p:set>
                                    <p:animEffect filter="fade" transition="in">
                                      <p:cBhvr>
                                        <p:cTn dur="500"/>
                                        <p:tgtEl>
                                          <p:spTgt spid="344"/>
                                        </p:tgtEl>
                                      </p:cBhvr>
                                    </p:animEffect>
                                  </p:childTnLst>
                                </p:cTn>
                              </p:par>
                            </p:childTnLst>
                          </p:cTn>
                        </p:par>
                        <p:par>
                          <p:cTn fill="hold">
                            <p:stCondLst>
                              <p:cond delay="7500"/>
                            </p:stCondLst>
                            <p:childTnLst>
                              <p:par>
                                <p:cTn fill="hold" nodeType="afterEffect" presetClass="entr" presetID="10" presetSubtype="0">
                                  <p:stCondLst>
                                    <p:cond delay="0"/>
                                  </p:stCondLst>
                                  <p:childTnLst>
                                    <p:set>
                                      <p:cBhvr>
                                        <p:cTn dur="1" fill="hold">
                                          <p:stCondLst>
                                            <p:cond delay="0"/>
                                          </p:stCondLst>
                                        </p:cTn>
                                        <p:tgtEl>
                                          <p:spTgt spid="349"/>
                                        </p:tgtEl>
                                        <p:attrNameLst>
                                          <p:attrName>style.visibility</p:attrName>
                                        </p:attrNameLst>
                                      </p:cBhvr>
                                      <p:to>
                                        <p:strVal val="visible"/>
                                      </p:to>
                                    </p:set>
                                    <p:animEffect filter="fade" transition="in">
                                      <p:cBhvr>
                                        <p:cTn dur="500"/>
                                        <p:tgtEl>
                                          <p:spTgt spid="349"/>
                                        </p:tgtEl>
                                      </p:cBhvr>
                                    </p:animEffect>
                                  </p:childTnLst>
                                </p:cTn>
                              </p:par>
                            </p:childTnLst>
                          </p:cTn>
                        </p:par>
                        <p:par>
                          <p:cTn fill="hold">
                            <p:stCondLst>
                              <p:cond delay="8000"/>
                            </p:stCondLst>
                            <p:childTnLst>
                              <p:par>
                                <p:cTn fill="hold" nodeType="afterEffect" presetClass="entr" presetID="10" presetSubtype="0">
                                  <p:stCondLst>
                                    <p:cond delay="0"/>
                                  </p:stCondLst>
                                  <p:childTnLst>
                                    <p:set>
                                      <p:cBhvr>
                                        <p:cTn dur="1" fill="hold">
                                          <p:stCondLst>
                                            <p:cond delay="0"/>
                                          </p:stCondLst>
                                        </p:cTn>
                                        <p:tgtEl>
                                          <p:spTgt spid="375"/>
                                        </p:tgtEl>
                                        <p:attrNameLst>
                                          <p:attrName>style.visibility</p:attrName>
                                        </p:attrNameLst>
                                      </p:cBhvr>
                                      <p:to>
                                        <p:strVal val="visible"/>
                                      </p:to>
                                    </p:set>
                                    <p:animEffect filter="fade" transition="in">
                                      <p:cBhvr>
                                        <p:cTn dur="500"/>
                                        <p:tgtEl>
                                          <p:spTgt spid="375"/>
                                        </p:tgtEl>
                                      </p:cBhvr>
                                    </p:animEffect>
                                  </p:childTnLst>
                                </p:cTn>
                              </p:par>
                            </p:childTnLst>
                          </p:cTn>
                        </p:par>
                        <p:par>
                          <p:cTn fill="hold">
                            <p:stCondLst>
                              <p:cond delay="8500"/>
                            </p:stCondLst>
                            <p:childTnLst>
                              <p:par>
                                <p:cTn fill="hold" nodeType="afterEffect" presetClass="entr" presetID="10" presetSubtype="0">
                                  <p:stCondLst>
                                    <p:cond delay="0"/>
                                  </p:stCondLst>
                                  <p:childTnLst>
                                    <p:set>
                                      <p:cBhvr>
                                        <p:cTn dur="1" fill="hold">
                                          <p:stCondLst>
                                            <p:cond delay="0"/>
                                          </p:stCondLst>
                                        </p:cTn>
                                        <p:tgtEl>
                                          <p:spTgt spid="372"/>
                                        </p:tgtEl>
                                        <p:attrNameLst>
                                          <p:attrName>style.visibility</p:attrName>
                                        </p:attrNameLst>
                                      </p:cBhvr>
                                      <p:to>
                                        <p:strVal val="visible"/>
                                      </p:to>
                                    </p:set>
                                    <p:animEffect filter="fade" transition="in">
                                      <p:cBhvr>
                                        <p:cTn dur="500"/>
                                        <p:tgtEl>
                                          <p:spTgt spid="372"/>
                                        </p:tgtEl>
                                      </p:cBhvr>
                                    </p:animEffect>
                                  </p:childTnLst>
                                </p:cTn>
                              </p:par>
                            </p:childTnLst>
                          </p:cTn>
                        </p:par>
                        <p:par>
                          <p:cTn fill="hold">
                            <p:stCondLst>
                              <p:cond delay="9000"/>
                            </p:stCondLst>
                            <p:childTnLst>
                              <p:par>
                                <p:cTn fill="hold" nodeType="afterEffect" presetClass="entr" presetID="10" presetSubtype="0">
                                  <p:stCondLst>
                                    <p:cond delay="0"/>
                                  </p:stCondLst>
                                  <p:childTnLst>
                                    <p:set>
                                      <p:cBhvr>
                                        <p:cTn dur="1" fill="hold">
                                          <p:stCondLst>
                                            <p:cond delay="0"/>
                                          </p:stCondLst>
                                        </p:cTn>
                                        <p:tgtEl>
                                          <p:spTgt spid="377"/>
                                        </p:tgtEl>
                                        <p:attrNameLst>
                                          <p:attrName>style.visibility</p:attrName>
                                        </p:attrNameLst>
                                      </p:cBhvr>
                                      <p:to>
                                        <p:strVal val="visible"/>
                                      </p:to>
                                    </p:set>
                                    <p:animEffect filter="fade" transition="in">
                                      <p:cBhvr>
                                        <p:cTn dur="500"/>
                                        <p:tgtEl>
                                          <p:spTgt spid="377"/>
                                        </p:tgtEl>
                                      </p:cBhvr>
                                    </p:animEffect>
                                  </p:childTnLst>
                                </p:cTn>
                              </p:par>
                            </p:childTnLst>
                          </p:cTn>
                        </p:par>
                        <p:par>
                          <p:cTn fill="hold">
                            <p:stCondLst>
                              <p:cond delay="9500"/>
                            </p:stCondLst>
                            <p:childTnLst>
                              <p:par>
                                <p:cTn fill="hold" nodeType="afterEffect" presetClass="entr" presetID="10" presetSubtype="0">
                                  <p:stCondLst>
                                    <p:cond delay="0"/>
                                  </p:stCondLst>
                                  <p:childTnLst>
                                    <p:set>
                                      <p:cBhvr>
                                        <p:cTn dur="1" fill="hold">
                                          <p:stCondLst>
                                            <p:cond delay="0"/>
                                          </p:stCondLst>
                                        </p:cTn>
                                        <p:tgtEl>
                                          <p:spTgt spid="354"/>
                                        </p:tgtEl>
                                        <p:attrNameLst>
                                          <p:attrName>style.visibility</p:attrName>
                                        </p:attrNameLst>
                                      </p:cBhvr>
                                      <p:to>
                                        <p:strVal val="visible"/>
                                      </p:to>
                                    </p:set>
                                    <p:animEffect filter="fade" transition="in">
                                      <p:cBhvr>
                                        <p:cTn dur="500"/>
                                        <p:tgtEl>
                                          <p:spTgt spid="354"/>
                                        </p:tgtEl>
                                      </p:cBhvr>
                                    </p:animEffect>
                                  </p:childTnLst>
                                </p:cTn>
                              </p:par>
                            </p:childTnLst>
                          </p:cTn>
                        </p:par>
                        <p:par>
                          <p:cTn fill="hold">
                            <p:stCondLst>
                              <p:cond delay="10000"/>
                            </p:stCondLst>
                            <p:childTnLst>
                              <p:par>
                                <p:cTn fill="hold" nodeType="afterEffect" presetClass="entr" presetID="10" presetSubtype="0">
                                  <p:stCondLst>
                                    <p:cond delay="0"/>
                                  </p:stCondLst>
                                  <p:childTnLst>
                                    <p:set>
                                      <p:cBhvr>
                                        <p:cTn dur="1" fill="hold">
                                          <p:stCondLst>
                                            <p:cond delay="0"/>
                                          </p:stCondLst>
                                        </p:cTn>
                                        <p:tgtEl>
                                          <p:spTgt spid="351"/>
                                        </p:tgtEl>
                                        <p:attrNameLst>
                                          <p:attrName>style.visibility</p:attrName>
                                        </p:attrNameLst>
                                      </p:cBhvr>
                                      <p:to>
                                        <p:strVal val="visible"/>
                                      </p:to>
                                    </p:set>
                                    <p:animEffect filter="fade" transition="in">
                                      <p:cBhvr>
                                        <p:cTn dur="500"/>
                                        <p:tgtEl>
                                          <p:spTgt spid="351"/>
                                        </p:tgtEl>
                                      </p:cBhvr>
                                    </p:animEffect>
                                  </p:childTnLst>
                                </p:cTn>
                              </p:par>
                            </p:childTnLst>
                          </p:cTn>
                        </p:par>
                        <p:par>
                          <p:cTn fill="hold">
                            <p:stCondLst>
                              <p:cond delay="10500"/>
                            </p:stCondLst>
                            <p:childTnLst>
                              <p:par>
                                <p:cTn fill="hold" nodeType="afterEffect" presetClass="entr" presetID="10" presetSubtype="0">
                                  <p:stCondLst>
                                    <p:cond delay="0"/>
                                  </p:stCondLst>
                                  <p:childTnLst>
                                    <p:set>
                                      <p:cBhvr>
                                        <p:cTn dur="1" fill="hold">
                                          <p:stCondLst>
                                            <p:cond delay="0"/>
                                          </p:stCondLst>
                                        </p:cTn>
                                        <p:tgtEl>
                                          <p:spTgt spid="356"/>
                                        </p:tgtEl>
                                        <p:attrNameLst>
                                          <p:attrName>style.visibility</p:attrName>
                                        </p:attrNameLst>
                                      </p:cBhvr>
                                      <p:to>
                                        <p:strVal val="visible"/>
                                      </p:to>
                                    </p:set>
                                    <p:animEffect filter="fade" transition="in">
                                      <p:cBhvr>
                                        <p:cTn dur="500"/>
                                        <p:tgtEl>
                                          <p:spTgt spid="356"/>
                                        </p:tgtEl>
                                      </p:cBhvr>
                                    </p:animEffect>
                                  </p:childTnLst>
                                </p:cTn>
                              </p:par>
                            </p:childTnLst>
                          </p:cTn>
                        </p:par>
                        <p:par>
                          <p:cTn fill="hold">
                            <p:stCondLst>
                              <p:cond delay="11000"/>
                            </p:stCondLst>
                            <p:childTnLst>
                              <p:par>
                                <p:cTn fill="hold" nodeType="afterEffect" presetClass="entr" presetID="10" presetSubtype="0">
                                  <p:stCondLst>
                                    <p:cond delay="0"/>
                                  </p:stCondLst>
                                  <p:childTnLst>
                                    <p:set>
                                      <p:cBhvr>
                                        <p:cTn dur="1" fill="hold">
                                          <p:stCondLst>
                                            <p:cond delay="0"/>
                                          </p:stCondLst>
                                        </p:cTn>
                                        <p:tgtEl>
                                          <p:spTgt spid="379"/>
                                        </p:tgtEl>
                                        <p:attrNameLst>
                                          <p:attrName>style.visibility</p:attrName>
                                        </p:attrNameLst>
                                      </p:cBhvr>
                                      <p:to>
                                        <p:strVal val="visible"/>
                                      </p:to>
                                    </p:set>
                                    <p:animEffect filter="fade" transition="in">
                                      <p:cBhvr>
                                        <p:cTn dur="500"/>
                                        <p:tgtEl>
                                          <p:spTgt spid="379"/>
                                        </p:tgtEl>
                                      </p:cBhvr>
                                    </p:animEffect>
                                  </p:childTnLst>
                                </p:cTn>
                              </p:par>
                            </p:childTnLst>
                          </p:cTn>
                        </p:par>
                        <p:par>
                          <p:cTn fill="hold">
                            <p:stCondLst>
                              <p:cond delay="11500"/>
                            </p:stCondLst>
                            <p:childTnLst>
                              <p:par>
                                <p:cTn fill="hold" nodeType="afterEffect" presetClass="entr" presetID="10" presetSubtype="0">
                                  <p:stCondLst>
                                    <p:cond delay="0"/>
                                  </p:stCondLst>
                                  <p:childTnLst>
                                    <p:set>
                                      <p:cBhvr>
                                        <p:cTn dur="1" fill="hold">
                                          <p:stCondLst>
                                            <p:cond delay="0"/>
                                          </p:stCondLst>
                                        </p:cTn>
                                        <p:tgtEl>
                                          <p:spTgt spid="382"/>
                                        </p:tgtEl>
                                        <p:attrNameLst>
                                          <p:attrName>style.visibility</p:attrName>
                                        </p:attrNameLst>
                                      </p:cBhvr>
                                      <p:to>
                                        <p:strVal val="visible"/>
                                      </p:to>
                                    </p:set>
                                    <p:animEffect filter="fade" transition="in">
                                      <p:cBhvr>
                                        <p:cTn dur="500"/>
                                        <p:tgtEl>
                                          <p:spTgt spid="38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6" name="Shape 386"/>
        <p:cNvGrpSpPr/>
        <p:nvPr/>
      </p:nvGrpSpPr>
      <p:grpSpPr>
        <a:xfrm>
          <a:off x="0" y="0"/>
          <a:ext cx="0" cy="0"/>
          <a:chOff x="0" y="0"/>
          <a:chExt cx="0" cy="0"/>
        </a:xfrm>
      </p:grpSpPr>
      <p:sp>
        <p:nvSpPr>
          <p:cNvPr id="387" name="Google Shape;387;p20"/>
          <p:cNvSpPr/>
          <p:nvPr/>
        </p:nvSpPr>
        <p:spPr>
          <a:xfrm>
            <a:off x="9784391" y="3838469"/>
            <a:ext cx="923685" cy="2260011"/>
          </a:xfrm>
          <a:prstGeom prst="rect">
            <a:avLst/>
          </a:prstGeom>
          <a:solidFill>
            <a:srgbClr val="78AF74"/>
          </a:solidFill>
          <a:ln>
            <a:noFill/>
          </a:ln>
        </p:spPr>
        <p:txBody>
          <a:bodyPr anchorCtr="0" anchor="ctr" bIns="60925" lIns="121875" spcFirstLastPara="1" rIns="121875" wrap="square" tIns="60925">
            <a:noAutofit/>
          </a:bodyPr>
          <a:lstStyle/>
          <a:p>
            <a:pPr indent="0" lvl="0" marL="0" marR="0" rtl="0" algn="ctr">
              <a:lnSpc>
                <a:spcPct val="100000"/>
              </a:lnSpc>
              <a:spcBef>
                <a:spcPts val="0"/>
              </a:spcBef>
              <a:spcAft>
                <a:spcPts val="0"/>
              </a:spcAft>
              <a:buClr>
                <a:schemeClr val="dk1"/>
              </a:buClr>
              <a:buSzPts val="2800"/>
              <a:buFont typeface="Cambria"/>
              <a:buNone/>
            </a:pPr>
            <a:r>
              <a:t/>
            </a:r>
            <a:endParaRPr b="0" i="0" sz="2800" u="none" cap="none" strike="noStrike">
              <a:solidFill>
                <a:srgbClr val="FFFFFF"/>
              </a:solidFill>
              <a:latin typeface="Cambria"/>
              <a:ea typeface="Cambria"/>
              <a:cs typeface="Cambria"/>
              <a:sym typeface="Cambria"/>
            </a:endParaRPr>
          </a:p>
        </p:txBody>
      </p:sp>
      <p:sp>
        <p:nvSpPr>
          <p:cNvPr id="388" name="Google Shape;388;p20"/>
          <p:cNvSpPr/>
          <p:nvPr/>
        </p:nvSpPr>
        <p:spPr>
          <a:xfrm>
            <a:off x="4996150" y="3838469"/>
            <a:ext cx="4666035" cy="2260011"/>
          </a:xfrm>
          <a:prstGeom prst="rect">
            <a:avLst/>
          </a:prstGeom>
          <a:solidFill>
            <a:srgbClr val="78AF74"/>
          </a:solidFill>
          <a:ln>
            <a:noFill/>
          </a:ln>
        </p:spPr>
        <p:txBody>
          <a:bodyPr anchorCtr="0" anchor="ctr" bIns="60925" lIns="121875" spcFirstLastPara="1" rIns="121875" wrap="square" tIns="60925">
            <a:noAutofit/>
          </a:bodyPr>
          <a:lstStyle/>
          <a:p>
            <a:pPr indent="0" lvl="0" marL="0" marR="0" rtl="0" algn="ctr">
              <a:lnSpc>
                <a:spcPct val="100000"/>
              </a:lnSpc>
              <a:spcBef>
                <a:spcPts val="0"/>
              </a:spcBef>
              <a:spcAft>
                <a:spcPts val="0"/>
              </a:spcAft>
              <a:buClr>
                <a:schemeClr val="dk1"/>
              </a:buClr>
              <a:buSzPts val="2800"/>
              <a:buFont typeface="Cambria"/>
              <a:buNone/>
            </a:pPr>
            <a:r>
              <a:t/>
            </a:r>
            <a:endParaRPr b="0" i="0" sz="2800" u="none" cap="none" strike="noStrike">
              <a:solidFill>
                <a:srgbClr val="FFFFFF"/>
              </a:solidFill>
              <a:latin typeface="Cambria"/>
              <a:ea typeface="Cambria"/>
              <a:cs typeface="Cambria"/>
              <a:sym typeface="Cambria"/>
            </a:endParaRPr>
          </a:p>
        </p:txBody>
      </p:sp>
      <p:sp>
        <p:nvSpPr>
          <p:cNvPr id="389" name="Google Shape;389;p20"/>
          <p:cNvSpPr/>
          <p:nvPr/>
        </p:nvSpPr>
        <p:spPr>
          <a:xfrm>
            <a:off x="1487102" y="3838469"/>
            <a:ext cx="3388431" cy="2260011"/>
          </a:xfrm>
          <a:prstGeom prst="rect">
            <a:avLst/>
          </a:prstGeom>
          <a:blipFill rotWithShape="1">
            <a:blip r:embed="rId3">
              <a:alphaModFix/>
            </a:blip>
            <a:stretch>
              <a:fillRect b="0" l="0" r="0" t="0"/>
            </a:stretch>
          </a:blipFill>
          <a:ln>
            <a:noFill/>
          </a:ln>
        </p:spPr>
        <p:txBody>
          <a:bodyPr anchorCtr="0" anchor="ctr" bIns="60925" lIns="121875" spcFirstLastPara="1" rIns="121875" wrap="square" tIns="60925">
            <a:noAutofit/>
          </a:bodyPr>
          <a:lstStyle/>
          <a:p>
            <a:pPr indent="0" lvl="0" marL="0" marR="0" rtl="0" algn="ctr">
              <a:spcBef>
                <a:spcPts val="0"/>
              </a:spcBef>
              <a:spcAft>
                <a:spcPts val="0"/>
              </a:spcAft>
              <a:buNone/>
            </a:pPr>
            <a:r>
              <a:t/>
            </a:r>
            <a:endParaRPr sz="2800">
              <a:solidFill>
                <a:srgbClr val="FFFFFF"/>
              </a:solidFill>
              <a:latin typeface="Cambria"/>
              <a:ea typeface="Cambria"/>
              <a:cs typeface="Cambria"/>
              <a:sym typeface="Cambria"/>
            </a:endParaRPr>
          </a:p>
        </p:txBody>
      </p:sp>
      <p:sp>
        <p:nvSpPr>
          <p:cNvPr id="390" name="Google Shape;390;p20"/>
          <p:cNvSpPr/>
          <p:nvPr/>
        </p:nvSpPr>
        <p:spPr>
          <a:xfrm>
            <a:off x="3840752" y="1486407"/>
            <a:ext cx="3385256" cy="2258425"/>
          </a:xfrm>
          <a:prstGeom prst="rect">
            <a:avLst/>
          </a:prstGeom>
          <a:blipFill rotWithShape="1">
            <a:blip r:embed="rId4">
              <a:alphaModFix/>
            </a:blip>
            <a:stretch>
              <a:fillRect b="0" l="0" r="0" t="0"/>
            </a:stretch>
          </a:blipFill>
          <a:ln>
            <a:noFill/>
          </a:ln>
        </p:spPr>
        <p:txBody>
          <a:bodyPr anchorCtr="0" anchor="ctr" bIns="60925" lIns="121875" spcFirstLastPara="1" rIns="121875" wrap="square" tIns="60925">
            <a:noAutofit/>
          </a:bodyPr>
          <a:lstStyle/>
          <a:p>
            <a:pPr indent="0" lvl="0" marL="0" marR="0" rtl="0" algn="ctr">
              <a:spcBef>
                <a:spcPts val="0"/>
              </a:spcBef>
              <a:spcAft>
                <a:spcPts val="0"/>
              </a:spcAft>
              <a:buNone/>
            </a:pPr>
            <a:r>
              <a:t/>
            </a:r>
            <a:endParaRPr sz="2800">
              <a:solidFill>
                <a:srgbClr val="FFFFFF"/>
              </a:solidFill>
              <a:latin typeface="Cambria"/>
              <a:ea typeface="Cambria"/>
              <a:cs typeface="Cambria"/>
              <a:sym typeface="Cambria"/>
            </a:endParaRPr>
          </a:p>
        </p:txBody>
      </p:sp>
      <p:sp>
        <p:nvSpPr>
          <p:cNvPr id="391" name="Google Shape;391;p20"/>
          <p:cNvSpPr/>
          <p:nvPr/>
        </p:nvSpPr>
        <p:spPr>
          <a:xfrm>
            <a:off x="1487102" y="1484821"/>
            <a:ext cx="2260011" cy="2260011"/>
          </a:xfrm>
          <a:prstGeom prst="rect">
            <a:avLst/>
          </a:prstGeom>
          <a:solidFill>
            <a:srgbClr val="92B5C2"/>
          </a:solidFill>
          <a:ln>
            <a:noFill/>
          </a:ln>
        </p:spPr>
        <p:txBody>
          <a:bodyPr anchorCtr="0" anchor="ctr" bIns="60925" lIns="121875" spcFirstLastPara="1" rIns="121875" wrap="square" tIns="60925">
            <a:noAutofit/>
          </a:bodyPr>
          <a:lstStyle/>
          <a:p>
            <a:pPr indent="0" lvl="0" marL="0" marR="0" rtl="0" algn="ctr">
              <a:lnSpc>
                <a:spcPct val="100000"/>
              </a:lnSpc>
              <a:spcBef>
                <a:spcPts val="0"/>
              </a:spcBef>
              <a:spcAft>
                <a:spcPts val="0"/>
              </a:spcAft>
              <a:buClr>
                <a:schemeClr val="dk1"/>
              </a:buClr>
              <a:buSzPts val="2800"/>
              <a:buFont typeface="Cambria"/>
              <a:buNone/>
            </a:pPr>
            <a:r>
              <a:t/>
            </a:r>
            <a:endParaRPr b="0" i="0" sz="2800" u="none" cap="none" strike="noStrike">
              <a:solidFill>
                <a:srgbClr val="FF8607"/>
              </a:solidFill>
              <a:latin typeface="Cambria"/>
              <a:ea typeface="Cambria"/>
              <a:cs typeface="Cambria"/>
              <a:sym typeface="Cambria"/>
            </a:endParaRPr>
          </a:p>
        </p:txBody>
      </p:sp>
      <p:sp>
        <p:nvSpPr>
          <p:cNvPr id="392" name="Google Shape;392;p20"/>
          <p:cNvSpPr/>
          <p:nvPr/>
        </p:nvSpPr>
        <p:spPr>
          <a:xfrm>
            <a:off x="7319645" y="1484821"/>
            <a:ext cx="3388429" cy="2260011"/>
          </a:xfrm>
          <a:prstGeom prst="rect">
            <a:avLst/>
          </a:prstGeom>
          <a:blipFill rotWithShape="1">
            <a:blip r:embed="rId5">
              <a:alphaModFix/>
            </a:blip>
            <a:stretch>
              <a:fillRect b="0" l="0" r="0" t="0"/>
            </a:stretch>
          </a:blipFill>
          <a:ln>
            <a:noFill/>
          </a:ln>
        </p:spPr>
        <p:txBody>
          <a:bodyPr anchorCtr="0" anchor="ctr" bIns="60925" lIns="121875" spcFirstLastPara="1" rIns="121875" wrap="square" tIns="60925">
            <a:noAutofit/>
          </a:bodyPr>
          <a:lstStyle/>
          <a:p>
            <a:pPr indent="0" lvl="0" marL="0" marR="0" rtl="0" algn="ctr">
              <a:spcBef>
                <a:spcPts val="0"/>
              </a:spcBef>
              <a:spcAft>
                <a:spcPts val="0"/>
              </a:spcAft>
              <a:buNone/>
            </a:pPr>
            <a:r>
              <a:t/>
            </a:r>
            <a:endParaRPr sz="2800">
              <a:solidFill>
                <a:srgbClr val="FFFFFF"/>
              </a:solidFill>
              <a:latin typeface="Cambria"/>
              <a:ea typeface="Cambria"/>
              <a:cs typeface="Cambria"/>
              <a:sym typeface="Cambria"/>
            </a:endParaRPr>
          </a:p>
        </p:txBody>
      </p:sp>
      <p:sp>
        <p:nvSpPr>
          <p:cNvPr id="393" name="Google Shape;393;p20"/>
          <p:cNvSpPr/>
          <p:nvPr/>
        </p:nvSpPr>
        <p:spPr>
          <a:xfrm>
            <a:off x="1487101" y="1613376"/>
            <a:ext cx="2152090" cy="553957"/>
          </a:xfrm>
          <a:prstGeom prst="rect">
            <a:avLst/>
          </a:prstGeom>
          <a:noFill/>
          <a:ln>
            <a:noFill/>
          </a:ln>
        </p:spPr>
        <p:txBody>
          <a:bodyPr anchorCtr="0" anchor="t" bIns="60925" lIns="121875" spcFirstLastPara="1" rIns="121875" wrap="square" tIns="60925">
            <a:noAutofit/>
          </a:bodyPr>
          <a:lstStyle/>
          <a:p>
            <a:pPr indent="0" lvl="0" marL="0" marR="0" rtl="0" algn="r">
              <a:spcBef>
                <a:spcPts val="0"/>
              </a:spcBef>
              <a:spcAft>
                <a:spcPts val="0"/>
              </a:spcAft>
              <a:buNone/>
            </a:pPr>
            <a:r>
              <a:rPr b="1" lang="tr-TR" sz="2800">
                <a:solidFill>
                  <a:srgbClr val="FFFFFF"/>
                </a:solidFill>
                <a:latin typeface="Cambria"/>
                <a:ea typeface="Cambria"/>
                <a:cs typeface="Cambria"/>
                <a:sym typeface="Cambria"/>
              </a:rPr>
              <a:t>Increase</a:t>
            </a:r>
            <a:endParaRPr b="1" sz="2800">
              <a:solidFill>
                <a:srgbClr val="FFFFFF"/>
              </a:solidFill>
              <a:latin typeface="Cambria"/>
              <a:ea typeface="Cambria"/>
              <a:cs typeface="Cambria"/>
              <a:sym typeface="Cambria"/>
            </a:endParaRPr>
          </a:p>
        </p:txBody>
      </p:sp>
      <p:sp>
        <p:nvSpPr>
          <p:cNvPr id="394" name="Google Shape;394;p20"/>
          <p:cNvSpPr/>
          <p:nvPr/>
        </p:nvSpPr>
        <p:spPr>
          <a:xfrm>
            <a:off x="1802932" y="2062520"/>
            <a:ext cx="1841020" cy="1105390"/>
          </a:xfrm>
          <a:prstGeom prst="rect">
            <a:avLst/>
          </a:prstGeom>
          <a:noFill/>
          <a:ln>
            <a:noFill/>
          </a:ln>
        </p:spPr>
        <p:txBody>
          <a:bodyPr anchorCtr="0" anchor="t" bIns="60925" lIns="121875" spcFirstLastPara="1" rIns="121875" wrap="square" tIns="60925">
            <a:noAutofit/>
          </a:bodyPr>
          <a:lstStyle/>
          <a:p>
            <a:pPr indent="0" lvl="0" marL="0" marR="0" rtl="0" algn="r">
              <a:lnSpc>
                <a:spcPct val="114000"/>
              </a:lnSpc>
              <a:spcBef>
                <a:spcPts val="0"/>
              </a:spcBef>
              <a:spcAft>
                <a:spcPts val="0"/>
              </a:spcAft>
              <a:buNone/>
            </a:pPr>
            <a:r>
              <a:rPr lang="tr-TR" sz="1400">
                <a:solidFill>
                  <a:srgbClr val="FFFFFF"/>
                </a:solidFill>
                <a:latin typeface="Cambria"/>
                <a:ea typeface="Cambria"/>
                <a:cs typeface="Cambria"/>
                <a:sym typeface="Cambria"/>
              </a:rPr>
              <a:t>Easy to change colors, photos and Text. Get a modern PowerPoint</a:t>
            </a:r>
            <a:endParaRPr sz="1400">
              <a:solidFill>
                <a:srgbClr val="FFFFFF"/>
              </a:solidFill>
              <a:latin typeface="Cambria"/>
              <a:ea typeface="Cambria"/>
              <a:cs typeface="Cambria"/>
              <a:sym typeface="Cambria"/>
            </a:endParaRPr>
          </a:p>
        </p:txBody>
      </p:sp>
      <p:sp>
        <p:nvSpPr>
          <p:cNvPr id="395" name="Google Shape;395;p20"/>
          <p:cNvSpPr/>
          <p:nvPr/>
        </p:nvSpPr>
        <p:spPr>
          <a:xfrm>
            <a:off x="5126292" y="3952431"/>
            <a:ext cx="3097993" cy="553957"/>
          </a:xfrm>
          <a:prstGeom prst="rect">
            <a:avLst/>
          </a:prstGeom>
          <a:noFill/>
          <a:ln>
            <a:noFill/>
          </a:ln>
        </p:spPr>
        <p:txBody>
          <a:bodyPr anchorCtr="0" anchor="t" bIns="60925" lIns="121875" spcFirstLastPara="1" rIns="121875" wrap="square" tIns="60925">
            <a:noAutofit/>
          </a:bodyPr>
          <a:lstStyle/>
          <a:p>
            <a:pPr indent="0" lvl="0" marL="0" marR="0" rtl="0" algn="l">
              <a:spcBef>
                <a:spcPts val="0"/>
              </a:spcBef>
              <a:spcAft>
                <a:spcPts val="0"/>
              </a:spcAft>
              <a:buNone/>
            </a:pPr>
            <a:r>
              <a:rPr b="1" lang="tr-TR" sz="2800">
                <a:solidFill>
                  <a:srgbClr val="FFFFFF"/>
                </a:solidFill>
                <a:latin typeface="Cambria"/>
                <a:ea typeface="Cambria"/>
                <a:cs typeface="Cambria"/>
                <a:sym typeface="Cambria"/>
              </a:rPr>
              <a:t>Industry</a:t>
            </a:r>
            <a:endParaRPr b="1" sz="2800">
              <a:solidFill>
                <a:srgbClr val="FFFFFF"/>
              </a:solidFill>
              <a:latin typeface="Cambria"/>
              <a:ea typeface="Cambria"/>
              <a:cs typeface="Cambria"/>
              <a:sym typeface="Cambria"/>
            </a:endParaRPr>
          </a:p>
        </p:txBody>
      </p:sp>
      <p:sp>
        <p:nvSpPr>
          <p:cNvPr id="396" name="Google Shape;396;p20"/>
          <p:cNvSpPr/>
          <p:nvPr/>
        </p:nvSpPr>
        <p:spPr>
          <a:xfrm>
            <a:off x="5126292" y="4512910"/>
            <a:ext cx="4280372" cy="1105390"/>
          </a:xfrm>
          <a:prstGeom prst="rect">
            <a:avLst/>
          </a:prstGeom>
          <a:noFill/>
          <a:ln>
            <a:noFill/>
          </a:ln>
        </p:spPr>
        <p:txBody>
          <a:bodyPr anchorCtr="0" anchor="t" bIns="60925" lIns="121875" spcFirstLastPara="1" rIns="121875" wrap="square" tIns="60925">
            <a:noAutofit/>
          </a:bodyPr>
          <a:lstStyle/>
          <a:p>
            <a:pPr indent="0" lvl="0" marL="0" marR="0" rtl="0" algn="l">
              <a:lnSpc>
                <a:spcPct val="114000"/>
              </a:lnSpc>
              <a:spcBef>
                <a:spcPts val="0"/>
              </a:spcBef>
              <a:spcAft>
                <a:spcPts val="0"/>
              </a:spcAft>
              <a:buNone/>
            </a:pPr>
            <a:r>
              <a:rPr lang="tr-TR" sz="1400">
                <a:solidFill>
                  <a:srgbClr val="FFFFFF"/>
                </a:solidFill>
                <a:latin typeface="Cambria"/>
                <a:ea typeface="Cambria"/>
                <a:cs typeface="Cambria"/>
                <a:sym typeface="Cambria"/>
              </a:rPr>
              <a:t>Easy to change colors, photos and Text. Get a modern PowerPoint Presentation that is beautifully designed. Easy to change colors, photos and Text. Get a modern PowerPoint Presentation that is beautifully designed.</a:t>
            </a:r>
            <a:endParaRPr sz="1400">
              <a:solidFill>
                <a:srgbClr val="FFFFFF"/>
              </a:solidFill>
              <a:latin typeface="Cambria"/>
              <a:ea typeface="Cambria"/>
              <a:cs typeface="Cambria"/>
              <a:sym typeface="Cambria"/>
            </a:endParaRPr>
          </a:p>
        </p:txBody>
      </p:sp>
      <p:sp>
        <p:nvSpPr>
          <p:cNvPr id="397" name="Google Shape;397;p20"/>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Difference</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391"/>
                                        </p:tgtEl>
                                        <p:attrNameLst>
                                          <p:attrName>style.visibility</p:attrName>
                                        </p:attrNameLst>
                                      </p:cBhvr>
                                      <p:to>
                                        <p:strVal val="visible"/>
                                      </p:to>
                                    </p:set>
                                    <p:anim calcmode="lin" valueType="num">
                                      <p:cBhvr additive="base">
                                        <p:cTn dur="500"/>
                                        <p:tgtEl>
                                          <p:spTgt spid="391"/>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 presetSubtype="8">
                                  <p:stCondLst>
                                    <p:cond delay="0"/>
                                  </p:stCondLst>
                                  <p:childTnLst>
                                    <p:set>
                                      <p:cBhvr>
                                        <p:cTn dur="1" fill="hold">
                                          <p:stCondLst>
                                            <p:cond delay="0"/>
                                          </p:stCondLst>
                                        </p:cTn>
                                        <p:tgtEl>
                                          <p:spTgt spid="390"/>
                                        </p:tgtEl>
                                        <p:attrNameLst>
                                          <p:attrName>style.visibility</p:attrName>
                                        </p:attrNameLst>
                                      </p:cBhvr>
                                      <p:to>
                                        <p:strVal val="visible"/>
                                      </p:to>
                                    </p:set>
                                    <p:anim calcmode="lin" valueType="num">
                                      <p:cBhvr additive="base">
                                        <p:cTn dur="500"/>
                                        <p:tgtEl>
                                          <p:spTgt spid="390"/>
                                        </p:tgtEl>
                                        <p:attrNameLst>
                                          <p:attrName>ppt_x</p:attrName>
                                        </p:attrNameLst>
                                      </p:cBhvr>
                                      <p:tavLst>
                                        <p:tav fmla="" tm="0">
                                          <p:val>
                                            <p:strVal val="#ppt_x-1"/>
                                          </p:val>
                                        </p:tav>
                                        <p:tav fmla="" tm="100000">
                                          <p:val>
                                            <p:strVal val="#ppt_x"/>
                                          </p:val>
                                        </p:tav>
                                      </p:tavLst>
                                    </p:anim>
                                  </p:childTnLst>
                                </p:cTn>
                              </p:par>
                            </p:childTnLst>
                          </p:cTn>
                        </p:par>
                        <p:par>
                          <p:cTn fill="hold">
                            <p:stCondLst>
                              <p:cond delay="1000"/>
                            </p:stCondLst>
                            <p:childTnLst>
                              <p:par>
                                <p:cTn fill="hold" nodeType="afterEffect" presetClass="entr" presetID="2" presetSubtype="2">
                                  <p:stCondLst>
                                    <p:cond delay="0"/>
                                  </p:stCondLst>
                                  <p:childTnLst>
                                    <p:set>
                                      <p:cBhvr>
                                        <p:cTn dur="1" fill="hold">
                                          <p:stCondLst>
                                            <p:cond delay="0"/>
                                          </p:stCondLst>
                                        </p:cTn>
                                        <p:tgtEl>
                                          <p:spTgt spid="392"/>
                                        </p:tgtEl>
                                        <p:attrNameLst>
                                          <p:attrName>style.visibility</p:attrName>
                                        </p:attrNameLst>
                                      </p:cBhvr>
                                      <p:to>
                                        <p:strVal val="visible"/>
                                      </p:to>
                                    </p:set>
                                    <p:anim calcmode="lin" valueType="num">
                                      <p:cBhvr additive="base">
                                        <p:cTn dur="500"/>
                                        <p:tgtEl>
                                          <p:spTgt spid="392"/>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2" presetSubtype="8">
                                  <p:stCondLst>
                                    <p:cond delay="0"/>
                                  </p:stCondLst>
                                  <p:childTnLst>
                                    <p:set>
                                      <p:cBhvr>
                                        <p:cTn dur="1" fill="hold">
                                          <p:stCondLst>
                                            <p:cond delay="0"/>
                                          </p:stCondLst>
                                        </p:cTn>
                                        <p:tgtEl>
                                          <p:spTgt spid="389"/>
                                        </p:tgtEl>
                                        <p:attrNameLst>
                                          <p:attrName>style.visibility</p:attrName>
                                        </p:attrNameLst>
                                      </p:cBhvr>
                                      <p:to>
                                        <p:strVal val="visible"/>
                                      </p:to>
                                    </p:set>
                                    <p:anim calcmode="lin" valueType="num">
                                      <p:cBhvr additive="base">
                                        <p:cTn dur="500"/>
                                        <p:tgtEl>
                                          <p:spTgt spid="389"/>
                                        </p:tgtEl>
                                        <p:attrNameLst>
                                          <p:attrName>ppt_x</p:attrName>
                                        </p:attrNameLst>
                                      </p:cBhvr>
                                      <p:tavLst>
                                        <p:tav fmla="" tm="0">
                                          <p:val>
                                            <p:strVal val="#ppt_x-1"/>
                                          </p:val>
                                        </p:tav>
                                        <p:tav fmla="" tm="100000">
                                          <p:val>
                                            <p:strVal val="#ppt_x"/>
                                          </p:val>
                                        </p:tav>
                                      </p:tavLst>
                                    </p:anim>
                                  </p:childTnLst>
                                </p:cTn>
                              </p:par>
                            </p:childTnLst>
                          </p:cTn>
                        </p:par>
                        <p:par>
                          <p:cTn fill="hold">
                            <p:stCondLst>
                              <p:cond delay="2000"/>
                            </p:stCondLst>
                            <p:childTnLst>
                              <p:par>
                                <p:cTn fill="hold" nodeType="afterEffect" presetClass="entr" presetID="2" presetSubtype="2">
                                  <p:stCondLst>
                                    <p:cond delay="0"/>
                                  </p:stCondLst>
                                  <p:childTnLst>
                                    <p:set>
                                      <p:cBhvr>
                                        <p:cTn dur="1" fill="hold">
                                          <p:stCondLst>
                                            <p:cond delay="0"/>
                                          </p:stCondLst>
                                        </p:cTn>
                                        <p:tgtEl>
                                          <p:spTgt spid="388"/>
                                        </p:tgtEl>
                                        <p:attrNameLst>
                                          <p:attrName>style.visibility</p:attrName>
                                        </p:attrNameLst>
                                      </p:cBhvr>
                                      <p:to>
                                        <p:strVal val="visible"/>
                                      </p:to>
                                    </p:set>
                                    <p:anim calcmode="lin" valueType="num">
                                      <p:cBhvr additive="base">
                                        <p:cTn dur="500"/>
                                        <p:tgtEl>
                                          <p:spTgt spid="388"/>
                                        </p:tgtEl>
                                        <p:attrNameLst>
                                          <p:attrName>ppt_x</p:attrName>
                                        </p:attrNameLst>
                                      </p:cBhvr>
                                      <p:tavLst>
                                        <p:tav fmla="" tm="0">
                                          <p:val>
                                            <p:strVal val="#ppt_x+1"/>
                                          </p:val>
                                        </p:tav>
                                        <p:tav fmla="" tm="100000">
                                          <p:val>
                                            <p:strVal val="#ppt_x"/>
                                          </p:val>
                                        </p:tav>
                                      </p:tavLst>
                                    </p:anim>
                                  </p:childTnLst>
                                </p:cTn>
                              </p:par>
                            </p:childTnLst>
                          </p:cTn>
                        </p:par>
                        <p:par>
                          <p:cTn fill="hold">
                            <p:stCondLst>
                              <p:cond delay="2500"/>
                            </p:stCondLst>
                            <p:childTnLst>
                              <p:par>
                                <p:cTn fill="hold" nodeType="afterEffect" presetClass="entr" presetID="2" presetSubtype="2">
                                  <p:stCondLst>
                                    <p:cond delay="0"/>
                                  </p:stCondLst>
                                  <p:childTnLst>
                                    <p:set>
                                      <p:cBhvr>
                                        <p:cTn dur="1" fill="hold">
                                          <p:stCondLst>
                                            <p:cond delay="0"/>
                                          </p:stCondLst>
                                        </p:cTn>
                                        <p:tgtEl>
                                          <p:spTgt spid="387"/>
                                        </p:tgtEl>
                                        <p:attrNameLst>
                                          <p:attrName>style.visibility</p:attrName>
                                        </p:attrNameLst>
                                      </p:cBhvr>
                                      <p:to>
                                        <p:strVal val="visible"/>
                                      </p:to>
                                    </p:set>
                                    <p:anim calcmode="lin" valueType="num">
                                      <p:cBhvr additive="base">
                                        <p:cTn dur="500"/>
                                        <p:tgtEl>
                                          <p:spTgt spid="387"/>
                                        </p:tgtEl>
                                        <p:attrNameLst>
                                          <p:attrName>ppt_x</p:attrName>
                                        </p:attrNameLst>
                                      </p:cBhvr>
                                      <p:tavLst>
                                        <p:tav fmla="" tm="0">
                                          <p:val>
                                            <p:strVal val="#ppt_x+1"/>
                                          </p:val>
                                        </p:tav>
                                        <p:tav fmla="" tm="100000">
                                          <p:val>
                                            <p:strVal val="#ppt_x"/>
                                          </p:val>
                                        </p:tav>
                                      </p:tavLst>
                                    </p:anim>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393"/>
                                        </p:tgtEl>
                                        <p:attrNameLst>
                                          <p:attrName>style.visibility</p:attrName>
                                        </p:attrNameLst>
                                      </p:cBhvr>
                                      <p:to>
                                        <p:strVal val="visible"/>
                                      </p:to>
                                    </p:set>
                                    <p:animEffect filter="fade" transition="in">
                                      <p:cBhvr>
                                        <p:cTn dur="1000"/>
                                        <p:tgtEl>
                                          <p:spTgt spid="393"/>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394"/>
                                        </p:tgtEl>
                                        <p:attrNameLst>
                                          <p:attrName>style.visibility</p:attrName>
                                        </p:attrNameLst>
                                      </p:cBhvr>
                                      <p:to>
                                        <p:strVal val="visible"/>
                                      </p:to>
                                    </p:set>
                                    <p:animEffect filter="fade" transition="in">
                                      <p:cBhvr>
                                        <p:cTn dur="1000"/>
                                        <p:tgtEl>
                                          <p:spTgt spid="394"/>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395"/>
                                        </p:tgtEl>
                                        <p:attrNameLst>
                                          <p:attrName>style.visibility</p:attrName>
                                        </p:attrNameLst>
                                      </p:cBhvr>
                                      <p:to>
                                        <p:strVal val="visible"/>
                                      </p:to>
                                    </p:set>
                                    <p:animEffect filter="fade" transition="in">
                                      <p:cBhvr>
                                        <p:cTn dur="1000"/>
                                        <p:tgtEl>
                                          <p:spTgt spid="395"/>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396"/>
                                        </p:tgtEl>
                                        <p:attrNameLst>
                                          <p:attrName>style.visibility</p:attrName>
                                        </p:attrNameLst>
                                      </p:cBhvr>
                                      <p:to>
                                        <p:strVal val="visible"/>
                                      </p:to>
                                    </p:set>
                                    <p:animEffect filter="fade" transition="in">
                                      <p:cBhvr>
                                        <p:cTn dur="1000"/>
                                        <p:tgtEl>
                                          <p:spTgt spid="396"/>
                                        </p:tgtEl>
                                      </p:cBhvr>
                                    </p:animEffect>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397"/>
                                        </p:tgtEl>
                                        <p:attrNameLst>
                                          <p:attrName>style.visibility</p:attrName>
                                        </p:attrNameLst>
                                      </p:cBhvr>
                                      <p:to>
                                        <p:strVal val="visible"/>
                                      </p:to>
                                    </p:set>
                                    <p:animEffect filter="fade" transition="in">
                                      <p:cBhvr>
                                        <p:cTn dur="500"/>
                                        <p:tgtEl>
                                          <p:spTgt spid="39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1" name="Shape 401"/>
        <p:cNvGrpSpPr/>
        <p:nvPr/>
      </p:nvGrpSpPr>
      <p:grpSpPr>
        <a:xfrm>
          <a:off x="0" y="0"/>
          <a:ext cx="0" cy="0"/>
          <a:chOff x="0" y="0"/>
          <a:chExt cx="0" cy="0"/>
        </a:xfrm>
      </p:grpSpPr>
      <p:grpSp>
        <p:nvGrpSpPr>
          <p:cNvPr id="402" name="Google Shape;402;p21"/>
          <p:cNvGrpSpPr/>
          <p:nvPr/>
        </p:nvGrpSpPr>
        <p:grpSpPr>
          <a:xfrm>
            <a:off x="7280071" y="3304567"/>
            <a:ext cx="1073372" cy="1105299"/>
            <a:chOff x="5217363" y="3593206"/>
            <a:chExt cx="805239" cy="829190"/>
          </a:xfrm>
        </p:grpSpPr>
        <p:sp>
          <p:nvSpPr>
            <p:cNvPr id="403" name="Google Shape;403;p21"/>
            <p:cNvSpPr/>
            <p:nvPr/>
          </p:nvSpPr>
          <p:spPr>
            <a:xfrm>
              <a:off x="5217363" y="3593206"/>
              <a:ext cx="805239" cy="829190"/>
            </a:xfrm>
            <a:prstGeom prst="ellipse">
              <a:avLst/>
            </a:prstGeom>
            <a:solidFill>
              <a:srgbClr val="FFFFFF"/>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grpSp>
          <p:nvGrpSpPr>
            <p:cNvPr id="404" name="Google Shape;404;p21"/>
            <p:cNvGrpSpPr/>
            <p:nvPr/>
          </p:nvGrpSpPr>
          <p:grpSpPr>
            <a:xfrm>
              <a:off x="5268340" y="3645631"/>
              <a:ext cx="703284" cy="724338"/>
              <a:chOff x="5268340" y="3645631"/>
              <a:chExt cx="703284" cy="724338"/>
            </a:xfrm>
          </p:grpSpPr>
          <p:sp>
            <p:nvSpPr>
              <p:cNvPr id="405" name="Google Shape;405;p21"/>
              <p:cNvSpPr/>
              <p:nvPr/>
            </p:nvSpPr>
            <p:spPr>
              <a:xfrm>
                <a:off x="5268340" y="3645631"/>
                <a:ext cx="703284" cy="724338"/>
              </a:xfrm>
              <a:prstGeom prst="ellipse">
                <a:avLst/>
              </a:prstGeom>
              <a:solidFill>
                <a:srgbClr val="E5E8E9"/>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06" name="Google Shape;406;p21"/>
              <p:cNvSpPr/>
              <p:nvPr/>
            </p:nvSpPr>
            <p:spPr>
              <a:xfrm>
                <a:off x="5316197" y="3695918"/>
                <a:ext cx="607570" cy="621625"/>
              </a:xfrm>
              <a:prstGeom prst="ellipse">
                <a:avLst/>
              </a:prstGeom>
              <a:solidFill>
                <a:srgbClr val="78AF74"/>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07" name="Google Shape;407;p21"/>
              <p:cNvSpPr/>
              <p:nvPr/>
            </p:nvSpPr>
            <p:spPr>
              <a:xfrm>
                <a:off x="5482655" y="3853197"/>
                <a:ext cx="268413" cy="305998"/>
              </a:xfrm>
              <a:custGeom>
                <a:rect b="b" l="l" r="r" t="t"/>
                <a:pathLst>
                  <a:path extrusionOk="0" h="93" w="84">
                    <a:moveTo>
                      <a:pt x="67" y="13"/>
                    </a:moveTo>
                    <a:cubicBezTo>
                      <a:pt x="59" y="23"/>
                      <a:pt x="59" y="23"/>
                      <a:pt x="59" y="23"/>
                    </a:cubicBezTo>
                    <a:cubicBezTo>
                      <a:pt x="66" y="29"/>
                      <a:pt x="71" y="37"/>
                      <a:pt x="71" y="47"/>
                    </a:cubicBezTo>
                    <a:cubicBezTo>
                      <a:pt x="71" y="62"/>
                      <a:pt x="59" y="75"/>
                      <a:pt x="43" y="76"/>
                    </a:cubicBezTo>
                    <a:cubicBezTo>
                      <a:pt x="43" y="71"/>
                      <a:pt x="43" y="71"/>
                      <a:pt x="43" y="71"/>
                    </a:cubicBezTo>
                    <a:cubicBezTo>
                      <a:pt x="24" y="82"/>
                      <a:pt x="24" y="82"/>
                      <a:pt x="24" y="82"/>
                    </a:cubicBezTo>
                    <a:cubicBezTo>
                      <a:pt x="43" y="93"/>
                      <a:pt x="43" y="93"/>
                      <a:pt x="43" y="93"/>
                    </a:cubicBezTo>
                    <a:cubicBezTo>
                      <a:pt x="43" y="89"/>
                      <a:pt x="43" y="89"/>
                      <a:pt x="43" y="89"/>
                    </a:cubicBezTo>
                    <a:cubicBezTo>
                      <a:pt x="66" y="88"/>
                      <a:pt x="84" y="69"/>
                      <a:pt x="84" y="47"/>
                    </a:cubicBezTo>
                    <a:cubicBezTo>
                      <a:pt x="84" y="33"/>
                      <a:pt x="77" y="21"/>
                      <a:pt x="67" y="13"/>
                    </a:cubicBezTo>
                    <a:moveTo>
                      <a:pt x="38" y="0"/>
                    </a:moveTo>
                    <a:cubicBezTo>
                      <a:pt x="38" y="5"/>
                      <a:pt x="38" y="5"/>
                      <a:pt x="38" y="5"/>
                    </a:cubicBezTo>
                    <a:cubicBezTo>
                      <a:pt x="17" y="7"/>
                      <a:pt x="0" y="25"/>
                      <a:pt x="0" y="47"/>
                    </a:cubicBezTo>
                    <a:cubicBezTo>
                      <a:pt x="0" y="59"/>
                      <a:pt x="5" y="70"/>
                      <a:pt x="14" y="78"/>
                    </a:cubicBezTo>
                    <a:cubicBezTo>
                      <a:pt x="23" y="69"/>
                      <a:pt x="23" y="69"/>
                      <a:pt x="23" y="69"/>
                    </a:cubicBezTo>
                    <a:cubicBezTo>
                      <a:pt x="17" y="63"/>
                      <a:pt x="13" y="55"/>
                      <a:pt x="13" y="47"/>
                    </a:cubicBezTo>
                    <a:cubicBezTo>
                      <a:pt x="13" y="32"/>
                      <a:pt x="24" y="20"/>
                      <a:pt x="38" y="18"/>
                    </a:cubicBezTo>
                    <a:cubicBezTo>
                      <a:pt x="38" y="22"/>
                      <a:pt x="38" y="22"/>
                      <a:pt x="38" y="22"/>
                    </a:cubicBezTo>
                    <a:cubicBezTo>
                      <a:pt x="57" y="11"/>
                      <a:pt x="57" y="11"/>
                      <a:pt x="57" y="11"/>
                    </a:cubicBezTo>
                    <a:cubicBezTo>
                      <a:pt x="38" y="0"/>
                      <a:pt x="38" y="0"/>
                      <a:pt x="38" y="0"/>
                    </a:cubicBezTo>
                  </a:path>
                </a:pathLst>
              </a:custGeom>
              <a:solidFill>
                <a:srgbClr val="FFFFFF"/>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grpSp>
      </p:grpSp>
      <p:grpSp>
        <p:nvGrpSpPr>
          <p:cNvPr id="408" name="Google Shape;408;p21"/>
          <p:cNvGrpSpPr/>
          <p:nvPr/>
        </p:nvGrpSpPr>
        <p:grpSpPr>
          <a:xfrm>
            <a:off x="3291581" y="2558671"/>
            <a:ext cx="2100981" cy="2162106"/>
            <a:chOff x="2668480" y="971897"/>
            <a:chExt cx="1576146" cy="1622002"/>
          </a:xfrm>
        </p:grpSpPr>
        <p:sp>
          <p:nvSpPr>
            <p:cNvPr id="409" name="Google Shape;409;p21"/>
            <p:cNvSpPr/>
            <p:nvPr/>
          </p:nvSpPr>
          <p:spPr>
            <a:xfrm>
              <a:off x="2668480" y="971897"/>
              <a:ext cx="1576146" cy="1622002"/>
            </a:xfrm>
            <a:prstGeom prst="ellipse">
              <a:avLst/>
            </a:prstGeom>
            <a:solidFill>
              <a:srgbClr val="FFFFFF"/>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10" name="Google Shape;410;p21"/>
            <p:cNvSpPr/>
            <p:nvPr/>
          </p:nvSpPr>
          <p:spPr>
            <a:xfrm>
              <a:off x="2770435" y="1076749"/>
              <a:ext cx="1372236" cy="1411228"/>
            </a:xfrm>
            <a:prstGeom prst="ellipse">
              <a:avLst/>
            </a:prstGeom>
            <a:solidFill>
              <a:srgbClr val="E5E8E9"/>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11" name="Google Shape;411;p21"/>
            <p:cNvSpPr/>
            <p:nvPr/>
          </p:nvSpPr>
          <p:spPr>
            <a:xfrm>
              <a:off x="2867189" y="1176252"/>
              <a:ext cx="1179769" cy="1213292"/>
            </a:xfrm>
            <a:prstGeom prst="ellipse">
              <a:avLst/>
            </a:prstGeom>
            <a:solidFill>
              <a:srgbClr val="92B5C2"/>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12" name="Google Shape;412;p21"/>
            <p:cNvSpPr/>
            <p:nvPr/>
          </p:nvSpPr>
          <p:spPr>
            <a:xfrm>
              <a:off x="2867189" y="1176252"/>
              <a:ext cx="620055" cy="634464"/>
            </a:xfrm>
            <a:custGeom>
              <a:rect b="b" l="l" r="r" t="t"/>
              <a:pathLst>
                <a:path extrusionOk="0" h="193" w="194">
                  <a:moveTo>
                    <a:pt x="0" y="193"/>
                  </a:moveTo>
                  <a:cubicBezTo>
                    <a:pt x="0" y="193"/>
                    <a:pt x="0" y="193"/>
                    <a:pt x="0" y="193"/>
                  </a:cubicBezTo>
                  <a:cubicBezTo>
                    <a:pt x="0" y="193"/>
                    <a:pt x="0" y="193"/>
                    <a:pt x="0" y="193"/>
                  </a:cubicBezTo>
                  <a:moveTo>
                    <a:pt x="0" y="193"/>
                  </a:moveTo>
                  <a:cubicBezTo>
                    <a:pt x="0" y="193"/>
                    <a:pt x="0" y="193"/>
                    <a:pt x="0" y="193"/>
                  </a:cubicBezTo>
                  <a:cubicBezTo>
                    <a:pt x="0" y="193"/>
                    <a:pt x="0" y="193"/>
                    <a:pt x="0" y="193"/>
                  </a:cubicBezTo>
                  <a:moveTo>
                    <a:pt x="0" y="192"/>
                  </a:moveTo>
                  <a:cubicBezTo>
                    <a:pt x="0" y="192"/>
                    <a:pt x="0" y="193"/>
                    <a:pt x="0" y="193"/>
                  </a:cubicBezTo>
                  <a:cubicBezTo>
                    <a:pt x="0" y="193"/>
                    <a:pt x="0" y="192"/>
                    <a:pt x="0" y="192"/>
                  </a:cubicBezTo>
                  <a:moveTo>
                    <a:pt x="0" y="192"/>
                  </a:moveTo>
                  <a:cubicBezTo>
                    <a:pt x="0" y="192"/>
                    <a:pt x="0" y="192"/>
                    <a:pt x="0" y="192"/>
                  </a:cubicBezTo>
                  <a:cubicBezTo>
                    <a:pt x="0" y="192"/>
                    <a:pt x="0" y="192"/>
                    <a:pt x="0" y="192"/>
                  </a:cubicBezTo>
                  <a:moveTo>
                    <a:pt x="0" y="192"/>
                  </a:moveTo>
                  <a:cubicBezTo>
                    <a:pt x="0" y="192"/>
                    <a:pt x="0" y="192"/>
                    <a:pt x="0" y="192"/>
                  </a:cubicBezTo>
                  <a:cubicBezTo>
                    <a:pt x="0" y="192"/>
                    <a:pt x="0" y="192"/>
                    <a:pt x="0" y="192"/>
                  </a:cubicBezTo>
                  <a:moveTo>
                    <a:pt x="0" y="192"/>
                  </a:moveTo>
                  <a:cubicBezTo>
                    <a:pt x="0" y="192"/>
                    <a:pt x="0" y="192"/>
                    <a:pt x="0" y="192"/>
                  </a:cubicBezTo>
                  <a:cubicBezTo>
                    <a:pt x="0" y="192"/>
                    <a:pt x="0" y="192"/>
                    <a:pt x="0" y="192"/>
                  </a:cubicBezTo>
                  <a:moveTo>
                    <a:pt x="0" y="191"/>
                  </a:moveTo>
                  <a:cubicBezTo>
                    <a:pt x="0" y="191"/>
                    <a:pt x="0" y="191"/>
                    <a:pt x="0" y="191"/>
                  </a:cubicBezTo>
                  <a:cubicBezTo>
                    <a:pt x="0" y="191"/>
                    <a:pt x="0" y="191"/>
                    <a:pt x="0" y="191"/>
                  </a:cubicBezTo>
                  <a:moveTo>
                    <a:pt x="0" y="191"/>
                  </a:moveTo>
                  <a:cubicBezTo>
                    <a:pt x="0" y="191"/>
                    <a:pt x="0" y="191"/>
                    <a:pt x="0" y="191"/>
                  </a:cubicBezTo>
                  <a:cubicBezTo>
                    <a:pt x="0" y="191"/>
                    <a:pt x="0" y="191"/>
                    <a:pt x="0" y="191"/>
                  </a:cubicBezTo>
                  <a:moveTo>
                    <a:pt x="0" y="191"/>
                  </a:moveTo>
                  <a:cubicBezTo>
                    <a:pt x="0" y="191"/>
                    <a:pt x="0" y="191"/>
                    <a:pt x="0" y="191"/>
                  </a:cubicBezTo>
                  <a:cubicBezTo>
                    <a:pt x="0" y="191"/>
                    <a:pt x="0" y="191"/>
                    <a:pt x="0" y="191"/>
                  </a:cubicBezTo>
                  <a:moveTo>
                    <a:pt x="0" y="190"/>
                  </a:moveTo>
                  <a:cubicBezTo>
                    <a:pt x="0" y="190"/>
                    <a:pt x="0" y="190"/>
                    <a:pt x="0" y="190"/>
                  </a:cubicBezTo>
                  <a:cubicBezTo>
                    <a:pt x="0" y="190"/>
                    <a:pt x="0" y="190"/>
                    <a:pt x="0" y="190"/>
                  </a:cubicBezTo>
                  <a:moveTo>
                    <a:pt x="0" y="190"/>
                  </a:moveTo>
                  <a:cubicBezTo>
                    <a:pt x="0" y="190"/>
                    <a:pt x="0" y="190"/>
                    <a:pt x="0" y="190"/>
                  </a:cubicBezTo>
                  <a:cubicBezTo>
                    <a:pt x="0" y="190"/>
                    <a:pt x="0" y="190"/>
                    <a:pt x="0" y="190"/>
                  </a:cubicBezTo>
                  <a:moveTo>
                    <a:pt x="0" y="190"/>
                  </a:moveTo>
                  <a:cubicBezTo>
                    <a:pt x="0" y="190"/>
                    <a:pt x="0" y="190"/>
                    <a:pt x="0" y="190"/>
                  </a:cubicBezTo>
                  <a:cubicBezTo>
                    <a:pt x="0" y="190"/>
                    <a:pt x="0" y="190"/>
                    <a:pt x="0" y="190"/>
                  </a:cubicBezTo>
                  <a:moveTo>
                    <a:pt x="0" y="189"/>
                  </a:moveTo>
                  <a:cubicBezTo>
                    <a:pt x="0" y="189"/>
                    <a:pt x="0" y="190"/>
                    <a:pt x="0" y="190"/>
                  </a:cubicBezTo>
                  <a:cubicBezTo>
                    <a:pt x="0" y="190"/>
                    <a:pt x="0" y="189"/>
                    <a:pt x="0" y="189"/>
                  </a:cubicBezTo>
                  <a:moveTo>
                    <a:pt x="0" y="189"/>
                  </a:moveTo>
                  <a:cubicBezTo>
                    <a:pt x="0" y="189"/>
                    <a:pt x="0" y="189"/>
                    <a:pt x="0" y="189"/>
                  </a:cubicBezTo>
                  <a:cubicBezTo>
                    <a:pt x="0" y="189"/>
                    <a:pt x="0" y="189"/>
                    <a:pt x="0" y="189"/>
                  </a:cubicBezTo>
                  <a:moveTo>
                    <a:pt x="0" y="189"/>
                  </a:moveTo>
                  <a:cubicBezTo>
                    <a:pt x="0" y="189"/>
                    <a:pt x="0" y="189"/>
                    <a:pt x="0" y="189"/>
                  </a:cubicBezTo>
                  <a:cubicBezTo>
                    <a:pt x="0" y="189"/>
                    <a:pt x="0" y="189"/>
                    <a:pt x="0" y="189"/>
                  </a:cubicBezTo>
                  <a:moveTo>
                    <a:pt x="0" y="189"/>
                  </a:moveTo>
                  <a:cubicBezTo>
                    <a:pt x="0" y="189"/>
                    <a:pt x="0" y="189"/>
                    <a:pt x="0" y="189"/>
                  </a:cubicBezTo>
                  <a:cubicBezTo>
                    <a:pt x="0" y="189"/>
                    <a:pt x="0" y="189"/>
                    <a:pt x="0" y="189"/>
                  </a:cubicBezTo>
                  <a:moveTo>
                    <a:pt x="0" y="188"/>
                  </a:moveTo>
                  <a:cubicBezTo>
                    <a:pt x="0" y="188"/>
                    <a:pt x="0" y="188"/>
                    <a:pt x="0" y="188"/>
                  </a:cubicBezTo>
                  <a:cubicBezTo>
                    <a:pt x="0" y="188"/>
                    <a:pt x="0" y="188"/>
                    <a:pt x="0" y="188"/>
                  </a:cubicBezTo>
                  <a:moveTo>
                    <a:pt x="0" y="188"/>
                  </a:moveTo>
                  <a:cubicBezTo>
                    <a:pt x="0" y="188"/>
                    <a:pt x="0" y="188"/>
                    <a:pt x="0" y="188"/>
                  </a:cubicBezTo>
                  <a:cubicBezTo>
                    <a:pt x="0" y="188"/>
                    <a:pt x="0" y="188"/>
                    <a:pt x="0" y="188"/>
                  </a:cubicBezTo>
                  <a:moveTo>
                    <a:pt x="0" y="188"/>
                  </a:moveTo>
                  <a:cubicBezTo>
                    <a:pt x="0" y="188"/>
                    <a:pt x="0" y="188"/>
                    <a:pt x="0" y="188"/>
                  </a:cubicBezTo>
                  <a:cubicBezTo>
                    <a:pt x="0" y="188"/>
                    <a:pt x="0" y="188"/>
                    <a:pt x="0" y="188"/>
                  </a:cubicBezTo>
                  <a:moveTo>
                    <a:pt x="0" y="187"/>
                  </a:moveTo>
                  <a:cubicBezTo>
                    <a:pt x="0" y="187"/>
                    <a:pt x="0" y="187"/>
                    <a:pt x="0" y="188"/>
                  </a:cubicBezTo>
                  <a:cubicBezTo>
                    <a:pt x="0" y="187"/>
                    <a:pt x="0" y="187"/>
                    <a:pt x="0" y="187"/>
                  </a:cubicBezTo>
                  <a:moveTo>
                    <a:pt x="0" y="187"/>
                  </a:moveTo>
                  <a:cubicBezTo>
                    <a:pt x="0" y="187"/>
                    <a:pt x="0" y="187"/>
                    <a:pt x="0" y="187"/>
                  </a:cubicBezTo>
                  <a:cubicBezTo>
                    <a:pt x="0" y="187"/>
                    <a:pt x="0" y="187"/>
                    <a:pt x="0" y="187"/>
                  </a:cubicBezTo>
                  <a:moveTo>
                    <a:pt x="0" y="187"/>
                  </a:moveTo>
                  <a:cubicBezTo>
                    <a:pt x="0" y="187"/>
                    <a:pt x="0" y="187"/>
                    <a:pt x="0" y="187"/>
                  </a:cubicBezTo>
                  <a:cubicBezTo>
                    <a:pt x="0" y="187"/>
                    <a:pt x="0" y="187"/>
                    <a:pt x="0" y="187"/>
                  </a:cubicBezTo>
                  <a:moveTo>
                    <a:pt x="0" y="186"/>
                  </a:moveTo>
                  <a:cubicBezTo>
                    <a:pt x="0" y="186"/>
                    <a:pt x="0" y="187"/>
                    <a:pt x="0" y="187"/>
                  </a:cubicBezTo>
                  <a:cubicBezTo>
                    <a:pt x="0" y="187"/>
                    <a:pt x="0" y="187"/>
                    <a:pt x="0" y="186"/>
                  </a:cubicBezTo>
                  <a:moveTo>
                    <a:pt x="0" y="186"/>
                  </a:moveTo>
                  <a:cubicBezTo>
                    <a:pt x="0" y="186"/>
                    <a:pt x="0" y="186"/>
                    <a:pt x="0" y="186"/>
                  </a:cubicBezTo>
                  <a:cubicBezTo>
                    <a:pt x="0" y="186"/>
                    <a:pt x="0" y="186"/>
                    <a:pt x="0" y="186"/>
                  </a:cubicBezTo>
                  <a:moveTo>
                    <a:pt x="0" y="186"/>
                  </a:moveTo>
                  <a:cubicBezTo>
                    <a:pt x="0" y="186"/>
                    <a:pt x="0" y="186"/>
                    <a:pt x="0" y="186"/>
                  </a:cubicBezTo>
                  <a:cubicBezTo>
                    <a:pt x="0" y="186"/>
                    <a:pt x="0" y="186"/>
                    <a:pt x="0" y="186"/>
                  </a:cubicBezTo>
                  <a:moveTo>
                    <a:pt x="0" y="186"/>
                  </a:moveTo>
                  <a:cubicBezTo>
                    <a:pt x="0" y="186"/>
                    <a:pt x="0" y="186"/>
                    <a:pt x="0" y="186"/>
                  </a:cubicBezTo>
                  <a:cubicBezTo>
                    <a:pt x="0" y="186"/>
                    <a:pt x="0" y="186"/>
                    <a:pt x="0" y="186"/>
                  </a:cubicBezTo>
                  <a:moveTo>
                    <a:pt x="0" y="185"/>
                  </a:moveTo>
                  <a:cubicBezTo>
                    <a:pt x="0" y="185"/>
                    <a:pt x="0" y="185"/>
                    <a:pt x="0" y="185"/>
                  </a:cubicBezTo>
                  <a:cubicBezTo>
                    <a:pt x="0" y="185"/>
                    <a:pt x="0" y="185"/>
                    <a:pt x="0" y="185"/>
                  </a:cubicBezTo>
                  <a:moveTo>
                    <a:pt x="0" y="185"/>
                  </a:moveTo>
                  <a:cubicBezTo>
                    <a:pt x="0" y="185"/>
                    <a:pt x="0" y="185"/>
                    <a:pt x="0" y="185"/>
                  </a:cubicBezTo>
                  <a:cubicBezTo>
                    <a:pt x="0" y="185"/>
                    <a:pt x="0" y="185"/>
                    <a:pt x="0" y="185"/>
                  </a:cubicBezTo>
                  <a:moveTo>
                    <a:pt x="0" y="184"/>
                  </a:moveTo>
                  <a:cubicBezTo>
                    <a:pt x="0" y="184"/>
                    <a:pt x="0" y="184"/>
                    <a:pt x="0" y="185"/>
                  </a:cubicBezTo>
                  <a:cubicBezTo>
                    <a:pt x="0" y="184"/>
                    <a:pt x="0" y="184"/>
                    <a:pt x="0" y="184"/>
                  </a:cubicBezTo>
                  <a:moveTo>
                    <a:pt x="194" y="0"/>
                  </a:moveTo>
                  <a:cubicBezTo>
                    <a:pt x="194" y="0"/>
                    <a:pt x="194" y="0"/>
                    <a:pt x="194" y="0"/>
                  </a:cubicBezTo>
                  <a:cubicBezTo>
                    <a:pt x="194" y="0"/>
                    <a:pt x="194" y="0"/>
                    <a:pt x="194" y="0"/>
                  </a:cubicBezTo>
                  <a:moveTo>
                    <a:pt x="193" y="0"/>
                  </a:moveTo>
                  <a:cubicBezTo>
                    <a:pt x="193" y="0"/>
                    <a:pt x="193" y="0"/>
                    <a:pt x="193" y="0"/>
                  </a:cubicBezTo>
                  <a:cubicBezTo>
                    <a:pt x="193" y="0"/>
                    <a:pt x="193" y="0"/>
                    <a:pt x="193" y="0"/>
                  </a:cubicBezTo>
                  <a:moveTo>
                    <a:pt x="193" y="0"/>
                  </a:moveTo>
                  <a:cubicBezTo>
                    <a:pt x="193" y="0"/>
                    <a:pt x="193" y="0"/>
                    <a:pt x="193" y="0"/>
                  </a:cubicBezTo>
                  <a:cubicBezTo>
                    <a:pt x="193" y="0"/>
                    <a:pt x="193" y="0"/>
                    <a:pt x="193" y="0"/>
                  </a:cubicBezTo>
                  <a:moveTo>
                    <a:pt x="192" y="0"/>
                  </a:moveTo>
                  <a:cubicBezTo>
                    <a:pt x="192" y="0"/>
                    <a:pt x="192" y="0"/>
                    <a:pt x="193" y="0"/>
                  </a:cubicBezTo>
                  <a:cubicBezTo>
                    <a:pt x="193" y="0"/>
                    <a:pt x="192" y="0"/>
                    <a:pt x="192" y="0"/>
                  </a:cubicBezTo>
                  <a:moveTo>
                    <a:pt x="192" y="0"/>
                  </a:moveTo>
                  <a:cubicBezTo>
                    <a:pt x="192" y="0"/>
                    <a:pt x="192" y="0"/>
                    <a:pt x="192" y="0"/>
                  </a:cubicBezTo>
                  <a:cubicBezTo>
                    <a:pt x="192" y="0"/>
                    <a:pt x="192" y="0"/>
                    <a:pt x="192" y="0"/>
                  </a:cubicBezTo>
                  <a:moveTo>
                    <a:pt x="192" y="0"/>
                  </a:moveTo>
                  <a:cubicBezTo>
                    <a:pt x="192" y="0"/>
                    <a:pt x="192" y="0"/>
                    <a:pt x="192" y="0"/>
                  </a:cubicBezTo>
                  <a:cubicBezTo>
                    <a:pt x="192" y="0"/>
                    <a:pt x="192" y="0"/>
                    <a:pt x="192" y="0"/>
                  </a:cubicBezTo>
                  <a:moveTo>
                    <a:pt x="191" y="0"/>
                  </a:moveTo>
                  <a:cubicBezTo>
                    <a:pt x="191" y="0"/>
                    <a:pt x="191" y="0"/>
                    <a:pt x="191" y="0"/>
                  </a:cubicBezTo>
                  <a:cubicBezTo>
                    <a:pt x="191" y="0"/>
                    <a:pt x="191" y="0"/>
                    <a:pt x="191" y="0"/>
                  </a:cubicBezTo>
                  <a:moveTo>
                    <a:pt x="191" y="0"/>
                  </a:moveTo>
                  <a:cubicBezTo>
                    <a:pt x="191" y="0"/>
                    <a:pt x="191" y="0"/>
                    <a:pt x="191" y="0"/>
                  </a:cubicBezTo>
                  <a:cubicBezTo>
                    <a:pt x="191" y="0"/>
                    <a:pt x="191" y="0"/>
                    <a:pt x="191" y="0"/>
                  </a:cubicBezTo>
                  <a:moveTo>
                    <a:pt x="191" y="0"/>
                  </a:moveTo>
                  <a:cubicBezTo>
                    <a:pt x="191" y="0"/>
                    <a:pt x="191" y="0"/>
                    <a:pt x="191" y="0"/>
                  </a:cubicBezTo>
                  <a:cubicBezTo>
                    <a:pt x="191" y="0"/>
                    <a:pt x="191" y="0"/>
                    <a:pt x="191" y="0"/>
                  </a:cubicBezTo>
                  <a:moveTo>
                    <a:pt x="190" y="0"/>
                  </a:moveTo>
                  <a:cubicBezTo>
                    <a:pt x="190" y="0"/>
                    <a:pt x="190" y="0"/>
                    <a:pt x="191" y="0"/>
                  </a:cubicBezTo>
                  <a:cubicBezTo>
                    <a:pt x="190" y="0"/>
                    <a:pt x="190" y="0"/>
                    <a:pt x="190" y="0"/>
                  </a:cubicBezTo>
                  <a:moveTo>
                    <a:pt x="190" y="0"/>
                  </a:moveTo>
                  <a:cubicBezTo>
                    <a:pt x="190" y="0"/>
                    <a:pt x="190" y="0"/>
                    <a:pt x="190" y="0"/>
                  </a:cubicBezTo>
                  <a:cubicBezTo>
                    <a:pt x="190" y="0"/>
                    <a:pt x="190" y="0"/>
                    <a:pt x="190" y="0"/>
                  </a:cubicBezTo>
                  <a:moveTo>
                    <a:pt x="190" y="0"/>
                  </a:moveTo>
                  <a:cubicBezTo>
                    <a:pt x="190" y="0"/>
                    <a:pt x="190" y="0"/>
                    <a:pt x="190" y="0"/>
                  </a:cubicBezTo>
                  <a:cubicBezTo>
                    <a:pt x="190" y="0"/>
                    <a:pt x="190" y="0"/>
                    <a:pt x="190" y="0"/>
                  </a:cubicBezTo>
                  <a:moveTo>
                    <a:pt x="189" y="0"/>
                  </a:moveTo>
                  <a:cubicBezTo>
                    <a:pt x="190" y="0"/>
                    <a:pt x="190" y="0"/>
                    <a:pt x="190" y="0"/>
                  </a:cubicBezTo>
                  <a:cubicBezTo>
                    <a:pt x="190" y="0"/>
                    <a:pt x="190" y="0"/>
                    <a:pt x="189" y="0"/>
                  </a:cubicBezTo>
                  <a:moveTo>
                    <a:pt x="189" y="0"/>
                  </a:moveTo>
                  <a:cubicBezTo>
                    <a:pt x="189" y="0"/>
                    <a:pt x="189" y="0"/>
                    <a:pt x="189" y="0"/>
                  </a:cubicBezTo>
                  <a:cubicBezTo>
                    <a:pt x="189" y="0"/>
                    <a:pt x="189" y="0"/>
                    <a:pt x="189" y="0"/>
                  </a:cubicBezTo>
                  <a:moveTo>
                    <a:pt x="189" y="0"/>
                  </a:moveTo>
                  <a:cubicBezTo>
                    <a:pt x="189" y="0"/>
                    <a:pt x="189" y="0"/>
                    <a:pt x="189" y="0"/>
                  </a:cubicBezTo>
                  <a:cubicBezTo>
                    <a:pt x="189" y="0"/>
                    <a:pt x="189" y="0"/>
                    <a:pt x="189" y="0"/>
                  </a:cubicBezTo>
                  <a:moveTo>
                    <a:pt x="189" y="0"/>
                  </a:moveTo>
                  <a:cubicBezTo>
                    <a:pt x="189" y="0"/>
                    <a:pt x="189" y="0"/>
                    <a:pt x="189" y="0"/>
                  </a:cubicBezTo>
                  <a:cubicBezTo>
                    <a:pt x="189" y="0"/>
                    <a:pt x="189" y="0"/>
                    <a:pt x="189" y="0"/>
                  </a:cubicBezTo>
                  <a:moveTo>
                    <a:pt x="188" y="0"/>
                  </a:moveTo>
                  <a:cubicBezTo>
                    <a:pt x="188" y="0"/>
                    <a:pt x="188" y="0"/>
                    <a:pt x="188" y="0"/>
                  </a:cubicBezTo>
                  <a:cubicBezTo>
                    <a:pt x="188" y="0"/>
                    <a:pt x="188" y="0"/>
                    <a:pt x="188" y="0"/>
                  </a:cubicBezTo>
                  <a:moveTo>
                    <a:pt x="188" y="0"/>
                  </a:moveTo>
                  <a:cubicBezTo>
                    <a:pt x="188" y="0"/>
                    <a:pt x="188" y="0"/>
                    <a:pt x="188" y="0"/>
                  </a:cubicBezTo>
                  <a:cubicBezTo>
                    <a:pt x="188" y="0"/>
                    <a:pt x="188" y="0"/>
                    <a:pt x="188" y="0"/>
                  </a:cubicBezTo>
                  <a:moveTo>
                    <a:pt x="188" y="0"/>
                  </a:moveTo>
                  <a:cubicBezTo>
                    <a:pt x="188" y="0"/>
                    <a:pt x="188" y="0"/>
                    <a:pt x="188" y="0"/>
                  </a:cubicBezTo>
                  <a:cubicBezTo>
                    <a:pt x="188" y="0"/>
                    <a:pt x="188" y="0"/>
                    <a:pt x="188" y="0"/>
                  </a:cubicBezTo>
                  <a:moveTo>
                    <a:pt x="187" y="0"/>
                  </a:moveTo>
                  <a:cubicBezTo>
                    <a:pt x="187" y="0"/>
                    <a:pt x="187" y="0"/>
                    <a:pt x="188" y="0"/>
                  </a:cubicBezTo>
                  <a:cubicBezTo>
                    <a:pt x="187" y="0"/>
                    <a:pt x="187" y="0"/>
                    <a:pt x="187" y="0"/>
                  </a:cubicBezTo>
                  <a:moveTo>
                    <a:pt x="187" y="0"/>
                  </a:moveTo>
                  <a:cubicBezTo>
                    <a:pt x="187" y="0"/>
                    <a:pt x="187" y="0"/>
                    <a:pt x="187" y="0"/>
                  </a:cubicBezTo>
                  <a:cubicBezTo>
                    <a:pt x="187" y="0"/>
                    <a:pt x="187" y="0"/>
                    <a:pt x="187" y="0"/>
                  </a:cubicBezTo>
                  <a:moveTo>
                    <a:pt x="187" y="0"/>
                  </a:moveTo>
                  <a:cubicBezTo>
                    <a:pt x="187" y="0"/>
                    <a:pt x="187" y="0"/>
                    <a:pt x="187" y="0"/>
                  </a:cubicBezTo>
                  <a:cubicBezTo>
                    <a:pt x="187" y="0"/>
                    <a:pt x="187" y="0"/>
                    <a:pt x="187" y="0"/>
                  </a:cubicBezTo>
                  <a:moveTo>
                    <a:pt x="186" y="0"/>
                  </a:moveTo>
                  <a:cubicBezTo>
                    <a:pt x="187" y="0"/>
                    <a:pt x="187" y="0"/>
                    <a:pt x="187" y="0"/>
                  </a:cubicBezTo>
                  <a:cubicBezTo>
                    <a:pt x="187" y="0"/>
                    <a:pt x="187" y="0"/>
                    <a:pt x="186" y="0"/>
                  </a:cubicBezTo>
                  <a:moveTo>
                    <a:pt x="186" y="0"/>
                  </a:moveTo>
                  <a:cubicBezTo>
                    <a:pt x="186" y="0"/>
                    <a:pt x="186" y="0"/>
                    <a:pt x="186" y="0"/>
                  </a:cubicBezTo>
                  <a:cubicBezTo>
                    <a:pt x="186" y="0"/>
                    <a:pt x="186" y="0"/>
                    <a:pt x="186" y="0"/>
                  </a:cubicBezTo>
                  <a:moveTo>
                    <a:pt x="186" y="0"/>
                  </a:moveTo>
                  <a:cubicBezTo>
                    <a:pt x="186" y="0"/>
                    <a:pt x="186" y="0"/>
                    <a:pt x="186" y="0"/>
                  </a:cubicBezTo>
                  <a:cubicBezTo>
                    <a:pt x="186" y="0"/>
                    <a:pt x="186" y="0"/>
                    <a:pt x="186" y="0"/>
                  </a:cubicBezTo>
                  <a:moveTo>
                    <a:pt x="185" y="0"/>
                  </a:moveTo>
                  <a:cubicBezTo>
                    <a:pt x="185" y="0"/>
                    <a:pt x="186" y="0"/>
                    <a:pt x="186" y="0"/>
                  </a:cubicBezTo>
                  <a:cubicBezTo>
                    <a:pt x="186" y="0"/>
                    <a:pt x="185" y="0"/>
                    <a:pt x="185" y="0"/>
                  </a:cubicBezTo>
                  <a:moveTo>
                    <a:pt x="185" y="0"/>
                  </a:moveTo>
                  <a:cubicBezTo>
                    <a:pt x="185" y="0"/>
                    <a:pt x="185" y="0"/>
                    <a:pt x="185" y="0"/>
                  </a:cubicBezTo>
                  <a:cubicBezTo>
                    <a:pt x="185" y="0"/>
                    <a:pt x="185" y="0"/>
                    <a:pt x="185" y="0"/>
                  </a:cubicBezTo>
                  <a:moveTo>
                    <a:pt x="185" y="0"/>
                  </a:moveTo>
                  <a:cubicBezTo>
                    <a:pt x="83" y="0"/>
                    <a:pt x="0" y="82"/>
                    <a:pt x="0" y="184"/>
                  </a:cubicBezTo>
                  <a:cubicBezTo>
                    <a:pt x="0" y="184"/>
                    <a:pt x="0" y="184"/>
                    <a:pt x="0" y="184"/>
                  </a:cubicBezTo>
                  <a:cubicBezTo>
                    <a:pt x="0" y="82"/>
                    <a:pt x="83" y="0"/>
                    <a:pt x="185" y="0"/>
                  </a:cubicBezTo>
                  <a:cubicBezTo>
                    <a:pt x="185" y="0"/>
                    <a:pt x="185" y="0"/>
                    <a:pt x="185" y="0"/>
                  </a:cubicBezTo>
                  <a:cubicBezTo>
                    <a:pt x="185" y="0"/>
                    <a:pt x="185" y="0"/>
                    <a:pt x="185" y="0"/>
                  </a:cubicBezTo>
                </a:path>
              </a:pathLst>
            </a:custGeom>
            <a:solidFill>
              <a:srgbClr val="B0BBBB"/>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13" name="Google Shape;413;p21"/>
            <p:cNvSpPr/>
            <p:nvPr/>
          </p:nvSpPr>
          <p:spPr>
            <a:xfrm>
              <a:off x="3947083" y="2287901"/>
              <a:ext cx="124843" cy="128391"/>
            </a:xfrm>
            <a:custGeom>
              <a:rect b="b" l="l" r="r" t="t"/>
              <a:pathLst>
                <a:path extrusionOk="0" h="39" w="39">
                  <a:moveTo>
                    <a:pt x="39" y="0"/>
                  </a:moveTo>
                  <a:cubicBezTo>
                    <a:pt x="39" y="0"/>
                    <a:pt x="39" y="0"/>
                    <a:pt x="39" y="0"/>
                  </a:cubicBezTo>
                  <a:cubicBezTo>
                    <a:pt x="28" y="14"/>
                    <a:pt x="15" y="27"/>
                    <a:pt x="0" y="39"/>
                  </a:cubicBezTo>
                  <a:cubicBezTo>
                    <a:pt x="0" y="39"/>
                    <a:pt x="0" y="39"/>
                    <a:pt x="0" y="39"/>
                  </a:cubicBezTo>
                  <a:cubicBezTo>
                    <a:pt x="0" y="39"/>
                    <a:pt x="0" y="39"/>
                    <a:pt x="0" y="39"/>
                  </a:cubicBezTo>
                  <a:cubicBezTo>
                    <a:pt x="0" y="39"/>
                    <a:pt x="0" y="39"/>
                    <a:pt x="0" y="39"/>
                  </a:cubicBezTo>
                  <a:cubicBezTo>
                    <a:pt x="0" y="39"/>
                    <a:pt x="0" y="39"/>
                    <a:pt x="0" y="39"/>
                  </a:cubicBezTo>
                  <a:cubicBezTo>
                    <a:pt x="0" y="39"/>
                    <a:pt x="0" y="39"/>
                    <a:pt x="0" y="39"/>
                  </a:cubicBezTo>
                  <a:cubicBezTo>
                    <a:pt x="15" y="27"/>
                    <a:pt x="28" y="14"/>
                    <a:pt x="39" y="0"/>
                  </a:cubicBezTo>
                  <a:cubicBezTo>
                    <a:pt x="39" y="0"/>
                    <a:pt x="39" y="0"/>
                    <a:pt x="39" y="0"/>
                  </a:cubicBezTo>
                  <a:cubicBezTo>
                    <a:pt x="39" y="0"/>
                    <a:pt x="39" y="0"/>
                    <a:pt x="39" y="0"/>
                  </a:cubicBezTo>
                </a:path>
              </a:pathLst>
            </a:custGeom>
            <a:solidFill>
              <a:srgbClr val="C5CDCD"/>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14" name="Google Shape;414;p21"/>
            <p:cNvSpPr/>
            <p:nvPr/>
          </p:nvSpPr>
          <p:spPr>
            <a:xfrm>
              <a:off x="4071926" y="2218356"/>
              <a:ext cx="153974" cy="69545"/>
            </a:xfrm>
            <a:custGeom>
              <a:rect b="b" l="l" r="r" t="t"/>
              <a:pathLst>
                <a:path extrusionOk="0" h="21" w="48">
                  <a:moveTo>
                    <a:pt x="48" y="0"/>
                  </a:moveTo>
                  <a:cubicBezTo>
                    <a:pt x="31" y="4"/>
                    <a:pt x="14" y="11"/>
                    <a:pt x="0" y="21"/>
                  </a:cubicBezTo>
                  <a:cubicBezTo>
                    <a:pt x="0" y="21"/>
                    <a:pt x="0" y="21"/>
                    <a:pt x="0" y="21"/>
                  </a:cubicBezTo>
                  <a:cubicBezTo>
                    <a:pt x="14" y="11"/>
                    <a:pt x="31" y="4"/>
                    <a:pt x="48" y="0"/>
                  </a:cubicBezTo>
                  <a:cubicBezTo>
                    <a:pt x="48" y="0"/>
                    <a:pt x="48" y="0"/>
                    <a:pt x="48" y="0"/>
                  </a:cubicBezTo>
                </a:path>
              </a:pathLst>
            </a:custGeom>
            <a:solidFill>
              <a:srgbClr val="A95865"/>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15" name="Google Shape;415;p21"/>
            <p:cNvSpPr/>
            <p:nvPr/>
          </p:nvSpPr>
          <p:spPr>
            <a:xfrm>
              <a:off x="4071926" y="2057868"/>
              <a:ext cx="124843" cy="230034"/>
            </a:xfrm>
            <a:custGeom>
              <a:rect b="b" l="l" r="r" t="t"/>
              <a:pathLst>
                <a:path extrusionOk="0" h="70" w="39">
                  <a:moveTo>
                    <a:pt x="39" y="0"/>
                  </a:moveTo>
                  <a:cubicBezTo>
                    <a:pt x="39" y="0"/>
                    <a:pt x="39" y="0"/>
                    <a:pt x="39" y="0"/>
                  </a:cubicBezTo>
                  <a:cubicBezTo>
                    <a:pt x="30" y="26"/>
                    <a:pt x="17" y="49"/>
                    <a:pt x="0" y="70"/>
                  </a:cubicBezTo>
                  <a:cubicBezTo>
                    <a:pt x="0" y="70"/>
                    <a:pt x="0" y="70"/>
                    <a:pt x="0" y="70"/>
                  </a:cubicBezTo>
                  <a:cubicBezTo>
                    <a:pt x="0" y="70"/>
                    <a:pt x="0" y="70"/>
                    <a:pt x="0" y="70"/>
                  </a:cubicBezTo>
                  <a:cubicBezTo>
                    <a:pt x="10" y="57"/>
                    <a:pt x="19" y="44"/>
                    <a:pt x="26" y="30"/>
                  </a:cubicBezTo>
                  <a:cubicBezTo>
                    <a:pt x="31" y="20"/>
                    <a:pt x="36" y="10"/>
                    <a:pt x="39" y="0"/>
                  </a:cubicBezTo>
                </a:path>
              </a:pathLst>
            </a:custGeom>
            <a:solidFill>
              <a:srgbClr val="C5CDCD"/>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16" name="Google Shape;416;p21"/>
            <p:cNvSpPr/>
            <p:nvPr/>
          </p:nvSpPr>
          <p:spPr>
            <a:xfrm>
              <a:off x="4071926" y="2218356"/>
              <a:ext cx="153974" cy="69545"/>
            </a:xfrm>
            <a:custGeom>
              <a:rect b="b" l="l" r="r" t="t"/>
              <a:pathLst>
                <a:path extrusionOk="0" h="21" w="48">
                  <a:moveTo>
                    <a:pt x="48" y="0"/>
                  </a:moveTo>
                  <a:cubicBezTo>
                    <a:pt x="31" y="4"/>
                    <a:pt x="14" y="11"/>
                    <a:pt x="0" y="21"/>
                  </a:cubicBezTo>
                  <a:cubicBezTo>
                    <a:pt x="0" y="21"/>
                    <a:pt x="0" y="21"/>
                    <a:pt x="0" y="21"/>
                  </a:cubicBezTo>
                  <a:cubicBezTo>
                    <a:pt x="14" y="11"/>
                    <a:pt x="31" y="4"/>
                    <a:pt x="48" y="0"/>
                  </a:cubicBezTo>
                  <a:cubicBezTo>
                    <a:pt x="48" y="0"/>
                    <a:pt x="48" y="0"/>
                    <a:pt x="48" y="0"/>
                  </a:cubicBezTo>
                </a:path>
              </a:pathLst>
            </a:custGeom>
            <a:solidFill>
              <a:srgbClr val="894D5A"/>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17" name="Google Shape;417;p21"/>
            <p:cNvSpPr/>
            <p:nvPr/>
          </p:nvSpPr>
          <p:spPr>
            <a:xfrm>
              <a:off x="4071926" y="2287901"/>
              <a:ext cx="1041" cy="1070"/>
            </a:xfrm>
            <a:prstGeom prst="ellipse">
              <a:avLst/>
            </a:prstGeom>
            <a:solidFill>
              <a:srgbClr val="97A7A6"/>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18" name="Google Shape;418;p21"/>
            <p:cNvSpPr/>
            <p:nvPr/>
          </p:nvSpPr>
          <p:spPr>
            <a:xfrm>
              <a:off x="3947083" y="2416292"/>
              <a:ext cx="1041" cy="1070"/>
            </a:xfrm>
            <a:prstGeom prst="ellipse">
              <a:avLst/>
            </a:prstGeom>
            <a:solidFill>
              <a:srgbClr val="97A7A6"/>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19" name="Google Shape;419;p21"/>
            <p:cNvSpPr/>
            <p:nvPr/>
          </p:nvSpPr>
          <p:spPr>
            <a:xfrm>
              <a:off x="3163691" y="1525047"/>
              <a:ext cx="611732" cy="522122"/>
            </a:xfrm>
            <a:custGeom>
              <a:rect b="b" l="l" r="r" t="t"/>
              <a:pathLst>
                <a:path extrusionOk="0" h="159" w="191">
                  <a:moveTo>
                    <a:pt x="69" y="133"/>
                  </a:moveTo>
                  <a:cubicBezTo>
                    <a:pt x="45" y="133"/>
                    <a:pt x="25" y="114"/>
                    <a:pt x="25" y="89"/>
                  </a:cubicBezTo>
                  <a:cubicBezTo>
                    <a:pt x="25" y="65"/>
                    <a:pt x="45" y="46"/>
                    <a:pt x="69" y="46"/>
                  </a:cubicBezTo>
                  <a:cubicBezTo>
                    <a:pt x="93" y="46"/>
                    <a:pt x="113" y="65"/>
                    <a:pt x="113" y="89"/>
                  </a:cubicBezTo>
                  <a:cubicBezTo>
                    <a:pt x="113" y="114"/>
                    <a:pt x="93" y="133"/>
                    <a:pt x="69" y="133"/>
                  </a:cubicBezTo>
                  <a:moveTo>
                    <a:pt x="80" y="20"/>
                  </a:moveTo>
                  <a:cubicBezTo>
                    <a:pt x="58" y="20"/>
                    <a:pt x="58" y="20"/>
                    <a:pt x="58" y="20"/>
                  </a:cubicBezTo>
                  <a:cubicBezTo>
                    <a:pt x="58" y="33"/>
                    <a:pt x="58" y="33"/>
                    <a:pt x="58" y="33"/>
                  </a:cubicBezTo>
                  <a:cubicBezTo>
                    <a:pt x="50" y="35"/>
                    <a:pt x="43" y="38"/>
                    <a:pt x="37" y="42"/>
                  </a:cubicBezTo>
                  <a:cubicBezTo>
                    <a:pt x="28" y="33"/>
                    <a:pt x="28" y="33"/>
                    <a:pt x="28" y="33"/>
                  </a:cubicBezTo>
                  <a:cubicBezTo>
                    <a:pt x="12" y="48"/>
                    <a:pt x="12" y="48"/>
                    <a:pt x="12" y="48"/>
                  </a:cubicBezTo>
                  <a:cubicBezTo>
                    <a:pt x="21" y="57"/>
                    <a:pt x="21" y="57"/>
                    <a:pt x="21" y="57"/>
                  </a:cubicBezTo>
                  <a:cubicBezTo>
                    <a:pt x="17" y="64"/>
                    <a:pt x="14" y="71"/>
                    <a:pt x="12" y="79"/>
                  </a:cubicBezTo>
                  <a:cubicBezTo>
                    <a:pt x="0" y="79"/>
                    <a:pt x="0" y="79"/>
                    <a:pt x="0" y="79"/>
                  </a:cubicBezTo>
                  <a:cubicBezTo>
                    <a:pt x="0" y="100"/>
                    <a:pt x="0" y="100"/>
                    <a:pt x="0" y="100"/>
                  </a:cubicBezTo>
                  <a:cubicBezTo>
                    <a:pt x="12" y="100"/>
                    <a:pt x="12" y="100"/>
                    <a:pt x="12" y="100"/>
                  </a:cubicBezTo>
                  <a:cubicBezTo>
                    <a:pt x="14" y="108"/>
                    <a:pt x="17" y="115"/>
                    <a:pt x="21" y="122"/>
                  </a:cubicBezTo>
                  <a:cubicBezTo>
                    <a:pt x="12" y="131"/>
                    <a:pt x="12" y="131"/>
                    <a:pt x="12" y="131"/>
                  </a:cubicBezTo>
                  <a:cubicBezTo>
                    <a:pt x="28" y="146"/>
                    <a:pt x="28" y="146"/>
                    <a:pt x="28" y="146"/>
                  </a:cubicBezTo>
                  <a:cubicBezTo>
                    <a:pt x="37" y="137"/>
                    <a:pt x="37" y="137"/>
                    <a:pt x="37" y="137"/>
                  </a:cubicBezTo>
                  <a:cubicBezTo>
                    <a:pt x="43" y="141"/>
                    <a:pt x="50" y="144"/>
                    <a:pt x="58" y="146"/>
                  </a:cubicBezTo>
                  <a:cubicBezTo>
                    <a:pt x="58" y="159"/>
                    <a:pt x="58" y="159"/>
                    <a:pt x="58" y="159"/>
                  </a:cubicBezTo>
                  <a:cubicBezTo>
                    <a:pt x="80" y="159"/>
                    <a:pt x="80" y="159"/>
                    <a:pt x="80" y="159"/>
                  </a:cubicBezTo>
                  <a:cubicBezTo>
                    <a:pt x="80" y="146"/>
                    <a:pt x="80" y="146"/>
                    <a:pt x="80" y="146"/>
                  </a:cubicBezTo>
                  <a:cubicBezTo>
                    <a:pt x="87" y="144"/>
                    <a:pt x="95" y="141"/>
                    <a:pt x="101" y="137"/>
                  </a:cubicBezTo>
                  <a:cubicBezTo>
                    <a:pt x="110" y="146"/>
                    <a:pt x="110" y="146"/>
                    <a:pt x="110" y="146"/>
                  </a:cubicBezTo>
                  <a:cubicBezTo>
                    <a:pt x="126" y="131"/>
                    <a:pt x="126" y="131"/>
                    <a:pt x="126" y="131"/>
                  </a:cubicBezTo>
                  <a:cubicBezTo>
                    <a:pt x="116" y="122"/>
                    <a:pt x="116" y="122"/>
                    <a:pt x="116" y="122"/>
                  </a:cubicBezTo>
                  <a:cubicBezTo>
                    <a:pt x="121" y="115"/>
                    <a:pt x="124" y="108"/>
                    <a:pt x="125" y="100"/>
                  </a:cubicBezTo>
                  <a:cubicBezTo>
                    <a:pt x="138" y="100"/>
                    <a:pt x="138" y="100"/>
                    <a:pt x="138" y="100"/>
                  </a:cubicBezTo>
                  <a:cubicBezTo>
                    <a:pt x="138" y="79"/>
                    <a:pt x="138" y="79"/>
                    <a:pt x="138" y="79"/>
                  </a:cubicBezTo>
                  <a:cubicBezTo>
                    <a:pt x="125" y="79"/>
                    <a:pt x="125" y="79"/>
                    <a:pt x="125" y="79"/>
                  </a:cubicBezTo>
                  <a:cubicBezTo>
                    <a:pt x="124" y="71"/>
                    <a:pt x="121" y="64"/>
                    <a:pt x="116" y="57"/>
                  </a:cubicBezTo>
                  <a:cubicBezTo>
                    <a:pt x="126" y="48"/>
                    <a:pt x="126" y="48"/>
                    <a:pt x="126" y="48"/>
                  </a:cubicBezTo>
                  <a:cubicBezTo>
                    <a:pt x="110" y="33"/>
                    <a:pt x="110" y="33"/>
                    <a:pt x="110" y="33"/>
                  </a:cubicBezTo>
                  <a:cubicBezTo>
                    <a:pt x="101" y="42"/>
                    <a:pt x="101" y="42"/>
                    <a:pt x="101" y="42"/>
                  </a:cubicBezTo>
                  <a:cubicBezTo>
                    <a:pt x="95" y="38"/>
                    <a:pt x="87" y="35"/>
                    <a:pt x="80" y="33"/>
                  </a:cubicBezTo>
                  <a:cubicBezTo>
                    <a:pt x="80" y="20"/>
                    <a:pt x="80" y="20"/>
                    <a:pt x="80" y="20"/>
                  </a:cubicBezTo>
                  <a:moveTo>
                    <a:pt x="158" y="51"/>
                  </a:moveTo>
                  <a:cubicBezTo>
                    <a:pt x="149" y="51"/>
                    <a:pt x="141" y="43"/>
                    <a:pt x="141" y="34"/>
                  </a:cubicBezTo>
                  <a:cubicBezTo>
                    <a:pt x="141" y="24"/>
                    <a:pt x="149" y="17"/>
                    <a:pt x="158" y="17"/>
                  </a:cubicBezTo>
                  <a:cubicBezTo>
                    <a:pt x="168" y="17"/>
                    <a:pt x="175" y="24"/>
                    <a:pt x="175" y="34"/>
                  </a:cubicBezTo>
                  <a:cubicBezTo>
                    <a:pt x="175" y="43"/>
                    <a:pt x="168" y="51"/>
                    <a:pt x="158" y="51"/>
                  </a:cubicBezTo>
                  <a:moveTo>
                    <a:pt x="163" y="0"/>
                  </a:moveTo>
                  <a:cubicBezTo>
                    <a:pt x="153" y="0"/>
                    <a:pt x="153" y="0"/>
                    <a:pt x="153" y="0"/>
                  </a:cubicBezTo>
                  <a:cubicBezTo>
                    <a:pt x="153" y="7"/>
                    <a:pt x="153" y="7"/>
                    <a:pt x="153" y="7"/>
                  </a:cubicBezTo>
                  <a:cubicBezTo>
                    <a:pt x="149" y="7"/>
                    <a:pt x="146" y="9"/>
                    <a:pt x="143" y="11"/>
                  </a:cubicBezTo>
                  <a:cubicBezTo>
                    <a:pt x="138" y="7"/>
                    <a:pt x="138" y="7"/>
                    <a:pt x="138" y="7"/>
                  </a:cubicBezTo>
                  <a:cubicBezTo>
                    <a:pt x="131" y="14"/>
                    <a:pt x="131" y="14"/>
                    <a:pt x="131" y="14"/>
                  </a:cubicBezTo>
                  <a:cubicBezTo>
                    <a:pt x="135" y="18"/>
                    <a:pt x="135" y="18"/>
                    <a:pt x="135" y="18"/>
                  </a:cubicBezTo>
                  <a:cubicBezTo>
                    <a:pt x="133" y="21"/>
                    <a:pt x="132" y="25"/>
                    <a:pt x="131" y="29"/>
                  </a:cubicBezTo>
                  <a:cubicBezTo>
                    <a:pt x="125" y="29"/>
                    <a:pt x="125" y="29"/>
                    <a:pt x="125" y="29"/>
                  </a:cubicBezTo>
                  <a:cubicBezTo>
                    <a:pt x="125" y="39"/>
                    <a:pt x="125" y="39"/>
                    <a:pt x="125" y="39"/>
                  </a:cubicBezTo>
                  <a:cubicBezTo>
                    <a:pt x="131" y="39"/>
                    <a:pt x="131" y="39"/>
                    <a:pt x="131" y="39"/>
                  </a:cubicBezTo>
                  <a:cubicBezTo>
                    <a:pt x="132" y="43"/>
                    <a:pt x="133" y="46"/>
                    <a:pt x="135" y="49"/>
                  </a:cubicBezTo>
                  <a:cubicBezTo>
                    <a:pt x="131" y="54"/>
                    <a:pt x="131" y="54"/>
                    <a:pt x="131" y="54"/>
                  </a:cubicBezTo>
                  <a:cubicBezTo>
                    <a:pt x="138" y="61"/>
                    <a:pt x="138" y="61"/>
                    <a:pt x="138" y="61"/>
                  </a:cubicBezTo>
                  <a:cubicBezTo>
                    <a:pt x="143" y="57"/>
                    <a:pt x="143" y="57"/>
                    <a:pt x="143" y="57"/>
                  </a:cubicBezTo>
                  <a:cubicBezTo>
                    <a:pt x="146" y="59"/>
                    <a:pt x="149" y="60"/>
                    <a:pt x="153" y="61"/>
                  </a:cubicBezTo>
                  <a:cubicBezTo>
                    <a:pt x="153" y="67"/>
                    <a:pt x="153" y="67"/>
                    <a:pt x="153" y="67"/>
                  </a:cubicBezTo>
                  <a:cubicBezTo>
                    <a:pt x="163" y="67"/>
                    <a:pt x="163" y="67"/>
                    <a:pt x="163" y="67"/>
                  </a:cubicBezTo>
                  <a:cubicBezTo>
                    <a:pt x="163" y="61"/>
                    <a:pt x="163" y="61"/>
                    <a:pt x="163" y="61"/>
                  </a:cubicBezTo>
                  <a:cubicBezTo>
                    <a:pt x="167" y="60"/>
                    <a:pt x="171" y="59"/>
                    <a:pt x="174" y="57"/>
                  </a:cubicBezTo>
                  <a:cubicBezTo>
                    <a:pt x="178" y="61"/>
                    <a:pt x="178" y="61"/>
                    <a:pt x="178" y="61"/>
                  </a:cubicBezTo>
                  <a:cubicBezTo>
                    <a:pt x="185" y="54"/>
                    <a:pt x="185" y="54"/>
                    <a:pt x="185" y="54"/>
                  </a:cubicBezTo>
                  <a:cubicBezTo>
                    <a:pt x="181" y="49"/>
                    <a:pt x="181" y="49"/>
                    <a:pt x="181" y="49"/>
                  </a:cubicBezTo>
                  <a:cubicBezTo>
                    <a:pt x="183" y="46"/>
                    <a:pt x="185" y="43"/>
                    <a:pt x="185" y="39"/>
                  </a:cubicBezTo>
                  <a:cubicBezTo>
                    <a:pt x="191" y="39"/>
                    <a:pt x="191" y="39"/>
                    <a:pt x="191" y="39"/>
                  </a:cubicBezTo>
                  <a:cubicBezTo>
                    <a:pt x="191" y="29"/>
                    <a:pt x="191" y="29"/>
                    <a:pt x="191" y="29"/>
                  </a:cubicBezTo>
                  <a:cubicBezTo>
                    <a:pt x="185" y="29"/>
                    <a:pt x="185" y="29"/>
                    <a:pt x="185" y="29"/>
                  </a:cubicBezTo>
                  <a:cubicBezTo>
                    <a:pt x="185" y="25"/>
                    <a:pt x="183" y="21"/>
                    <a:pt x="181" y="18"/>
                  </a:cubicBezTo>
                  <a:cubicBezTo>
                    <a:pt x="185" y="14"/>
                    <a:pt x="185" y="14"/>
                    <a:pt x="185" y="14"/>
                  </a:cubicBezTo>
                  <a:cubicBezTo>
                    <a:pt x="178" y="7"/>
                    <a:pt x="178" y="7"/>
                    <a:pt x="178" y="7"/>
                  </a:cubicBezTo>
                  <a:cubicBezTo>
                    <a:pt x="174" y="11"/>
                    <a:pt x="174" y="11"/>
                    <a:pt x="174" y="11"/>
                  </a:cubicBezTo>
                  <a:cubicBezTo>
                    <a:pt x="171" y="9"/>
                    <a:pt x="167" y="7"/>
                    <a:pt x="163" y="7"/>
                  </a:cubicBezTo>
                  <a:cubicBezTo>
                    <a:pt x="163" y="0"/>
                    <a:pt x="163" y="0"/>
                    <a:pt x="163" y="0"/>
                  </a:cubicBezTo>
                </a:path>
              </a:pathLst>
            </a:custGeom>
            <a:solidFill>
              <a:srgbClr val="FFFFFF"/>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grpSp>
      <p:grpSp>
        <p:nvGrpSpPr>
          <p:cNvPr id="420" name="Google Shape;420;p21"/>
          <p:cNvGrpSpPr/>
          <p:nvPr/>
        </p:nvGrpSpPr>
        <p:grpSpPr>
          <a:xfrm>
            <a:off x="5979262" y="3485693"/>
            <a:ext cx="1445032" cy="1486090"/>
            <a:chOff x="4548411" y="2906316"/>
            <a:chExt cx="1084056" cy="1114858"/>
          </a:xfrm>
        </p:grpSpPr>
        <p:sp>
          <p:nvSpPr>
            <p:cNvPr id="421" name="Google Shape;421;p21"/>
            <p:cNvSpPr/>
            <p:nvPr/>
          </p:nvSpPr>
          <p:spPr>
            <a:xfrm>
              <a:off x="4548411" y="2906316"/>
              <a:ext cx="1007069" cy="1035684"/>
            </a:xfrm>
            <a:prstGeom prst="ellipse">
              <a:avLst/>
            </a:prstGeom>
            <a:solidFill>
              <a:srgbClr val="FFFFFF"/>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22" name="Google Shape;422;p21"/>
            <p:cNvSpPr/>
            <p:nvPr/>
          </p:nvSpPr>
          <p:spPr>
            <a:xfrm>
              <a:off x="4612913" y="2971581"/>
              <a:ext cx="879105" cy="905154"/>
            </a:xfrm>
            <a:prstGeom prst="ellipse">
              <a:avLst/>
            </a:prstGeom>
            <a:solidFill>
              <a:srgbClr val="E5E8E9"/>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23" name="Google Shape;423;p21"/>
            <p:cNvSpPr/>
            <p:nvPr/>
          </p:nvSpPr>
          <p:spPr>
            <a:xfrm>
              <a:off x="4673254" y="3034707"/>
              <a:ext cx="758423" cy="775694"/>
            </a:xfrm>
            <a:prstGeom prst="ellipse">
              <a:avLst/>
            </a:prstGeom>
            <a:solidFill>
              <a:srgbClr val="78AF74"/>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24" name="Google Shape;424;p21"/>
            <p:cNvSpPr/>
            <p:nvPr/>
          </p:nvSpPr>
          <p:spPr>
            <a:xfrm>
              <a:off x="4673254" y="3034707"/>
              <a:ext cx="399498" cy="414060"/>
            </a:xfrm>
            <a:custGeom>
              <a:rect b="b" l="l" r="r" t="t"/>
              <a:pathLst>
                <a:path extrusionOk="0" h="126" w="125">
                  <a:moveTo>
                    <a:pt x="1" y="126"/>
                  </a:moveTo>
                  <a:cubicBezTo>
                    <a:pt x="1" y="126"/>
                    <a:pt x="1" y="126"/>
                    <a:pt x="1" y="126"/>
                  </a:cubicBezTo>
                  <a:cubicBezTo>
                    <a:pt x="1" y="126"/>
                    <a:pt x="1" y="126"/>
                    <a:pt x="1" y="126"/>
                  </a:cubicBezTo>
                  <a:moveTo>
                    <a:pt x="1" y="125"/>
                  </a:moveTo>
                  <a:cubicBezTo>
                    <a:pt x="1" y="125"/>
                    <a:pt x="1" y="125"/>
                    <a:pt x="1" y="125"/>
                  </a:cubicBezTo>
                  <a:cubicBezTo>
                    <a:pt x="1" y="125"/>
                    <a:pt x="1" y="125"/>
                    <a:pt x="1" y="125"/>
                  </a:cubicBezTo>
                  <a:moveTo>
                    <a:pt x="0" y="125"/>
                  </a:moveTo>
                  <a:cubicBezTo>
                    <a:pt x="0" y="125"/>
                    <a:pt x="0" y="125"/>
                    <a:pt x="0" y="125"/>
                  </a:cubicBezTo>
                  <a:cubicBezTo>
                    <a:pt x="0" y="125"/>
                    <a:pt x="0" y="125"/>
                    <a:pt x="0" y="125"/>
                  </a:cubicBezTo>
                  <a:moveTo>
                    <a:pt x="0" y="124"/>
                  </a:moveTo>
                  <a:cubicBezTo>
                    <a:pt x="0" y="124"/>
                    <a:pt x="0" y="124"/>
                    <a:pt x="0" y="124"/>
                  </a:cubicBezTo>
                  <a:cubicBezTo>
                    <a:pt x="0" y="124"/>
                    <a:pt x="0" y="124"/>
                    <a:pt x="0" y="124"/>
                  </a:cubicBezTo>
                  <a:moveTo>
                    <a:pt x="0" y="124"/>
                  </a:moveTo>
                  <a:cubicBezTo>
                    <a:pt x="0" y="124"/>
                    <a:pt x="0" y="124"/>
                    <a:pt x="0" y="124"/>
                  </a:cubicBezTo>
                  <a:cubicBezTo>
                    <a:pt x="0" y="124"/>
                    <a:pt x="0" y="124"/>
                    <a:pt x="0" y="124"/>
                  </a:cubicBezTo>
                  <a:moveTo>
                    <a:pt x="0" y="124"/>
                  </a:moveTo>
                  <a:cubicBezTo>
                    <a:pt x="0" y="124"/>
                    <a:pt x="0" y="124"/>
                    <a:pt x="0" y="124"/>
                  </a:cubicBezTo>
                  <a:cubicBezTo>
                    <a:pt x="0" y="124"/>
                    <a:pt x="0" y="124"/>
                    <a:pt x="0" y="124"/>
                  </a:cubicBezTo>
                  <a:moveTo>
                    <a:pt x="0" y="123"/>
                  </a:moveTo>
                  <a:cubicBezTo>
                    <a:pt x="0" y="123"/>
                    <a:pt x="0" y="123"/>
                    <a:pt x="0" y="123"/>
                  </a:cubicBezTo>
                  <a:cubicBezTo>
                    <a:pt x="0" y="123"/>
                    <a:pt x="0" y="123"/>
                    <a:pt x="0" y="123"/>
                  </a:cubicBezTo>
                  <a:moveTo>
                    <a:pt x="0" y="123"/>
                  </a:moveTo>
                  <a:cubicBezTo>
                    <a:pt x="0" y="123"/>
                    <a:pt x="0" y="123"/>
                    <a:pt x="0" y="123"/>
                  </a:cubicBezTo>
                  <a:cubicBezTo>
                    <a:pt x="0" y="123"/>
                    <a:pt x="0" y="123"/>
                    <a:pt x="0" y="123"/>
                  </a:cubicBezTo>
                  <a:moveTo>
                    <a:pt x="0" y="123"/>
                  </a:moveTo>
                  <a:cubicBezTo>
                    <a:pt x="0" y="123"/>
                    <a:pt x="0" y="123"/>
                    <a:pt x="0" y="123"/>
                  </a:cubicBezTo>
                  <a:cubicBezTo>
                    <a:pt x="0" y="123"/>
                    <a:pt x="0" y="123"/>
                    <a:pt x="0" y="123"/>
                  </a:cubicBezTo>
                  <a:moveTo>
                    <a:pt x="0" y="122"/>
                  </a:moveTo>
                  <a:cubicBezTo>
                    <a:pt x="0" y="122"/>
                    <a:pt x="0" y="122"/>
                    <a:pt x="0" y="123"/>
                  </a:cubicBezTo>
                  <a:cubicBezTo>
                    <a:pt x="0" y="122"/>
                    <a:pt x="0" y="122"/>
                    <a:pt x="0" y="122"/>
                  </a:cubicBezTo>
                  <a:moveTo>
                    <a:pt x="0" y="122"/>
                  </a:moveTo>
                  <a:cubicBezTo>
                    <a:pt x="0" y="122"/>
                    <a:pt x="0" y="122"/>
                    <a:pt x="0" y="122"/>
                  </a:cubicBezTo>
                  <a:cubicBezTo>
                    <a:pt x="0" y="122"/>
                    <a:pt x="0" y="122"/>
                    <a:pt x="0" y="122"/>
                  </a:cubicBezTo>
                  <a:moveTo>
                    <a:pt x="0" y="122"/>
                  </a:moveTo>
                  <a:cubicBezTo>
                    <a:pt x="0" y="122"/>
                    <a:pt x="0" y="122"/>
                    <a:pt x="0" y="122"/>
                  </a:cubicBezTo>
                  <a:cubicBezTo>
                    <a:pt x="0" y="122"/>
                    <a:pt x="0" y="122"/>
                    <a:pt x="0" y="122"/>
                  </a:cubicBezTo>
                  <a:moveTo>
                    <a:pt x="0" y="122"/>
                  </a:moveTo>
                  <a:cubicBezTo>
                    <a:pt x="0" y="122"/>
                    <a:pt x="0" y="122"/>
                    <a:pt x="0" y="122"/>
                  </a:cubicBezTo>
                  <a:cubicBezTo>
                    <a:pt x="0" y="122"/>
                    <a:pt x="0" y="122"/>
                    <a:pt x="0" y="122"/>
                  </a:cubicBezTo>
                  <a:moveTo>
                    <a:pt x="0" y="121"/>
                  </a:moveTo>
                  <a:cubicBezTo>
                    <a:pt x="0" y="121"/>
                    <a:pt x="0" y="121"/>
                    <a:pt x="0" y="121"/>
                  </a:cubicBezTo>
                  <a:cubicBezTo>
                    <a:pt x="0" y="121"/>
                    <a:pt x="0" y="121"/>
                    <a:pt x="0" y="121"/>
                  </a:cubicBezTo>
                  <a:moveTo>
                    <a:pt x="0" y="121"/>
                  </a:moveTo>
                  <a:cubicBezTo>
                    <a:pt x="0" y="121"/>
                    <a:pt x="0" y="121"/>
                    <a:pt x="0" y="121"/>
                  </a:cubicBezTo>
                  <a:cubicBezTo>
                    <a:pt x="0" y="121"/>
                    <a:pt x="0" y="121"/>
                    <a:pt x="0" y="121"/>
                  </a:cubicBezTo>
                  <a:moveTo>
                    <a:pt x="0" y="121"/>
                  </a:moveTo>
                  <a:cubicBezTo>
                    <a:pt x="0" y="121"/>
                    <a:pt x="0" y="121"/>
                    <a:pt x="0" y="121"/>
                  </a:cubicBezTo>
                  <a:cubicBezTo>
                    <a:pt x="0" y="121"/>
                    <a:pt x="0" y="121"/>
                    <a:pt x="0" y="121"/>
                  </a:cubicBezTo>
                  <a:moveTo>
                    <a:pt x="0" y="121"/>
                  </a:moveTo>
                  <a:cubicBezTo>
                    <a:pt x="0" y="121"/>
                    <a:pt x="0" y="121"/>
                    <a:pt x="0" y="121"/>
                  </a:cubicBezTo>
                  <a:cubicBezTo>
                    <a:pt x="0" y="121"/>
                    <a:pt x="0" y="121"/>
                    <a:pt x="0" y="121"/>
                  </a:cubicBezTo>
                  <a:moveTo>
                    <a:pt x="0" y="120"/>
                  </a:moveTo>
                  <a:cubicBezTo>
                    <a:pt x="0" y="120"/>
                    <a:pt x="0" y="120"/>
                    <a:pt x="0" y="120"/>
                  </a:cubicBezTo>
                  <a:cubicBezTo>
                    <a:pt x="0" y="120"/>
                    <a:pt x="0" y="120"/>
                    <a:pt x="0" y="120"/>
                  </a:cubicBezTo>
                  <a:moveTo>
                    <a:pt x="0" y="120"/>
                  </a:moveTo>
                  <a:cubicBezTo>
                    <a:pt x="0" y="120"/>
                    <a:pt x="0" y="120"/>
                    <a:pt x="0" y="120"/>
                  </a:cubicBezTo>
                  <a:cubicBezTo>
                    <a:pt x="0" y="120"/>
                    <a:pt x="0" y="120"/>
                    <a:pt x="0" y="120"/>
                  </a:cubicBezTo>
                  <a:moveTo>
                    <a:pt x="0" y="120"/>
                  </a:moveTo>
                  <a:cubicBezTo>
                    <a:pt x="0" y="120"/>
                    <a:pt x="0" y="120"/>
                    <a:pt x="0" y="120"/>
                  </a:cubicBezTo>
                  <a:cubicBezTo>
                    <a:pt x="0" y="120"/>
                    <a:pt x="0" y="120"/>
                    <a:pt x="0" y="120"/>
                  </a:cubicBezTo>
                  <a:moveTo>
                    <a:pt x="0" y="120"/>
                  </a:moveTo>
                  <a:cubicBezTo>
                    <a:pt x="0" y="120"/>
                    <a:pt x="0" y="120"/>
                    <a:pt x="0" y="120"/>
                  </a:cubicBezTo>
                  <a:cubicBezTo>
                    <a:pt x="0" y="120"/>
                    <a:pt x="0" y="120"/>
                    <a:pt x="0" y="120"/>
                  </a:cubicBezTo>
                  <a:moveTo>
                    <a:pt x="0" y="119"/>
                  </a:moveTo>
                  <a:cubicBezTo>
                    <a:pt x="0" y="119"/>
                    <a:pt x="0" y="119"/>
                    <a:pt x="0" y="119"/>
                  </a:cubicBezTo>
                  <a:cubicBezTo>
                    <a:pt x="0" y="119"/>
                    <a:pt x="0" y="119"/>
                    <a:pt x="0" y="119"/>
                  </a:cubicBezTo>
                  <a:moveTo>
                    <a:pt x="0" y="119"/>
                  </a:moveTo>
                  <a:cubicBezTo>
                    <a:pt x="0" y="119"/>
                    <a:pt x="0" y="119"/>
                    <a:pt x="0" y="119"/>
                  </a:cubicBezTo>
                  <a:cubicBezTo>
                    <a:pt x="0" y="119"/>
                    <a:pt x="0" y="119"/>
                    <a:pt x="0" y="119"/>
                  </a:cubicBezTo>
                  <a:moveTo>
                    <a:pt x="0" y="119"/>
                  </a:moveTo>
                  <a:cubicBezTo>
                    <a:pt x="0" y="119"/>
                    <a:pt x="0" y="119"/>
                    <a:pt x="0" y="119"/>
                  </a:cubicBezTo>
                  <a:cubicBezTo>
                    <a:pt x="0" y="119"/>
                    <a:pt x="0" y="119"/>
                    <a:pt x="0" y="119"/>
                  </a:cubicBezTo>
                  <a:moveTo>
                    <a:pt x="0" y="119"/>
                  </a:moveTo>
                  <a:cubicBezTo>
                    <a:pt x="0" y="119"/>
                    <a:pt x="0" y="119"/>
                    <a:pt x="0" y="119"/>
                  </a:cubicBezTo>
                  <a:cubicBezTo>
                    <a:pt x="0" y="119"/>
                    <a:pt x="0" y="119"/>
                    <a:pt x="0" y="119"/>
                  </a:cubicBezTo>
                  <a:moveTo>
                    <a:pt x="0" y="118"/>
                  </a:moveTo>
                  <a:cubicBezTo>
                    <a:pt x="0" y="118"/>
                    <a:pt x="0" y="118"/>
                    <a:pt x="0" y="119"/>
                  </a:cubicBezTo>
                  <a:cubicBezTo>
                    <a:pt x="0" y="118"/>
                    <a:pt x="0" y="118"/>
                    <a:pt x="0" y="118"/>
                  </a:cubicBezTo>
                  <a:moveTo>
                    <a:pt x="125" y="0"/>
                  </a:moveTo>
                  <a:cubicBezTo>
                    <a:pt x="125" y="0"/>
                    <a:pt x="125" y="0"/>
                    <a:pt x="125" y="0"/>
                  </a:cubicBezTo>
                  <a:cubicBezTo>
                    <a:pt x="125" y="0"/>
                    <a:pt x="125" y="0"/>
                    <a:pt x="125" y="0"/>
                  </a:cubicBezTo>
                  <a:moveTo>
                    <a:pt x="125" y="0"/>
                  </a:moveTo>
                  <a:cubicBezTo>
                    <a:pt x="125" y="0"/>
                    <a:pt x="125" y="0"/>
                    <a:pt x="125" y="0"/>
                  </a:cubicBezTo>
                  <a:cubicBezTo>
                    <a:pt x="125" y="0"/>
                    <a:pt x="125" y="0"/>
                    <a:pt x="125" y="0"/>
                  </a:cubicBezTo>
                  <a:moveTo>
                    <a:pt x="124" y="0"/>
                  </a:moveTo>
                  <a:cubicBezTo>
                    <a:pt x="124" y="0"/>
                    <a:pt x="124" y="0"/>
                    <a:pt x="124" y="0"/>
                  </a:cubicBezTo>
                  <a:cubicBezTo>
                    <a:pt x="124" y="0"/>
                    <a:pt x="124" y="0"/>
                    <a:pt x="124" y="0"/>
                  </a:cubicBezTo>
                  <a:moveTo>
                    <a:pt x="124" y="0"/>
                  </a:moveTo>
                  <a:cubicBezTo>
                    <a:pt x="124" y="0"/>
                    <a:pt x="124" y="0"/>
                    <a:pt x="124" y="0"/>
                  </a:cubicBezTo>
                  <a:cubicBezTo>
                    <a:pt x="124" y="0"/>
                    <a:pt x="124" y="0"/>
                    <a:pt x="124" y="0"/>
                  </a:cubicBezTo>
                  <a:moveTo>
                    <a:pt x="123" y="0"/>
                  </a:moveTo>
                  <a:cubicBezTo>
                    <a:pt x="123" y="0"/>
                    <a:pt x="123" y="0"/>
                    <a:pt x="123" y="0"/>
                  </a:cubicBezTo>
                  <a:cubicBezTo>
                    <a:pt x="123" y="0"/>
                    <a:pt x="123" y="0"/>
                    <a:pt x="123" y="0"/>
                  </a:cubicBezTo>
                  <a:moveTo>
                    <a:pt x="123" y="0"/>
                  </a:moveTo>
                  <a:cubicBezTo>
                    <a:pt x="123" y="0"/>
                    <a:pt x="123" y="0"/>
                    <a:pt x="123" y="0"/>
                  </a:cubicBezTo>
                  <a:cubicBezTo>
                    <a:pt x="123" y="0"/>
                    <a:pt x="123" y="0"/>
                    <a:pt x="123" y="0"/>
                  </a:cubicBezTo>
                  <a:moveTo>
                    <a:pt x="123" y="0"/>
                  </a:moveTo>
                  <a:cubicBezTo>
                    <a:pt x="123" y="0"/>
                    <a:pt x="123" y="0"/>
                    <a:pt x="123" y="0"/>
                  </a:cubicBezTo>
                  <a:cubicBezTo>
                    <a:pt x="123" y="0"/>
                    <a:pt x="123" y="0"/>
                    <a:pt x="123" y="0"/>
                  </a:cubicBezTo>
                  <a:moveTo>
                    <a:pt x="122" y="0"/>
                  </a:moveTo>
                  <a:cubicBezTo>
                    <a:pt x="122" y="0"/>
                    <a:pt x="122" y="0"/>
                    <a:pt x="122" y="0"/>
                  </a:cubicBezTo>
                  <a:cubicBezTo>
                    <a:pt x="122" y="0"/>
                    <a:pt x="122" y="0"/>
                    <a:pt x="122" y="0"/>
                  </a:cubicBezTo>
                  <a:moveTo>
                    <a:pt x="122" y="0"/>
                  </a:moveTo>
                  <a:cubicBezTo>
                    <a:pt x="122" y="0"/>
                    <a:pt x="122" y="0"/>
                    <a:pt x="122" y="0"/>
                  </a:cubicBezTo>
                  <a:cubicBezTo>
                    <a:pt x="122" y="0"/>
                    <a:pt x="122" y="0"/>
                    <a:pt x="122" y="0"/>
                  </a:cubicBezTo>
                  <a:moveTo>
                    <a:pt x="122" y="0"/>
                  </a:moveTo>
                  <a:cubicBezTo>
                    <a:pt x="122" y="0"/>
                    <a:pt x="122" y="0"/>
                    <a:pt x="122" y="0"/>
                  </a:cubicBezTo>
                  <a:cubicBezTo>
                    <a:pt x="122" y="0"/>
                    <a:pt x="122" y="0"/>
                    <a:pt x="122" y="0"/>
                  </a:cubicBezTo>
                  <a:moveTo>
                    <a:pt x="122" y="0"/>
                  </a:moveTo>
                  <a:cubicBezTo>
                    <a:pt x="122" y="0"/>
                    <a:pt x="122" y="0"/>
                    <a:pt x="122" y="0"/>
                  </a:cubicBezTo>
                  <a:cubicBezTo>
                    <a:pt x="122" y="0"/>
                    <a:pt x="122" y="0"/>
                    <a:pt x="122" y="0"/>
                  </a:cubicBezTo>
                  <a:moveTo>
                    <a:pt x="121" y="0"/>
                  </a:moveTo>
                  <a:cubicBezTo>
                    <a:pt x="121" y="0"/>
                    <a:pt x="121" y="0"/>
                    <a:pt x="121" y="0"/>
                  </a:cubicBezTo>
                  <a:cubicBezTo>
                    <a:pt x="121" y="0"/>
                    <a:pt x="121" y="0"/>
                    <a:pt x="121" y="0"/>
                  </a:cubicBezTo>
                  <a:moveTo>
                    <a:pt x="121" y="0"/>
                  </a:moveTo>
                  <a:cubicBezTo>
                    <a:pt x="121" y="0"/>
                    <a:pt x="121" y="0"/>
                    <a:pt x="121" y="0"/>
                  </a:cubicBezTo>
                  <a:cubicBezTo>
                    <a:pt x="121" y="0"/>
                    <a:pt x="121" y="0"/>
                    <a:pt x="121" y="0"/>
                  </a:cubicBezTo>
                  <a:moveTo>
                    <a:pt x="121" y="0"/>
                  </a:moveTo>
                  <a:cubicBezTo>
                    <a:pt x="121" y="0"/>
                    <a:pt x="121" y="0"/>
                    <a:pt x="121" y="0"/>
                  </a:cubicBezTo>
                  <a:cubicBezTo>
                    <a:pt x="121" y="0"/>
                    <a:pt x="121" y="0"/>
                    <a:pt x="121" y="0"/>
                  </a:cubicBezTo>
                  <a:moveTo>
                    <a:pt x="121" y="0"/>
                  </a:moveTo>
                  <a:cubicBezTo>
                    <a:pt x="121" y="0"/>
                    <a:pt x="121" y="0"/>
                    <a:pt x="121" y="0"/>
                  </a:cubicBezTo>
                  <a:cubicBezTo>
                    <a:pt x="121" y="0"/>
                    <a:pt x="121" y="0"/>
                    <a:pt x="121" y="0"/>
                  </a:cubicBezTo>
                  <a:moveTo>
                    <a:pt x="120" y="0"/>
                  </a:moveTo>
                  <a:cubicBezTo>
                    <a:pt x="120" y="0"/>
                    <a:pt x="120" y="0"/>
                    <a:pt x="120" y="0"/>
                  </a:cubicBezTo>
                  <a:cubicBezTo>
                    <a:pt x="120" y="0"/>
                    <a:pt x="120" y="0"/>
                    <a:pt x="120" y="0"/>
                  </a:cubicBezTo>
                  <a:moveTo>
                    <a:pt x="120" y="0"/>
                  </a:moveTo>
                  <a:cubicBezTo>
                    <a:pt x="120" y="0"/>
                    <a:pt x="120" y="0"/>
                    <a:pt x="120" y="0"/>
                  </a:cubicBezTo>
                  <a:cubicBezTo>
                    <a:pt x="120" y="0"/>
                    <a:pt x="120" y="0"/>
                    <a:pt x="120" y="0"/>
                  </a:cubicBezTo>
                  <a:moveTo>
                    <a:pt x="120" y="0"/>
                  </a:moveTo>
                  <a:cubicBezTo>
                    <a:pt x="120" y="0"/>
                    <a:pt x="120" y="0"/>
                    <a:pt x="120" y="0"/>
                  </a:cubicBezTo>
                  <a:cubicBezTo>
                    <a:pt x="120" y="0"/>
                    <a:pt x="120" y="0"/>
                    <a:pt x="120" y="0"/>
                  </a:cubicBezTo>
                  <a:moveTo>
                    <a:pt x="120" y="0"/>
                  </a:moveTo>
                  <a:cubicBezTo>
                    <a:pt x="120" y="0"/>
                    <a:pt x="120" y="0"/>
                    <a:pt x="120" y="0"/>
                  </a:cubicBezTo>
                  <a:cubicBezTo>
                    <a:pt x="120" y="0"/>
                    <a:pt x="120" y="0"/>
                    <a:pt x="120" y="0"/>
                  </a:cubicBezTo>
                  <a:moveTo>
                    <a:pt x="120" y="0"/>
                  </a:moveTo>
                  <a:cubicBezTo>
                    <a:pt x="120" y="0"/>
                    <a:pt x="120" y="0"/>
                    <a:pt x="120" y="0"/>
                  </a:cubicBezTo>
                  <a:cubicBezTo>
                    <a:pt x="120" y="0"/>
                    <a:pt x="120" y="0"/>
                    <a:pt x="120" y="0"/>
                  </a:cubicBezTo>
                  <a:moveTo>
                    <a:pt x="119" y="0"/>
                  </a:moveTo>
                  <a:cubicBezTo>
                    <a:pt x="119" y="0"/>
                    <a:pt x="119" y="0"/>
                    <a:pt x="119" y="0"/>
                  </a:cubicBezTo>
                  <a:cubicBezTo>
                    <a:pt x="119" y="0"/>
                    <a:pt x="119" y="0"/>
                    <a:pt x="119" y="0"/>
                  </a:cubicBezTo>
                  <a:moveTo>
                    <a:pt x="119" y="0"/>
                  </a:moveTo>
                  <a:cubicBezTo>
                    <a:pt x="119" y="0"/>
                    <a:pt x="119" y="0"/>
                    <a:pt x="119" y="0"/>
                  </a:cubicBezTo>
                  <a:cubicBezTo>
                    <a:pt x="119" y="0"/>
                    <a:pt x="119" y="0"/>
                    <a:pt x="119" y="0"/>
                  </a:cubicBezTo>
                  <a:moveTo>
                    <a:pt x="119" y="0"/>
                  </a:moveTo>
                  <a:cubicBezTo>
                    <a:pt x="119" y="0"/>
                    <a:pt x="119" y="0"/>
                    <a:pt x="119" y="0"/>
                  </a:cubicBezTo>
                  <a:cubicBezTo>
                    <a:pt x="119" y="0"/>
                    <a:pt x="119" y="0"/>
                    <a:pt x="119" y="0"/>
                  </a:cubicBezTo>
                </a:path>
              </a:pathLst>
            </a:custGeom>
            <a:solidFill>
              <a:srgbClr val="B0BBBB"/>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25" name="Google Shape;425;p21"/>
            <p:cNvSpPr/>
            <p:nvPr/>
          </p:nvSpPr>
          <p:spPr>
            <a:xfrm>
              <a:off x="5316197" y="3695918"/>
              <a:ext cx="316270" cy="325256"/>
            </a:xfrm>
            <a:custGeom>
              <a:rect b="b" l="l" r="r" t="t"/>
              <a:pathLst>
                <a:path extrusionOk="0" h="99" w="99">
                  <a:moveTo>
                    <a:pt x="1" y="99"/>
                  </a:moveTo>
                  <a:cubicBezTo>
                    <a:pt x="1" y="99"/>
                    <a:pt x="1" y="99"/>
                    <a:pt x="1" y="99"/>
                  </a:cubicBezTo>
                  <a:cubicBezTo>
                    <a:pt x="1" y="99"/>
                    <a:pt x="1" y="99"/>
                    <a:pt x="1" y="99"/>
                  </a:cubicBezTo>
                  <a:moveTo>
                    <a:pt x="0" y="98"/>
                  </a:moveTo>
                  <a:cubicBezTo>
                    <a:pt x="0" y="98"/>
                    <a:pt x="0" y="98"/>
                    <a:pt x="0" y="98"/>
                  </a:cubicBezTo>
                  <a:cubicBezTo>
                    <a:pt x="0" y="98"/>
                    <a:pt x="0" y="98"/>
                    <a:pt x="0" y="98"/>
                  </a:cubicBezTo>
                  <a:moveTo>
                    <a:pt x="0" y="98"/>
                  </a:moveTo>
                  <a:cubicBezTo>
                    <a:pt x="0" y="98"/>
                    <a:pt x="0" y="98"/>
                    <a:pt x="0" y="98"/>
                  </a:cubicBezTo>
                  <a:cubicBezTo>
                    <a:pt x="0" y="98"/>
                    <a:pt x="0" y="98"/>
                    <a:pt x="0" y="98"/>
                  </a:cubicBezTo>
                  <a:moveTo>
                    <a:pt x="0" y="97"/>
                  </a:moveTo>
                  <a:cubicBezTo>
                    <a:pt x="0" y="97"/>
                    <a:pt x="0" y="97"/>
                    <a:pt x="0" y="97"/>
                  </a:cubicBezTo>
                  <a:cubicBezTo>
                    <a:pt x="0" y="97"/>
                    <a:pt x="0" y="97"/>
                    <a:pt x="0" y="97"/>
                  </a:cubicBezTo>
                  <a:moveTo>
                    <a:pt x="0" y="97"/>
                  </a:moveTo>
                  <a:cubicBezTo>
                    <a:pt x="0" y="97"/>
                    <a:pt x="0" y="97"/>
                    <a:pt x="0" y="97"/>
                  </a:cubicBezTo>
                  <a:cubicBezTo>
                    <a:pt x="0" y="97"/>
                    <a:pt x="0" y="97"/>
                    <a:pt x="0" y="97"/>
                  </a:cubicBezTo>
                  <a:moveTo>
                    <a:pt x="0" y="97"/>
                  </a:moveTo>
                  <a:cubicBezTo>
                    <a:pt x="0" y="97"/>
                    <a:pt x="0" y="97"/>
                    <a:pt x="0" y="97"/>
                  </a:cubicBezTo>
                  <a:cubicBezTo>
                    <a:pt x="0" y="97"/>
                    <a:pt x="0" y="97"/>
                    <a:pt x="0" y="97"/>
                  </a:cubicBezTo>
                  <a:moveTo>
                    <a:pt x="0" y="97"/>
                  </a:moveTo>
                  <a:cubicBezTo>
                    <a:pt x="0" y="97"/>
                    <a:pt x="0" y="97"/>
                    <a:pt x="0" y="97"/>
                  </a:cubicBezTo>
                  <a:cubicBezTo>
                    <a:pt x="0" y="97"/>
                    <a:pt x="0" y="97"/>
                    <a:pt x="0" y="97"/>
                  </a:cubicBezTo>
                  <a:moveTo>
                    <a:pt x="0" y="97"/>
                  </a:moveTo>
                  <a:cubicBezTo>
                    <a:pt x="0" y="97"/>
                    <a:pt x="0" y="97"/>
                    <a:pt x="0" y="97"/>
                  </a:cubicBezTo>
                  <a:cubicBezTo>
                    <a:pt x="0" y="97"/>
                    <a:pt x="0" y="97"/>
                    <a:pt x="0" y="97"/>
                  </a:cubicBezTo>
                  <a:moveTo>
                    <a:pt x="0" y="96"/>
                  </a:moveTo>
                  <a:cubicBezTo>
                    <a:pt x="0" y="96"/>
                    <a:pt x="0" y="96"/>
                    <a:pt x="0" y="96"/>
                  </a:cubicBezTo>
                  <a:cubicBezTo>
                    <a:pt x="0" y="96"/>
                    <a:pt x="0" y="96"/>
                    <a:pt x="0" y="96"/>
                  </a:cubicBezTo>
                  <a:moveTo>
                    <a:pt x="0" y="96"/>
                  </a:moveTo>
                  <a:cubicBezTo>
                    <a:pt x="0" y="96"/>
                    <a:pt x="0" y="96"/>
                    <a:pt x="0" y="96"/>
                  </a:cubicBezTo>
                  <a:cubicBezTo>
                    <a:pt x="0" y="96"/>
                    <a:pt x="0" y="96"/>
                    <a:pt x="0" y="96"/>
                  </a:cubicBezTo>
                  <a:moveTo>
                    <a:pt x="0" y="96"/>
                  </a:moveTo>
                  <a:cubicBezTo>
                    <a:pt x="0" y="96"/>
                    <a:pt x="0" y="96"/>
                    <a:pt x="0" y="96"/>
                  </a:cubicBezTo>
                  <a:cubicBezTo>
                    <a:pt x="0" y="96"/>
                    <a:pt x="0" y="96"/>
                    <a:pt x="0" y="96"/>
                  </a:cubicBezTo>
                  <a:moveTo>
                    <a:pt x="0" y="96"/>
                  </a:moveTo>
                  <a:cubicBezTo>
                    <a:pt x="0" y="96"/>
                    <a:pt x="0" y="96"/>
                    <a:pt x="0" y="96"/>
                  </a:cubicBezTo>
                  <a:cubicBezTo>
                    <a:pt x="0" y="96"/>
                    <a:pt x="0" y="96"/>
                    <a:pt x="0" y="96"/>
                  </a:cubicBezTo>
                  <a:moveTo>
                    <a:pt x="0" y="96"/>
                  </a:moveTo>
                  <a:cubicBezTo>
                    <a:pt x="0" y="96"/>
                    <a:pt x="0" y="96"/>
                    <a:pt x="0" y="96"/>
                  </a:cubicBezTo>
                  <a:cubicBezTo>
                    <a:pt x="0" y="96"/>
                    <a:pt x="0" y="96"/>
                    <a:pt x="0" y="96"/>
                  </a:cubicBezTo>
                  <a:moveTo>
                    <a:pt x="0" y="95"/>
                  </a:moveTo>
                  <a:cubicBezTo>
                    <a:pt x="0" y="95"/>
                    <a:pt x="0" y="95"/>
                    <a:pt x="0" y="95"/>
                  </a:cubicBezTo>
                  <a:cubicBezTo>
                    <a:pt x="0" y="95"/>
                    <a:pt x="0" y="95"/>
                    <a:pt x="0" y="95"/>
                  </a:cubicBezTo>
                  <a:moveTo>
                    <a:pt x="0" y="95"/>
                  </a:moveTo>
                  <a:cubicBezTo>
                    <a:pt x="0" y="95"/>
                    <a:pt x="0" y="95"/>
                    <a:pt x="0" y="95"/>
                  </a:cubicBezTo>
                  <a:cubicBezTo>
                    <a:pt x="0" y="95"/>
                    <a:pt x="0" y="95"/>
                    <a:pt x="0" y="95"/>
                  </a:cubicBezTo>
                  <a:moveTo>
                    <a:pt x="0" y="95"/>
                  </a:moveTo>
                  <a:cubicBezTo>
                    <a:pt x="0" y="95"/>
                    <a:pt x="0" y="95"/>
                    <a:pt x="0" y="95"/>
                  </a:cubicBezTo>
                  <a:cubicBezTo>
                    <a:pt x="0" y="95"/>
                    <a:pt x="0" y="95"/>
                    <a:pt x="0" y="95"/>
                  </a:cubicBezTo>
                  <a:moveTo>
                    <a:pt x="0" y="95"/>
                  </a:moveTo>
                  <a:cubicBezTo>
                    <a:pt x="0" y="95"/>
                    <a:pt x="0" y="95"/>
                    <a:pt x="0" y="95"/>
                  </a:cubicBezTo>
                  <a:cubicBezTo>
                    <a:pt x="0" y="95"/>
                    <a:pt x="0" y="95"/>
                    <a:pt x="0" y="95"/>
                  </a:cubicBezTo>
                  <a:moveTo>
                    <a:pt x="0" y="95"/>
                  </a:moveTo>
                  <a:cubicBezTo>
                    <a:pt x="0" y="95"/>
                    <a:pt x="0" y="95"/>
                    <a:pt x="0" y="95"/>
                  </a:cubicBezTo>
                  <a:cubicBezTo>
                    <a:pt x="0" y="95"/>
                    <a:pt x="0" y="95"/>
                    <a:pt x="0" y="95"/>
                  </a:cubicBezTo>
                  <a:cubicBezTo>
                    <a:pt x="0" y="95"/>
                    <a:pt x="0" y="95"/>
                    <a:pt x="0" y="95"/>
                  </a:cubicBezTo>
                  <a:moveTo>
                    <a:pt x="0" y="94"/>
                  </a:moveTo>
                  <a:cubicBezTo>
                    <a:pt x="0" y="94"/>
                    <a:pt x="0" y="94"/>
                    <a:pt x="0" y="94"/>
                  </a:cubicBezTo>
                  <a:cubicBezTo>
                    <a:pt x="0" y="94"/>
                    <a:pt x="0" y="94"/>
                    <a:pt x="0" y="94"/>
                  </a:cubicBezTo>
                  <a:moveTo>
                    <a:pt x="0" y="94"/>
                  </a:moveTo>
                  <a:cubicBezTo>
                    <a:pt x="0" y="94"/>
                    <a:pt x="0" y="94"/>
                    <a:pt x="0" y="94"/>
                  </a:cubicBezTo>
                  <a:cubicBezTo>
                    <a:pt x="0" y="94"/>
                    <a:pt x="0" y="94"/>
                    <a:pt x="0" y="94"/>
                  </a:cubicBezTo>
                  <a:moveTo>
                    <a:pt x="0" y="94"/>
                  </a:moveTo>
                  <a:cubicBezTo>
                    <a:pt x="0" y="94"/>
                    <a:pt x="0" y="94"/>
                    <a:pt x="0" y="94"/>
                  </a:cubicBezTo>
                  <a:cubicBezTo>
                    <a:pt x="0" y="94"/>
                    <a:pt x="0" y="94"/>
                    <a:pt x="0" y="94"/>
                  </a:cubicBezTo>
                  <a:moveTo>
                    <a:pt x="0" y="94"/>
                  </a:moveTo>
                  <a:cubicBezTo>
                    <a:pt x="0" y="94"/>
                    <a:pt x="0" y="94"/>
                    <a:pt x="0" y="94"/>
                  </a:cubicBezTo>
                  <a:cubicBezTo>
                    <a:pt x="0" y="94"/>
                    <a:pt x="0" y="94"/>
                    <a:pt x="0" y="94"/>
                  </a:cubicBezTo>
                  <a:moveTo>
                    <a:pt x="0" y="94"/>
                  </a:moveTo>
                  <a:cubicBezTo>
                    <a:pt x="0" y="94"/>
                    <a:pt x="0" y="94"/>
                    <a:pt x="0" y="94"/>
                  </a:cubicBezTo>
                  <a:cubicBezTo>
                    <a:pt x="0" y="94"/>
                    <a:pt x="0" y="94"/>
                    <a:pt x="0" y="94"/>
                  </a:cubicBezTo>
                  <a:moveTo>
                    <a:pt x="0" y="94"/>
                  </a:moveTo>
                  <a:cubicBezTo>
                    <a:pt x="0" y="94"/>
                    <a:pt x="0" y="94"/>
                    <a:pt x="0" y="94"/>
                  </a:cubicBezTo>
                  <a:cubicBezTo>
                    <a:pt x="0" y="94"/>
                    <a:pt x="0" y="94"/>
                    <a:pt x="0" y="94"/>
                  </a:cubicBezTo>
                  <a:moveTo>
                    <a:pt x="0" y="94"/>
                  </a:moveTo>
                  <a:cubicBezTo>
                    <a:pt x="0" y="94"/>
                    <a:pt x="0" y="94"/>
                    <a:pt x="0" y="94"/>
                  </a:cubicBezTo>
                  <a:cubicBezTo>
                    <a:pt x="0" y="94"/>
                    <a:pt x="0" y="94"/>
                    <a:pt x="0" y="94"/>
                  </a:cubicBezTo>
                  <a:moveTo>
                    <a:pt x="0" y="93"/>
                  </a:moveTo>
                  <a:cubicBezTo>
                    <a:pt x="0" y="93"/>
                    <a:pt x="0" y="93"/>
                    <a:pt x="0" y="93"/>
                  </a:cubicBezTo>
                  <a:cubicBezTo>
                    <a:pt x="0" y="93"/>
                    <a:pt x="0" y="93"/>
                    <a:pt x="0" y="93"/>
                  </a:cubicBezTo>
                  <a:moveTo>
                    <a:pt x="99" y="0"/>
                  </a:moveTo>
                  <a:cubicBezTo>
                    <a:pt x="99" y="0"/>
                    <a:pt x="99" y="0"/>
                    <a:pt x="99" y="0"/>
                  </a:cubicBezTo>
                  <a:cubicBezTo>
                    <a:pt x="99" y="0"/>
                    <a:pt x="99" y="0"/>
                    <a:pt x="99" y="0"/>
                  </a:cubicBezTo>
                  <a:moveTo>
                    <a:pt x="98" y="0"/>
                  </a:moveTo>
                  <a:cubicBezTo>
                    <a:pt x="98" y="0"/>
                    <a:pt x="98" y="0"/>
                    <a:pt x="98" y="0"/>
                  </a:cubicBezTo>
                  <a:cubicBezTo>
                    <a:pt x="98" y="0"/>
                    <a:pt x="98" y="0"/>
                    <a:pt x="98" y="0"/>
                  </a:cubicBezTo>
                  <a:moveTo>
                    <a:pt x="98" y="0"/>
                  </a:moveTo>
                  <a:cubicBezTo>
                    <a:pt x="98" y="0"/>
                    <a:pt x="98" y="0"/>
                    <a:pt x="98" y="0"/>
                  </a:cubicBezTo>
                  <a:cubicBezTo>
                    <a:pt x="98" y="0"/>
                    <a:pt x="98" y="0"/>
                    <a:pt x="98" y="0"/>
                  </a:cubicBezTo>
                  <a:moveTo>
                    <a:pt x="98" y="0"/>
                  </a:moveTo>
                  <a:cubicBezTo>
                    <a:pt x="98" y="0"/>
                    <a:pt x="98" y="0"/>
                    <a:pt x="98" y="0"/>
                  </a:cubicBezTo>
                  <a:cubicBezTo>
                    <a:pt x="98" y="0"/>
                    <a:pt x="98" y="0"/>
                    <a:pt x="98" y="0"/>
                  </a:cubicBezTo>
                  <a:moveTo>
                    <a:pt x="97" y="0"/>
                  </a:moveTo>
                  <a:cubicBezTo>
                    <a:pt x="97" y="0"/>
                    <a:pt x="98" y="0"/>
                    <a:pt x="98" y="0"/>
                  </a:cubicBezTo>
                  <a:cubicBezTo>
                    <a:pt x="98" y="0"/>
                    <a:pt x="97" y="0"/>
                    <a:pt x="97" y="0"/>
                  </a:cubicBezTo>
                  <a:moveTo>
                    <a:pt x="97" y="0"/>
                  </a:moveTo>
                  <a:cubicBezTo>
                    <a:pt x="97" y="0"/>
                    <a:pt x="97" y="0"/>
                    <a:pt x="97" y="0"/>
                  </a:cubicBezTo>
                  <a:cubicBezTo>
                    <a:pt x="97" y="0"/>
                    <a:pt x="97" y="0"/>
                    <a:pt x="97" y="0"/>
                  </a:cubicBezTo>
                  <a:moveTo>
                    <a:pt x="97" y="0"/>
                  </a:moveTo>
                  <a:cubicBezTo>
                    <a:pt x="97" y="0"/>
                    <a:pt x="97" y="0"/>
                    <a:pt x="97" y="0"/>
                  </a:cubicBezTo>
                  <a:cubicBezTo>
                    <a:pt x="97" y="0"/>
                    <a:pt x="97" y="0"/>
                    <a:pt x="97" y="0"/>
                  </a:cubicBezTo>
                  <a:moveTo>
                    <a:pt x="97" y="0"/>
                  </a:moveTo>
                  <a:cubicBezTo>
                    <a:pt x="97" y="0"/>
                    <a:pt x="97" y="0"/>
                    <a:pt x="97" y="0"/>
                  </a:cubicBezTo>
                  <a:cubicBezTo>
                    <a:pt x="97" y="0"/>
                    <a:pt x="97" y="0"/>
                    <a:pt x="97" y="0"/>
                  </a:cubicBezTo>
                  <a:moveTo>
                    <a:pt x="97" y="0"/>
                  </a:moveTo>
                  <a:cubicBezTo>
                    <a:pt x="97" y="0"/>
                    <a:pt x="97" y="0"/>
                    <a:pt x="97" y="0"/>
                  </a:cubicBezTo>
                  <a:cubicBezTo>
                    <a:pt x="97" y="0"/>
                    <a:pt x="97" y="0"/>
                    <a:pt x="97" y="0"/>
                  </a:cubicBezTo>
                  <a:moveTo>
                    <a:pt x="97" y="0"/>
                  </a:moveTo>
                  <a:cubicBezTo>
                    <a:pt x="97" y="0"/>
                    <a:pt x="97" y="0"/>
                    <a:pt x="97" y="0"/>
                  </a:cubicBezTo>
                  <a:cubicBezTo>
                    <a:pt x="97" y="0"/>
                    <a:pt x="97" y="0"/>
                    <a:pt x="97" y="0"/>
                  </a:cubicBezTo>
                  <a:moveTo>
                    <a:pt x="96" y="0"/>
                  </a:moveTo>
                  <a:cubicBezTo>
                    <a:pt x="96" y="0"/>
                    <a:pt x="96" y="0"/>
                    <a:pt x="96" y="0"/>
                  </a:cubicBezTo>
                  <a:cubicBezTo>
                    <a:pt x="96" y="0"/>
                    <a:pt x="96" y="0"/>
                    <a:pt x="96" y="0"/>
                  </a:cubicBezTo>
                  <a:moveTo>
                    <a:pt x="94" y="0"/>
                  </a:moveTo>
                  <a:cubicBezTo>
                    <a:pt x="94" y="0"/>
                    <a:pt x="94" y="0"/>
                    <a:pt x="94" y="0"/>
                  </a:cubicBezTo>
                  <a:cubicBezTo>
                    <a:pt x="94" y="0"/>
                    <a:pt x="94" y="0"/>
                    <a:pt x="94" y="0"/>
                  </a:cubicBezTo>
                  <a:moveTo>
                    <a:pt x="96" y="0"/>
                  </a:moveTo>
                  <a:cubicBezTo>
                    <a:pt x="96" y="0"/>
                    <a:pt x="96" y="0"/>
                    <a:pt x="96" y="0"/>
                  </a:cubicBezTo>
                  <a:cubicBezTo>
                    <a:pt x="96" y="0"/>
                    <a:pt x="96" y="0"/>
                    <a:pt x="96" y="0"/>
                  </a:cubicBezTo>
                  <a:moveTo>
                    <a:pt x="94" y="0"/>
                  </a:moveTo>
                  <a:cubicBezTo>
                    <a:pt x="94" y="0"/>
                    <a:pt x="94" y="0"/>
                    <a:pt x="94" y="0"/>
                  </a:cubicBezTo>
                  <a:cubicBezTo>
                    <a:pt x="94" y="0"/>
                    <a:pt x="94" y="0"/>
                    <a:pt x="94" y="0"/>
                  </a:cubicBezTo>
                  <a:moveTo>
                    <a:pt x="94" y="0"/>
                  </a:moveTo>
                  <a:cubicBezTo>
                    <a:pt x="94" y="0"/>
                    <a:pt x="94" y="0"/>
                    <a:pt x="94" y="0"/>
                  </a:cubicBezTo>
                  <a:cubicBezTo>
                    <a:pt x="94" y="0"/>
                    <a:pt x="94" y="0"/>
                    <a:pt x="94" y="0"/>
                  </a:cubicBezTo>
                  <a:moveTo>
                    <a:pt x="96" y="0"/>
                  </a:moveTo>
                  <a:cubicBezTo>
                    <a:pt x="96" y="0"/>
                    <a:pt x="96" y="0"/>
                    <a:pt x="96" y="0"/>
                  </a:cubicBezTo>
                  <a:cubicBezTo>
                    <a:pt x="96" y="0"/>
                    <a:pt x="96" y="0"/>
                    <a:pt x="96" y="0"/>
                  </a:cubicBezTo>
                  <a:moveTo>
                    <a:pt x="94" y="0"/>
                  </a:moveTo>
                  <a:cubicBezTo>
                    <a:pt x="94" y="0"/>
                    <a:pt x="94" y="0"/>
                    <a:pt x="94" y="0"/>
                  </a:cubicBezTo>
                  <a:cubicBezTo>
                    <a:pt x="94" y="0"/>
                    <a:pt x="94" y="0"/>
                    <a:pt x="94" y="0"/>
                  </a:cubicBezTo>
                  <a:moveTo>
                    <a:pt x="96" y="0"/>
                  </a:moveTo>
                  <a:cubicBezTo>
                    <a:pt x="96" y="0"/>
                    <a:pt x="96" y="0"/>
                    <a:pt x="96" y="0"/>
                  </a:cubicBezTo>
                  <a:cubicBezTo>
                    <a:pt x="96" y="0"/>
                    <a:pt x="96" y="0"/>
                    <a:pt x="96" y="0"/>
                  </a:cubicBezTo>
                  <a:moveTo>
                    <a:pt x="94" y="0"/>
                  </a:moveTo>
                  <a:cubicBezTo>
                    <a:pt x="94" y="0"/>
                    <a:pt x="94" y="0"/>
                    <a:pt x="94" y="0"/>
                  </a:cubicBezTo>
                  <a:cubicBezTo>
                    <a:pt x="94" y="0"/>
                    <a:pt x="94" y="0"/>
                    <a:pt x="94" y="0"/>
                  </a:cubicBezTo>
                  <a:moveTo>
                    <a:pt x="96" y="0"/>
                  </a:moveTo>
                  <a:cubicBezTo>
                    <a:pt x="96" y="0"/>
                    <a:pt x="96" y="0"/>
                    <a:pt x="96" y="0"/>
                  </a:cubicBezTo>
                  <a:cubicBezTo>
                    <a:pt x="96" y="0"/>
                    <a:pt x="96" y="0"/>
                    <a:pt x="96" y="0"/>
                  </a:cubicBezTo>
                  <a:moveTo>
                    <a:pt x="95" y="0"/>
                  </a:moveTo>
                  <a:cubicBezTo>
                    <a:pt x="94" y="0"/>
                    <a:pt x="94" y="0"/>
                    <a:pt x="94" y="0"/>
                  </a:cubicBezTo>
                  <a:cubicBezTo>
                    <a:pt x="94" y="0"/>
                    <a:pt x="94" y="0"/>
                    <a:pt x="95" y="0"/>
                  </a:cubicBezTo>
                  <a:moveTo>
                    <a:pt x="95" y="0"/>
                  </a:moveTo>
                  <a:cubicBezTo>
                    <a:pt x="95" y="0"/>
                    <a:pt x="95" y="0"/>
                    <a:pt x="95" y="0"/>
                  </a:cubicBezTo>
                  <a:cubicBezTo>
                    <a:pt x="95" y="0"/>
                    <a:pt x="95" y="0"/>
                    <a:pt x="95" y="0"/>
                  </a:cubicBezTo>
                  <a:moveTo>
                    <a:pt x="95" y="0"/>
                  </a:moveTo>
                  <a:cubicBezTo>
                    <a:pt x="95" y="0"/>
                    <a:pt x="95" y="0"/>
                    <a:pt x="95" y="0"/>
                  </a:cubicBezTo>
                  <a:cubicBezTo>
                    <a:pt x="95" y="0"/>
                    <a:pt x="95" y="0"/>
                    <a:pt x="95" y="0"/>
                  </a:cubicBezTo>
                  <a:moveTo>
                    <a:pt x="95" y="0"/>
                  </a:moveTo>
                  <a:cubicBezTo>
                    <a:pt x="95" y="0"/>
                    <a:pt x="95" y="0"/>
                    <a:pt x="95" y="0"/>
                  </a:cubicBezTo>
                  <a:cubicBezTo>
                    <a:pt x="95" y="0"/>
                    <a:pt x="95" y="0"/>
                    <a:pt x="95" y="0"/>
                  </a:cubicBezTo>
                  <a:moveTo>
                    <a:pt x="95" y="0"/>
                  </a:moveTo>
                  <a:cubicBezTo>
                    <a:pt x="95" y="0"/>
                    <a:pt x="95" y="0"/>
                    <a:pt x="95" y="0"/>
                  </a:cubicBezTo>
                  <a:cubicBezTo>
                    <a:pt x="95" y="0"/>
                    <a:pt x="95" y="0"/>
                    <a:pt x="95" y="0"/>
                  </a:cubicBezTo>
                  <a:moveTo>
                    <a:pt x="95" y="0"/>
                  </a:moveTo>
                  <a:cubicBezTo>
                    <a:pt x="95" y="0"/>
                    <a:pt x="95" y="0"/>
                    <a:pt x="95" y="0"/>
                  </a:cubicBezTo>
                  <a:cubicBezTo>
                    <a:pt x="95" y="0"/>
                    <a:pt x="95" y="0"/>
                    <a:pt x="95" y="0"/>
                  </a:cubicBezTo>
                  <a:cubicBezTo>
                    <a:pt x="95" y="0"/>
                    <a:pt x="95" y="0"/>
                    <a:pt x="95" y="0"/>
                  </a:cubicBezTo>
                  <a:cubicBezTo>
                    <a:pt x="95" y="0"/>
                    <a:pt x="95" y="0"/>
                    <a:pt x="95" y="0"/>
                  </a:cubicBezTo>
                </a:path>
              </a:pathLst>
            </a:custGeom>
            <a:solidFill>
              <a:srgbClr val="B0BBBB"/>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26" name="Google Shape;426;p21"/>
            <p:cNvSpPr/>
            <p:nvPr/>
          </p:nvSpPr>
          <p:spPr>
            <a:xfrm>
              <a:off x="5379658" y="3761183"/>
              <a:ext cx="55140" cy="55636"/>
            </a:xfrm>
            <a:custGeom>
              <a:rect b="b" l="l" r="r" t="t"/>
              <a:pathLst>
                <a:path extrusionOk="0" h="17" w="17">
                  <a:moveTo>
                    <a:pt x="17" y="0"/>
                  </a:moveTo>
                  <a:cubicBezTo>
                    <a:pt x="17" y="0"/>
                    <a:pt x="17" y="0"/>
                    <a:pt x="17" y="0"/>
                  </a:cubicBezTo>
                  <a:cubicBezTo>
                    <a:pt x="12" y="6"/>
                    <a:pt x="6" y="12"/>
                    <a:pt x="0" y="17"/>
                  </a:cubicBezTo>
                  <a:cubicBezTo>
                    <a:pt x="0" y="17"/>
                    <a:pt x="0" y="17"/>
                    <a:pt x="0" y="17"/>
                  </a:cubicBezTo>
                  <a:cubicBezTo>
                    <a:pt x="6" y="12"/>
                    <a:pt x="12" y="6"/>
                    <a:pt x="17" y="0"/>
                  </a:cubicBezTo>
                </a:path>
              </a:pathLst>
            </a:custGeom>
            <a:solidFill>
              <a:srgbClr val="C5CDCD"/>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27" name="Google Shape;427;p21"/>
            <p:cNvSpPr/>
            <p:nvPr/>
          </p:nvSpPr>
          <p:spPr>
            <a:xfrm>
              <a:off x="5434798" y="3702338"/>
              <a:ext cx="134207" cy="58846"/>
            </a:xfrm>
            <a:custGeom>
              <a:rect b="b" l="l" r="r" t="t"/>
              <a:pathLst>
                <a:path extrusionOk="0" h="18" w="42">
                  <a:moveTo>
                    <a:pt x="42" y="0"/>
                  </a:moveTo>
                  <a:cubicBezTo>
                    <a:pt x="26" y="2"/>
                    <a:pt x="12" y="9"/>
                    <a:pt x="0" y="18"/>
                  </a:cubicBezTo>
                  <a:cubicBezTo>
                    <a:pt x="0" y="18"/>
                    <a:pt x="0" y="18"/>
                    <a:pt x="0" y="18"/>
                  </a:cubicBezTo>
                  <a:cubicBezTo>
                    <a:pt x="12" y="9"/>
                    <a:pt x="26" y="2"/>
                    <a:pt x="42" y="0"/>
                  </a:cubicBezTo>
                  <a:cubicBezTo>
                    <a:pt x="42" y="0"/>
                    <a:pt x="42" y="0"/>
                    <a:pt x="42" y="0"/>
                  </a:cubicBezTo>
                </a:path>
              </a:pathLst>
            </a:custGeom>
            <a:solidFill>
              <a:srgbClr val="378690"/>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28" name="Google Shape;428;p21"/>
            <p:cNvSpPr/>
            <p:nvPr/>
          </p:nvSpPr>
          <p:spPr>
            <a:xfrm>
              <a:off x="5434798" y="3602834"/>
              <a:ext cx="89471" cy="158349"/>
            </a:xfrm>
            <a:custGeom>
              <a:rect b="b" l="l" r="r" t="t"/>
              <a:pathLst>
                <a:path extrusionOk="0" h="48" w="28">
                  <a:moveTo>
                    <a:pt x="28" y="0"/>
                  </a:moveTo>
                  <a:cubicBezTo>
                    <a:pt x="28" y="0"/>
                    <a:pt x="28" y="0"/>
                    <a:pt x="28" y="0"/>
                  </a:cubicBezTo>
                  <a:cubicBezTo>
                    <a:pt x="22" y="18"/>
                    <a:pt x="12" y="34"/>
                    <a:pt x="0" y="48"/>
                  </a:cubicBezTo>
                  <a:cubicBezTo>
                    <a:pt x="0" y="48"/>
                    <a:pt x="0" y="48"/>
                    <a:pt x="0" y="48"/>
                  </a:cubicBezTo>
                  <a:cubicBezTo>
                    <a:pt x="0" y="48"/>
                    <a:pt x="0" y="48"/>
                    <a:pt x="0" y="48"/>
                  </a:cubicBezTo>
                  <a:cubicBezTo>
                    <a:pt x="0" y="48"/>
                    <a:pt x="0" y="48"/>
                    <a:pt x="0" y="48"/>
                  </a:cubicBezTo>
                  <a:cubicBezTo>
                    <a:pt x="0" y="48"/>
                    <a:pt x="0" y="48"/>
                    <a:pt x="0" y="48"/>
                  </a:cubicBezTo>
                  <a:cubicBezTo>
                    <a:pt x="8" y="39"/>
                    <a:pt x="14" y="30"/>
                    <a:pt x="20" y="20"/>
                  </a:cubicBezTo>
                  <a:cubicBezTo>
                    <a:pt x="23" y="13"/>
                    <a:pt x="26" y="7"/>
                    <a:pt x="28" y="0"/>
                  </a:cubicBezTo>
                </a:path>
              </a:pathLst>
            </a:custGeom>
            <a:solidFill>
              <a:srgbClr val="C5CDCD"/>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29" name="Google Shape;429;p21"/>
            <p:cNvSpPr/>
            <p:nvPr/>
          </p:nvSpPr>
          <p:spPr>
            <a:xfrm>
              <a:off x="5434798" y="3702338"/>
              <a:ext cx="134207" cy="58846"/>
            </a:xfrm>
            <a:custGeom>
              <a:rect b="b" l="l" r="r" t="t"/>
              <a:pathLst>
                <a:path extrusionOk="0" h="18" w="42">
                  <a:moveTo>
                    <a:pt x="42" y="0"/>
                  </a:moveTo>
                  <a:cubicBezTo>
                    <a:pt x="26" y="2"/>
                    <a:pt x="12" y="9"/>
                    <a:pt x="0" y="18"/>
                  </a:cubicBezTo>
                  <a:cubicBezTo>
                    <a:pt x="0" y="18"/>
                    <a:pt x="0" y="18"/>
                    <a:pt x="0" y="18"/>
                  </a:cubicBezTo>
                  <a:cubicBezTo>
                    <a:pt x="12" y="9"/>
                    <a:pt x="26" y="2"/>
                    <a:pt x="42" y="0"/>
                  </a:cubicBezTo>
                  <a:cubicBezTo>
                    <a:pt x="42" y="0"/>
                    <a:pt x="42" y="0"/>
                    <a:pt x="42" y="0"/>
                  </a:cubicBezTo>
                </a:path>
              </a:pathLst>
            </a:custGeom>
            <a:solidFill>
              <a:srgbClr val="25757A"/>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30" name="Google Shape;430;p21"/>
            <p:cNvSpPr/>
            <p:nvPr/>
          </p:nvSpPr>
          <p:spPr>
            <a:xfrm>
              <a:off x="5434798" y="3761183"/>
              <a:ext cx="1041" cy="1070"/>
            </a:xfrm>
            <a:prstGeom prst="ellipse">
              <a:avLst/>
            </a:prstGeom>
            <a:solidFill>
              <a:srgbClr val="97A7A6"/>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31" name="Google Shape;431;p21"/>
            <p:cNvSpPr/>
            <p:nvPr/>
          </p:nvSpPr>
          <p:spPr>
            <a:xfrm>
              <a:off x="5322439" y="3816820"/>
              <a:ext cx="57220" cy="134810"/>
            </a:xfrm>
            <a:custGeom>
              <a:rect b="b" l="l" r="r" t="t"/>
              <a:pathLst>
                <a:path extrusionOk="0" h="41" w="18">
                  <a:moveTo>
                    <a:pt x="18" y="0"/>
                  </a:moveTo>
                  <a:cubicBezTo>
                    <a:pt x="18" y="0"/>
                    <a:pt x="18" y="0"/>
                    <a:pt x="18" y="0"/>
                  </a:cubicBezTo>
                  <a:cubicBezTo>
                    <a:pt x="9" y="12"/>
                    <a:pt x="3" y="26"/>
                    <a:pt x="0" y="41"/>
                  </a:cubicBezTo>
                  <a:cubicBezTo>
                    <a:pt x="0" y="41"/>
                    <a:pt x="0" y="41"/>
                    <a:pt x="0" y="41"/>
                  </a:cubicBezTo>
                  <a:cubicBezTo>
                    <a:pt x="3" y="26"/>
                    <a:pt x="9" y="12"/>
                    <a:pt x="18" y="0"/>
                  </a:cubicBezTo>
                </a:path>
              </a:pathLst>
            </a:custGeom>
            <a:solidFill>
              <a:srgbClr val="378690"/>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32" name="Google Shape;432;p21"/>
            <p:cNvSpPr/>
            <p:nvPr/>
          </p:nvSpPr>
          <p:spPr>
            <a:xfrm>
              <a:off x="5226726" y="3816820"/>
              <a:ext cx="152933" cy="92014"/>
            </a:xfrm>
            <a:custGeom>
              <a:rect b="b" l="l" r="r" t="t"/>
              <a:pathLst>
                <a:path extrusionOk="0" h="28" w="48">
                  <a:moveTo>
                    <a:pt x="48" y="0"/>
                  </a:moveTo>
                  <a:cubicBezTo>
                    <a:pt x="34" y="12"/>
                    <a:pt x="18" y="22"/>
                    <a:pt x="0" y="28"/>
                  </a:cubicBezTo>
                  <a:cubicBezTo>
                    <a:pt x="0" y="28"/>
                    <a:pt x="0" y="28"/>
                    <a:pt x="0" y="28"/>
                  </a:cubicBezTo>
                  <a:cubicBezTo>
                    <a:pt x="7" y="26"/>
                    <a:pt x="14" y="23"/>
                    <a:pt x="20" y="19"/>
                  </a:cubicBezTo>
                  <a:cubicBezTo>
                    <a:pt x="30" y="14"/>
                    <a:pt x="39" y="7"/>
                    <a:pt x="48" y="0"/>
                  </a:cubicBezTo>
                  <a:cubicBezTo>
                    <a:pt x="48" y="0"/>
                    <a:pt x="48" y="0"/>
                    <a:pt x="48" y="0"/>
                  </a:cubicBezTo>
                  <a:cubicBezTo>
                    <a:pt x="48" y="0"/>
                    <a:pt x="48" y="0"/>
                    <a:pt x="48" y="0"/>
                  </a:cubicBezTo>
                  <a:cubicBezTo>
                    <a:pt x="48" y="0"/>
                    <a:pt x="48" y="0"/>
                    <a:pt x="48" y="0"/>
                  </a:cubicBezTo>
                  <a:cubicBezTo>
                    <a:pt x="48" y="0"/>
                    <a:pt x="48" y="0"/>
                    <a:pt x="48" y="0"/>
                  </a:cubicBezTo>
                </a:path>
              </a:pathLst>
            </a:custGeom>
            <a:solidFill>
              <a:srgbClr val="C5CDCD"/>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33" name="Google Shape;433;p21"/>
            <p:cNvSpPr/>
            <p:nvPr/>
          </p:nvSpPr>
          <p:spPr>
            <a:xfrm>
              <a:off x="5379658" y="3816819"/>
              <a:ext cx="1041" cy="1070"/>
            </a:xfrm>
            <a:prstGeom prst="ellipse">
              <a:avLst/>
            </a:prstGeom>
            <a:solidFill>
              <a:srgbClr val="97A7A6"/>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34" name="Google Shape;434;p21"/>
            <p:cNvSpPr/>
            <p:nvPr/>
          </p:nvSpPr>
          <p:spPr>
            <a:xfrm>
              <a:off x="4871964" y="3277578"/>
              <a:ext cx="351642" cy="322047"/>
            </a:xfrm>
            <a:custGeom>
              <a:rect b="b" l="l" r="r" t="t"/>
              <a:pathLst>
                <a:path extrusionOk="0" h="98" w="110">
                  <a:moveTo>
                    <a:pt x="23" y="40"/>
                  </a:moveTo>
                  <a:cubicBezTo>
                    <a:pt x="27" y="45"/>
                    <a:pt x="30" y="50"/>
                    <a:pt x="34" y="55"/>
                  </a:cubicBezTo>
                  <a:cubicBezTo>
                    <a:pt x="40" y="52"/>
                    <a:pt x="45" y="48"/>
                    <a:pt x="50" y="44"/>
                  </a:cubicBezTo>
                  <a:cubicBezTo>
                    <a:pt x="46" y="40"/>
                    <a:pt x="42" y="35"/>
                    <a:pt x="39" y="30"/>
                  </a:cubicBezTo>
                  <a:cubicBezTo>
                    <a:pt x="50" y="22"/>
                    <a:pt x="50" y="22"/>
                    <a:pt x="50" y="22"/>
                  </a:cubicBezTo>
                  <a:cubicBezTo>
                    <a:pt x="8" y="0"/>
                    <a:pt x="8" y="0"/>
                    <a:pt x="8" y="0"/>
                  </a:cubicBezTo>
                  <a:cubicBezTo>
                    <a:pt x="11" y="48"/>
                    <a:pt x="11" y="48"/>
                    <a:pt x="11" y="48"/>
                  </a:cubicBezTo>
                  <a:lnTo>
                    <a:pt x="23" y="40"/>
                  </a:lnTo>
                  <a:close/>
                  <a:moveTo>
                    <a:pt x="88" y="41"/>
                  </a:moveTo>
                  <a:cubicBezTo>
                    <a:pt x="100" y="49"/>
                    <a:pt x="100" y="49"/>
                    <a:pt x="100" y="49"/>
                  </a:cubicBezTo>
                  <a:cubicBezTo>
                    <a:pt x="105" y="1"/>
                    <a:pt x="105" y="1"/>
                    <a:pt x="105" y="1"/>
                  </a:cubicBezTo>
                  <a:cubicBezTo>
                    <a:pt x="62" y="22"/>
                    <a:pt x="62" y="22"/>
                    <a:pt x="62" y="22"/>
                  </a:cubicBezTo>
                  <a:cubicBezTo>
                    <a:pt x="73" y="30"/>
                    <a:pt x="73" y="30"/>
                    <a:pt x="73" y="30"/>
                  </a:cubicBezTo>
                  <a:cubicBezTo>
                    <a:pt x="46" y="68"/>
                    <a:pt x="1" y="78"/>
                    <a:pt x="0" y="78"/>
                  </a:cubicBezTo>
                  <a:cubicBezTo>
                    <a:pt x="4" y="96"/>
                    <a:pt x="4" y="96"/>
                    <a:pt x="4" y="96"/>
                  </a:cubicBezTo>
                  <a:cubicBezTo>
                    <a:pt x="6" y="96"/>
                    <a:pt x="57" y="85"/>
                    <a:pt x="88" y="41"/>
                  </a:cubicBezTo>
                  <a:close/>
                  <a:moveTo>
                    <a:pt x="77" y="66"/>
                  </a:moveTo>
                  <a:cubicBezTo>
                    <a:pt x="72" y="70"/>
                    <a:pt x="67" y="75"/>
                    <a:pt x="62" y="78"/>
                  </a:cubicBezTo>
                  <a:cubicBezTo>
                    <a:pt x="84" y="93"/>
                    <a:pt x="104" y="98"/>
                    <a:pt x="105" y="98"/>
                  </a:cubicBezTo>
                  <a:cubicBezTo>
                    <a:pt x="110" y="80"/>
                    <a:pt x="110" y="80"/>
                    <a:pt x="110" y="80"/>
                  </a:cubicBezTo>
                  <a:cubicBezTo>
                    <a:pt x="109" y="80"/>
                    <a:pt x="95" y="76"/>
                    <a:pt x="77" y="66"/>
                  </a:cubicBezTo>
                  <a:close/>
                </a:path>
              </a:pathLst>
            </a:custGeom>
            <a:solidFill>
              <a:srgbClr val="FFFFFF"/>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grpSp>
      <p:grpSp>
        <p:nvGrpSpPr>
          <p:cNvPr id="435" name="Google Shape;435;p21"/>
          <p:cNvGrpSpPr/>
          <p:nvPr/>
        </p:nvGrpSpPr>
        <p:grpSpPr>
          <a:xfrm>
            <a:off x="5129073" y="1931148"/>
            <a:ext cx="1755671" cy="1745659"/>
            <a:chOff x="3707801" y="2040749"/>
            <a:chExt cx="1317096" cy="1309585"/>
          </a:xfrm>
        </p:grpSpPr>
        <p:sp>
          <p:nvSpPr>
            <p:cNvPr id="436" name="Google Shape;436;p21"/>
            <p:cNvSpPr/>
            <p:nvPr/>
          </p:nvSpPr>
          <p:spPr>
            <a:xfrm>
              <a:off x="3707801" y="2040749"/>
              <a:ext cx="1259877" cy="1295676"/>
            </a:xfrm>
            <a:prstGeom prst="ellipse">
              <a:avLst/>
            </a:prstGeom>
            <a:solidFill>
              <a:srgbClr val="FFFFFF"/>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37" name="Google Shape;437;p21"/>
            <p:cNvSpPr/>
            <p:nvPr/>
          </p:nvSpPr>
          <p:spPr>
            <a:xfrm>
              <a:off x="3791029" y="2123134"/>
              <a:ext cx="1096540" cy="1131977"/>
            </a:xfrm>
            <a:prstGeom prst="ellipse">
              <a:avLst/>
            </a:prstGeom>
            <a:solidFill>
              <a:srgbClr val="E5E8E9"/>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38" name="Google Shape;438;p21"/>
            <p:cNvSpPr/>
            <p:nvPr/>
          </p:nvSpPr>
          <p:spPr>
            <a:xfrm>
              <a:off x="3868016" y="2202308"/>
              <a:ext cx="942566" cy="973629"/>
            </a:xfrm>
            <a:prstGeom prst="ellipse">
              <a:avLst/>
            </a:prstGeom>
            <a:solidFill>
              <a:srgbClr val="92B5C2"/>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39" name="Google Shape;439;p21"/>
            <p:cNvSpPr/>
            <p:nvPr/>
          </p:nvSpPr>
          <p:spPr>
            <a:xfrm>
              <a:off x="3868016" y="2202308"/>
              <a:ext cx="498333" cy="515702"/>
            </a:xfrm>
            <a:custGeom>
              <a:rect b="b" l="l" r="r" t="t"/>
              <a:pathLst>
                <a:path extrusionOk="0" h="157" w="156">
                  <a:moveTo>
                    <a:pt x="0" y="157"/>
                  </a:moveTo>
                  <a:cubicBezTo>
                    <a:pt x="0" y="157"/>
                    <a:pt x="0" y="157"/>
                    <a:pt x="0" y="157"/>
                  </a:cubicBezTo>
                  <a:cubicBezTo>
                    <a:pt x="0" y="157"/>
                    <a:pt x="0" y="157"/>
                    <a:pt x="0" y="157"/>
                  </a:cubicBezTo>
                  <a:moveTo>
                    <a:pt x="0" y="156"/>
                  </a:moveTo>
                  <a:cubicBezTo>
                    <a:pt x="0" y="156"/>
                    <a:pt x="0" y="156"/>
                    <a:pt x="0" y="156"/>
                  </a:cubicBezTo>
                  <a:cubicBezTo>
                    <a:pt x="0" y="156"/>
                    <a:pt x="0" y="156"/>
                    <a:pt x="0" y="156"/>
                  </a:cubicBezTo>
                  <a:moveTo>
                    <a:pt x="0" y="156"/>
                  </a:moveTo>
                  <a:cubicBezTo>
                    <a:pt x="0" y="156"/>
                    <a:pt x="0" y="156"/>
                    <a:pt x="0" y="156"/>
                  </a:cubicBezTo>
                  <a:cubicBezTo>
                    <a:pt x="0" y="156"/>
                    <a:pt x="0" y="156"/>
                    <a:pt x="0" y="156"/>
                  </a:cubicBezTo>
                  <a:moveTo>
                    <a:pt x="0" y="156"/>
                  </a:moveTo>
                  <a:cubicBezTo>
                    <a:pt x="0" y="156"/>
                    <a:pt x="0" y="156"/>
                    <a:pt x="0" y="156"/>
                  </a:cubicBezTo>
                  <a:cubicBezTo>
                    <a:pt x="0" y="156"/>
                    <a:pt x="0" y="156"/>
                    <a:pt x="0" y="156"/>
                  </a:cubicBezTo>
                  <a:moveTo>
                    <a:pt x="0" y="156"/>
                  </a:moveTo>
                  <a:cubicBezTo>
                    <a:pt x="0" y="156"/>
                    <a:pt x="0" y="156"/>
                    <a:pt x="0" y="156"/>
                  </a:cubicBezTo>
                  <a:cubicBezTo>
                    <a:pt x="0" y="156"/>
                    <a:pt x="0" y="156"/>
                    <a:pt x="0" y="156"/>
                  </a:cubicBezTo>
                  <a:moveTo>
                    <a:pt x="0" y="155"/>
                  </a:moveTo>
                  <a:cubicBezTo>
                    <a:pt x="0" y="155"/>
                    <a:pt x="0" y="155"/>
                    <a:pt x="0" y="155"/>
                  </a:cubicBezTo>
                  <a:cubicBezTo>
                    <a:pt x="0" y="155"/>
                    <a:pt x="0" y="155"/>
                    <a:pt x="0" y="155"/>
                  </a:cubicBezTo>
                  <a:moveTo>
                    <a:pt x="0" y="155"/>
                  </a:moveTo>
                  <a:cubicBezTo>
                    <a:pt x="0" y="155"/>
                    <a:pt x="0" y="155"/>
                    <a:pt x="0" y="155"/>
                  </a:cubicBezTo>
                  <a:cubicBezTo>
                    <a:pt x="0" y="155"/>
                    <a:pt x="0" y="155"/>
                    <a:pt x="0" y="155"/>
                  </a:cubicBezTo>
                  <a:moveTo>
                    <a:pt x="0" y="155"/>
                  </a:moveTo>
                  <a:cubicBezTo>
                    <a:pt x="0" y="155"/>
                    <a:pt x="0" y="155"/>
                    <a:pt x="0" y="155"/>
                  </a:cubicBezTo>
                  <a:cubicBezTo>
                    <a:pt x="0" y="155"/>
                    <a:pt x="0" y="155"/>
                    <a:pt x="0" y="155"/>
                  </a:cubicBezTo>
                  <a:moveTo>
                    <a:pt x="0" y="155"/>
                  </a:moveTo>
                  <a:cubicBezTo>
                    <a:pt x="0" y="155"/>
                    <a:pt x="0" y="155"/>
                    <a:pt x="0" y="155"/>
                  </a:cubicBezTo>
                  <a:cubicBezTo>
                    <a:pt x="0" y="155"/>
                    <a:pt x="0" y="155"/>
                    <a:pt x="0" y="155"/>
                  </a:cubicBezTo>
                  <a:moveTo>
                    <a:pt x="0" y="154"/>
                  </a:moveTo>
                  <a:cubicBezTo>
                    <a:pt x="0" y="154"/>
                    <a:pt x="0" y="154"/>
                    <a:pt x="0" y="154"/>
                  </a:cubicBezTo>
                  <a:cubicBezTo>
                    <a:pt x="0" y="154"/>
                    <a:pt x="0" y="154"/>
                    <a:pt x="0" y="154"/>
                  </a:cubicBezTo>
                  <a:moveTo>
                    <a:pt x="0" y="154"/>
                  </a:moveTo>
                  <a:cubicBezTo>
                    <a:pt x="0" y="154"/>
                    <a:pt x="0" y="154"/>
                    <a:pt x="0" y="154"/>
                  </a:cubicBezTo>
                  <a:cubicBezTo>
                    <a:pt x="0" y="154"/>
                    <a:pt x="0" y="154"/>
                    <a:pt x="0" y="154"/>
                  </a:cubicBezTo>
                  <a:moveTo>
                    <a:pt x="0" y="154"/>
                  </a:moveTo>
                  <a:cubicBezTo>
                    <a:pt x="0" y="154"/>
                    <a:pt x="0" y="154"/>
                    <a:pt x="0" y="154"/>
                  </a:cubicBezTo>
                  <a:cubicBezTo>
                    <a:pt x="0" y="154"/>
                    <a:pt x="0" y="154"/>
                    <a:pt x="0" y="154"/>
                  </a:cubicBezTo>
                  <a:moveTo>
                    <a:pt x="0" y="154"/>
                  </a:moveTo>
                  <a:cubicBezTo>
                    <a:pt x="0" y="154"/>
                    <a:pt x="0" y="154"/>
                    <a:pt x="0" y="154"/>
                  </a:cubicBezTo>
                  <a:cubicBezTo>
                    <a:pt x="0" y="154"/>
                    <a:pt x="0" y="154"/>
                    <a:pt x="0" y="154"/>
                  </a:cubicBezTo>
                  <a:moveTo>
                    <a:pt x="0" y="153"/>
                  </a:moveTo>
                  <a:cubicBezTo>
                    <a:pt x="0" y="153"/>
                    <a:pt x="0" y="153"/>
                    <a:pt x="0" y="153"/>
                  </a:cubicBezTo>
                  <a:cubicBezTo>
                    <a:pt x="0" y="153"/>
                    <a:pt x="0" y="153"/>
                    <a:pt x="0" y="153"/>
                  </a:cubicBezTo>
                  <a:moveTo>
                    <a:pt x="0" y="153"/>
                  </a:moveTo>
                  <a:cubicBezTo>
                    <a:pt x="0" y="153"/>
                    <a:pt x="0" y="153"/>
                    <a:pt x="0" y="153"/>
                  </a:cubicBezTo>
                  <a:cubicBezTo>
                    <a:pt x="0" y="153"/>
                    <a:pt x="0" y="153"/>
                    <a:pt x="0" y="153"/>
                  </a:cubicBezTo>
                  <a:moveTo>
                    <a:pt x="0" y="153"/>
                  </a:moveTo>
                  <a:cubicBezTo>
                    <a:pt x="0" y="153"/>
                    <a:pt x="0" y="153"/>
                    <a:pt x="0" y="153"/>
                  </a:cubicBezTo>
                  <a:cubicBezTo>
                    <a:pt x="0" y="153"/>
                    <a:pt x="0" y="153"/>
                    <a:pt x="0" y="153"/>
                  </a:cubicBezTo>
                  <a:moveTo>
                    <a:pt x="0" y="153"/>
                  </a:moveTo>
                  <a:cubicBezTo>
                    <a:pt x="0" y="153"/>
                    <a:pt x="0" y="153"/>
                    <a:pt x="0" y="153"/>
                  </a:cubicBezTo>
                  <a:cubicBezTo>
                    <a:pt x="0" y="153"/>
                    <a:pt x="0" y="153"/>
                    <a:pt x="0" y="153"/>
                  </a:cubicBezTo>
                  <a:moveTo>
                    <a:pt x="0" y="152"/>
                  </a:moveTo>
                  <a:cubicBezTo>
                    <a:pt x="0" y="152"/>
                    <a:pt x="0" y="152"/>
                    <a:pt x="0" y="153"/>
                  </a:cubicBezTo>
                  <a:cubicBezTo>
                    <a:pt x="0" y="152"/>
                    <a:pt x="0" y="152"/>
                    <a:pt x="0" y="152"/>
                  </a:cubicBezTo>
                  <a:moveTo>
                    <a:pt x="0" y="152"/>
                  </a:moveTo>
                  <a:cubicBezTo>
                    <a:pt x="0" y="152"/>
                    <a:pt x="0" y="152"/>
                    <a:pt x="0" y="152"/>
                  </a:cubicBezTo>
                  <a:cubicBezTo>
                    <a:pt x="0" y="152"/>
                    <a:pt x="0" y="152"/>
                    <a:pt x="0" y="152"/>
                  </a:cubicBezTo>
                  <a:moveTo>
                    <a:pt x="0" y="152"/>
                  </a:moveTo>
                  <a:cubicBezTo>
                    <a:pt x="0" y="152"/>
                    <a:pt x="0" y="152"/>
                    <a:pt x="0" y="152"/>
                  </a:cubicBezTo>
                  <a:cubicBezTo>
                    <a:pt x="0" y="152"/>
                    <a:pt x="0" y="152"/>
                    <a:pt x="0" y="152"/>
                  </a:cubicBezTo>
                  <a:moveTo>
                    <a:pt x="0" y="152"/>
                  </a:moveTo>
                  <a:cubicBezTo>
                    <a:pt x="0" y="152"/>
                    <a:pt x="0" y="152"/>
                    <a:pt x="0" y="152"/>
                  </a:cubicBezTo>
                  <a:cubicBezTo>
                    <a:pt x="0" y="152"/>
                    <a:pt x="0" y="152"/>
                    <a:pt x="0" y="152"/>
                  </a:cubicBezTo>
                  <a:moveTo>
                    <a:pt x="0" y="151"/>
                  </a:moveTo>
                  <a:cubicBezTo>
                    <a:pt x="0" y="151"/>
                    <a:pt x="0" y="152"/>
                    <a:pt x="0" y="152"/>
                  </a:cubicBezTo>
                  <a:cubicBezTo>
                    <a:pt x="0" y="152"/>
                    <a:pt x="0" y="151"/>
                    <a:pt x="0" y="151"/>
                  </a:cubicBezTo>
                  <a:moveTo>
                    <a:pt x="0" y="151"/>
                  </a:moveTo>
                  <a:cubicBezTo>
                    <a:pt x="0" y="151"/>
                    <a:pt x="0" y="151"/>
                    <a:pt x="0" y="151"/>
                  </a:cubicBezTo>
                  <a:cubicBezTo>
                    <a:pt x="0" y="151"/>
                    <a:pt x="0" y="151"/>
                    <a:pt x="0" y="151"/>
                  </a:cubicBezTo>
                  <a:moveTo>
                    <a:pt x="0" y="151"/>
                  </a:moveTo>
                  <a:cubicBezTo>
                    <a:pt x="0" y="151"/>
                    <a:pt x="0" y="151"/>
                    <a:pt x="0" y="151"/>
                  </a:cubicBezTo>
                  <a:cubicBezTo>
                    <a:pt x="0" y="151"/>
                    <a:pt x="0" y="151"/>
                    <a:pt x="0" y="151"/>
                  </a:cubicBezTo>
                  <a:moveTo>
                    <a:pt x="0" y="151"/>
                  </a:moveTo>
                  <a:cubicBezTo>
                    <a:pt x="0" y="151"/>
                    <a:pt x="0" y="151"/>
                    <a:pt x="0" y="151"/>
                  </a:cubicBezTo>
                  <a:cubicBezTo>
                    <a:pt x="0" y="151"/>
                    <a:pt x="0" y="151"/>
                    <a:pt x="0" y="151"/>
                  </a:cubicBezTo>
                  <a:moveTo>
                    <a:pt x="0" y="150"/>
                  </a:moveTo>
                  <a:cubicBezTo>
                    <a:pt x="0" y="151"/>
                    <a:pt x="0" y="151"/>
                    <a:pt x="0" y="151"/>
                  </a:cubicBezTo>
                  <a:cubicBezTo>
                    <a:pt x="0" y="151"/>
                    <a:pt x="0" y="151"/>
                    <a:pt x="0" y="150"/>
                  </a:cubicBezTo>
                  <a:moveTo>
                    <a:pt x="0" y="150"/>
                  </a:moveTo>
                  <a:cubicBezTo>
                    <a:pt x="0" y="150"/>
                    <a:pt x="0" y="150"/>
                    <a:pt x="0" y="150"/>
                  </a:cubicBezTo>
                  <a:cubicBezTo>
                    <a:pt x="0" y="150"/>
                    <a:pt x="0" y="150"/>
                    <a:pt x="0" y="150"/>
                  </a:cubicBezTo>
                  <a:moveTo>
                    <a:pt x="0" y="150"/>
                  </a:moveTo>
                  <a:cubicBezTo>
                    <a:pt x="0" y="150"/>
                    <a:pt x="0" y="150"/>
                    <a:pt x="0" y="150"/>
                  </a:cubicBezTo>
                  <a:cubicBezTo>
                    <a:pt x="0" y="150"/>
                    <a:pt x="0" y="150"/>
                    <a:pt x="0" y="150"/>
                  </a:cubicBezTo>
                  <a:moveTo>
                    <a:pt x="0" y="150"/>
                  </a:moveTo>
                  <a:cubicBezTo>
                    <a:pt x="0" y="150"/>
                    <a:pt x="0" y="150"/>
                    <a:pt x="0" y="150"/>
                  </a:cubicBezTo>
                  <a:cubicBezTo>
                    <a:pt x="0" y="150"/>
                    <a:pt x="0" y="150"/>
                    <a:pt x="0" y="150"/>
                  </a:cubicBezTo>
                  <a:moveTo>
                    <a:pt x="0" y="149"/>
                  </a:moveTo>
                  <a:cubicBezTo>
                    <a:pt x="0" y="150"/>
                    <a:pt x="0" y="150"/>
                    <a:pt x="0" y="150"/>
                  </a:cubicBezTo>
                  <a:cubicBezTo>
                    <a:pt x="0" y="150"/>
                    <a:pt x="0" y="150"/>
                    <a:pt x="0" y="149"/>
                  </a:cubicBezTo>
                  <a:moveTo>
                    <a:pt x="0" y="149"/>
                  </a:moveTo>
                  <a:cubicBezTo>
                    <a:pt x="0" y="149"/>
                    <a:pt x="0" y="149"/>
                    <a:pt x="0" y="149"/>
                  </a:cubicBezTo>
                  <a:cubicBezTo>
                    <a:pt x="0" y="149"/>
                    <a:pt x="0" y="149"/>
                    <a:pt x="0" y="149"/>
                  </a:cubicBezTo>
                  <a:moveTo>
                    <a:pt x="0" y="149"/>
                  </a:moveTo>
                  <a:cubicBezTo>
                    <a:pt x="0" y="149"/>
                    <a:pt x="0" y="149"/>
                    <a:pt x="0" y="149"/>
                  </a:cubicBezTo>
                  <a:cubicBezTo>
                    <a:pt x="0" y="149"/>
                    <a:pt x="0" y="149"/>
                    <a:pt x="0" y="149"/>
                  </a:cubicBezTo>
                  <a:moveTo>
                    <a:pt x="0" y="149"/>
                  </a:moveTo>
                  <a:cubicBezTo>
                    <a:pt x="0" y="149"/>
                    <a:pt x="0" y="149"/>
                    <a:pt x="0" y="149"/>
                  </a:cubicBezTo>
                  <a:cubicBezTo>
                    <a:pt x="0" y="149"/>
                    <a:pt x="0" y="149"/>
                    <a:pt x="0" y="149"/>
                  </a:cubicBezTo>
                  <a:moveTo>
                    <a:pt x="0" y="149"/>
                  </a:moveTo>
                  <a:cubicBezTo>
                    <a:pt x="0" y="149"/>
                    <a:pt x="0" y="149"/>
                    <a:pt x="0" y="149"/>
                  </a:cubicBezTo>
                  <a:cubicBezTo>
                    <a:pt x="0" y="149"/>
                    <a:pt x="0" y="149"/>
                    <a:pt x="0" y="149"/>
                  </a:cubicBezTo>
                  <a:moveTo>
                    <a:pt x="0" y="148"/>
                  </a:moveTo>
                  <a:cubicBezTo>
                    <a:pt x="0" y="148"/>
                    <a:pt x="0" y="148"/>
                    <a:pt x="0" y="149"/>
                  </a:cubicBezTo>
                  <a:cubicBezTo>
                    <a:pt x="0" y="148"/>
                    <a:pt x="0" y="148"/>
                    <a:pt x="0" y="148"/>
                  </a:cubicBezTo>
                  <a:moveTo>
                    <a:pt x="0" y="148"/>
                  </a:moveTo>
                  <a:cubicBezTo>
                    <a:pt x="0" y="148"/>
                    <a:pt x="0" y="148"/>
                    <a:pt x="0" y="148"/>
                  </a:cubicBezTo>
                  <a:cubicBezTo>
                    <a:pt x="0" y="148"/>
                    <a:pt x="0" y="148"/>
                    <a:pt x="0" y="148"/>
                  </a:cubicBezTo>
                  <a:moveTo>
                    <a:pt x="0" y="148"/>
                  </a:moveTo>
                  <a:cubicBezTo>
                    <a:pt x="0" y="148"/>
                    <a:pt x="0" y="148"/>
                    <a:pt x="0" y="148"/>
                  </a:cubicBezTo>
                  <a:cubicBezTo>
                    <a:pt x="0" y="148"/>
                    <a:pt x="0" y="148"/>
                    <a:pt x="0" y="148"/>
                  </a:cubicBezTo>
                  <a:cubicBezTo>
                    <a:pt x="0" y="148"/>
                    <a:pt x="0" y="148"/>
                    <a:pt x="0" y="148"/>
                  </a:cubicBezTo>
                  <a:moveTo>
                    <a:pt x="0" y="148"/>
                  </a:moveTo>
                  <a:cubicBezTo>
                    <a:pt x="0" y="148"/>
                    <a:pt x="0" y="148"/>
                    <a:pt x="0" y="148"/>
                  </a:cubicBezTo>
                  <a:cubicBezTo>
                    <a:pt x="0" y="148"/>
                    <a:pt x="0" y="148"/>
                    <a:pt x="0" y="148"/>
                  </a:cubicBezTo>
                  <a:moveTo>
                    <a:pt x="0" y="147"/>
                  </a:moveTo>
                  <a:cubicBezTo>
                    <a:pt x="0" y="147"/>
                    <a:pt x="0" y="147"/>
                    <a:pt x="0" y="148"/>
                  </a:cubicBezTo>
                  <a:cubicBezTo>
                    <a:pt x="0" y="147"/>
                    <a:pt x="0" y="147"/>
                    <a:pt x="0" y="147"/>
                  </a:cubicBezTo>
                  <a:moveTo>
                    <a:pt x="0" y="147"/>
                  </a:moveTo>
                  <a:cubicBezTo>
                    <a:pt x="0" y="147"/>
                    <a:pt x="0" y="147"/>
                    <a:pt x="0" y="147"/>
                  </a:cubicBezTo>
                  <a:cubicBezTo>
                    <a:pt x="0" y="147"/>
                    <a:pt x="0" y="147"/>
                    <a:pt x="0" y="147"/>
                  </a:cubicBezTo>
                  <a:moveTo>
                    <a:pt x="0" y="147"/>
                  </a:moveTo>
                  <a:cubicBezTo>
                    <a:pt x="0" y="147"/>
                    <a:pt x="0" y="147"/>
                    <a:pt x="0" y="147"/>
                  </a:cubicBezTo>
                  <a:cubicBezTo>
                    <a:pt x="0" y="147"/>
                    <a:pt x="0" y="147"/>
                    <a:pt x="0" y="147"/>
                  </a:cubicBezTo>
                  <a:moveTo>
                    <a:pt x="0" y="147"/>
                  </a:moveTo>
                  <a:cubicBezTo>
                    <a:pt x="0" y="147"/>
                    <a:pt x="0" y="147"/>
                    <a:pt x="0" y="147"/>
                  </a:cubicBezTo>
                  <a:cubicBezTo>
                    <a:pt x="0" y="147"/>
                    <a:pt x="0" y="147"/>
                    <a:pt x="0" y="147"/>
                  </a:cubicBezTo>
                  <a:moveTo>
                    <a:pt x="0" y="146"/>
                  </a:moveTo>
                  <a:cubicBezTo>
                    <a:pt x="0" y="146"/>
                    <a:pt x="0" y="147"/>
                    <a:pt x="0" y="147"/>
                  </a:cubicBezTo>
                  <a:cubicBezTo>
                    <a:pt x="0" y="147"/>
                    <a:pt x="0" y="146"/>
                    <a:pt x="0" y="146"/>
                  </a:cubicBezTo>
                  <a:moveTo>
                    <a:pt x="0" y="146"/>
                  </a:moveTo>
                  <a:cubicBezTo>
                    <a:pt x="0" y="146"/>
                    <a:pt x="0" y="146"/>
                    <a:pt x="0" y="146"/>
                  </a:cubicBezTo>
                  <a:cubicBezTo>
                    <a:pt x="0" y="146"/>
                    <a:pt x="0" y="146"/>
                    <a:pt x="0" y="146"/>
                  </a:cubicBezTo>
                  <a:moveTo>
                    <a:pt x="0" y="146"/>
                  </a:moveTo>
                  <a:cubicBezTo>
                    <a:pt x="0" y="146"/>
                    <a:pt x="0" y="146"/>
                    <a:pt x="0" y="146"/>
                  </a:cubicBezTo>
                  <a:cubicBezTo>
                    <a:pt x="0" y="146"/>
                    <a:pt x="0" y="146"/>
                    <a:pt x="0" y="146"/>
                  </a:cubicBezTo>
                  <a:moveTo>
                    <a:pt x="0" y="146"/>
                  </a:moveTo>
                  <a:cubicBezTo>
                    <a:pt x="0" y="146"/>
                    <a:pt x="0" y="146"/>
                    <a:pt x="0" y="146"/>
                  </a:cubicBezTo>
                  <a:cubicBezTo>
                    <a:pt x="0" y="146"/>
                    <a:pt x="0" y="146"/>
                    <a:pt x="0" y="146"/>
                  </a:cubicBezTo>
                  <a:moveTo>
                    <a:pt x="0" y="145"/>
                  </a:moveTo>
                  <a:cubicBezTo>
                    <a:pt x="0" y="146"/>
                    <a:pt x="0" y="146"/>
                    <a:pt x="0" y="146"/>
                  </a:cubicBezTo>
                  <a:cubicBezTo>
                    <a:pt x="0" y="146"/>
                    <a:pt x="0" y="146"/>
                    <a:pt x="0" y="145"/>
                  </a:cubicBezTo>
                  <a:moveTo>
                    <a:pt x="0" y="145"/>
                  </a:moveTo>
                  <a:cubicBezTo>
                    <a:pt x="0" y="145"/>
                    <a:pt x="0" y="145"/>
                    <a:pt x="0" y="145"/>
                  </a:cubicBezTo>
                  <a:cubicBezTo>
                    <a:pt x="0" y="145"/>
                    <a:pt x="0" y="145"/>
                    <a:pt x="0" y="145"/>
                  </a:cubicBezTo>
                  <a:moveTo>
                    <a:pt x="0" y="145"/>
                  </a:moveTo>
                  <a:cubicBezTo>
                    <a:pt x="0" y="145"/>
                    <a:pt x="0" y="145"/>
                    <a:pt x="0" y="145"/>
                  </a:cubicBezTo>
                  <a:cubicBezTo>
                    <a:pt x="0" y="145"/>
                    <a:pt x="0" y="145"/>
                    <a:pt x="0" y="145"/>
                  </a:cubicBezTo>
                  <a:moveTo>
                    <a:pt x="0" y="145"/>
                  </a:moveTo>
                  <a:cubicBezTo>
                    <a:pt x="0" y="145"/>
                    <a:pt x="0" y="145"/>
                    <a:pt x="0" y="145"/>
                  </a:cubicBezTo>
                  <a:cubicBezTo>
                    <a:pt x="0" y="145"/>
                    <a:pt x="0" y="145"/>
                    <a:pt x="0" y="145"/>
                  </a:cubicBezTo>
                  <a:moveTo>
                    <a:pt x="0" y="145"/>
                  </a:moveTo>
                  <a:cubicBezTo>
                    <a:pt x="0" y="145"/>
                    <a:pt x="0" y="145"/>
                    <a:pt x="0" y="145"/>
                  </a:cubicBezTo>
                  <a:cubicBezTo>
                    <a:pt x="0" y="145"/>
                    <a:pt x="0" y="145"/>
                    <a:pt x="0" y="145"/>
                  </a:cubicBezTo>
                  <a:moveTo>
                    <a:pt x="0" y="144"/>
                  </a:moveTo>
                  <a:cubicBezTo>
                    <a:pt x="0" y="144"/>
                    <a:pt x="0" y="144"/>
                    <a:pt x="0" y="144"/>
                  </a:cubicBezTo>
                  <a:cubicBezTo>
                    <a:pt x="0" y="144"/>
                    <a:pt x="0" y="144"/>
                    <a:pt x="0" y="144"/>
                  </a:cubicBezTo>
                  <a:moveTo>
                    <a:pt x="0" y="144"/>
                  </a:moveTo>
                  <a:cubicBezTo>
                    <a:pt x="0" y="144"/>
                    <a:pt x="0" y="144"/>
                    <a:pt x="0" y="144"/>
                  </a:cubicBezTo>
                  <a:cubicBezTo>
                    <a:pt x="0" y="144"/>
                    <a:pt x="0" y="144"/>
                    <a:pt x="0" y="144"/>
                  </a:cubicBezTo>
                  <a:moveTo>
                    <a:pt x="0" y="143"/>
                  </a:moveTo>
                  <a:cubicBezTo>
                    <a:pt x="0" y="143"/>
                    <a:pt x="0" y="143"/>
                    <a:pt x="0" y="143"/>
                  </a:cubicBezTo>
                  <a:cubicBezTo>
                    <a:pt x="0" y="143"/>
                    <a:pt x="0" y="143"/>
                    <a:pt x="0" y="143"/>
                  </a:cubicBezTo>
                  <a:moveTo>
                    <a:pt x="0" y="143"/>
                  </a:moveTo>
                  <a:cubicBezTo>
                    <a:pt x="0" y="143"/>
                    <a:pt x="0" y="143"/>
                    <a:pt x="0" y="143"/>
                  </a:cubicBezTo>
                  <a:cubicBezTo>
                    <a:pt x="0" y="143"/>
                    <a:pt x="0" y="143"/>
                    <a:pt x="0" y="143"/>
                  </a:cubicBezTo>
                  <a:moveTo>
                    <a:pt x="156" y="0"/>
                  </a:moveTo>
                  <a:cubicBezTo>
                    <a:pt x="156" y="0"/>
                    <a:pt x="156" y="0"/>
                    <a:pt x="156" y="0"/>
                  </a:cubicBezTo>
                  <a:cubicBezTo>
                    <a:pt x="156" y="0"/>
                    <a:pt x="156" y="0"/>
                    <a:pt x="156" y="0"/>
                  </a:cubicBezTo>
                  <a:moveTo>
                    <a:pt x="155" y="0"/>
                  </a:moveTo>
                  <a:cubicBezTo>
                    <a:pt x="155" y="0"/>
                    <a:pt x="155" y="0"/>
                    <a:pt x="155" y="0"/>
                  </a:cubicBezTo>
                  <a:cubicBezTo>
                    <a:pt x="155" y="0"/>
                    <a:pt x="155" y="0"/>
                    <a:pt x="155" y="0"/>
                  </a:cubicBezTo>
                  <a:moveTo>
                    <a:pt x="155" y="0"/>
                  </a:moveTo>
                  <a:cubicBezTo>
                    <a:pt x="155" y="0"/>
                    <a:pt x="155" y="0"/>
                    <a:pt x="155" y="0"/>
                  </a:cubicBezTo>
                  <a:cubicBezTo>
                    <a:pt x="155" y="0"/>
                    <a:pt x="155" y="0"/>
                    <a:pt x="155" y="0"/>
                  </a:cubicBezTo>
                  <a:moveTo>
                    <a:pt x="155" y="0"/>
                  </a:moveTo>
                  <a:cubicBezTo>
                    <a:pt x="155" y="0"/>
                    <a:pt x="155" y="0"/>
                    <a:pt x="155" y="0"/>
                  </a:cubicBezTo>
                  <a:cubicBezTo>
                    <a:pt x="155" y="0"/>
                    <a:pt x="155" y="0"/>
                    <a:pt x="155" y="0"/>
                  </a:cubicBezTo>
                  <a:moveTo>
                    <a:pt x="155" y="0"/>
                  </a:moveTo>
                  <a:cubicBezTo>
                    <a:pt x="155" y="0"/>
                    <a:pt x="155" y="0"/>
                    <a:pt x="155" y="0"/>
                  </a:cubicBezTo>
                  <a:cubicBezTo>
                    <a:pt x="155" y="0"/>
                    <a:pt x="155" y="0"/>
                    <a:pt x="155" y="0"/>
                  </a:cubicBezTo>
                  <a:moveTo>
                    <a:pt x="154" y="0"/>
                  </a:moveTo>
                  <a:cubicBezTo>
                    <a:pt x="154" y="0"/>
                    <a:pt x="154" y="0"/>
                    <a:pt x="154" y="0"/>
                  </a:cubicBezTo>
                  <a:cubicBezTo>
                    <a:pt x="154" y="0"/>
                    <a:pt x="154" y="0"/>
                    <a:pt x="154" y="0"/>
                  </a:cubicBezTo>
                  <a:moveTo>
                    <a:pt x="154" y="0"/>
                  </a:moveTo>
                  <a:cubicBezTo>
                    <a:pt x="154" y="0"/>
                    <a:pt x="154" y="0"/>
                    <a:pt x="154" y="0"/>
                  </a:cubicBezTo>
                  <a:cubicBezTo>
                    <a:pt x="154" y="0"/>
                    <a:pt x="154" y="0"/>
                    <a:pt x="154" y="0"/>
                  </a:cubicBezTo>
                  <a:moveTo>
                    <a:pt x="154" y="0"/>
                  </a:moveTo>
                  <a:cubicBezTo>
                    <a:pt x="154" y="0"/>
                    <a:pt x="154" y="0"/>
                    <a:pt x="154" y="0"/>
                  </a:cubicBezTo>
                  <a:cubicBezTo>
                    <a:pt x="154" y="0"/>
                    <a:pt x="154" y="0"/>
                    <a:pt x="154" y="0"/>
                  </a:cubicBezTo>
                  <a:moveTo>
                    <a:pt x="154" y="0"/>
                  </a:moveTo>
                  <a:cubicBezTo>
                    <a:pt x="154" y="0"/>
                    <a:pt x="154" y="0"/>
                    <a:pt x="154" y="0"/>
                  </a:cubicBezTo>
                  <a:cubicBezTo>
                    <a:pt x="154" y="0"/>
                    <a:pt x="154" y="0"/>
                    <a:pt x="154" y="0"/>
                  </a:cubicBezTo>
                  <a:moveTo>
                    <a:pt x="153" y="0"/>
                  </a:moveTo>
                  <a:cubicBezTo>
                    <a:pt x="153" y="0"/>
                    <a:pt x="153" y="0"/>
                    <a:pt x="153" y="0"/>
                  </a:cubicBezTo>
                  <a:cubicBezTo>
                    <a:pt x="153" y="0"/>
                    <a:pt x="153" y="0"/>
                    <a:pt x="153" y="0"/>
                  </a:cubicBezTo>
                  <a:moveTo>
                    <a:pt x="153" y="0"/>
                  </a:moveTo>
                  <a:cubicBezTo>
                    <a:pt x="153" y="0"/>
                    <a:pt x="153" y="0"/>
                    <a:pt x="153" y="0"/>
                  </a:cubicBezTo>
                  <a:cubicBezTo>
                    <a:pt x="153" y="0"/>
                    <a:pt x="153" y="0"/>
                    <a:pt x="153" y="0"/>
                  </a:cubicBezTo>
                  <a:moveTo>
                    <a:pt x="153" y="0"/>
                  </a:moveTo>
                  <a:cubicBezTo>
                    <a:pt x="153" y="0"/>
                    <a:pt x="153" y="0"/>
                    <a:pt x="153" y="0"/>
                  </a:cubicBezTo>
                  <a:cubicBezTo>
                    <a:pt x="153" y="0"/>
                    <a:pt x="153" y="0"/>
                    <a:pt x="153" y="0"/>
                  </a:cubicBezTo>
                  <a:moveTo>
                    <a:pt x="153" y="0"/>
                  </a:moveTo>
                  <a:cubicBezTo>
                    <a:pt x="153" y="0"/>
                    <a:pt x="153" y="0"/>
                    <a:pt x="153" y="0"/>
                  </a:cubicBezTo>
                  <a:cubicBezTo>
                    <a:pt x="153" y="0"/>
                    <a:pt x="153" y="0"/>
                    <a:pt x="153" y="0"/>
                  </a:cubicBezTo>
                  <a:moveTo>
                    <a:pt x="152" y="0"/>
                  </a:moveTo>
                  <a:cubicBezTo>
                    <a:pt x="152" y="0"/>
                    <a:pt x="153" y="0"/>
                    <a:pt x="153" y="0"/>
                  </a:cubicBezTo>
                  <a:cubicBezTo>
                    <a:pt x="153" y="0"/>
                    <a:pt x="152" y="0"/>
                    <a:pt x="152" y="0"/>
                  </a:cubicBezTo>
                  <a:moveTo>
                    <a:pt x="143" y="0"/>
                  </a:moveTo>
                  <a:cubicBezTo>
                    <a:pt x="143" y="0"/>
                    <a:pt x="142" y="0"/>
                    <a:pt x="142" y="0"/>
                  </a:cubicBezTo>
                  <a:cubicBezTo>
                    <a:pt x="143" y="0"/>
                    <a:pt x="143" y="0"/>
                    <a:pt x="143" y="0"/>
                  </a:cubicBezTo>
                  <a:moveTo>
                    <a:pt x="152" y="0"/>
                  </a:moveTo>
                  <a:cubicBezTo>
                    <a:pt x="152" y="0"/>
                    <a:pt x="152" y="0"/>
                    <a:pt x="152" y="0"/>
                  </a:cubicBezTo>
                  <a:cubicBezTo>
                    <a:pt x="152" y="0"/>
                    <a:pt x="152" y="0"/>
                    <a:pt x="152" y="0"/>
                  </a:cubicBezTo>
                  <a:moveTo>
                    <a:pt x="143" y="0"/>
                  </a:moveTo>
                  <a:cubicBezTo>
                    <a:pt x="143" y="0"/>
                    <a:pt x="143" y="0"/>
                    <a:pt x="143" y="0"/>
                  </a:cubicBezTo>
                  <a:cubicBezTo>
                    <a:pt x="143" y="0"/>
                    <a:pt x="143" y="0"/>
                    <a:pt x="143" y="0"/>
                  </a:cubicBezTo>
                  <a:moveTo>
                    <a:pt x="152" y="0"/>
                  </a:moveTo>
                  <a:cubicBezTo>
                    <a:pt x="152" y="0"/>
                    <a:pt x="152" y="0"/>
                    <a:pt x="152" y="0"/>
                  </a:cubicBezTo>
                  <a:cubicBezTo>
                    <a:pt x="152" y="0"/>
                    <a:pt x="152" y="0"/>
                    <a:pt x="152" y="0"/>
                  </a:cubicBezTo>
                  <a:moveTo>
                    <a:pt x="152" y="0"/>
                  </a:moveTo>
                  <a:cubicBezTo>
                    <a:pt x="152" y="0"/>
                    <a:pt x="152" y="0"/>
                    <a:pt x="152" y="0"/>
                  </a:cubicBezTo>
                  <a:cubicBezTo>
                    <a:pt x="152" y="0"/>
                    <a:pt x="152" y="0"/>
                    <a:pt x="152" y="0"/>
                  </a:cubicBezTo>
                  <a:moveTo>
                    <a:pt x="143" y="0"/>
                  </a:moveTo>
                  <a:cubicBezTo>
                    <a:pt x="143" y="0"/>
                    <a:pt x="143" y="0"/>
                    <a:pt x="143" y="0"/>
                  </a:cubicBezTo>
                  <a:cubicBezTo>
                    <a:pt x="143" y="0"/>
                    <a:pt x="143" y="0"/>
                    <a:pt x="143" y="0"/>
                  </a:cubicBezTo>
                  <a:moveTo>
                    <a:pt x="151" y="0"/>
                  </a:moveTo>
                  <a:cubicBezTo>
                    <a:pt x="152" y="0"/>
                    <a:pt x="152" y="0"/>
                    <a:pt x="152" y="0"/>
                  </a:cubicBezTo>
                  <a:cubicBezTo>
                    <a:pt x="152" y="0"/>
                    <a:pt x="152" y="0"/>
                    <a:pt x="151" y="0"/>
                  </a:cubicBezTo>
                  <a:moveTo>
                    <a:pt x="143" y="0"/>
                  </a:moveTo>
                  <a:cubicBezTo>
                    <a:pt x="143" y="0"/>
                    <a:pt x="143" y="0"/>
                    <a:pt x="143" y="0"/>
                  </a:cubicBezTo>
                  <a:cubicBezTo>
                    <a:pt x="143" y="0"/>
                    <a:pt x="143" y="0"/>
                    <a:pt x="143" y="0"/>
                  </a:cubicBezTo>
                  <a:moveTo>
                    <a:pt x="151" y="0"/>
                  </a:moveTo>
                  <a:cubicBezTo>
                    <a:pt x="151" y="0"/>
                    <a:pt x="151" y="0"/>
                    <a:pt x="151" y="0"/>
                  </a:cubicBezTo>
                  <a:cubicBezTo>
                    <a:pt x="151" y="0"/>
                    <a:pt x="151" y="0"/>
                    <a:pt x="151" y="0"/>
                  </a:cubicBezTo>
                  <a:moveTo>
                    <a:pt x="151" y="0"/>
                  </a:moveTo>
                  <a:cubicBezTo>
                    <a:pt x="151" y="0"/>
                    <a:pt x="151" y="0"/>
                    <a:pt x="151" y="0"/>
                  </a:cubicBezTo>
                  <a:cubicBezTo>
                    <a:pt x="151" y="0"/>
                    <a:pt x="151" y="0"/>
                    <a:pt x="151" y="0"/>
                  </a:cubicBezTo>
                  <a:moveTo>
                    <a:pt x="144" y="0"/>
                  </a:moveTo>
                  <a:cubicBezTo>
                    <a:pt x="144" y="0"/>
                    <a:pt x="144" y="0"/>
                    <a:pt x="144" y="0"/>
                  </a:cubicBezTo>
                  <a:cubicBezTo>
                    <a:pt x="144" y="0"/>
                    <a:pt x="144" y="0"/>
                    <a:pt x="144" y="0"/>
                  </a:cubicBezTo>
                  <a:moveTo>
                    <a:pt x="151" y="0"/>
                  </a:moveTo>
                  <a:cubicBezTo>
                    <a:pt x="151" y="0"/>
                    <a:pt x="151" y="0"/>
                    <a:pt x="151" y="0"/>
                  </a:cubicBezTo>
                  <a:cubicBezTo>
                    <a:pt x="151" y="0"/>
                    <a:pt x="151" y="0"/>
                    <a:pt x="151" y="0"/>
                  </a:cubicBezTo>
                  <a:moveTo>
                    <a:pt x="144" y="0"/>
                  </a:moveTo>
                  <a:cubicBezTo>
                    <a:pt x="144" y="0"/>
                    <a:pt x="144" y="0"/>
                    <a:pt x="144" y="0"/>
                  </a:cubicBezTo>
                  <a:cubicBezTo>
                    <a:pt x="144" y="0"/>
                    <a:pt x="144" y="0"/>
                    <a:pt x="144" y="0"/>
                  </a:cubicBezTo>
                  <a:moveTo>
                    <a:pt x="150" y="0"/>
                  </a:moveTo>
                  <a:cubicBezTo>
                    <a:pt x="151" y="0"/>
                    <a:pt x="151" y="0"/>
                    <a:pt x="151" y="0"/>
                  </a:cubicBezTo>
                  <a:cubicBezTo>
                    <a:pt x="151" y="0"/>
                    <a:pt x="151" y="0"/>
                    <a:pt x="150" y="0"/>
                  </a:cubicBezTo>
                  <a:moveTo>
                    <a:pt x="150" y="0"/>
                  </a:moveTo>
                  <a:cubicBezTo>
                    <a:pt x="150" y="0"/>
                    <a:pt x="150" y="0"/>
                    <a:pt x="150" y="0"/>
                  </a:cubicBezTo>
                  <a:cubicBezTo>
                    <a:pt x="150" y="0"/>
                    <a:pt x="150" y="0"/>
                    <a:pt x="150" y="0"/>
                  </a:cubicBezTo>
                  <a:moveTo>
                    <a:pt x="144" y="0"/>
                  </a:moveTo>
                  <a:cubicBezTo>
                    <a:pt x="144" y="0"/>
                    <a:pt x="144" y="0"/>
                    <a:pt x="144" y="0"/>
                  </a:cubicBezTo>
                  <a:cubicBezTo>
                    <a:pt x="144" y="0"/>
                    <a:pt x="144" y="0"/>
                    <a:pt x="144" y="0"/>
                  </a:cubicBezTo>
                  <a:moveTo>
                    <a:pt x="145" y="0"/>
                  </a:moveTo>
                  <a:cubicBezTo>
                    <a:pt x="145" y="0"/>
                    <a:pt x="145" y="0"/>
                    <a:pt x="145" y="0"/>
                  </a:cubicBezTo>
                  <a:cubicBezTo>
                    <a:pt x="145" y="0"/>
                    <a:pt x="145" y="0"/>
                    <a:pt x="145" y="0"/>
                  </a:cubicBezTo>
                  <a:moveTo>
                    <a:pt x="150" y="0"/>
                  </a:moveTo>
                  <a:cubicBezTo>
                    <a:pt x="150" y="0"/>
                    <a:pt x="150" y="0"/>
                    <a:pt x="150" y="0"/>
                  </a:cubicBezTo>
                  <a:cubicBezTo>
                    <a:pt x="150" y="0"/>
                    <a:pt x="150" y="0"/>
                    <a:pt x="150" y="0"/>
                  </a:cubicBezTo>
                  <a:moveTo>
                    <a:pt x="145" y="0"/>
                  </a:moveTo>
                  <a:cubicBezTo>
                    <a:pt x="145" y="0"/>
                    <a:pt x="145" y="0"/>
                    <a:pt x="145" y="0"/>
                  </a:cubicBezTo>
                  <a:cubicBezTo>
                    <a:pt x="145" y="0"/>
                    <a:pt x="145" y="0"/>
                    <a:pt x="145" y="0"/>
                  </a:cubicBezTo>
                  <a:moveTo>
                    <a:pt x="150" y="0"/>
                  </a:moveTo>
                  <a:cubicBezTo>
                    <a:pt x="150" y="0"/>
                    <a:pt x="150" y="0"/>
                    <a:pt x="150" y="0"/>
                  </a:cubicBezTo>
                  <a:cubicBezTo>
                    <a:pt x="150" y="0"/>
                    <a:pt x="150" y="0"/>
                    <a:pt x="150" y="0"/>
                  </a:cubicBezTo>
                  <a:moveTo>
                    <a:pt x="150" y="0"/>
                  </a:moveTo>
                  <a:cubicBezTo>
                    <a:pt x="150" y="0"/>
                    <a:pt x="150" y="0"/>
                    <a:pt x="150" y="0"/>
                  </a:cubicBezTo>
                  <a:cubicBezTo>
                    <a:pt x="150" y="0"/>
                    <a:pt x="150" y="0"/>
                    <a:pt x="150" y="0"/>
                  </a:cubicBezTo>
                  <a:moveTo>
                    <a:pt x="145" y="0"/>
                  </a:moveTo>
                  <a:cubicBezTo>
                    <a:pt x="145" y="0"/>
                    <a:pt x="145" y="0"/>
                    <a:pt x="145" y="0"/>
                  </a:cubicBezTo>
                  <a:cubicBezTo>
                    <a:pt x="145" y="0"/>
                    <a:pt x="145" y="0"/>
                    <a:pt x="145" y="0"/>
                  </a:cubicBezTo>
                  <a:moveTo>
                    <a:pt x="145" y="0"/>
                  </a:moveTo>
                  <a:cubicBezTo>
                    <a:pt x="145" y="0"/>
                    <a:pt x="145" y="0"/>
                    <a:pt x="145" y="0"/>
                  </a:cubicBezTo>
                  <a:cubicBezTo>
                    <a:pt x="145" y="0"/>
                    <a:pt x="145" y="0"/>
                    <a:pt x="145" y="0"/>
                  </a:cubicBezTo>
                  <a:moveTo>
                    <a:pt x="149" y="0"/>
                  </a:moveTo>
                  <a:cubicBezTo>
                    <a:pt x="149" y="0"/>
                    <a:pt x="149" y="0"/>
                    <a:pt x="149" y="0"/>
                  </a:cubicBezTo>
                  <a:cubicBezTo>
                    <a:pt x="149" y="0"/>
                    <a:pt x="149" y="0"/>
                    <a:pt x="149" y="0"/>
                  </a:cubicBezTo>
                  <a:moveTo>
                    <a:pt x="146" y="0"/>
                  </a:moveTo>
                  <a:cubicBezTo>
                    <a:pt x="146" y="0"/>
                    <a:pt x="146" y="0"/>
                    <a:pt x="145" y="0"/>
                  </a:cubicBezTo>
                  <a:cubicBezTo>
                    <a:pt x="146" y="0"/>
                    <a:pt x="146" y="0"/>
                    <a:pt x="146" y="0"/>
                  </a:cubicBezTo>
                  <a:moveTo>
                    <a:pt x="149" y="0"/>
                  </a:moveTo>
                  <a:cubicBezTo>
                    <a:pt x="149" y="0"/>
                    <a:pt x="149" y="0"/>
                    <a:pt x="149" y="0"/>
                  </a:cubicBezTo>
                  <a:cubicBezTo>
                    <a:pt x="149" y="0"/>
                    <a:pt x="149" y="0"/>
                    <a:pt x="149" y="0"/>
                  </a:cubicBezTo>
                  <a:moveTo>
                    <a:pt x="149" y="0"/>
                  </a:moveTo>
                  <a:cubicBezTo>
                    <a:pt x="149" y="0"/>
                    <a:pt x="149" y="0"/>
                    <a:pt x="149" y="0"/>
                  </a:cubicBezTo>
                  <a:cubicBezTo>
                    <a:pt x="149" y="0"/>
                    <a:pt x="149" y="0"/>
                    <a:pt x="149" y="0"/>
                  </a:cubicBezTo>
                  <a:moveTo>
                    <a:pt x="146" y="0"/>
                  </a:moveTo>
                  <a:cubicBezTo>
                    <a:pt x="146" y="0"/>
                    <a:pt x="146" y="0"/>
                    <a:pt x="146" y="0"/>
                  </a:cubicBezTo>
                  <a:cubicBezTo>
                    <a:pt x="146" y="0"/>
                    <a:pt x="146" y="0"/>
                    <a:pt x="146" y="0"/>
                  </a:cubicBezTo>
                  <a:moveTo>
                    <a:pt x="146" y="0"/>
                  </a:moveTo>
                  <a:cubicBezTo>
                    <a:pt x="146" y="0"/>
                    <a:pt x="146" y="0"/>
                    <a:pt x="146" y="0"/>
                  </a:cubicBezTo>
                  <a:cubicBezTo>
                    <a:pt x="146" y="0"/>
                    <a:pt x="146" y="0"/>
                    <a:pt x="146" y="0"/>
                  </a:cubicBezTo>
                  <a:moveTo>
                    <a:pt x="149" y="0"/>
                  </a:moveTo>
                  <a:cubicBezTo>
                    <a:pt x="149" y="0"/>
                    <a:pt x="149" y="0"/>
                    <a:pt x="149" y="0"/>
                  </a:cubicBezTo>
                  <a:cubicBezTo>
                    <a:pt x="149" y="0"/>
                    <a:pt x="149" y="0"/>
                    <a:pt x="149" y="0"/>
                  </a:cubicBezTo>
                  <a:moveTo>
                    <a:pt x="146" y="0"/>
                  </a:moveTo>
                  <a:cubicBezTo>
                    <a:pt x="146" y="0"/>
                    <a:pt x="146" y="0"/>
                    <a:pt x="146" y="0"/>
                  </a:cubicBezTo>
                  <a:cubicBezTo>
                    <a:pt x="146" y="0"/>
                    <a:pt x="146" y="0"/>
                    <a:pt x="146" y="0"/>
                  </a:cubicBezTo>
                  <a:moveTo>
                    <a:pt x="148" y="0"/>
                  </a:moveTo>
                  <a:cubicBezTo>
                    <a:pt x="148" y="0"/>
                    <a:pt x="148" y="0"/>
                    <a:pt x="149" y="0"/>
                  </a:cubicBezTo>
                  <a:cubicBezTo>
                    <a:pt x="148" y="0"/>
                    <a:pt x="148" y="0"/>
                    <a:pt x="148" y="0"/>
                  </a:cubicBezTo>
                  <a:moveTo>
                    <a:pt x="148" y="0"/>
                  </a:moveTo>
                  <a:cubicBezTo>
                    <a:pt x="148" y="0"/>
                    <a:pt x="148" y="0"/>
                    <a:pt x="148" y="0"/>
                  </a:cubicBezTo>
                  <a:cubicBezTo>
                    <a:pt x="148" y="0"/>
                    <a:pt x="148" y="0"/>
                    <a:pt x="148" y="0"/>
                  </a:cubicBezTo>
                  <a:moveTo>
                    <a:pt x="147" y="0"/>
                  </a:moveTo>
                  <a:cubicBezTo>
                    <a:pt x="147" y="0"/>
                    <a:pt x="147" y="0"/>
                    <a:pt x="146" y="0"/>
                  </a:cubicBezTo>
                  <a:cubicBezTo>
                    <a:pt x="147" y="0"/>
                    <a:pt x="147" y="0"/>
                    <a:pt x="147" y="0"/>
                  </a:cubicBezTo>
                  <a:moveTo>
                    <a:pt x="147" y="0"/>
                  </a:moveTo>
                  <a:cubicBezTo>
                    <a:pt x="147" y="0"/>
                    <a:pt x="147" y="0"/>
                    <a:pt x="147" y="0"/>
                  </a:cubicBezTo>
                  <a:cubicBezTo>
                    <a:pt x="147" y="0"/>
                    <a:pt x="147" y="0"/>
                    <a:pt x="147" y="0"/>
                  </a:cubicBezTo>
                  <a:moveTo>
                    <a:pt x="148" y="0"/>
                  </a:moveTo>
                  <a:cubicBezTo>
                    <a:pt x="148" y="0"/>
                    <a:pt x="148" y="0"/>
                    <a:pt x="148" y="0"/>
                  </a:cubicBezTo>
                  <a:cubicBezTo>
                    <a:pt x="148" y="0"/>
                    <a:pt x="148" y="0"/>
                    <a:pt x="148" y="0"/>
                  </a:cubicBezTo>
                  <a:moveTo>
                    <a:pt x="147" y="0"/>
                  </a:moveTo>
                  <a:cubicBezTo>
                    <a:pt x="147" y="0"/>
                    <a:pt x="147" y="0"/>
                    <a:pt x="147" y="0"/>
                  </a:cubicBezTo>
                  <a:cubicBezTo>
                    <a:pt x="147" y="0"/>
                    <a:pt x="147" y="0"/>
                    <a:pt x="147" y="0"/>
                  </a:cubicBezTo>
                  <a:moveTo>
                    <a:pt x="148" y="0"/>
                  </a:moveTo>
                  <a:cubicBezTo>
                    <a:pt x="148" y="0"/>
                    <a:pt x="148" y="0"/>
                    <a:pt x="148" y="0"/>
                  </a:cubicBezTo>
                  <a:cubicBezTo>
                    <a:pt x="148" y="0"/>
                    <a:pt x="148" y="0"/>
                    <a:pt x="148" y="0"/>
                  </a:cubicBezTo>
                  <a:moveTo>
                    <a:pt x="147" y="0"/>
                  </a:moveTo>
                  <a:cubicBezTo>
                    <a:pt x="147" y="0"/>
                    <a:pt x="147" y="0"/>
                    <a:pt x="147" y="0"/>
                  </a:cubicBezTo>
                  <a:cubicBezTo>
                    <a:pt x="147" y="0"/>
                    <a:pt x="147" y="0"/>
                    <a:pt x="147" y="0"/>
                  </a:cubicBezTo>
                  <a:cubicBezTo>
                    <a:pt x="147" y="0"/>
                    <a:pt x="148" y="0"/>
                    <a:pt x="148" y="0"/>
                  </a:cubicBezTo>
                  <a:cubicBezTo>
                    <a:pt x="148" y="0"/>
                    <a:pt x="147" y="0"/>
                    <a:pt x="147" y="0"/>
                  </a:cubicBezTo>
                </a:path>
              </a:pathLst>
            </a:custGeom>
            <a:solidFill>
              <a:srgbClr val="B0BBBB"/>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40" name="Google Shape;440;p21"/>
            <p:cNvSpPr/>
            <p:nvPr/>
          </p:nvSpPr>
          <p:spPr>
            <a:xfrm>
              <a:off x="3880500" y="2416292"/>
              <a:ext cx="66583" cy="157279"/>
            </a:xfrm>
            <a:custGeom>
              <a:rect b="b" l="l" r="r" t="t"/>
              <a:pathLst>
                <a:path extrusionOk="0" h="48" w="21">
                  <a:moveTo>
                    <a:pt x="21" y="0"/>
                  </a:moveTo>
                  <a:cubicBezTo>
                    <a:pt x="21" y="0"/>
                    <a:pt x="21" y="0"/>
                    <a:pt x="21" y="0"/>
                  </a:cubicBezTo>
                  <a:cubicBezTo>
                    <a:pt x="11" y="14"/>
                    <a:pt x="4" y="30"/>
                    <a:pt x="0" y="48"/>
                  </a:cubicBezTo>
                  <a:cubicBezTo>
                    <a:pt x="0" y="48"/>
                    <a:pt x="0" y="48"/>
                    <a:pt x="0" y="48"/>
                  </a:cubicBezTo>
                  <a:cubicBezTo>
                    <a:pt x="4" y="30"/>
                    <a:pt x="11" y="14"/>
                    <a:pt x="21" y="0"/>
                  </a:cubicBezTo>
                </a:path>
              </a:pathLst>
            </a:custGeom>
            <a:solidFill>
              <a:srgbClr val="A95865"/>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41" name="Google Shape;441;p21"/>
            <p:cNvSpPr/>
            <p:nvPr/>
          </p:nvSpPr>
          <p:spPr>
            <a:xfrm>
              <a:off x="3880500" y="2416292"/>
              <a:ext cx="66583" cy="157279"/>
            </a:xfrm>
            <a:custGeom>
              <a:rect b="b" l="l" r="r" t="t"/>
              <a:pathLst>
                <a:path extrusionOk="0" h="48" w="21">
                  <a:moveTo>
                    <a:pt x="21" y="0"/>
                  </a:moveTo>
                  <a:cubicBezTo>
                    <a:pt x="21" y="0"/>
                    <a:pt x="21" y="0"/>
                    <a:pt x="21" y="0"/>
                  </a:cubicBezTo>
                  <a:cubicBezTo>
                    <a:pt x="11" y="14"/>
                    <a:pt x="4" y="30"/>
                    <a:pt x="0" y="48"/>
                  </a:cubicBezTo>
                  <a:cubicBezTo>
                    <a:pt x="0" y="48"/>
                    <a:pt x="0" y="48"/>
                    <a:pt x="0" y="48"/>
                  </a:cubicBezTo>
                  <a:cubicBezTo>
                    <a:pt x="4" y="30"/>
                    <a:pt x="12" y="14"/>
                    <a:pt x="21" y="0"/>
                  </a:cubicBezTo>
                </a:path>
              </a:pathLst>
            </a:custGeom>
            <a:solidFill>
              <a:srgbClr val="894D5A"/>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42" name="Google Shape;442;p21"/>
            <p:cNvSpPr/>
            <p:nvPr/>
          </p:nvSpPr>
          <p:spPr>
            <a:xfrm>
              <a:off x="4944788" y="2906316"/>
              <a:ext cx="80109" cy="9630"/>
            </a:xfrm>
            <a:custGeom>
              <a:rect b="b" l="l" r="r" t="t"/>
              <a:pathLst>
                <a:path extrusionOk="0" h="3" w="25">
                  <a:moveTo>
                    <a:pt x="0" y="3"/>
                  </a:moveTo>
                  <a:cubicBezTo>
                    <a:pt x="0" y="3"/>
                    <a:pt x="0" y="3"/>
                    <a:pt x="0" y="3"/>
                  </a:cubicBezTo>
                  <a:cubicBezTo>
                    <a:pt x="0" y="3"/>
                    <a:pt x="0" y="3"/>
                    <a:pt x="0" y="3"/>
                  </a:cubicBezTo>
                  <a:moveTo>
                    <a:pt x="0" y="3"/>
                  </a:moveTo>
                  <a:cubicBezTo>
                    <a:pt x="0" y="3"/>
                    <a:pt x="0" y="3"/>
                    <a:pt x="0" y="3"/>
                  </a:cubicBezTo>
                  <a:cubicBezTo>
                    <a:pt x="0" y="3"/>
                    <a:pt x="0" y="3"/>
                    <a:pt x="0" y="3"/>
                  </a:cubicBezTo>
                  <a:moveTo>
                    <a:pt x="1" y="3"/>
                  </a:moveTo>
                  <a:cubicBezTo>
                    <a:pt x="1" y="3"/>
                    <a:pt x="0" y="3"/>
                    <a:pt x="0" y="3"/>
                  </a:cubicBezTo>
                  <a:cubicBezTo>
                    <a:pt x="0" y="3"/>
                    <a:pt x="1" y="3"/>
                    <a:pt x="1" y="3"/>
                  </a:cubicBezTo>
                  <a:moveTo>
                    <a:pt x="25" y="0"/>
                  </a:moveTo>
                  <a:cubicBezTo>
                    <a:pt x="17" y="0"/>
                    <a:pt x="9" y="1"/>
                    <a:pt x="1" y="3"/>
                  </a:cubicBezTo>
                  <a:cubicBezTo>
                    <a:pt x="9" y="1"/>
                    <a:pt x="17" y="0"/>
                    <a:pt x="25" y="0"/>
                  </a:cubicBezTo>
                  <a:cubicBezTo>
                    <a:pt x="25" y="0"/>
                    <a:pt x="25" y="0"/>
                    <a:pt x="25" y="0"/>
                  </a:cubicBezTo>
                </a:path>
              </a:pathLst>
            </a:custGeom>
            <a:solidFill>
              <a:srgbClr val="97A7A6"/>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43" name="Google Shape;443;p21"/>
            <p:cNvSpPr/>
            <p:nvPr/>
          </p:nvSpPr>
          <p:spPr>
            <a:xfrm>
              <a:off x="4565058" y="2922365"/>
              <a:ext cx="361005" cy="371263"/>
            </a:xfrm>
            <a:custGeom>
              <a:rect b="b" l="l" r="r" t="t"/>
              <a:pathLst>
                <a:path extrusionOk="0" h="113" w="113">
                  <a:moveTo>
                    <a:pt x="113" y="0"/>
                  </a:moveTo>
                  <a:cubicBezTo>
                    <a:pt x="113" y="0"/>
                    <a:pt x="113" y="0"/>
                    <a:pt x="113" y="0"/>
                  </a:cubicBezTo>
                  <a:cubicBezTo>
                    <a:pt x="93" y="52"/>
                    <a:pt x="52" y="93"/>
                    <a:pt x="0" y="113"/>
                  </a:cubicBezTo>
                  <a:cubicBezTo>
                    <a:pt x="0" y="113"/>
                    <a:pt x="0" y="113"/>
                    <a:pt x="0" y="113"/>
                  </a:cubicBezTo>
                  <a:cubicBezTo>
                    <a:pt x="8" y="110"/>
                    <a:pt x="17" y="106"/>
                    <a:pt x="25" y="101"/>
                  </a:cubicBezTo>
                  <a:cubicBezTo>
                    <a:pt x="57" y="84"/>
                    <a:pt x="84" y="57"/>
                    <a:pt x="102" y="24"/>
                  </a:cubicBezTo>
                  <a:cubicBezTo>
                    <a:pt x="106" y="16"/>
                    <a:pt x="110" y="8"/>
                    <a:pt x="113" y="0"/>
                  </a:cubicBezTo>
                </a:path>
              </a:pathLst>
            </a:custGeom>
            <a:solidFill>
              <a:srgbClr val="C5CDCD"/>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44" name="Google Shape;444;p21"/>
            <p:cNvSpPr/>
            <p:nvPr/>
          </p:nvSpPr>
          <p:spPr>
            <a:xfrm>
              <a:off x="4679497" y="3041126"/>
              <a:ext cx="300664" cy="309208"/>
            </a:xfrm>
            <a:custGeom>
              <a:rect b="b" l="l" r="r" t="t"/>
              <a:pathLst>
                <a:path extrusionOk="0" h="94" w="94">
                  <a:moveTo>
                    <a:pt x="94" y="0"/>
                  </a:moveTo>
                  <a:cubicBezTo>
                    <a:pt x="47" y="9"/>
                    <a:pt x="10" y="46"/>
                    <a:pt x="0" y="94"/>
                  </a:cubicBezTo>
                  <a:cubicBezTo>
                    <a:pt x="0" y="94"/>
                    <a:pt x="0" y="94"/>
                    <a:pt x="0" y="94"/>
                  </a:cubicBezTo>
                  <a:cubicBezTo>
                    <a:pt x="10" y="46"/>
                    <a:pt x="47" y="9"/>
                    <a:pt x="94" y="0"/>
                  </a:cubicBezTo>
                  <a:cubicBezTo>
                    <a:pt x="94" y="0"/>
                    <a:pt x="94" y="0"/>
                    <a:pt x="94" y="0"/>
                  </a:cubicBezTo>
                </a:path>
              </a:pathLst>
            </a:custGeom>
            <a:solidFill>
              <a:srgbClr val="2D3838"/>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sp>
          <p:nvSpPr>
            <p:cNvPr id="445" name="Google Shape;445;p21"/>
            <p:cNvSpPr/>
            <p:nvPr/>
          </p:nvSpPr>
          <p:spPr>
            <a:xfrm>
              <a:off x="4037594" y="2524353"/>
              <a:ext cx="600288" cy="312418"/>
            </a:xfrm>
            <a:custGeom>
              <a:rect b="b" l="l" r="r" t="t"/>
              <a:pathLst>
                <a:path extrusionOk="0" h="95" w="188">
                  <a:moveTo>
                    <a:pt x="26" y="37"/>
                  </a:moveTo>
                  <a:cubicBezTo>
                    <a:pt x="21" y="37"/>
                    <a:pt x="17" y="41"/>
                    <a:pt x="17" y="46"/>
                  </a:cubicBezTo>
                  <a:cubicBezTo>
                    <a:pt x="17" y="49"/>
                    <a:pt x="18" y="51"/>
                    <a:pt x="20" y="53"/>
                  </a:cubicBezTo>
                  <a:cubicBezTo>
                    <a:pt x="11" y="56"/>
                    <a:pt x="0" y="74"/>
                    <a:pt x="4" y="78"/>
                  </a:cubicBezTo>
                  <a:cubicBezTo>
                    <a:pt x="4" y="78"/>
                    <a:pt x="5" y="78"/>
                    <a:pt x="6" y="78"/>
                  </a:cubicBezTo>
                  <a:cubicBezTo>
                    <a:pt x="9" y="78"/>
                    <a:pt x="13" y="74"/>
                    <a:pt x="16" y="69"/>
                  </a:cubicBezTo>
                  <a:cubicBezTo>
                    <a:pt x="14" y="78"/>
                    <a:pt x="12" y="87"/>
                    <a:pt x="11" y="95"/>
                  </a:cubicBezTo>
                  <a:cubicBezTo>
                    <a:pt x="19" y="95"/>
                    <a:pt x="19" y="95"/>
                    <a:pt x="19" y="95"/>
                  </a:cubicBezTo>
                  <a:cubicBezTo>
                    <a:pt x="20" y="91"/>
                    <a:pt x="22" y="84"/>
                    <a:pt x="26" y="84"/>
                  </a:cubicBezTo>
                  <a:cubicBezTo>
                    <a:pt x="29" y="84"/>
                    <a:pt x="32" y="91"/>
                    <a:pt x="32" y="95"/>
                  </a:cubicBezTo>
                  <a:cubicBezTo>
                    <a:pt x="40" y="95"/>
                    <a:pt x="40" y="95"/>
                    <a:pt x="40" y="95"/>
                  </a:cubicBezTo>
                  <a:cubicBezTo>
                    <a:pt x="39" y="87"/>
                    <a:pt x="38" y="78"/>
                    <a:pt x="35" y="69"/>
                  </a:cubicBezTo>
                  <a:cubicBezTo>
                    <a:pt x="39" y="74"/>
                    <a:pt x="43" y="78"/>
                    <a:pt x="46" y="78"/>
                  </a:cubicBezTo>
                  <a:cubicBezTo>
                    <a:pt x="46" y="78"/>
                    <a:pt x="47" y="78"/>
                    <a:pt x="47" y="78"/>
                  </a:cubicBezTo>
                  <a:cubicBezTo>
                    <a:pt x="51" y="74"/>
                    <a:pt x="41" y="56"/>
                    <a:pt x="31" y="53"/>
                  </a:cubicBezTo>
                  <a:cubicBezTo>
                    <a:pt x="33" y="51"/>
                    <a:pt x="35" y="49"/>
                    <a:pt x="35" y="46"/>
                  </a:cubicBezTo>
                  <a:cubicBezTo>
                    <a:pt x="35" y="41"/>
                    <a:pt x="31" y="37"/>
                    <a:pt x="26" y="37"/>
                  </a:cubicBezTo>
                  <a:moveTo>
                    <a:pt x="163" y="37"/>
                  </a:moveTo>
                  <a:cubicBezTo>
                    <a:pt x="158" y="37"/>
                    <a:pt x="154" y="41"/>
                    <a:pt x="154" y="46"/>
                  </a:cubicBezTo>
                  <a:cubicBezTo>
                    <a:pt x="154" y="49"/>
                    <a:pt x="155" y="51"/>
                    <a:pt x="157" y="53"/>
                  </a:cubicBezTo>
                  <a:cubicBezTo>
                    <a:pt x="148" y="56"/>
                    <a:pt x="138" y="74"/>
                    <a:pt x="141" y="78"/>
                  </a:cubicBezTo>
                  <a:cubicBezTo>
                    <a:pt x="142" y="78"/>
                    <a:pt x="142" y="78"/>
                    <a:pt x="143" y="78"/>
                  </a:cubicBezTo>
                  <a:cubicBezTo>
                    <a:pt x="146" y="78"/>
                    <a:pt x="150" y="74"/>
                    <a:pt x="153" y="69"/>
                  </a:cubicBezTo>
                  <a:cubicBezTo>
                    <a:pt x="151" y="78"/>
                    <a:pt x="149" y="87"/>
                    <a:pt x="148" y="95"/>
                  </a:cubicBezTo>
                  <a:cubicBezTo>
                    <a:pt x="157" y="95"/>
                    <a:pt x="157" y="95"/>
                    <a:pt x="157" y="95"/>
                  </a:cubicBezTo>
                  <a:cubicBezTo>
                    <a:pt x="157" y="91"/>
                    <a:pt x="160" y="84"/>
                    <a:pt x="163" y="84"/>
                  </a:cubicBezTo>
                  <a:cubicBezTo>
                    <a:pt x="166" y="84"/>
                    <a:pt x="169" y="91"/>
                    <a:pt x="169" y="95"/>
                  </a:cubicBezTo>
                  <a:cubicBezTo>
                    <a:pt x="177" y="95"/>
                    <a:pt x="177" y="95"/>
                    <a:pt x="177" y="95"/>
                  </a:cubicBezTo>
                  <a:cubicBezTo>
                    <a:pt x="177" y="87"/>
                    <a:pt x="175" y="78"/>
                    <a:pt x="173" y="69"/>
                  </a:cubicBezTo>
                  <a:cubicBezTo>
                    <a:pt x="176" y="74"/>
                    <a:pt x="180" y="78"/>
                    <a:pt x="183" y="78"/>
                  </a:cubicBezTo>
                  <a:cubicBezTo>
                    <a:pt x="184" y="78"/>
                    <a:pt x="184" y="78"/>
                    <a:pt x="185" y="78"/>
                  </a:cubicBezTo>
                  <a:cubicBezTo>
                    <a:pt x="188" y="74"/>
                    <a:pt x="178" y="56"/>
                    <a:pt x="169" y="53"/>
                  </a:cubicBezTo>
                  <a:cubicBezTo>
                    <a:pt x="171" y="51"/>
                    <a:pt x="172" y="49"/>
                    <a:pt x="172" y="46"/>
                  </a:cubicBezTo>
                  <a:cubicBezTo>
                    <a:pt x="172" y="41"/>
                    <a:pt x="168" y="37"/>
                    <a:pt x="163" y="37"/>
                  </a:cubicBezTo>
                  <a:moveTo>
                    <a:pt x="96" y="0"/>
                  </a:moveTo>
                  <a:cubicBezTo>
                    <a:pt x="88" y="0"/>
                    <a:pt x="81" y="6"/>
                    <a:pt x="81" y="14"/>
                  </a:cubicBezTo>
                  <a:cubicBezTo>
                    <a:pt x="81" y="19"/>
                    <a:pt x="83" y="23"/>
                    <a:pt x="87" y="26"/>
                  </a:cubicBezTo>
                  <a:cubicBezTo>
                    <a:pt x="72" y="31"/>
                    <a:pt x="55" y="61"/>
                    <a:pt x="60" y="67"/>
                  </a:cubicBezTo>
                  <a:cubicBezTo>
                    <a:pt x="61" y="68"/>
                    <a:pt x="62" y="68"/>
                    <a:pt x="63" y="68"/>
                  </a:cubicBezTo>
                  <a:cubicBezTo>
                    <a:pt x="68" y="68"/>
                    <a:pt x="75" y="60"/>
                    <a:pt x="80" y="53"/>
                  </a:cubicBezTo>
                  <a:cubicBezTo>
                    <a:pt x="76" y="67"/>
                    <a:pt x="74" y="82"/>
                    <a:pt x="72" y="95"/>
                  </a:cubicBezTo>
                  <a:cubicBezTo>
                    <a:pt x="86" y="95"/>
                    <a:pt x="86" y="95"/>
                    <a:pt x="86" y="95"/>
                  </a:cubicBezTo>
                  <a:cubicBezTo>
                    <a:pt x="86" y="88"/>
                    <a:pt x="91" y="78"/>
                    <a:pt x="96" y="78"/>
                  </a:cubicBezTo>
                  <a:cubicBezTo>
                    <a:pt x="101" y="78"/>
                    <a:pt x="106" y="88"/>
                    <a:pt x="106" y="95"/>
                  </a:cubicBezTo>
                  <a:cubicBezTo>
                    <a:pt x="119" y="95"/>
                    <a:pt x="119" y="95"/>
                    <a:pt x="119" y="95"/>
                  </a:cubicBezTo>
                  <a:cubicBezTo>
                    <a:pt x="118" y="82"/>
                    <a:pt x="115" y="67"/>
                    <a:pt x="112" y="53"/>
                  </a:cubicBezTo>
                  <a:cubicBezTo>
                    <a:pt x="117" y="60"/>
                    <a:pt x="124" y="68"/>
                    <a:pt x="128" y="68"/>
                  </a:cubicBezTo>
                  <a:cubicBezTo>
                    <a:pt x="130" y="68"/>
                    <a:pt x="131" y="68"/>
                    <a:pt x="131" y="67"/>
                  </a:cubicBezTo>
                  <a:cubicBezTo>
                    <a:pt x="137" y="61"/>
                    <a:pt x="120" y="31"/>
                    <a:pt x="105" y="26"/>
                  </a:cubicBezTo>
                  <a:cubicBezTo>
                    <a:pt x="108" y="23"/>
                    <a:pt x="111" y="19"/>
                    <a:pt x="111" y="14"/>
                  </a:cubicBezTo>
                  <a:cubicBezTo>
                    <a:pt x="111" y="6"/>
                    <a:pt x="104" y="0"/>
                    <a:pt x="96" y="0"/>
                  </a:cubicBezTo>
                </a:path>
              </a:pathLst>
            </a:custGeom>
            <a:solidFill>
              <a:srgbClr val="FFFFFF"/>
            </a:solidFill>
            <a:ln>
              <a:noFill/>
            </a:ln>
          </p:spPr>
          <p:txBody>
            <a:bodyPr anchorCtr="0" anchor="t" bIns="45700" lIns="91400" spcFirstLastPara="1" rIns="91400" wrap="square" tIns="45700">
              <a:noAutofit/>
            </a:bodyPr>
            <a:lstStyle/>
            <a:p>
              <a:pPr indent="0" lvl="0" marL="0" marR="0" rtl="0" algn="l">
                <a:lnSpc>
                  <a:spcPct val="100000"/>
                </a:lnSpc>
                <a:spcBef>
                  <a:spcPts val="0"/>
                </a:spcBef>
                <a:spcAft>
                  <a:spcPts val="0"/>
                </a:spcAft>
                <a:buClr>
                  <a:schemeClr val="dk1"/>
                </a:buClr>
                <a:buSzPts val="2800"/>
                <a:buFont typeface="Cambria"/>
                <a:buNone/>
              </a:pPr>
              <a:r>
                <a:t/>
              </a:r>
              <a:endParaRPr b="0" i="0" sz="2800" u="none" cap="none" strike="noStrike">
                <a:solidFill>
                  <a:srgbClr val="000000"/>
                </a:solidFill>
                <a:latin typeface="Cambria"/>
                <a:ea typeface="Cambria"/>
                <a:cs typeface="Cambria"/>
                <a:sym typeface="Cambria"/>
              </a:endParaRPr>
            </a:p>
          </p:txBody>
        </p:sp>
      </p:grpSp>
      <p:grpSp>
        <p:nvGrpSpPr>
          <p:cNvPr id="446" name="Google Shape;446;p21"/>
          <p:cNvGrpSpPr/>
          <p:nvPr/>
        </p:nvGrpSpPr>
        <p:grpSpPr>
          <a:xfrm>
            <a:off x="6899880" y="1529056"/>
            <a:ext cx="3127636" cy="993756"/>
            <a:chOff x="384265" y="2982432"/>
            <a:chExt cx="2346338" cy="745511"/>
          </a:xfrm>
        </p:grpSpPr>
        <p:sp>
          <p:nvSpPr>
            <p:cNvPr id="447" name="Google Shape;447;p21"/>
            <p:cNvSpPr txBox="1"/>
            <p:nvPr/>
          </p:nvSpPr>
          <p:spPr>
            <a:xfrm>
              <a:off x="398742" y="2982432"/>
              <a:ext cx="754249" cy="30016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rgbClr val="7F7F7F"/>
                  </a:solidFill>
                  <a:latin typeface="Cambria"/>
                  <a:ea typeface="Cambria"/>
                  <a:cs typeface="Cambria"/>
                  <a:sym typeface="Cambria"/>
                </a:rPr>
                <a:t>Inform</a:t>
              </a:r>
              <a:endParaRPr b="1" sz="2000">
                <a:solidFill>
                  <a:srgbClr val="7F7F7F"/>
                </a:solidFill>
                <a:latin typeface="Cambria"/>
                <a:ea typeface="Cambria"/>
                <a:cs typeface="Cambria"/>
                <a:sym typeface="Cambria"/>
              </a:endParaRPr>
            </a:p>
          </p:txBody>
        </p:sp>
        <p:sp>
          <p:nvSpPr>
            <p:cNvPr id="448" name="Google Shape;448;p21"/>
            <p:cNvSpPr/>
            <p:nvPr/>
          </p:nvSpPr>
          <p:spPr>
            <a:xfrm>
              <a:off x="384265" y="3290209"/>
              <a:ext cx="2346338" cy="437734"/>
            </a:xfrm>
            <a:prstGeom prst="rect">
              <a:avLst/>
            </a:prstGeom>
            <a:noFill/>
            <a:ln>
              <a:noFill/>
            </a:ln>
          </p:spPr>
          <p:txBody>
            <a:bodyPr anchorCtr="0" anchor="t" bIns="45700" lIns="91425" spcFirstLastPara="1" rIns="91425" wrap="square" tIns="45700">
              <a:noAutofit/>
            </a:bodyPr>
            <a:lstStyle/>
            <a:p>
              <a:pPr indent="0" lvl="0" marL="0" marR="0" rtl="0" algn="l">
                <a:lnSpc>
                  <a:spcPct val="114000"/>
                </a:lnSpc>
                <a:spcBef>
                  <a:spcPts val="0"/>
                </a:spcBef>
                <a:spcAft>
                  <a:spcPts val="0"/>
                </a:spcAft>
                <a:buNone/>
              </a:pPr>
              <a:r>
                <a:rPr lang="tr-TR" sz="1400">
                  <a:solidFill>
                    <a:srgbClr val="7F7F7F"/>
                  </a:solidFill>
                  <a:latin typeface="Cambria"/>
                  <a:ea typeface="Cambria"/>
                  <a:cs typeface="Cambria"/>
                  <a:sym typeface="Cambria"/>
                </a:rPr>
                <a:t>Far far away, behind the word mountains</a:t>
              </a:r>
              <a:endParaRPr sz="1400">
                <a:solidFill>
                  <a:srgbClr val="7F7F7F"/>
                </a:solidFill>
                <a:latin typeface="Cambria"/>
                <a:ea typeface="Cambria"/>
                <a:cs typeface="Cambria"/>
                <a:sym typeface="Cambria"/>
              </a:endParaRPr>
            </a:p>
          </p:txBody>
        </p:sp>
      </p:grpSp>
      <p:grpSp>
        <p:nvGrpSpPr>
          <p:cNvPr id="449" name="Google Shape;449;p21"/>
          <p:cNvGrpSpPr/>
          <p:nvPr/>
        </p:nvGrpSpPr>
        <p:grpSpPr>
          <a:xfrm>
            <a:off x="510067" y="2985297"/>
            <a:ext cx="2781514" cy="1239335"/>
            <a:chOff x="336640" y="2982432"/>
            <a:chExt cx="2086679" cy="929743"/>
          </a:xfrm>
        </p:grpSpPr>
        <p:sp>
          <p:nvSpPr>
            <p:cNvPr id="450" name="Google Shape;450;p21"/>
            <p:cNvSpPr txBox="1"/>
            <p:nvPr/>
          </p:nvSpPr>
          <p:spPr>
            <a:xfrm>
              <a:off x="1161435" y="2982432"/>
              <a:ext cx="999813" cy="30016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rgbClr val="7F7F7F"/>
                  </a:solidFill>
                  <a:latin typeface="Cambria"/>
                  <a:ea typeface="Cambria"/>
                  <a:cs typeface="Cambria"/>
                  <a:sym typeface="Cambria"/>
                </a:rPr>
                <a:t>Inventory</a:t>
              </a:r>
              <a:endParaRPr b="1" sz="2000">
                <a:solidFill>
                  <a:srgbClr val="7F7F7F"/>
                </a:solidFill>
                <a:latin typeface="Cambria"/>
                <a:ea typeface="Cambria"/>
                <a:cs typeface="Cambria"/>
                <a:sym typeface="Cambria"/>
              </a:endParaRPr>
            </a:p>
          </p:txBody>
        </p:sp>
        <p:sp>
          <p:nvSpPr>
            <p:cNvPr id="451" name="Google Shape;451;p21"/>
            <p:cNvSpPr/>
            <p:nvPr/>
          </p:nvSpPr>
          <p:spPr>
            <a:xfrm>
              <a:off x="336640" y="3290209"/>
              <a:ext cx="2086679" cy="621966"/>
            </a:xfrm>
            <a:prstGeom prst="rect">
              <a:avLst/>
            </a:prstGeom>
            <a:noFill/>
            <a:ln>
              <a:noFill/>
            </a:ln>
          </p:spPr>
          <p:txBody>
            <a:bodyPr anchorCtr="0" anchor="t" bIns="45700" lIns="91425" spcFirstLastPara="1" rIns="91425" wrap="square" tIns="45700">
              <a:noAutofit/>
            </a:bodyPr>
            <a:lstStyle/>
            <a:p>
              <a:pPr indent="0" lvl="0" marL="0" marR="0" rtl="0" algn="r">
                <a:lnSpc>
                  <a:spcPct val="114000"/>
                </a:lnSpc>
                <a:spcBef>
                  <a:spcPts val="0"/>
                </a:spcBef>
                <a:spcAft>
                  <a:spcPts val="0"/>
                </a:spcAft>
                <a:buNone/>
              </a:pPr>
              <a:r>
                <a:rPr lang="tr-TR" sz="1400">
                  <a:solidFill>
                    <a:srgbClr val="7F7F7F"/>
                  </a:solidFill>
                  <a:latin typeface="Cambria"/>
                  <a:ea typeface="Cambria"/>
                  <a:cs typeface="Cambria"/>
                  <a:sym typeface="Cambria"/>
                </a:rPr>
                <a:t>Click on the button under the  presentation preview that says "Use as  Google Slides Theme.</a:t>
              </a:r>
              <a:endParaRPr sz="1400">
                <a:solidFill>
                  <a:srgbClr val="7F7F7F"/>
                </a:solidFill>
                <a:latin typeface="Cambria"/>
                <a:ea typeface="Cambria"/>
                <a:cs typeface="Cambria"/>
                <a:sym typeface="Cambria"/>
              </a:endParaRPr>
            </a:p>
          </p:txBody>
        </p:sp>
      </p:grpSp>
      <p:grpSp>
        <p:nvGrpSpPr>
          <p:cNvPr id="452" name="Google Shape;452;p21"/>
          <p:cNvGrpSpPr/>
          <p:nvPr/>
        </p:nvGrpSpPr>
        <p:grpSpPr>
          <a:xfrm>
            <a:off x="8463698" y="3249138"/>
            <a:ext cx="3127636" cy="993756"/>
            <a:chOff x="384265" y="2982432"/>
            <a:chExt cx="2346338" cy="745511"/>
          </a:xfrm>
        </p:grpSpPr>
        <p:sp>
          <p:nvSpPr>
            <p:cNvPr id="453" name="Google Shape;453;p21"/>
            <p:cNvSpPr txBox="1"/>
            <p:nvPr/>
          </p:nvSpPr>
          <p:spPr>
            <a:xfrm>
              <a:off x="398742" y="2982432"/>
              <a:ext cx="701336" cy="30016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rgbClr val="7F7F7F"/>
                  </a:solidFill>
                  <a:latin typeface="Cambria"/>
                  <a:ea typeface="Cambria"/>
                  <a:cs typeface="Cambria"/>
                  <a:sym typeface="Cambria"/>
                </a:rPr>
                <a:t>Install</a:t>
              </a:r>
              <a:endParaRPr b="1" sz="2000">
                <a:solidFill>
                  <a:srgbClr val="7F7F7F"/>
                </a:solidFill>
                <a:latin typeface="Cambria"/>
                <a:ea typeface="Cambria"/>
                <a:cs typeface="Cambria"/>
                <a:sym typeface="Cambria"/>
              </a:endParaRPr>
            </a:p>
          </p:txBody>
        </p:sp>
        <p:sp>
          <p:nvSpPr>
            <p:cNvPr id="454" name="Google Shape;454;p21"/>
            <p:cNvSpPr/>
            <p:nvPr/>
          </p:nvSpPr>
          <p:spPr>
            <a:xfrm>
              <a:off x="384265" y="3290209"/>
              <a:ext cx="2346338" cy="437734"/>
            </a:xfrm>
            <a:prstGeom prst="rect">
              <a:avLst/>
            </a:prstGeom>
            <a:noFill/>
            <a:ln>
              <a:noFill/>
            </a:ln>
          </p:spPr>
          <p:txBody>
            <a:bodyPr anchorCtr="0" anchor="t" bIns="45700" lIns="91425" spcFirstLastPara="1" rIns="91425" wrap="square" tIns="45700">
              <a:noAutofit/>
            </a:bodyPr>
            <a:lstStyle/>
            <a:p>
              <a:pPr indent="0" lvl="0" marL="0" marR="0" rtl="0" algn="l">
                <a:lnSpc>
                  <a:spcPct val="114000"/>
                </a:lnSpc>
                <a:spcBef>
                  <a:spcPts val="0"/>
                </a:spcBef>
                <a:spcAft>
                  <a:spcPts val="0"/>
                </a:spcAft>
                <a:buNone/>
              </a:pPr>
              <a:r>
                <a:rPr lang="tr-TR" sz="1400">
                  <a:solidFill>
                    <a:srgbClr val="7F7F7F"/>
                  </a:solidFill>
                  <a:latin typeface="Cambria"/>
                  <a:ea typeface="Cambria"/>
                  <a:cs typeface="Cambria"/>
                  <a:sym typeface="Cambria"/>
                </a:rPr>
                <a:t>You have to be signed in to your  Google account.</a:t>
              </a:r>
              <a:endParaRPr sz="1400">
                <a:solidFill>
                  <a:srgbClr val="7F7F7F"/>
                </a:solidFill>
                <a:latin typeface="Cambria"/>
                <a:ea typeface="Cambria"/>
                <a:cs typeface="Cambria"/>
                <a:sym typeface="Cambria"/>
              </a:endParaRPr>
            </a:p>
          </p:txBody>
        </p:sp>
      </p:grpSp>
      <p:grpSp>
        <p:nvGrpSpPr>
          <p:cNvPr id="455" name="Google Shape;455;p21"/>
          <p:cNvGrpSpPr/>
          <p:nvPr/>
        </p:nvGrpSpPr>
        <p:grpSpPr>
          <a:xfrm>
            <a:off x="5860476" y="4971783"/>
            <a:ext cx="3127636" cy="1484915"/>
            <a:chOff x="384265" y="2982432"/>
            <a:chExt cx="2346338" cy="1113976"/>
          </a:xfrm>
        </p:grpSpPr>
        <p:sp>
          <p:nvSpPr>
            <p:cNvPr id="456" name="Google Shape;456;p21"/>
            <p:cNvSpPr txBox="1"/>
            <p:nvPr/>
          </p:nvSpPr>
          <p:spPr>
            <a:xfrm>
              <a:off x="398742" y="2982432"/>
              <a:ext cx="1218440" cy="30016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rgbClr val="7F7F7F"/>
                  </a:solidFill>
                  <a:latin typeface="Cambria"/>
                  <a:ea typeface="Cambria"/>
                  <a:cs typeface="Cambria"/>
                  <a:sym typeface="Cambria"/>
                </a:rPr>
                <a:t>Instructions</a:t>
              </a:r>
              <a:endParaRPr b="1" sz="2000">
                <a:solidFill>
                  <a:srgbClr val="7F7F7F"/>
                </a:solidFill>
                <a:latin typeface="Cambria"/>
                <a:ea typeface="Cambria"/>
                <a:cs typeface="Cambria"/>
                <a:sym typeface="Cambria"/>
              </a:endParaRPr>
            </a:p>
          </p:txBody>
        </p:sp>
        <p:sp>
          <p:nvSpPr>
            <p:cNvPr id="457" name="Google Shape;457;p21"/>
            <p:cNvSpPr/>
            <p:nvPr/>
          </p:nvSpPr>
          <p:spPr>
            <a:xfrm>
              <a:off x="384265" y="3290209"/>
              <a:ext cx="2346338" cy="806199"/>
            </a:xfrm>
            <a:prstGeom prst="rect">
              <a:avLst/>
            </a:prstGeom>
            <a:noFill/>
            <a:ln>
              <a:noFill/>
            </a:ln>
          </p:spPr>
          <p:txBody>
            <a:bodyPr anchorCtr="0" anchor="t" bIns="45700" lIns="91425" spcFirstLastPara="1" rIns="91425" wrap="square" tIns="45700">
              <a:noAutofit/>
            </a:bodyPr>
            <a:lstStyle/>
            <a:p>
              <a:pPr indent="0" lvl="0" marL="0" marR="0" rtl="0" algn="l">
                <a:lnSpc>
                  <a:spcPct val="114000"/>
                </a:lnSpc>
                <a:spcBef>
                  <a:spcPts val="0"/>
                </a:spcBef>
                <a:spcAft>
                  <a:spcPts val="0"/>
                </a:spcAft>
                <a:buNone/>
              </a:pPr>
              <a:r>
                <a:rPr lang="tr-TR" sz="1400">
                  <a:solidFill>
                    <a:srgbClr val="7F7F7F"/>
                  </a:solidFill>
                  <a:latin typeface="Cambria"/>
                  <a:ea typeface="Cambria"/>
                  <a:cs typeface="Cambria"/>
                  <a:sym typeface="Cambria"/>
                </a:rPr>
                <a:t>Far far away, behind the word mountains, far from the countries Vokalia and Consonantia, there live the blind texts.</a:t>
              </a:r>
              <a:endParaRPr sz="1400">
                <a:solidFill>
                  <a:srgbClr val="7F7F7F"/>
                </a:solidFill>
                <a:latin typeface="Cambria"/>
                <a:ea typeface="Cambria"/>
                <a:cs typeface="Cambria"/>
                <a:sym typeface="Cambria"/>
              </a:endParaRPr>
            </a:p>
          </p:txBody>
        </p:sp>
      </p:grpSp>
      <p:sp>
        <p:nvSpPr>
          <p:cNvPr id="458" name="Google Shape;458;p21"/>
          <p:cNvSpPr txBox="1"/>
          <p:nvPr/>
        </p:nvSpPr>
        <p:spPr>
          <a:xfrm>
            <a:off x="2336800" y="163124"/>
            <a:ext cx="7518400" cy="471365"/>
          </a:xfrm>
          <a:prstGeom prst="rect">
            <a:avLst/>
          </a:prstGeom>
          <a:noFill/>
          <a:ln>
            <a:noFill/>
          </a:ln>
        </p:spPr>
        <p:txBody>
          <a:bodyPr anchorCtr="0" anchor="t" bIns="45700" lIns="91425" spcFirstLastPara="1" rIns="91425" wrap="square" tIns="45700">
            <a:noAutofit/>
          </a:bodyPr>
          <a:lstStyle/>
          <a:p>
            <a:pPr indent="0" lvl="0" marL="0" marR="0" rtl="0" algn="ctr">
              <a:lnSpc>
                <a:spcPct val="70000"/>
              </a:lnSpc>
              <a:spcBef>
                <a:spcPts val="0"/>
              </a:spcBef>
              <a:spcAft>
                <a:spcPts val="0"/>
              </a:spcAft>
              <a:buClr>
                <a:schemeClr val="accent1"/>
              </a:buClr>
              <a:buSzPts val="3300"/>
              <a:buFont typeface="Cambria"/>
              <a:buNone/>
            </a:pPr>
            <a:r>
              <a:rPr b="1" lang="tr-TR" sz="3300">
                <a:solidFill>
                  <a:schemeClr val="accent1"/>
                </a:solidFill>
                <a:latin typeface="Cambria"/>
                <a:ea typeface="Cambria"/>
                <a:cs typeface="Cambria"/>
                <a:sym typeface="Cambria"/>
              </a:rPr>
              <a:t>Difference</a:t>
            </a:r>
            <a:endParaRPr b="1" sz="3300">
              <a:solidFill>
                <a:schemeClr val="accent1"/>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08"/>
                                        </p:tgtEl>
                                        <p:attrNameLst>
                                          <p:attrName>style.visibility</p:attrName>
                                        </p:attrNameLst>
                                      </p:cBhvr>
                                      <p:to>
                                        <p:strVal val="visible"/>
                                      </p:to>
                                    </p:set>
                                    <p:animEffect filter="fade" transition="in">
                                      <p:cBhvr>
                                        <p:cTn dur="1000"/>
                                        <p:tgtEl>
                                          <p:spTgt spid="40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35"/>
                                        </p:tgtEl>
                                        <p:attrNameLst>
                                          <p:attrName>style.visibility</p:attrName>
                                        </p:attrNameLst>
                                      </p:cBhvr>
                                      <p:to>
                                        <p:strVal val="visible"/>
                                      </p:to>
                                    </p:set>
                                    <p:animEffect filter="fade" transition="in">
                                      <p:cBhvr>
                                        <p:cTn dur="1000"/>
                                        <p:tgtEl>
                                          <p:spTgt spid="435"/>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420"/>
                                        </p:tgtEl>
                                        <p:attrNameLst>
                                          <p:attrName>style.visibility</p:attrName>
                                        </p:attrNameLst>
                                      </p:cBhvr>
                                      <p:to>
                                        <p:strVal val="visible"/>
                                      </p:to>
                                    </p:set>
                                    <p:animEffect filter="fade" transition="in">
                                      <p:cBhvr>
                                        <p:cTn dur="1000"/>
                                        <p:tgtEl>
                                          <p:spTgt spid="420"/>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402"/>
                                        </p:tgtEl>
                                        <p:attrNameLst>
                                          <p:attrName>style.visibility</p:attrName>
                                        </p:attrNameLst>
                                      </p:cBhvr>
                                      <p:to>
                                        <p:strVal val="visible"/>
                                      </p:to>
                                    </p:set>
                                    <p:animEffect filter="fade" transition="in">
                                      <p:cBhvr>
                                        <p:cTn dur="1000"/>
                                        <p:tgtEl>
                                          <p:spTgt spid="402"/>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446"/>
                                        </p:tgtEl>
                                        <p:attrNameLst>
                                          <p:attrName>style.visibility</p:attrName>
                                        </p:attrNameLst>
                                      </p:cBhvr>
                                      <p:to>
                                        <p:strVal val="visible"/>
                                      </p:to>
                                    </p:set>
                                    <p:animEffect filter="fade" transition="in">
                                      <p:cBhvr>
                                        <p:cTn dur="500"/>
                                        <p:tgtEl>
                                          <p:spTgt spid="446"/>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449"/>
                                        </p:tgtEl>
                                        <p:attrNameLst>
                                          <p:attrName>style.visibility</p:attrName>
                                        </p:attrNameLst>
                                      </p:cBhvr>
                                      <p:to>
                                        <p:strVal val="visible"/>
                                      </p:to>
                                    </p:set>
                                    <p:animEffect filter="fade" transition="in">
                                      <p:cBhvr>
                                        <p:cTn dur="500"/>
                                        <p:tgtEl>
                                          <p:spTgt spid="449"/>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452"/>
                                        </p:tgtEl>
                                        <p:attrNameLst>
                                          <p:attrName>style.visibility</p:attrName>
                                        </p:attrNameLst>
                                      </p:cBhvr>
                                      <p:to>
                                        <p:strVal val="visible"/>
                                      </p:to>
                                    </p:set>
                                    <p:animEffect filter="fade" transition="in">
                                      <p:cBhvr>
                                        <p:cTn dur="500"/>
                                        <p:tgtEl>
                                          <p:spTgt spid="452"/>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455"/>
                                        </p:tgtEl>
                                        <p:attrNameLst>
                                          <p:attrName>style.visibility</p:attrName>
                                        </p:attrNameLst>
                                      </p:cBhvr>
                                      <p:to>
                                        <p:strVal val="visible"/>
                                      </p:to>
                                    </p:set>
                                    <p:animEffect filter="fade" transition="in">
                                      <p:cBhvr>
                                        <p:cTn dur="500"/>
                                        <p:tgtEl>
                                          <p:spTgt spid="455"/>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458"/>
                                        </p:tgtEl>
                                        <p:attrNameLst>
                                          <p:attrName>style.visibility</p:attrName>
                                        </p:attrNameLst>
                                      </p:cBhvr>
                                      <p:to>
                                        <p:strVal val="visible"/>
                                      </p:to>
                                    </p:set>
                                    <p:animEffect filter="fade" transition="in">
                                      <p:cBhvr>
                                        <p:cTn dur="500"/>
                                        <p:tgtEl>
                                          <p:spTgt spid="45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2" name="Shape 462"/>
        <p:cNvGrpSpPr/>
        <p:nvPr/>
      </p:nvGrpSpPr>
      <p:grpSpPr>
        <a:xfrm>
          <a:off x="0" y="0"/>
          <a:ext cx="0" cy="0"/>
          <a:chOff x="0" y="0"/>
          <a:chExt cx="0" cy="0"/>
        </a:xfrm>
      </p:grpSpPr>
      <p:sp>
        <p:nvSpPr>
          <p:cNvPr id="463" name="Google Shape;463;p22"/>
          <p:cNvSpPr txBox="1"/>
          <p:nvPr/>
        </p:nvSpPr>
        <p:spPr>
          <a:xfrm>
            <a:off x="4476939" y="844884"/>
            <a:ext cx="3173955" cy="2646878"/>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92B5C2"/>
              </a:buClr>
              <a:buSzPts val="16600"/>
              <a:buFont typeface="Arial"/>
              <a:buNone/>
            </a:pPr>
            <a:r>
              <a:rPr b="1" lang="tr-TR" sz="16600">
                <a:solidFill>
                  <a:srgbClr val="92B5C2"/>
                </a:solidFill>
                <a:latin typeface="Cambria"/>
                <a:ea typeface="Cambria"/>
                <a:cs typeface="Cambria"/>
                <a:sym typeface="Cambria"/>
              </a:rPr>
              <a:t>02</a:t>
            </a:r>
            <a:endParaRPr b="1" sz="16600">
              <a:solidFill>
                <a:srgbClr val="92B5C2"/>
              </a:solidFill>
              <a:latin typeface="Cambria"/>
              <a:ea typeface="Cambria"/>
              <a:cs typeface="Cambria"/>
              <a:sym typeface="Cambria"/>
            </a:endParaRPr>
          </a:p>
        </p:txBody>
      </p:sp>
      <p:grpSp>
        <p:nvGrpSpPr>
          <p:cNvPr id="464" name="Google Shape;464;p22"/>
          <p:cNvGrpSpPr/>
          <p:nvPr/>
        </p:nvGrpSpPr>
        <p:grpSpPr>
          <a:xfrm>
            <a:off x="3531854" y="3570413"/>
            <a:ext cx="5064125" cy="1448747"/>
            <a:chOff x="3464698" y="4260457"/>
            <a:chExt cx="5064447" cy="1449269"/>
          </a:xfrm>
        </p:grpSpPr>
        <p:sp>
          <p:nvSpPr>
            <p:cNvPr id="465" name="Google Shape;465;p22"/>
            <p:cNvSpPr txBox="1"/>
            <p:nvPr/>
          </p:nvSpPr>
          <p:spPr>
            <a:xfrm>
              <a:off x="3562608" y="4260457"/>
              <a:ext cx="4878606" cy="76972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78AF74"/>
                </a:buClr>
                <a:buSzPts val="4400"/>
                <a:buFont typeface="Arial"/>
                <a:buNone/>
              </a:pPr>
              <a:r>
                <a:rPr b="1" lang="tr-TR" sz="4400">
                  <a:solidFill>
                    <a:srgbClr val="78AF74"/>
                  </a:solidFill>
                  <a:latin typeface="Cambria"/>
                  <a:ea typeface="Cambria"/>
                  <a:cs typeface="Cambria"/>
                  <a:sym typeface="Cambria"/>
                </a:rPr>
                <a:t>DISMISS</a:t>
              </a:r>
              <a:endParaRPr b="1" sz="4400">
                <a:solidFill>
                  <a:srgbClr val="78AF74"/>
                </a:solidFill>
                <a:latin typeface="Cambria"/>
                <a:ea typeface="Cambria"/>
                <a:cs typeface="Cambria"/>
                <a:sym typeface="Cambria"/>
              </a:endParaRPr>
            </a:p>
          </p:txBody>
        </p:sp>
        <p:sp>
          <p:nvSpPr>
            <p:cNvPr id="466" name="Google Shape;466;p22"/>
            <p:cNvSpPr/>
            <p:nvPr/>
          </p:nvSpPr>
          <p:spPr>
            <a:xfrm>
              <a:off x="3464698" y="5278680"/>
              <a:ext cx="5064447" cy="431046"/>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78AF74"/>
                </a:buClr>
                <a:buSzPts val="1400"/>
                <a:buFont typeface="Arial"/>
                <a:buNone/>
              </a:pPr>
              <a:r>
                <a:rPr lang="tr-TR" sz="1400">
                  <a:solidFill>
                    <a:srgbClr val="78AF74"/>
                  </a:solidFill>
                  <a:latin typeface="Cambria"/>
                  <a:ea typeface="Cambria"/>
                  <a:cs typeface="Cambria"/>
                  <a:sym typeface="Cambria"/>
                </a:rPr>
                <a:t>Please read the instructions and work at the end of the manual template. according to your need to draw the text box size</a:t>
              </a:r>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3"/>
                                        </p:tgtEl>
                                        <p:attrNameLst>
                                          <p:attrName>style.visibility</p:attrName>
                                        </p:attrNameLst>
                                      </p:cBhvr>
                                      <p:to>
                                        <p:strVal val="visible"/>
                                      </p:to>
                                    </p:set>
                                    <p:animEffect filter="fade" transition="in">
                                      <p:cBhvr>
                                        <p:cTn dur="1000"/>
                                        <p:tgtEl>
                                          <p:spTgt spid="463"/>
                                        </p:tgtEl>
                                      </p:cBhvr>
                                    </p:animEffect>
                                  </p:childTnLst>
                                </p:cTn>
                              </p:par>
                              <p:par>
                                <p:cTn fill="hold" nodeType="withEffect" presetClass="entr" presetID="10" presetSubtype="0">
                                  <p:stCondLst>
                                    <p:cond delay="0"/>
                                  </p:stCondLst>
                                  <p:childTnLst>
                                    <p:set>
                                      <p:cBhvr>
                                        <p:cTn dur="1" fill="hold">
                                          <p:stCondLst>
                                            <p:cond delay="0"/>
                                          </p:stCondLst>
                                        </p:cTn>
                                        <p:tgtEl>
                                          <p:spTgt spid="464"/>
                                        </p:tgtEl>
                                        <p:attrNameLst>
                                          <p:attrName>style.visibility</p:attrName>
                                        </p:attrNameLst>
                                      </p:cBhvr>
                                      <p:to>
                                        <p:strVal val="visible"/>
                                      </p:to>
                                    </p:set>
                                    <p:animEffect filter="fade" transition="in">
                                      <p:cBhvr>
                                        <p:cTn dur="1000"/>
                                        <p:tgtEl>
                                          <p:spTgt spid="46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Feather Presentation Template，Googleslides.org">
  <a:themeElements>
    <a:clrScheme name="新主题色">
      <a:dk1>
        <a:srgbClr val="000000"/>
      </a:dk1>
      <a:lt1>
        <a:srgbClr val="FFFFFF"/>
      </a:lt1>
      <a:dk2>
        <a:srgbClr val="778495"/>
      </a:dk2>
      <a:lt2>
        <a:srgbClr val="F0F0F0"/>
      </a:lt2>
      <a:accent1>
        <a:srgbClr val="84CBC5"/>
      </a:accent1>
      <a:accent2>
        <a:srgbClr val="1B6AA3"/>
      </a:accent2>
      <a:accent3>
        <a:srgbClr val="F47264"/>
      </a:accent3>
      <a:accent4>
        <a:srgbClr val="F8D35C"/>
      </a:accent4>
      <a:accent5>
        <a:srgbClr val="6DAA2D"/>
      </a:accent5>
      <a:accent6>
        <a:srgbClr val="B091E7"/>
      </a:accent6>
      <a:hlink>
        <a:srgbClr val="84CBC5"/>
      </a:hlink>
      <a:folHlink>
        <a:srgbClr val="BFBFB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