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d02954d8a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d02954d8a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1641252" y="699243"/>
            <a:ext cx="1541421" cy="1541421"/>
            <a:chOff x="4749330" y="727118"/>
            <a:chExt cx="857250" cy="857250"/>
          </a:xfrm>
        </p:grpSpPr>
        <p:grpSp>
          <p:nvGrpSpPr>
            <p:cNvPr id="14" name="Google Shape;14;p3"/>
            <p:cNvGrpSpPr/>
            <p:nvPr/>
          </p:nvGrpSpPr>
          <p:grpSpPr>
            <a:xfrm>
              <a:off x="4749330" y="727118"/>
              <a:ext cx="857250" cy="857250"/>
              <a:chOff x="7266336" y="1954339"/>
              <a:chExt cx="857250" cy="857250"/>
            </a:xfrm>
          </p:grpSpPr>
          <p:grpSp>
            <p:nvGrpSpPr>
              <p:cNvPr id="15" name="Google Shape;15;p3"/>
              <p:cNvGrpSpPr/>
              <p:nvPr/>
            </p:nvGrpSpPr>
            <p:grpSpPr>
              <a:xfrm>
                <a:off x="7266336" y="1954339"/>
                <a:ext cx="857250" cy="857250"/>
                <a:chOff x="7266336" y="1954339"/>
                <a:chExt cx="857250" cy="857250"/>
              </a:xfrm>
            </p:grpSpPr>
            <p:sp>
              <p:nvSpPr>
                <p:cNvPr id="16" name="Google Shape;16;p3"/>
                <p:cNvSpPr/>
                <p:nvPr/>
              </p:nvSpPr>
              <p:spPr>
                <a:xfrm>
                  <a:off x="7280623" y="1968627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7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7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" name="Google Shape;17;p3"/>
                <p:cNvSpPr/>
                <p:nvPr/>
              </p:nvSpPr>
              <p:spPr>
                <a:xfrm>
                  <a:off x="7266336" y="1954339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740"/>
                        <a:pt x="207740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5036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8" name="Google Shape;18;p3"/>
              <p:cNvSpPr/>
              <p:nvPr/>
            </p:nvSpPr>
            <p:spPr>
              <a:xfrm>
                <a:off x="7364158" y="2046922"/>
                <a:ext cx="729043" cy="736092"/>
              </a:xfrm>
              <a:custGeom>
                <a:rect b="b" l="l" r="r" t="t"/>
                <a:pathLst>
                  <a:path extrusionOk="0" h="736092" w="729043">
                    <a:moveTo>
                      <a:pt x="729043" y="335947"/>
                    </a:moveTo>
                    <a:cubicBezTo>
                      <a:pt x="729043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0" y="628174"/>
                      <a:pt x="217551" y="628174"/>
                    </a:cubicBezTo>
                    <a:cubicBezTo>
                      <a:pt x="438531" y="628174"/>
                      <a:pt x="617696" y="449009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272" y="71342"/>
                      <a:pt x="729043" y="195167"/>
                      <a:pt x="729043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" name="Google Shape;19;p3"/>
            <p:cNvGrpSpPr/>
            <p:nvPr/>
          </p:nvGrpSpPr>
          <p:grpSpPr>
            <a:xfrm>
              <a:off x="4899026" y="876211"/>
              <a:ext cx="557666" cy="129322"/>
              <a:chOff x="7416032" y="2103432"/>
              <a:chExt cx="557666" cy="129322"/>
            </a:xfrm>
          </p:grpSpPr>
          <p:sp>
            <p:nvSpPr>
              <p:cNvPr id="20" name="Google Shape;20;p3"/>
              <p:cNvSpPr/>
              <p:nvPr/>
            </p:nvSpPr>
            <p:spPr>
              <a:xfrm>
                <a:off x="7763263" y="2103442"/>
                <a:ext cx="210435" cy="129312"/>
              </a:xfrm>
              <a:custGeom>
                <a:rect b="b" l="l" r="r" t="t"/>
                <a:pathLst>
                  <a:path extrusionOk="0" h="129312" w="210435">
                    <a:moveTo>
                      <a:pt x="182015" y="129313"/>
                    </a:moveTo>
                    <a:cubicBezTo>
                      <a:pt x="169632" y="129313"/>
                      <a:pt x="158298" y="121217"/>
                      <a:pt x="154583" y="108834"/>
                    </a:cubicBezTo>
                    <a:cubicBezTo>
                      <a:pt x="154107" y="107310"/>
                      <a:pt x="142105" y="69210"/>
                      <a:pt x="104958" y="59399"/>
                    </a:cubicBezTo>
                    <a:cubicBezTo>
                      <a:pt x="74668" y="51398"/>
                      <a:pt x="49998" y="67686"/>
                      <a:pt x="45331" y="71020"/>
                    </a:cubicBezTo>
                    <a:cubicBezTo>
                      <a:pt x="32568" y="80259"/>
                      <a:pt x="14660" y="77402"/>
                      <a:pt x="5421" y="64638"/>
                    </a:cubicBezTo>
                    <a:cubicBezTo>
                      <a:pt x="-3818" y="51875"/>
                      <a:pt x="-960" y="33968"/>
                      <a:pt x="11803" y="24728"/>
                    </a:cubicBezTo>
                    <a:cubicBezTo>
                      <a:pt x="23424" y="16346"/>
                      <a:pt x="65715" y="-10133"/>
                      <a:pt x="119531" y="4154"/>
                    </a:cubicBezTo>
                    <a:cubicBezTo>
                      <a:pt x="186682" y="21966"/>
                      <a:pt x="207161" y="85498"/>
                      <a:pt x="209256" y="92642"/>
                    </a:cubicBezTo>
                    <a:cubicBezTo>
                      <a:pt x="213733" y="107786"/>
                      <a:pt x="205065" y="123693"/>
                      <a:pt x="189921" y="128170"/>
                    </a:cubicBezTo>
                    <a:cubicBezTo>
                      <a:pt x="187444" y="128932"/>
                      <a:pt x="184682" y="129313"/>
                      <a:pt x="182015" y="12931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21;p3"/>
              <p:cNvSpPr/>
              <p:nvPr/>
            </p:nvSpPr>
            <p:spPr>
              <a:xfrm>
                <a:off x="7416032" y="2103432"/>
                <a:ext cx="210435" cy="129227"/>
              </a:xfrm>
              <a:custGeom>
                <a:rect b="b" l="l" r="r" t="t"/>
                <a:pathLst>
                  <a:path extrusionOk="0" h="129227" w="210435">
                    <a:moveTo>
                      <a:pt x="28611" y="129227"/>
                    </a:moveTo>
                    <a:cubicBezTo>
                      <a:pt x="25944" y="129227"/>
                      <a:pt x="23182" y="128846"/>
                      <a:pt x="20420" y="127989"/>
                    </a:cubicBezTo>
                    <a:cubicBezTo>
                      <a:pt x="5370" y="123512"/>
                      <a:pt x="-3297" y="107701"/>
                      <a:pt x="1179" y="92651"/>
                    </a:cubicBezTo>
                    <a:cubicBezTo>
                      <a:pt x="3275" y="85507"/>
                      <a:pt x="23849" y="21880"/>
                      <a:pt x="90905" y="4164"/>
                    </a:cubicBezTo>
                    <a:cubicBezTo>
                      <a:pt x="144721" y="-10124"/>
                      <a:pt x="186917" y="16261"/>
                      <a:pt x="198633" y="24738"/>
                    </a:cubicBezTo>
                    <a:cubicBezTo>
                      <a:pt x="211396" y="33977"/>
                      <a:pt x="214254" y="51884"/>
                      <a:pt x="205014" y="64648"/>
                    </a:cubicBezTo>
                    <a:cubicBezTo>
                      <a:pt x="195775" y="77411"/>
                      <a:pt x="177868" y="80269"/>
                      <a:pt x="165105" y="71029"/>
                    </a:cubicBezTo>
                    <a:cubicBezTo>
                      <a:pt x="160437" y="67696"/>
                      <a:pt x="135768" y="51313"/>
                      <a:pt x="105478" y="59409"/>
                    </a:cubicBezTo>
                    <a:cubicBezTo>
                      <a:pt x="68331" y="69315"/>
                      <a:pt x="56329" y="107320"/>
                      <a:pt x="55853" y="108939"/>
                    </a:cubicBezTo>
                    <a:cubicBezTo>
                      <a:pt x="52329" y="121226"/>
                      <a:pt x="40899" y="129227"/>
                      <a:pt x="28611" y="129227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22;p3"/>
            <p:cNvGrpSpPr/>
            <p:nvPr/>
          </p:nvGrpSpPr>
          <p:grpSpPr>
            <a:xfrm>
              <a:off x="4887442" y="1046120"/>
              <a:ext cx="581025" cy="414423"/>
              <a:chOff x="7404448" y="2273341"/>
              <a:chExt cx="581025" cy="414423"/>
            </a:xfrm>
          </p:grpSpPr>
          <p:sp>
            <p:nvSpPr>
              <p:cNvPr id="23" name="Google Shape;23;p3"/>
              <p:cNvSpPr/>
              <p:nvPr/>
            </p:nvSpPr>
            <p:spPr>
              <a:xfrm>
                <a:off x="7404448" y="2282962"/>
                <a:ext cx="581025" cy="404802"/>
              </a:xfrm>
              <a:custGeom>
                <a:rect b="b" l="l" r="r" t="t"/>
                <a:pathLst>
                  <a:path extrusionOk="0" h="404802" w="581025">
                    <a:moveTo>
                      <a:pt x="581025" y="104479"/>
                    </a:moveTo>
                    <a:lnTo>
                      <a:pt x="581025" y="105241"/>
                    </a:lnTo>
                    <a:cubicBezTo>
                      <a:pt x="581025" y="126291"/>
                      <a:pt x="578930" y="146865"/>
                      <a:pt x="574929" y="166677"/>
                    </a:cubicBezTo>
                    <a:cubicBezTo>
                      <a:pt x="547402" y="302694"/>
                      <a:pt x="430625" y="404802"/>
                      <a:pt x="290513" y="404802"/>
                    </a:cubicBezTo>
                    <a:cubicBezTo>
                      <a:pt x="150400" y="404802"/>
                      <a:pt x="33623" y="302694"/>
                      <a:pt x="6096" y="166677"/>
                    </a:cubicBezTo>
                    <a:cubicBezTo>
                      <a:pt x="2096" y="146865"/>
                      <a:pt x="0" y="126291"/>
                      <a:pt x="0" y="105241"/>
                    </a:cubicBezTo>
                    <a:lnTo>
                      <a:pt x="0" y="104479"/>
                    </a:lnTo>
                    <a:cubicBezTo>
                      <a:pt x="191" y="25707"/>
                      <a:pt x="96298" y="9134"/>
                      <a:pt x="152400" y="4752"/>
                    </a:cubicBezTo>
                    <a:cubicBezTo>
                      <a:pt x="236601" y="-1820"/>
                      <a:pt x="325374" y="-1344"/>
                      <a:pt x="409575" y="4752"/>
                    </a:cubicBezTo>
                    <a:cubicBezTo>
                      <a:pt x="467201" y="8943"/>
                      <a:pt x="580835" y="20564"/>
                      <a:pt x="581025" y="104479"/>
                    </a:cubicBezTo>
                    <a:close/>
                  </a:path>
                </a:pathLst>
              </a:custGeom>
              <a:solidFill>
                <a:srgbClr val="530E0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24;p3"/>
              <p:cNvSpPr/>
              <p:nvPr/>
            </p:nvSpPr>
            <p:spPr>
              <a:xfrm>
                <a:off x="7496269" y="2506789"/>
                <a:ext cx="397383" cy="180975"/>
              </a:xfrm>
              <a:custGeom>
                <a:rect b="b" l="l" r="r" t="t"/>
                <a:pathLst>
                  <a:path extrusionOk="0" h="180975" w="397383">
                    <a:moveTo>
                      <a:pt x="397383" y="100013"/>
                    </a:moveTo>
                    <a:cubicBezTo>
                      <a:pt x="345376" y="150209"/>
                      <a:pt x="275463" y="180975"/>
                      <a:pt x="198691" y="180975"/>
                    </a:cubicBezTo>
                    <a:cubicBezTo>
                      <a:pt x="121825" y="180975"/>
                      <a:pt x="52006" y="150209"/>
                      <a:pt x="0" y="99917"/>
                    </a:cubicBezTo>
                    <a:cubicBezTo>
                      <a:pt x="45053" y="39243"/>
                      <a:pt x="117348" y="0"/>
                      <a:pt x="198691" y="0"/>
                    </a:cubicBezTo>
                    <a:cubicBezTo>
                      <a:pt x="280130" y="0"/>
                      <a:pt x="352330" y="39243"/>
                      <a:pt x="397383" y="100013"/>
                    </a:cubicBezTo>
                    <a:close/>
                  </a:path>
                </a:pathLst>
              </a:custGeom>
              <a:solidFill>
                <a:srgbClr val="C3323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25;p3"/>
              <p:cNvSpPr/>
              <p:nvPr/>
            </p:nvSpPr>
            <p:spPr>
              <a:xfrm>
                <a:off x="7404544" y="2273341"/>
                <a:ext cx="580929" cy="166074"/>
              </a:xfrm>
              <a:custGeom>
                <a:rect b="b" l="l" r="r" t="t"/>
                <a:pathLst>
                  <a:path extrusionOk="0" h="166074" w="580929">
                    <a:moveTo>
                      <a:pt x="580930" y="104574"/>
                    </a:moveTo>
                    <a:lnTo>
                      <a:pt x="580930" y="104574"/>
                    </a:lnTo>
                    <a:cubicBezTo>
                      <a:pt x="580930" y="131340"/>
                      <a:pt x="563975" y="154200"/>
                      <a:pt x="540258" y="162963"/>
                    </a:cubicBezTo>
                    <a:cubicBezTo>
                      <a:pt x="530162" y="166677"/>
                      <a:pt x="519017" y="166868"/>
                      <a:pt x="508540" y="164582"/>
                    </a:cubicBezTo>
                    <a:lnTo>
                      <a:pt x="508540" y="164582"/>
                    </a:lnTo>
                    <a:cubicBezTo>
                      <a:pt x="367855" y="134578"/>
                      <a:pt x="222504" y="134007"/>
                      <a:pt x="81629" y="162772"/>
                    </a:cubicBezTo>
                    <a:lnTo>
                      <a:pt x="72104" y="164677"/>
                    </a:lnTo>
                    <a:cubicBezTo>
                      <a:pt x="61722" y="166773"/>
                      <a:pt x="50768" y="166582"/>
                      <a:pt x="40862" y="162963"/>
                    </a:cubicBezTo>
                    <a:cubicBezTo>
                      <a:pt x="17050" y="154295"/>
                      <a:pt x="0" y="131340"/>
                      <a:pt x="0" y="104479"/>
                    </a:cubicBezTo>
                    <a:lnTo>
                      <a:pt x="0" y="104479"/>
                    </a:lnTo>
                    <a:cubicBezTo>
                      <a:pt x="190" y="25707"/>
                      <a:pt x="96298" y="9134"/>
                      <a:pt x="152400" y="4752"/>
                    </a:cubicBezTo>
                    <a:cubicBezTo>
                      <a:pt x="236601" y="-1820"/>
                      <a:pt x="325374" y="-1344"/>
                      <a:pt x="409575" y="4752"/>
                    </a:cubicBezTo>
                    <a:cubicBezTo>
                      <a:pt x="467106" y="9039"/>
                      <a:pt x="580739" y="20659"/>
                      <a:pt x="580930" y="104574"/>
                    </a:cubicBezTo>
                    <a:close/>
                  </a:path>
                </a:pathLst>
              </a:custGeom>
              <a:solidFill>
                <a:srgbClr val="FEFEF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6" name="Google Shape;26;p3"/>
          <p:cNvGrpSpPr/>
          <p:nvPr/>
        </p:nvGrpSpPr>
        <p:grpSpPr>
          <a:xfrm>
            <a:off x="8972187" y="4703353"/>
            <a:ext cx="1541421" cy="1541421"/>
            <a:chOff x="2631256" y="773029"/>
            <a:chExt cx="857250" cy="857250"/>
          </a:xfrm>
        </p:grpSpPr>
        <p:grpSp>
          <p:nvGrpSpPr>
            <p:cNvPr id="27" name="Google Shape;27;p3"/>
            <p:cNvGrpSpPr/>
            <p:nvPr/>
          </p:nvGrpSpPr>
          <p:grpSpPr>
            <a:xfrm>
              <a:off x="2631256" y="773029"/>
              <a:ext cx="857250" cy="857250"/>
              <a:chOff x="5148262" y="2000250"/>
              <a:chExt cx="857250" cy="857250"/>
            </a:xfrm>
          </p:grpSpPr>
          <p:grpSp>
            <p:nvGrpSpPr>
              <p:cNvPr id="28" name="Google Shape;28;p3"/>
              <p:cNvGrpSpPr/>
              <p:nvPr/>
            </p:nvGrpSpPr>
            <p:grpSpPr>
              <a:xfrm>
                <a:off x="5148262" y="2000250"/>
                <a:ext cx="857250" cy="857250"/>
                <a:chOff x="5148262" y="2000250"/>
                <a:chExt cx="857250" cy="857250"/>
              </a:xfrm>
            </p:grpSpPr>
            <p:sp>
              <p:nvSpPr>
                <p:cNvPr id="29" name="Google Shape;29;p3"/>
                <p:cNvSpPr/>
                <p:nvPr/>
              </p:nvSpPr>
              <p:spPr>
                <a:xfrm>
                  <a:off x="5162549" y="2014537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8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8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" name="Google Shape;30;p3"/>
                <p:cNvSpPr/>
                <p:nvPr/>
              </p:nvSpPr>
              <p:spPr>
                <a:xfrm>
                  <a:off x="5148262" y="2000250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645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1" name="Google Shape;31;p3"/>
              <p:cNvSpPr/>
              <p:nvPr/>
            </p:nvSpPr>
            <p:spPr>
              <a:xfrm>
                <a:off x="5245988" y="2092833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4" y="335947"/>
                    </a:moveTo>
                    <a:cubicBezTo>
                      <a:pt x="729044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0" y="628174"/>
                      <a:pt x="217551" y="628174"/>
                    </a:cubicBezTo>
                    <a:cubicBezTo>
                      <a:pt x="438531" y="628174"/>
                      <a:pt x="617696" y="449009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4" y="195072"/>
                      <a:pt x="729044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" name="Google Shape;32;p3"/>
            <p:cNvGrpSpPr/>
            <p:nvPr/>
          </p:nvGrpSpPr>
          <p:grpSpPr>
            <a:xfrm>
              <a:off x="2788333" y="1082585"/>
              <a:ext cx="562033" cy="104781"/>
              <a:chOff x="5305339" y="2309806"/>
              <a:chExt cx="562033" cy="104781"/>
            </a:xfrm>
          </p:grpSpPr>
          <p:sp>
            <p:nvSpPr>
              <p:cNvPr id="33" name="Google Shape;33;p3"/>
              <p:cNvSpPr/>
              <p:nvPr/>
            </p:nvSpPr>
            <p:spPr>
              <a:xfrm>
                <a:off x="5305339" y="2309806"/>
                <a:ext cx="219133" cy="104781"/>
              </a:xfrm>
              <a:custGeom>
                <a:rect b="b" l="l" r="r" t="t"/>
                <a:pathLst>
                  <a:path extrusionOk="0" h="104781" w="219133">
                    <a:moveTo>
                      <a:pt x="190585" y="104781"/>
                    </a:moveTo>
                    <a:cubicBezTo>
                      <a:pt x="181060" y="104781"/>
                      <a:pt x="171726" y="100019"/>
                      <a:pt x="166297" y="91351"/>
                    </a:cubicBezTo>
                    <a:cubicBezTo>
                      <a:pt x="165439" y="90018"/>
                      <a:pt x="144008" y="57156"/>
                      <a:pt x="106099" y="57156"/>
                    </a:cubicBezTo>
                    <a:cubicBezTo>
                      <a:pt x="105813" y="57156"/>
                      <a:pt x="105527" y="57156"/>
                      <a:pt x="105146" y="57156"/>
                    </a:cubicBezTo>
                    <a:cubicBezTo>
                      <a:pt x="73809" y="57633"/>
                      <a:pt x="54473" y="79921"/>
                      <a:pt x="50949" y="84398"/>
                    </a:cubicBezTo>
                    <a:cubicBezTo>
                      <a:pt x="41138" y="96780"/>
                      <a:pt x="23136" y="98876"/>
                      <a:pt x="10849" y="89065"/>
                    </a:cubicBezTo>
                    <a:cubicBezTo>
                      <a:pt x="-1534" y="79254"/>
                      <a:pt x="-3629" y="61252"/>
                      <a:pt x="6181" y="48965"/>
                    </a:cubicBezTo>
                    <a:cubicBezTo>
                      <a:pt x="15135" y="37725"/>
                      <a:pt x="48663" y="864"/>
                      <a:pt x="104384" y="6"/>
                    </a:cubicBezTo>
                    <a:cubicBezTo>
                      <a:pt x="160867" y="-565"/>
                      <a:pt x="200301" y="38011"/>
                      <a:pt x="214779" y="61062"/>
                    </a:cubicBezTo>
                    <a:cubicBezTo>
                      <a:pt x="223161" y="74492"/>
                      <a:pt x="219065" y="92113"/>
                      <a:pt x="205730" y="100400"/>
                    </a:cubicBezTo>
                    <a:cubicBezTo>
                      <a:pt x="201063" y="103353"/>
                      <a:pt x="195824" y="104781"/>
                      <a:pt x="190585" y="10478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34;p3"/>
              <p:cNvSpPr/>
              <p:nvPr/>
            </p:nvSpPr>
            <p:spPr>
              <a:xfrm>
                <a:off x="5648239" y="2309806"/>
                <a:ext cx="219133" cy="104781"/>
              </a:xfrm>
              <a:custGeom>
                <a:rect b="b" l="l" r="r" t="t"/>
                <a:pathLst>
                  <a:path extrusionOk="0" h="104781" w="219133">
                    <a:moveTo>
                      <a:pt x="190585" y="104781"/>
                    </a:moveTo>
                    <a:cubicBezTo>
                      <a:pt x="181060" y="104781"/>
                      <a:pt x="171726" y="100019"/>
                      <a:pt x="166297" y="91351"/>
                    </a:cubicBezTo>
                    <a:cubicBezTo>
                      <a:pt x="165439" y="90018"/>
                      <a:pt x="144008" y="57156"/>
                      <a:pt x="106099" y="57156"/>
                    </a:cubicBezTo>
                    <a:cubicBezTo>
                      <a:pt x="105813" y="57156"/>
                      <a:pt x="105527" y="57156"/>
                      <a:pt x="105146" y="57156"/>
                    </a:cubicBezTo>
                    <a:cubicBezTo>
                      <a:pt x="73809" y="57633"/>
                      <a:pt x="54473" y="79921"/>
                      <a:pt x="50949" y="84398"/>
                    </a:cubicBezTo>
                    <a:cubicBezTo>
                      <a:pt x="41138" y="96780"/>
                      <a:pt x="23136" y="98876"/>
                      <a:pt x="10849" y="89065"/>
                    </a:cubicBezTo>
                    <a:cubicBezTo>
                      <a:pt x="-1534" y="79254"/>
                      <a:pt x="-3629" y="61252"/>
                      <a:pt x="6181" y="48965"/>
                    </a:cubicBezTo>
                    <a:cubicBezTo>
                      <a:pt x="15135" y="37725"/>
                      <a:pt x="48663" y="864"/>
                      <a:pt x="104384" y="6"/>
                    </a:cubicBezTo>
                    <a:cubicBezTo>
                      <a:pt x="160772" y="-565"/>
                      <a:pt x="200301" y="38011"/>
                      <a:pt x="214779" y="61062"/>
                    </a:cubicBezTo>
                    <a:cubicBezTo>
                      <a:pt x="223161" y="74492"/>
                      <a:pt x="219065" y="92113"/>
                      <a:pt x="205730" y="100400"/>
                    </a:cubicBezTo>
                    <a:cubicBezTo>
                      <a:pt x="201063" y="103353"/>
                      <a:pt x="195824" y="104781"/>
                      <a:pt x="190585" y="104781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5" name="Google Shape;35;p3"/>
            <p:cNvSpPr/>
            <p:nvPr/>
          </p:nvSpPr>
          <p:spPr>
            <a:xfrm>
              <a:off x="2764606" y="1239754"/>
              <a:ext cx="104775" cy="104775"/>
            </a:xfrm>
            <a:custGeom>
              <a:rect b="b" l="l" r="r" t="t"/>
              <a:pathLst>
                <a:path extrusionOk="0" h="104775" w="104775">
                  <a:moveTo>
                    <a:pt x="104775" y="52388"/>
                  </a:moveTo>
                  <a:cubicBezTo>
                    <a:pt x="104775" y="81320"/>
                    <a:pt x="81320" y="104775"/>
                    <a:pt x="52388" y="104775"/>
                  </a:cubicBezTo>
                  <a:cubicBezTo>
                    <a:pt x="23455" y="104775"/>
                    <a:pt x="0" y="81320"/>
                    <a:pt x="0" y="52388"/>
                  </a:cubicBezTo>
                  <a:cubicBezTo>
                    <a:pt x="0" y="23455"/>
                    <a:pt x="23455" y="0"/>
                    <a:pt x="52388" y="0"/>
                  </a:cubicBezTo>
                  <a:cubicBezTo>
                    <a:pt x="81320" y="0"/>
                    <a:pt x="104775" y="23455"/>
                    <a:pt x="104775" y="52388"/>
                  </a:cubicBezTo>
                  <a:close/>
                </a:path>
              </a:pathLst>
            </a:custGeom>
            <a:solidFill>
              <a:srgbClr val="FF887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3240856" y="1239754"/>
              <a:ext cx="104775" cy="104775"/>
            </a:xfrm>
            <a:custGeom>
              <a:rect b="b" l="l" r="r" t="t"/>
              <a:pathLst>
                <a:path extrusionOk="0" h="104775" w="104775">
                  <a:moveTo>
                    <a:pt x="104775" y="52388"/>
                  </a:moveTo>
                  <a:cubicBezTo>
                    <a:pt x="104775" y="81320"/>
                    <a:pt x="81320" y="104775"/>
                    <a:pt x="52388" y="104775"/>
                  </a:cubicBezTo>
                  <a:cubicBezTo>
                    <a:pt x="23455" y="104775"/>
                    <a:pt x="0" y="81320"/>
                    <a:pt x="0" y="52388"/>
                  </a:cubicBezTo>
                  <a:cubicBezTo>
                    <a:pt x="0" y="23455"/>
                    <a:pt x="23455" y="0"/>
                    <a:pt x="52388" y="0"/>
                  </a:cubicBezTo>
                  <a:cubicBezTo>
                    <a:pt x="81320" y="0"/>
                    <a:pt x="104775" y="23455"/>
                    <a:pt x="104775" y="52388"/>
                  </a:cubicBezTo>
                  <a:close/>
                </a:path>
              </a:pathLst>
            </a:custGeom>
            <a:solidFill>
              <a:srgbClr val="FF887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2739753" y="968310"/>
              <a:ext cx="210679" cy="99044"/>
            </a:xfrm>
            <a:custGeom>
              <a:rect b="b" l="l" r="r" t="t"/>
              <a:pathLst>
                <a:path extrusionOk="0" h="99044" w="210679">
                  <a:moveTo>
                    <a:pt x="9803" y="75324"/>
                  </a:moveTo>
                  <a:cubicBezTo>
                    <a:pt x="53999" y="35509"/>
                    <a:pt x="109910" y="8363"/>
                    <a:pt x="168870" y="933"/>
                  </a:cubicBezTo>
                  <a:cubicBezTo>
                    <a:pt x="176490" y="-19"/>
                    <a:pt x="184301" y="-686"/>
                    <a:pt x="191730" y="1219"/>
                  </a:cubicBezTo>
                  <a:cubicBezTo>
                    <a:pt x="199160" y="3124"/>
                    <a:pt x="206303" y="7696"/>
                    <a:pt x="209256" y="14745"/>
                  </a:cubicBezTo>
                  <a:cubicBezTo>
                    <a:pt x="214019" y="25984"/>
                    <a:pt x="206208" y="39605"/>
                    <a:pt x="195064" y="44463"/>
                  </a:cubicBezTo>
                  <a:cubicBezTo>
                    <a:pt x="184586" y="48939"/>
                    <a:pt x="172775" y="47320"/>
                    <a:pt x="161441" y="46558"/>
                  </a:cubicBezTo>
                  <a:cubicBezTo>
                    <a:pt x="122769" y="44082"/>
                    <a:pt x="82955" y="54083"/>
                    <a:pt x="49903" y="74276"/>
                  </a:cubicBezTo>
                  <a:cubicBezTo>
                    <a:pt x="37615" y="81801"/>
                    <a:pt x="25614" y="96564"/>
                    <a:pt x="10850" y="98850"/>
                  </a:cubicBezTo>
                  <a:cubicBezTo>
                    <a:pt x="8374" y="99231"/>
                    <a:pt x="5707" y="99136"/>
                    <a:pt x="3611" y="97803"/>
                  </a:cubicBezTo>
                  <a:cubicBezTo>
                    <a:pt x="87" y="95612"/>
                    <a:pt x="-770" y="90468"/>
                    <a:pt x="659" y="86563"/>
                  </a:cubicBezTo>
                  <a:cubicBezTo>
                    <a:pt x="2087" y="82658"/>
                    <a:pt x="5231" y="79610"/>
                    <a:pt x="8374" y="76752"/>
                  </a:cubicBezTo>
                  <a:cubicBezTo>
                    <a:pt x="8755" y="76276"/>
                    <a:pt x="9231" y="75800"/>
                    <a:pt x="9803" y="75324"/>
                  </a:cubicBezTo>
                  <a:close/>
                </a:path>
              </a:pathLst>
            </a:custGeom>
            <a:solidFill>
              <a:srgbClr val="FCBB4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3157422" y="969548"/>
              <a:ext cx="210679" cy="99044"/>
            </a:xfrm>
            <a:custGeom>
              <a:rect b="b" l="l" r="r" t="t"/>
              <a:pathLst>
                <a:path extrusionOk="0" h="99044" w="210679">
                  <a:moveTo>
                    <a:pt x="200877" y="75324"/>
                  </a:moveTo>
                  <a:cubicBezTo>
                    <a:pt x="156681" y="35509"/>
                    <a:pt x="100769" y="8363"/>
                    <a:pt x="41809" y="933"/>
                  </a:cubicBezTo>
                  <a:cubicBezTo>
                    <a:pt x="34189" y="-19"/>
                    <a:pt x="26379" y="-686"/>
                    <a:pt x="18949" y="1219"/>
                  </a:cubicBezTo>
                  <a:cubicBezTo>
                    <a:pt x="11520" y="3029"/>
                    <a:pt x="4376" y="7696"/>
                    <a:pt x="1423" y="14745"/>
                  </a:cubicBezTo>
                  <a:cubicBezTo>
                    <a:pt x="-3339" y="25984"/>
                    <a:pt x="4471" y="39605"/>
                    <a:pt x="15616" y="44463"/>
                  </a:cubicBezTo>
                  <a:cubicBezTo>
                    <a:pt x="26093" y="48939"/>
                    <a:pt x="37904" y="47320"/>
                    <a:pt x="49239" y="46558"/>
                  </a:cubicBezTo>
                  <a:cubicBezTo>
                    <a:pt x="87910" y="44082"/>
                    <a:pt x="127725" y="54083"/>
                    <a:pt x="160777" y="74276"/>
                  </a:cubicBezTo>
                  <a:cubicBezTo>
                    <a:pt x="173064" y="81801"/>
                    <a:pt x="185065" y="96564"/>
                    <a:pt x="199829" y="98850"/>
                  </a:cubicBezTo>
                  <a:cubicBezTo>
                    <a:pt x="202306" y="99231"/>
                    <a:pt x="204973" y="99136"/>
                    <a:pt x="207068" y="97803"/>
                  </a:cubicBezTo>
                  <a:cubicBezTo>
                    <a:pt x="210592" y="95612"/>
                    <a:pt x="211450" y="90468"/>
                    <a:pt x="210021" y="86563"/>
                  </a:cubicBezTo>
                  <a:cubicBezTo>
                    <a:pt x="208592" y="82658"/>
                    <a:pt x="205449" y="79610"/>
                    <a:pt x="202306" y="76752"/>
                  </a:cubicBezTo>
                  <a:cubicBezTo>
                    <a:pt x="202020" y="76371"/>
                    <a:pt x="201448" y="75895"/>
                    <a:pt x="200877" y="75324"/>
                  </a:cubicBezTo>
                  <a:close/>
                </a:path>
              </a:pathLst>
            </a:custGeom>
            <a:solidFill>
              <a:srgbClr val="FCBB4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2904971" y="1340216"/>
              <a:ext cx="314454" cy="143004"/>
            </a:xfrm>
            <a:custGeom>
              <a:rect b="b" l="l" r="r" t="t"/>
              <a:pathLst>
                <a:path extrusionOk="0" h="143004" w="314454">
                  <a:moveTo>
                    <a:pt x="297404" y="2217"/>
                  </a:moveTo>
                  <a:cubicBezTo>
                    <a:pt x="288260" y="-1497"/>
                    <a:pt x="277687" y="-545"/>
                    <a:pt x="269495" y="5075"/>
                  </a:cubicBezTo>
                  <a:cubicBezTo>
                    <a:pt x="262733" y="9647"/>
                    <a:pt x="258446" y="17457"/>
                    <a:pt x="252446" y="22982"/>
                  </a:cubicBezTo>
                  <a:cubicBezTo>
                    <a:pt x="243492" y="31364"/>
                    <a:pt x="232920" y="37174"/>
                    <a:pt x="222252" y="42984"/>
                  </a:cubicBezTo>
                  <a:cubicBezTo>
                    <a:pt x="201392" y="54129"/>
                    <a:pt x="181008" y="60034"/>
                    <a:pt x="159672" y="60606"/>
                  </a:cubicBezTo>
                  <a:cubicBezTo>
                    <a:pt x="138527" y="61177"/>
                    <a:pt x="116715" y="56796"/>
                    <a:pt x="94807" y="47461"/>
                  </a:cubicBezTo>
                  <a:cubicBezTo>
                    <a:pt x="82424" y="42223"/>
                    <a:pt x="69470" y="36507"/>
                    <a:pt x="59469" y="27268"/>
                  </a:cubicBezTo>
                  <a:cubicBezTo>
                    <a:pt x="51087" y="19553"/>
                    <a:pt x="45944" y="8599"/>
                    <a:pt x="33466" y="6599"/>
                  </a:cubicBezTo>
                  <a:cubicBezTo>
                    <a:pt x="31656" y="6313"/>
                    <a:pt x="29751" y="6218"/>
                    <a:pt x="28227" y="5265"/>
                  </a:cubicBezTo>
                  <a:cubicBezTo>
                    <a:pt x="28227" y="5551"/>
                    <a:pt x="28227" y="5837"/>
                    <a:pt x="28227" y="6123"/>
                  </a:cubicBezTo>
                  <a:cubicBezTo>
                    <a:pt x="28227" y="5075"/>
                    <a:pt x="15749" y="9075"/>
                    <a:pt x="14987" y="9552"/>
                  </a:cubicBezTo>
                  <a:cubicBezTo>
                    <a:pt x="1081" y="17076"/>
                    <a:pt x="-4063" y="34412"/>
                    <a:pt x="3462" y="48319"/>
                  </a:cubicBezTo>
                  <a:cubicBezTo>
                    <a:pt x="35085" y="106707"/>
                    <a:pt x="93950" y="142330"/>
                    <a:pt x="155767" y="142997"/>
                  </a:cubicBezTo>
                  <a:cubicBezTo>
                    <a:pt x="165482" y="143092"/>
                    <a:pt x="175198" y="142330"/>
                    <a:pt x="185009" y="140711"/>
                  </a:cubicBezTo>
                  <a:cubicBezTo>
                    <a:pt x="270924" y="126138"/>
                    <a:pt x="308072" y="48509"/>
                    <a:pt x="311977" y="39651"/>
                  </a:cubicBezTo>
                  <a:cubicBezTo>
                    <a:pt x="315692" y="31364"/>
                    <a:pt x="315216" y="21553"/>
                    <a:pt x="310644" y="13648"/>
                  </a:cubicBezTo>
                  <a:cubicBezTo>
                    <a:pt x="307215" y="7742"/>
                    <a:pt x="302642" y="4408"/>
                    <a:pt x="297404" y="2217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" name="Google Shape;40;p3"/>
          <p:cNvGrpSpPr/>
          <p:nvPr/>
        </p:nvGrpSpPr>
        <p:grpSpPr>
          <a:xfrm>
            <a:off x="1481684" y="4545819"/>
            <a:ext cx="1860557" cy="1623467"/>
            <a:chOff x="4629867" y="1727525"/>
            <a:chExt cx="1034735" cy="902879"/>
          </a:xfrm>
        </p:grpSpPr>
        <p:grpSp>
          <p:nvGrpSpPr>
            <p:cNvPr id="41" name="Google Shape;41;p3"/>
            <p:cNvGrpSpPr/>
            <p:nvPr/>
          </p:nvGrpSpPr>
          <p:grpSpPr>
            <a:xfrm>
              <a:off x="4755331" y="1773154"/>
              <a:ext cx="857250" cy="857250"/>
              <a:chOff x="7272337" y="3000375"/>
              <a:chExt cx="857250" cy="857250"/>
            </a:xfrm>
          </p:grpSpPr>
          <p:grpSp>
            <p:nvGrpSpPr>
              <p:cNvPr id="42" name="Google Shape;42;p3"/>
              <p:cNvGrpSpPr/>
              <p:nvPr/>
            </p:nvGrpSpPr>
            <p:grpSpPr>
              <a:xfrm>
                <a:off x="7272337" y="3000375"/>
                <a:ext cx="857250" cy="857250"/>
                <a:chOff x="7272337" y="3000375"/>
                <a:chExt cx="857250" cy="857250"/>
              </a:xfrm>
            </p:grpSpPr>
            <p:sp>
              <p:nvSpPr>
                <p:cNvPr id="43" name="Google Shape;43;p3"/>
                <p:cNvSpPr/>
                <p:nvPr/>
              </p:nvSpPr>
              <p:spPr>
                <a:xfrm>
                  <a:off x="7286624" y="3014662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8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8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4" name="Google Shape;44;p3"/>
                <p:cNvSpPr/>
                <p:nvPr/>
              </p:nvSpPr>
              <p:spPr>
                <a:xfrm>
                  <a:off x="7272337" y="3000375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645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45" name="Google Shape;45;p3"/>
              <p:cNvSpPr/>
              <p:nvPr/>
            </p:nvSpPr>
            <p:spPr>
              <a:xfrm>
                <a:off x="7370063" y="3092958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3" y="335947"/>
                    </a:moveTo>
                    <a:cubicBezTo>
                      <a:pt x="729043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0" y="628174"/>
                      <a:pt x="217551" y="628174"/>
                    </a:cubicBezTo>
                    <a:cubicBezTo>
                      <a:pt x="438531" y="628174"/>
                      <a:pt x="617696" y="449009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3" y="195072"/>
                      <a:pt x="729043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6" name="Google Shape;46;p3"/>
            <p:cNvGrpSpPr/>
            <p:nvPr/>
          </p:nvGrpSpPr>
          <p:grpSpPr>
            <a:xfrm>
              <a:off x="4912408" y="2082695"/>
              <a:ext cx="562033" cy="104795"/>
              <a:chOff x="7429414" y="3309916"/>
              <a:chExt cx="562033" cy="104795"/>
            </a:xfrm>
          </p:grpSpPr>
          <p:sp>
            <p:nvSpPr>
              <p:cNvPr id="47" name="Google Shape;47;p3"/>
              <p:cNvSpPr/>
              <p:nvPr/>
            </p:nvSpPr>
            <p:spPr>
              <a:xfrm>
                <a:off x="7429414" y="3309916"/>
                <a:ext cx="219133" cy="104795"/>
              </a:xfrm>
              <a:custGeom>
                <a:rect b="b" l="l" r="r" t="t"/>
                <a:pathLst>
                  <a:path extrusionOk="0" h="104795" w="219133">
                    <a:moveTo>
                      <a:pt x="190585" y="104796"/>
                    </a:moveTo>
                    <a:cubicBezTo>
                      <a:pt x="181060" y="104796"/>
                      <a:pt x="171726" y="100033"/>
                      <a:pt x="166297" y="91365"/>
                    </a:cubicBezTo>
                    <a:cubicBezTo>
                      <a:pt x="165439" y="90032"/>
                      <a:pt x="144008" y="57171"/>
                      <a:pt x="106099" y="57171"/>
                    </a:cubicBezTo>
                    <a:cubicBezTo>
                      <a:pt x="105813" y="57171"/>
                      <a:pt x="105527" y="57171"/>
                      <a:pt x="105146" y="57171"/>
                    </a:cubicBezTo>
                    <a:cubicBezTo>
                      <a:pt x="73809" y="57647"/>
                      <a:pt x="54473" y="79935"/>
                      <a:pt x="50949" y="84412"/>
                    </a:cubicBezTo>
                    <a:cubicBezTo>
                      <a:pt x="41138" y="96795"/>
                      <a:pt x="23136" y="98890"/>
                      <a:pt x="10849" y="89079"/>
                    </a:cubicBezTo>
                    <a:cubicBezTo>
                      <a:pt x="-1534" y="79269"/>
                      <a:pt x="-3629" y="61266"/>
                      <a:pt x="6182" y="48979"/>
                    </a:cubicBezTo>
                    <a:cubicBezTo>
                      <a:pt x="15135" y="37740"/>
                      <a:pt x="48663" y="878"/>
                      <a:pt x="104384" y="21"/>
                    </a:cubicBezTo>
                    <a:cubicBezTo>
                      <a:pt x="160677" y="-1027"/>
                      <a:pt x="200301" y="38025"/>
                      <a:pt x="214779" y="61076"/>
                    </a:cubicBezTo>
                    <a:cubicBezTo>
                      <a:pt x="223161" y="74506"/>
                      <a:pt x="219065" y="92127"/>
                      <a:pt x="205730" y="100414"/>
                    </a:cubicBezTo>
                    <a:cubicBezTo>
                      <a:pt x="201063" y="103367"/>
                      <a:pt x="195824" y="104796"/>
                      <a:pt x="190585" y="10479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48;p3"/>
              <p:cNvSpPr/>
              <p:nvPr/>
            </p:nvSpPr>
            <p:spPr>
              <a:xfrm>
                <a:off x="7772314" y="3309916"/>
                <a:ext cx="219133" cy="104795"/>
              </a:xfrm>
              <a:custGeom>
                <a:rect b="b" l="l" r="r" t="t"/>
                <a:pathLst>
                  <a:path extrusionOk="0" h="104795" w="219133">
                    <a:moveTo>
                      <a:pt x="190585" y="104796"/>
                    </a:moveTo>
                    <a:cubicBezTo>
                      <a:pt x="181060" y="104796"/>
                      <a:pt x="171726" y="100033"/>
                      <a:pt x="166297" y="91365"/>
                    </a:cubicBezTo>
                    <a:cubicBezTo>
                      <a:pt x="165439" y="90032"/>
                      <a:pt x="144008" y="57171"/>
                      <a:pt x="106099" y="57171"/>
                    </a:cubicBezTo>
                    <a:cubicBezTo>
                      <a:pt x="105813" y="57171"/>
                      <a:pt x="105527" y="57171"/>
                      <a:pt x="105146" y="57171"/>
                    </a:cubicBezTo>
                    <a:cubicBezTo>
                      <a:pt x="73809" y="57647"/>
                      <a:pt x="54473" y="79935"/>
                      <a:pt x="50949" y="84412"/>
                    </a:cubicBezTo>
                    <a:cubicBezTo>
                      <a:pt x="41138" y="96795"/>
                      <a:pt x="23136" y="98890"/>
                      <a:pt x="10849" y="89079"/>
                    </a:cubicBezTo>
                    <a:cubicBezTo>
                      <a:pt x="-1534" y="79269"/>
                      <a:pt x="-3629" y="61266"/>
                      <a:pt x="6182" y="48979"/>
                    </a:cubicBezTo>
                    <a:cubicBezTo>
                      <a:pt x="15135" y="37740"/>
                      <a:pt x="48663" y="878"/>
                      <a:pt x="104384" y="21"/>
                    </a:cubicBezTo>
                    <a:cubicBezTo>
                      <a:pt x="160582" y="-1027"/>
                      <a:pt x="200301" y="38025"/>
                      <a:pt x="214779" y="61076"/>
                    </a:cubicBezTo>
                    <a:cubicBezTo>
                      <a:pt x="223161" y="74506"/>
                      <a:pt x="219065" y="92127"/>
                      <a:pt x="205730" y="100414"/>
                    </a:cubicBezTo>
                    <a:cubicBezTo>
                      <a:pt x="201063" y="103367"/>
                      <a:pt x="195824" y="104796"/>
                      <a:pt x="190585" y="10479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9" name="Google Shape;49;p3"/>
            <p:cNvSpPr/>
            <p:nvPr/>
          </p:nvSpPr>
          <p:spPr>
            <a:xfrm>
              <a:off x="4629867" y="2192331"/>
              <a:ext cx="307771" cy="287238"/>
            </a:xfrm>
            <a:custGeom>
              <a:rect b="b" l="l" r="r" t="t"/>
              <a:pathLst>
                <a:path extrusionOk="0" h="287238" w="307771">
                  <a:moveTo>
                    <a:pt x="221857" y="287196"/>
                  </a:moveTo>
                  <a:cubicBezTo>
                    <a:pt x="221857" y="287196"/>
                    <a:pt x="266815" y="204710"/>
                    <a:pt x="266815" y="204710"/>
                  </a:cubicBezTo>
                  <a:cubicBezTo>
                    <a:pt x="288818" y="164324"/>
                    <a:pt x="315678" y="115365"/>
                    <a:pt x="305582" y="67740"/>
                  </a:cubicBezTo>
                  <a:cubicBezTo>
                    <a:pt x="295771" y="21449"/>
                    <a:pt x="248336" y="-11413"/>
                    <a:pt x="201759" y="3732"/>
                  </a:cubicBezTo>
                  <a:cubicBezTo>
                    <a:pt x="159754" y="17353"/>
                    <a:pt x="137560" y="61930"/>
                    <a:pt x="150419" y="102887"/>
                  </a:cubicBezTo>
                  <a:cubicBezTo>
                    <a:pt x="150515" y="103078"/>
                    <a:pt x="150229" y="103173"/>
                    <a:pt x="150134" y="102983"/>
                  </a:cubicBezTo>
                  <a:cubicBezTo>
                    <a:pt x="132036" y="64025"/>
                    <a:pt x="85649" y="46118"/>
                    <a:pt x="45454" y="64311"/>
                  </a:cubicBezTo>
                  <a:cubicBezTo>
                    <a:pt x="5258" y="82599"/>
                    <a:pt x="-10553" y="133367"/>
                    <a:pt x="7259" y="172706"/>
                  </a:cubicBezTo>
                  <a:cubicBezTo>
                    <a:pt x="27833" y="218140"/>
                    <a:pt x="89269" y="241571"/>
                    <a:pt x="132798" y="256621"/>
                  </a:cubicBezTo>
                  <a:lnTo>
                    <a:pt x="221571" y="287196"/>
                  </a:lnTo>
                  <a:cubicBezTo>
                    <a:pt x="221666" y="287291"/>
                    <a:pt x="221666" y="287196"/>
                    <a:pt x="221857" y="287196"/>
                  </a:cubicBezTo>
                  <a:close/>
                </a:path>
              </a:pathLst>
            </a:custGeom>
            <a:solidFill>
              <a:srgbClr val="ED1B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5235607" y="1727525"/>
              <a:ext cx="314695" cy="282800"/>
            </a:xfrm>
            <a:custGeom>
              <a:rect b="b" l="l" r="r" t="t"/>
              <a:pathLst>
                <a:path extrusionOk="0" h="282800" w="314695">
                  <a:moveTo>
                    <a:pt x="123513" y="282801"/>
                  </a:moveTo>
                  <a:cubicBezTo>
                    <a:pt x="123513" y="282801"/>
                    <a:pt x="204952" y="236033"/>
                    <a:pt x="204952" y="236033"/>
                  </a:cubicBezTo>
                  <a:cubicBezTo>
                    <a:pt x="244862" y="213173"/>
                    <a:pt x="293344" y="185550"/>
                    <a:pt x="309727" y="139640"/>
                  </a:cubicBezTo>
                  <a:cubicBezTo>
                    <a:pt x="325634" y="95063"/>
                    <a:pt x="302297" y="42294"/>
                    <a:pt x="254768" y="30769"/>
                  </a:cubicBezTo>
                  <a:cubicBezTo>
                    <a:pt x="211905" y="20387"/>
                    <a:pt x="169614" y="46771"/>
                    <a:pt x="159137" y="88395"/>
                  </a:cubicBezTo>
                  <a:cubicBezTo>
                    <a:pt x="159041" y="88586"/>
                    <a:pt x="158756" y="88586"/>
                    <a:pt x="158851" y="88300"/>
                  </a:cubicBezTo>
                  <a:cubicBezTo>
                    <a:pt x="163804" y="45628"/>
                    <a:pt x="133610" y="6004"/>
                    <a:pt x="89890" y="575"/>
                  </a:cubicBezTo>
                  <a:cubicBezTo>
                    <a:pt x="46075" y="-4950"/>
                    <a:pt x="5975" y="30102"/>
                    <a:pt x="641" y="72965"/>
                  </a:cubicBezTo>
                  <a:cubicBezTo>
                    <a:pt x="-5551" y="122495"/>
                    <a:pt x="34455" y="174597"/>
                    <a:pt x="63696" y="210220"/>
                  </a:cubicBezTo>
                  <a:lnTo>
                    <a:pt x="123323" y="282801"/>
                  </a:lnTo>
                  <a:cubicBezTo>
                    <a:pt x="123323" y="282801"/>
                    <a:pt x="123418" y="282801"/>
                    <a:pt x="123513" y="282801"/>
                  </a:cubicBezTo>
                  <a:close/>
                </a:path>
              </a:pathLst>
            </a:custGeom>
            <a:solidFill>
              <a:srgbClr val="ED1B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5349907" y="2346650"/>
              <a:ext cx="314695" cy="282800"/>
            </a:xfrm>
            <a:custGeom>
              <a:rect b="b" l="l" r="r" t="t"/>
              <a:pathLst>
                <a:path extrusionOk="0" h="282800" w="314695">
                  <a:moveTo>
                    <a:pt x="123513" y="282801"/>
                  </a:moveTo>
                  <a:cubicBezTo>
                    <a:pt x="123513" y="282801"/>
                    <a:pt x="204952" y="236033"/>
                    <a:pt x="204952" y="236033"/>
                  </a:cubicBezTo>
                  <a:cubicBezTo>
                    <a:pt x="244862" y="213173"/>
                    <a:pt x="293344" y="185550"/>
                    <a:pt x="309727" y="139640"/>
                  </a:cubicBezTo>
                  <a:cubicBezTo>
                    <a:pt x="325634" y="95063"/>
                    <a:pt x="302297" y="42294"/>
                    <a:pt x="254768" y="30769"/>
                  </a:cubicBezTo>
                  <a:cubicBezTo>
                    <a:pt x="211905" y="20387"/>
                    <a:pt x="169614" y="46771"/>
                    <a:pt x="159137" y="88395"/>
                  </a:cubicBezTo>
                  <a:cubicBezTo>
                    <a:pt x="159041" y="88586"/>
                    <a:pt x="158756" y="88586"/>
                    <a:pt x="158851" y="88300"/>
                  </a:cubicBezTo>
                  <a:cubicBezTo>
                    <a:pt x="163804" y="45628"/>
                    <a:pt x="133610" y="6004"/>
                    <a:pt x="89890" y="575"/>
                  </a:cubicBezTo>
                  <a:cubicBezTo>
                    <a:pt x="46075" y="-4950"/>
                    <a:pt x="5975" y="30102"/>
                    <a:pt x="641" y="72965"/>
                  </a:cubicBezTo>
                  <a:cubicBezTo>
                    <a:pt x="-5551" y="122495"/>
                    <a:pt x="34455" y="174597"/>
                    <a:pt x="63696" y="210220"/>
                  </a:cubicBezTo>
                  <a:lnTo>
                    <a:pt x="123323" y="282801"/>
                  </a:lnTo>
                  <a:cubicBezTo>
                    <a:pt x="123323" y="282801"/>
                    <a:pt x="123418" y="282801"/>
                    <a:pt x="123513" y="282801"/>
                  </a:cubicBezTo>
                  <a:close/>
                </a:path>
              </a:pathLst>
            </a:custGeom>
            <a:solidFill>
              <a:srgbClr val="ED1B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5029046" y="2321291"/>
              <a:ext cx="314454" cy="143004"/>
            </a:xfrm>
            <a:custGeom>
              <a:rect b="b" l="l" r="r" t="t"/>
              <a:pathLst>
                <a:path extrusionOk="0" h="143004" w="314454">
                  <a:moveTo>
                    <a:pt x="297404" y="2217"/>
                  </a:moveTo>
                  <a:cubicBezTo>
                    <a:pt x="288260" y="-1497"/>
                    <a:pt x="277687" y="-545"/>
                    <a:pt x="269495" y="5075"/>
                  </a:cubicBezTo>
                  <a:cubicBezTo>
                    <a:pt x="262733" y="9647"/>
                    <a:pt x="258446" y="17458"/>
                    <a:pt x="252446" y="22982"/>
                  </a:cubicBezTo>
                  <a:cubicBezTo>
                    <a:pt x="243492" y="31364"/>
                    <a:pt x="232920" y="37174"/>
                    <a:pt x="222252" y="42984"/>
                  </a:cubicBezTo>
                  <a:cubicBezTo>
                    <a:pt x="201392" y="54129"/>
                    <a:pt x="181008" y="60034"/>
                    <a:pt x="159672" y="60606"/>
                  </a:cubicBezTo>
                  <a:cubicBezTo>
                    <a:pt x="138527" y="61177"/>
                    <a:pt x="116714" y="56796"/>
                    <a:pt x="94807" y="47461"/>
                  </a:cubicBezTo>
                  <a:cubicBezTo>
                    <a:pt x="82425" y="42222"/>
                    <a:pt x="69470" y="36508"/>
                    <a:pt x="59469" y="27268"/>
                  </a:cubicBezTo>
                  <a:cubicBezTo>
                    <a:pt x="51087" y="19553"/>
                    <a:pt x="45944" y="8599"/>
                    <a:pt x="33466" y="6599"/>
                  </a:cubicBezTo>
                  <a:cubicBezTo>
                    <a:pt x="31656" y="6313"/>
                    <a:pt x="29751" y="6218"/>
                    <a:pt x="28227" y="5266"/>
                  </a:cubicBezTo>
                  <a:cubicBezTo>
                    <a:pt x="28227" y="5551"/>
                    <a:pt x="28227" y="5837"/>
                    <a:pt x="28227" y="6123"/>
                  </a:cubicBezTo>
                  <a:cubicBezTo>
                    <a:pt x="28227" y="5075"/>
                    <a:pt x="15750" y="9075"/>
                    <a:pt x="14987" y="9552"/>
                  </a:cubicBezTo>
                  <a:cubicBezTo>
                    <a:pt x="1081" y="17076"/>
                    <a:pt x="-4063" y="34412"/>
                    <a:pt x="3462" y="48318"/>
                  </a:cubicBezTo>
                  <a:cubicBezTo>
                    <a:pt x="35085" y="106707"/>
                    <a:pt x="93950" y="142330"/>
                    <a:pt x="155767" y="142997"/>
                  </a:cubicBezTo>
                  <a:cubicBezTo>
                    <a:pt x="165482" y="143092"/>
                    <a:pt x="175198" y="142330"/>
                    <a:pt x="185009" y="140711"/>
                  </a:cubicBezTo>
                  <a:cubicBezTo>
                    <a:pt x="270924" y="126138"/>
                    <a:pt x="308072" y="48509"/>
                    <a:pt x="311977" y="39651"/>
                  </a:cubicBezTo>
                  <a:cubicBezTo>
                    <a:pt x="315692" y="31364"/>
                    <a:pt x="315215" y="21553"/>
                    <a:pt x="310644" y="13647"/>
                  </a:cubicBezTo>
                  <a:cubicBezTo>
                    <a:pt x="307214" y="7742"/>
                    <a:pt x="302643" y="4408"/>
                    <a:pt x="297404" y="2217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3" name="Google Shape;53;p3"/>
          <p:cNvGrpSpPr/>
          <p:nvPr/>
        </p:nvGrpSpPr>
        <p:grpSpPr>
          <a:xfrm>
            <a:off x="8972150" y="2648427"/>
            <a:ext cx="1541421" cy="1541421"/>
            <a:chOff x="1497781" y="2792329"/>
            <a:chExt cx="857250" cy="857250"/>
          </a:xfrm>
        </p:grpSpPr>
        <p:grpSp>
          <p:nvGrpSpPr>
            <p:cNvPr id="54" name="Google Shape;54;p3"/>
            <p:cNvGrpSpPr/>
            <p:nvPr/>
          </p:nvGrpSpPr>
          <p:grpSpPr>
            <a:xfrm>
              <a:off x="1497781" y="2792329"/>
              <a:ext cx="857250" cy="857250"/>
              <a:chOff x="4014787" y="4019550"/>
              <a:chExt cx="857250" cy="857250"/>
            </a:xfrm>
          </p:grpSpPr>
          <p:grpSp>
            <p:nvGrpSpPr>
              <p:cNvPr id="55" name="Google Shape;55;p3"/>
              <p:cNvGrpSpPr/>
              <p:nvPr/>
            </p:nvGrpSpPr>
            <p:grpSpPr>
              <a:xfrm>
                <a:off x="4014787" y="4019550"/>
                <a:ext cx="857250" cy="857250"/>
                <a:chOff x="4014787" y="4019550"/>
                <a:chExt cx="857250" cy="857250"/>
              </a:xfrm>
            </p:grpSpPr>
            <p:sp>
              <p:nvSpPr>
                <p:cNvPr id="56" name="Google Shape;56;p3"/>
                <p:cNvSpPr/>
                <p:nvPr/>
              </p:nvSpPr>
              <p:spPr>
                <a:xfrm>
                  <a:off x="4029074" y="4033837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8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8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" name="Google Shape;57;p3"/>
                <p:cNvSpPr/>
                <p:nvPr/>
              </p:nvSpPr>
              <p:spPr>
                <a:xfrm>
                  <a:off x="4014787" y="4019550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645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" name="Google Shape;58;p3"/>
              <p:cNvSpPr/>
              <p:nvPr/>
            </p:nvSpPr>
            <p:spPr>
              <a:xfrm>
                <a:off x="4112513" y="4112133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4" y="335947"/>
                    </a:moveTo>
                    <a:cubicBezTo>
                      <a:pt x="729044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1" y="628174"/>
                      <a:pt x="217551" y="628174"/>
                    </a:cubicBezTo>
                    <a:cubicBezTo>
                      <a:pt x="438531" y="628174"/>
                      <a:pt x="617696" y="449008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4" y="195072"/>
                      <a:pt x="729044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9" name="Google Shape;59;p3"/>
            <p:cNvSpPr/>
            <p:nvPr/>
          </p:nvSpPr>
          <p:spPr>
            <a:xfrm>
              <a:off x="1802624" y="3325683"/>
              <a:ext cx="333281" cy="142920"/>
            </a:xfrm>
            <a:custGeom>
              <a:rect b="b" l="l" r="r" t="t"/>
              <a:pathLst>
                <a:path extrusionOk="0" h="142920" w="333281">
                  <a:moveTo>
                    <a:pt x="128925" y="142920"/>
                  </a:moveTo>
                  <a:cubicBezTo>
                    <a:pt x="128830" y="142920"/>
                    <a:pt x="128639" y="142920"/>
                    <a:pt x="128544" y="142920"/>
                  </a:cubicBezTo>
                  <a:cubicBezTo>
                    <a:pt x="88634" y="142825"/>
                    <a:pt x="48343" y="131871"/>
                    <a:pt x="12053" y="111202"/>
                  </a:cubicBezTo>
                  <a:cubicBezTo>
                    <a:pt x="623" y="104725"/>
                    <a:pt x="-3377" y="90151"/>
                    <a:pt x="3100" y="78722"/>
                  </a:cubicBezTo>
                  <a:cubicBezTo>
                    <a:pt x="9577" y="67292"/>
                    <a:pt x="24150" y="63291"/>
                    <a:pt x="35580" y="69768"/>
                  </a:cubicBezTo>
                  <a:cubicBezTo>
                    <a:pt x="64726" y="86342"/>
                    <a:pt x="96921" y="95200"/>
                    <a:pt x="128639" y="95200"/>
                  </a:cubicBezTo>
                  <a:cubicBezTo>
                    <a:pt x="128734" y="95200"/>
                    <a:pt x="128830" y="95200"/>
                    <a:pt x="128925" y="95200"/>
                  </a:cubicBezTo>
                  <a:cubicBezTo>
                    <a:pt x="220555" y="95200"/>
                    <a:pt x="279706" y="23667"/>
                    <a:pt x="290564" y="9380"/>
                  </a:cubicBezTo>
                  <a:cubicBezTo>
                    <a:pt x="298565" y="-1098"/>
                    <a:pt x="313424" y="-3098"/>
                    <a:pt x="323902" y="4903"/>
                  </a:cubicBezTo>
                  <a:cubicBezTo>
                    <a:pt x="334379" y="12904"/>
                    <a:pt x="336379" y="27858"/>
                    <a:pt x="328378" y="38240"/>
                  </a:cubicBezTo>
                  <a:cubicBezTo>
                    <a:pt x="315139" y="55766"/>
                    <a:pt x="243034" y="142920"/>
                    <a:pt x="128925" y="14292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1978708" y="3063782"/>
              <a:ext cx="219133" cy="104783"/>
            </a:xfrm>
            <a:custGeom>
              <a:rect b="b" l="l" r="r" t="t"/>
              <a:pathLst>
                <a:path extrusionOk="0" h="104783" w="219133">
                  <a:moveTo>
                    <a:pt x="190585" y="104784"/>
                  </a:moveTo>
                  <a:cubicBezTo>
                    <a:pt x="181060" y="104784"/>
                    <a:pt x="171726" y="100021"/>
                    <a:pt x="166297" y="91353"/>
                  </a:cubicBezTo>
                  <a:cubicBezTo>
                    <a:pt x="165439" y="90020"/>
                    <a:pt x="144008" y="57159"/>
                    <a:pt x="106099" y="57159"/>
                  </a:cubicBezTo>
                  <a:cubicBezTo>
                    <a:pt x="105813" y="57159"/>
                    <a:pt x="105527" y="57159"/>
                    <a:pt x="105146" y="57159"/>
                  </a:cubicBezTo>
                  <a:cubicBezTo>
                    <a:pt x="73809" y="57635"/>
                    <a:pt x="54473" y="79923"/>
                    <a:pt x="50949" y="84400"/>
                  </a:cubicBezTo>
                  <a:cubicBezTo>
                    <a:pt x="41138" y="96783"/>
                    <a:pt x="23136" y="98878"/>
                    <a:pt x="10849" y="89067"/>
                  </a:cubicBezTo>
                  <a:cubicBezTo>
                    <a:pt x="-1534" y="79257"/>
                    <a:pt x="-3629" y="61254"/>
                    <a:pt x="6181" y="48967"/>
                  </a:cubicBezTo>
                  <a:cubicBezTo>
                    <a:pt x="15135" y="37728"/>
                    <a:pt x="48663" y="866"/>
                    <a:pt x="104384" y="9"/>
                  </a:cubicBezTo>
                  <a:cubicBezTo>
                    <a:pt x="160677" y="-658"/>
                    <a:pt x="200301" y="38013"/>
                    <a:pt x="214779" y="61064"/>
                  </a:cubicBezTo>
                  <a:cubicBezTo>
                    <a:pt x="223161" y="74494"/>
                    <a:pt x="219065" y="92115"/>
                    <a:pt x="205730" y="100402"/>
                  </a:cubicBezTo>
                  <a:cubicBezTo>
                    <a:pt x="201063" y="103355"/>
                    <a:pt x="195824" y="104784"/>
                    <a:pt x="190585" y="104784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1" name="Google Shape;61;p3"/>
            <p:cNvGrpSpPr/>
            <p:nvPr/>
          </p:nvGrpSpPr>
          <p:grpSpPr>
            <a:xfrm>
              <a:off x="1707331" y="3039979"/>
              <a:ext cx="133350" cy="161925"/>
              <a:chOff x="4224337" y="4267200"/>
              <a:chExt cx="133350" cy="161925"/>
            </a:xfrm>
          </p:grpSpPr>
          <p:sp>
            <p:nvSpPr>
              <p:cNvPr id="62" name="Google Shape;62;p3"/>
              <p:cNvSpPr/>
              <p:nvPr/>
            </p:nvSpPr>
            <p:spPr>
              <a:xfrm>
                <a:off x="4233862" y="4276725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" name="Google Shape;63;p3"/>
              <p:cNvSpPr/>
              <p:nvPr/>
            </p:nvSpPr>
            <p:spPr>
              <a:xfrm>
                <a:off x="4224337" y="4267200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8" y="161925"/>
                      <a:pt x="0" y="125635"/>
                      <a:pt x="0" y="80963"/>
                    </a:cubicBezTo>
                    <a:cubicBezTo>
                      <a:pt x="0" y="36290"/>
                      <a:pt x="29908" y="0"/>
                      <a:pt x="66675" y="0"/>
                    </a:cubicBezTo>
                    <a:cubicBezTo>
                      <a:pt x="103442" y="0"/>
                      <a:pt x="133350" y="36290"/>
                      <a:pt x="133350" y="80963"/>
                    </a:cubicBezTo>
                    <a:cubicBezTo>
                      <a:pt x="133350" y="125635"/>
                      <a:pt x="103442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4" name="Google Shape;64;p3"/>
          <p:cNvGrpSpPr/>
          <p:nvPr/>
        </p:nvGrpSpPr>
        <p:grpSpPr>
          <a:xfrm>
            <a:off x="8972219" y="718562"/>
            <a:ext cx="1541421" cy="1541421"/>
            <a:chOff x="3621856" y="2792329"/>
            <a:chExt cx="857250" cy="857250"/>
          </a:xfrm>
        </p:grpSpPr>
        <p:grpSp>
          <p:nvGrpSpPr>
            <p:cNvPr id="65" name="Google Shape;65;p3"/>
            <p:cNvGrpSpPr/>
            <p:nvPr/>
          </p:nvGrpSpPr>
          <p:grpSpPr>
            <a:xfrm>
              <a:off x="3621856" y="2792329"/>
              <a:ext cx="857250" cy="857250"/>
              <a:chOff x="6138862" y="4019550"/>
              <a:chExt cx="857250" cy="857250"/>
            </a:xfrm>
          </p:grpSpPr>
          <p:grpSp>
            <p:nvGrpSpPr>
              <p:cNvPr id="66" name="Google Shape;66;p3"/>
              <p:cNvGrpSpPr/>
              <p:nvPr/>
            </p:nvGrpSpPr>
            <p:grpSpPr>
              <a:xfrm>
                <a:off x="6138862" y="4019550"/>
                <a:ext cx="857250" cy="857250"/>
                <a:chOff x="6138862" y="4019550"/>
                <a:chExt cx="857250" cy="857250"/>
              </a:xfrm>
            </p:grpSpPr>
            <p:sp>
              <p:nvSpPr>
                <p:cNvPr id="67" name="Google Shape;67;p3"/>
                <p:cNvSpPr/>
                <p:nvPr/>
              </p:nvSpPr>
              <p:spPr>
                <a:xfrm>
                  <a:off x="6153149" y="4033837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8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8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" name="Google Shape;68;p3"/>
                <p:cNvSpPr/>
                <p:nvPr/>
              </p:nvSpPr>
              <p:spPr>
                <a:xfrm>
                  <a:off x="6138862" y="4019550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645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9" name="Google Shape;69;p3"/>
              <p:cNvSpPr/>
              <p:nvPr/>
            </p:nvSpPr>
            <p:spPr>
              <a:xfrm>
                <a:off x="6236588" y="4112133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3" y="335947"/>
                    </a:moveTo>
                    <a:cubicBezTo>
                      <a:pt x="729043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0" y="628174"/>
                      <a:pt x="217551" y="628174"/>
                    </a:cubicBezTo>
                    <a:cubicBezTo>
                      <a:pt x="438531" y="628174"/>
                      <a:pt x="617696" y="449008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3" y="195072"/>
                      <a:pt x="729043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0" name="Google Shape;70;p3"/>
            <p:cNvSpPr/>
            <p:nvPr/>
          </p:nvSpPr>
          <p:spPr>
            <a:xfrm>
              <a:off x="4055233" y="3273172"/>
              <a:ext cx="114456" cy="219244"/>
            </a:xfrm>
            <a:custGeom>
              <a:rect b="b" l="l" r="r" t="t"/>
              <a:pathLst>
                <a:path extrusionOk="0" h="219244" w="114456">
                  <a:moveTo>
                    <a:pt x="26680" y="219244"/>
                  </a:moveTo>
                  <a:cubicBezTo>
                    <a:pt x="25442" y="219244"/>
                    <a:pt x="24299" y="219244"/>
                    <a:pt x="23061" y="219149"/>
                  </a:cubicBezTo>
                  <a:cubicBezTo>
                    <a:pt x="9916" y="218673"/>
                    <a:pt x="-371" y="207719"/>
                    <a:pt x="10" y="194575"/>
                  </a:cubicBezTo>
                  <a:cubicBezTo>
                    <a:pt x="486" y="181430"/>
                    <a:pt x="11345" y="171143"/>
                    <a:pt x="24585" y="171524"/>
                  </a:cubicBezTo>
                  <a:cubicBezTo>
                    <a:pt x="52969" y="172762"/>
                    <a:pt x="66495" y="154284"/>
                    <a:pt x="66685" y="149426"/>
                  </a:cubicBezTo>
                  <a:cubicBezTo>
                    <a:pt x="65923" y="145807"/>
                    <a:pt x="54969" y="134853"/>
                    <a:pt x="35824" y="133234"/>
                  </a:cubicBezTo>
                  <a:cubicBezTo>
                    <a:pt x="31252" y="133615"/>
                    <a:pt x="26585" y="133615"/>
                    <a:pt x="21918" y="133329"/>
                  </a:cubicBezTo>
                  <a:cubicBezTo>
                    <a:pt x="9535" y="132376"/>
                    <a:pt x="10" y="122089"/>
                    <a:pt x="10" y="109707"/>
                  </a:cubicBezTo>
                  <a:cubicBezTo>
                    <a:pt x="-85" y="97325"/>
                    <a:pt x="9440" y="86942"/>
                    <a:pt x="21727" y="85894"/>
                  </a:cubicBezTo>
                  <a:cubicBezTo>
                    <a:pt x="25918" y="85513"/>
                    <a:pt x="30109" y="85418"/>
                    <a:pt x="34205" y="85513"/>
                  </a:cubicBezTo>
                  <a:cubicBezTo>
                    <a:pt x="43254" y="83989"/>
                    <a:pt x="48874" y="79227"/>
                    <a:pt x="51255" y="76751"/>
                  </a:cubicBezTo>
                  <a:cubicBezTo>
                    <a:pt x="55732" y="72083"/>
                    <a:pt x="57541" y="67226"/>
                    <a:pt x="57256" y="64368"/>
                  </a:cubicBezTo>
                  <a:cubicBezTo>
                    <a:pt x="56684" y="58843"/>
                    <a:pt x="47731" y="48652"/>
                    <a:pt x="31919" y="47604"/>
                  </a:cubicBezTo>
                  <a:cubicBezTo>
                    <a:pt x="18775" y="46842"/>
                    <a:pt x="8773" y="35507"/>
                    <a:pt x="9631" y="22363"/>
                  </a:cubicBezTo>
                  <a:cubicBezTo>
                    <a:pt x="10392" y="9218"/>
                    <a:pt x="21537" y="-974"/>
                    <a:pt x="34872" y="74"/>
                  </a:cubicBezTo>
                  <a:cubicBezTo>
                    <a:pt x="71543" y="2265"/>
                    <a:pt x="101547" y="27887"/>
                    <a:pt x="104785" y="59510"/>
                  </a:cubicBezTo>
                  <a:cubicBezTo>
                    <a:pt x="106405" y="75131"/>
                    <a:pt x="101070" y="91324"/>
                    <a:pt x="90117" y="104849"/>
                  </a:cubicBezTo>
                  <a:cubicBezTo>
                    <a:pt x="90879" y="105421"/>
                    <a:pt x="91545" y="105992"/>
                    <a:pt x="92308" y="106659"/>
                  </a:cubicBezTo>
                  <a:cubicBezTo>
                    <a:pt x="105357" y="117708"/>
                    <a:pt x="113167" y="131614"/>
                    <a:pt x="114310" y="145807"/>
                  </a:cubicBezTo>
                  <a:cubicBezTo>
                    <a:pt x="115549" y="161047"/>
                    <a:pt x="108881" y="177525"/>
                    <a:pt x="96022" y="191051"/>
                  </a:cubicBezTo>
                  <a:cubicBezTo>
                    <a:pt x="78782" y="209148"/>
                    <a:pt x="53636" y="219244"/>
                    <a:pt x="26680" y="219244"/>
                  </a:cubicBezTo>
                  <a:close/>
                </a:path>
              </a:pathLst>
            </a:custGeom>
            <a:solidFill>
              <a:srgbClr val="EAB02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1" name="Google Shape;71;p3"/>
            <p:cNvGrpSpPr/>
            <p:nvPr/>
          </p:nvGrpSpPr>
          <p:grpSpPr>
            <a:xfrm>
              <a:off x="3812288" y="3049448"/>
              <a:ext cx="485724" cy="133405"/>
              <a:chOff x="6329294" y="4276669"/>
              <a:chExt cx="485724" cy="133405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6329294" y="4276669"/>
                <a:ext cx="216263" cy="133405"/>
              </a:xfrm>
              <a:custGeom>
                <a:rect b="b" l="l" r="r" t="t"/>
                <a:pathLst>
                  <a:path extrusionOk="0" h="133405" w="216263">
                    <a:moveTo>
                      <a:pt x="187806" y="133406"/>
                    </a:moveTo>
                    <a:cubicBezTo>
                      <a:pt x="180567" y="133406"/>
                      <a:pt x="173328" y="130643"/>
                      <a:pt x="167803" y="125214"/>
                    </a:cubicBezTo>
                    <a:lnTo>
                      <a:pt x="109320" y="67778"/>
                    </a:lnTo>
                    <a:lnTo>
                      <a:pt x="47693" y="123024"/>
                    </a:lnTo>
                    <a:cubicBezTo>
                      <a:pt x="35977" y="133501"/>
                      <a:pt x="17880" y="132549"/>
                      <a:pt x="7307" y="120833"/>
                    </a:cubicBezTo>
                    <a:cubicBezTo>
                      <a:pt x="-3266" y="109117"/>
                      <a:pt x="-2218" y="91020"/>
                      <a:pt x="9498" y="80447"/>
                    </a:cubicBezTo>
                    <a:lnTo>
                      <a:pt x="91127" y="7295"/>
                    </a:lnTo>
                    <a:cubicBezTo>
                      <a:pt x="102366" y="-2802"/>
                      <a:pt x="119511" y="-2326"/>
                      <a:pt x="130179" y="8152"/>
                    </a:cubicBezTo>
                    <a:lnTo>
                      <a:pt x="207713" y="84352"/>
                    </a:lnTo>
                    <a:cubicBezTo>
                      <a:pt x="218953" y="95401"/>
                      <a:pt x="219143" y="113499"/>
                      <a:pt x="208094" y="124738"/>
                    </a:cubicBezTo>
                    <a:cubicBezTo>
                      <a:pt x="202665" y="130548"/>
                      <a:pt x="195235" y="133406"/>
                      <a:pt x="187806" y="13340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6598756" y="4276669"/>
                <a:ext cx="216262" cy="133405"/>
              </a:xfrm>
              <a:custGeom>
                <a:rect b="b" l="l" r="r" t="t"/>
                <a:pathLst>
                  <a:path extrusionOk="0" h="133405" w="216262">
                    <a:moveTo>
                      <a:pt x="187806" y="133406"/>
                    </a:moveTo>
                    <a:cubicBezTo>
                      <a:pt x="180567" y="133406"/>
                      <a:pt x="173328" y="130643"/>
                      <a:pt x="167803" y="125214"/>
                    </a:cubicBezTo>
                    <a:lnTo>
                      <a:pt x="109320" y="67778"/>
                    </a:lnTo>
                    <a:lnTo>
                      <a:pt x="47693" y="123024"/>
                    </a:lnTo>
                    <a:cubicBezTo>
                      <a:pt x="35977" y="133501"/>
                      <a:pt x="17880" y="132549"/>
                      <a:pt x="7307" y="120833"/>
                    </a:cubicBezTo>
                    <a:cubicBezTo>
                      <a:pt x="-3266" y="109117"/>
                      <a:pt x="-2218" y="91020"/>
                      <a:pt x="9498" y="80447"/>
                    </a:cubicBezTo>
                    <a:lnTo>
                      <a:pt x="91127" y="7295"/>
                    </a:lnTo>
                    <a:cubicBezTo>
                      <a:pt x="102366" y="-2802"/>
                      <a:pt x="119511" y="-2326"/>
                      <a:pt x="130180" y="8152"/>
                    </a:cubicBezTo>
                    <a:lnTo>
                      <a:pt x="207713" y="84352"/>
                    </a:lnTo>
                    <a:cubicBezTo>
                      <a:pt x="218952" y="95401"/>
                      <a:pt x="219143" y="113499"/>
                      <a:pt x="208094" y="124738"/>
                    </a:cubicBezTo>
                    <a:cubicBezTo>
                      <a:pt x="202569" y="130548"/>
                      <a:pt x="195235" y="133406"/>
                      <a:pt x="187806" y="13340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74" name="Google Shape;74;p3"/>
          <p:cNvGrpSpPr/>
          <p:nvPr/>
        </p:nvGrpSpPr>
        <p:grpSpPr>
          <a:xfrm>
            <a:off x="6539483" y="4631204"/>
            <a:ext cx="1541421" cy="1541421"/>
            <a:chOff x="5085016" y="1960816"/>
            <a:chExt cx="857250" cy="857250"/>
          </a:xfrm>
        </p:grpSpPr>
        <p:grpSp>
          <p:nvGrpSpPr>
            <p:cNvPr id="75" name="Google Shape;75;p3"/>
            <p:cNvGrpSpPr/>
            <p:nvPr/>
          </p:nvGrpSpPr>
          <p:grpSpPr>
            <a:xfrm>
              <a:off x="5085016" y="1960816"/>
              <a:ext cx="857250" cy="857250"/>
              <a:chOff x="5085016" y="1960816"/>
              <a:chExt cx="857250" cy="857250"/>
            </a:xfrm>
          </p:grpSpPr>
          <p:grpSp>
            <p:nvGrpSpPr>
              <p:cNvPr id="76" name="Google Shape;76;p3"/>
              <p:cNvGrpSpPr/>
              <p:nvPr/>
            </p:nvGrpSpPr>
            <p:grpSpPr>
              <a:xfrm>
                <a:off x="5085016" y="1960816"/>
                <a:ext cx="857250" cy="857250"/>
                <a:chOff x="5085016" y="1960816"/>
                <a:chExt cx="857250" cy="857250"/>
              </a:xfrm>
            </p:grpSpPr>
            <p:sp>
              <p:nvSpPr>
                <p:cNvPr id="77" name="Google Shape;77;p3"/>
                <p:cNvSpPr/>
                <p:nvPr/>
              </p:nvSpPr>
              <p:spPr>
                <a:xfrm>
                  <a:off x="5099303" y="1975104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8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8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37734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" name="Google Shape;78;p3"/>
                <p:cNvSpPr/>
                <p:nvPr/>
              </p:nvSpPr>
              <p:spPr>
                <a:xfrm>
                  <a:off x="5085016" y="1960816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740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9" name="Google Shape;79;p3"/>
              <p:cNvSpPr/>
              <p:nvPr/>
            </p:nvSpPr>
            <p:spPr>
              <a:xfrm>
                <a:off x="5182742" y="2053304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4" y="335947"/>
                    </a:moveTo>
                    <a:cubicBezTo>
                      <a:pt x="729044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0" y="628174"/>
                      <a:pt x="217551" y="628174"/>
                    </a:cubicBezTo>
                    <a:cubicBezTo>
                      <a:pt x="438531" y="628174"/>
                      <a:pt x="617696" y="449009"/>
                      <a:pt x="617696" y="228028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4" y="195167"/>
                      <a:pt x="729044" y="335947"/>
                    </a:cubicBezTo>
                    <a:close/>
                  </a:path>
                </a:pathLst>
              </a:custGeom>
              <a:solidFill>
                <a:srgbClr val="EF5C3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0" name="Google Shape;80;p3"/>
            <p:cNvSpPr/>
            <p:nvPr/>
          </p:nvSpPr>
          <p:spPr>
            <a:xfrm>
              <a:off x="5551743" y="2203946"/>
              <a:ext cx="218977" cy="78666"/>
            </a:xfrm>
            <a:custGeom>
              <a:rect b="b" l="l" r="r" t="t"/>
              <a:pathLst>
                <a:path extrusionOk="0" h="78666" w="218977">
                  <a:moveTo>
                    <a:pt x="200785" y="4044"/>
                  </a:moveTo>
                  <a:cubicBezTo>
                    <a:pt x="142111" y="-5576"/>
                    <a:pt x="80389" y="1853"/>
                    <a:pt x="26763" y="27570"/>
                  </a:cubicBezTo>
                  <a:cubicBezTo>
                    <a:pt x="19810" y="30904"/>
                    <a:pt x="12952" y="34619"/>
                    <a:pt x="7713" y="40143"/>
                  </a:cubicBezTo>
                  <a:cubicBezTo>
                    <a:pt x="2474" y="45668"/>
                    <a:pt x="-1050" y="53479"/>
                    <a:pt x="283" y="61003"/>
                  </a:cubicBezTo>
                  <a:cubicBezTo>
                    <a:pt x="2379" y="73005"/>
                    <a:pt x="16285" y="80339"/>
                    <a:pt x="28287" y="78339"/>
                  </a:cubicBezTo>
                  <a:cubicBezTo>
                    <a:pt x="39526" y="76434"/>
                    <a:pt x="48575" y="68623"/>
                    <a:pt x="57719" y="61861"/>
                  </a:cubicBezTo>
                  <a:cubicBezTo>
                    <a:pt x="88961" y="38905"/>
                    <a:pt x="127823" y="25761"/>
                    <a:pt x="166590" y="24904"/>
                  </a:cubicBezTo>
                  <a:cubicBezTo>
                    <a:pt x="181068" y="24523"/>
                    <a:pt x="199070" y="30523"/>
                    <a:pt x="212786" y="24427"/>
                  </a:cubicBezTo>
                  <a:cubicBezTo>
                    <a:pt x="215072" y="23380"/>
                    <a:pt x="217263" y="21856"/>
                    <a:pt x="218311" y="19665"/>
                  </a:cubicBezTo>
                  <a:cubicBezTo>
                    <a:pt x="220120" y="15855"/>
                    <a:pt x="218025" y="11092"/>
                    <a:pt x="214691" y="8616"/>
                  </a:cubicBezTo>
                  <a:cubicBezTo>
                    <a:pt x="211357" y="6044"/>
                    <a:pt x="207071" y="5187"/>
                    <a:pt x="202880" y="4520"/>
                  </a:cubicBezTo>
                  <a:cubicBezTo>
                    <a:pt x="202213" y="4330"/>
                    <a:pt x="201451" y="4234"/>
                    <a:pt x="200785" y="4044"/>
                  </a:cubicBezTo>
                  <a:close/>
                </a:path>
              </a:pathLst>
            </a:custGeom>
            <a:solidFill>
              <a:srgbClr val="EF5C3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5271420" y="2208042"/>
              <a:ext cx="218977" cy="78666"/>
            </a:xfrm>
            <a:custGeom>
              <a:rect b="b" l="l" r="r" t="t"/>
              <a:pathLst>
                <a:path extrusionOk="0" h="78666" w="218977">
                  <a:moveTo>
                    <a:pt x="18193" y="4044"/>
                  </a:moveTo>
                  <a:cubicBezTo>
                    <a:pt x="76867" y="-5576"/>
                    <a:pt x="138589" y="1853"/>
                    <a:pt x="192215" y="27570"/>
                  </a:cubicBezTo>
                  <a:cubicBezTo>
                    <a:pt x="199168" y="30904"/>
                    <a:pt x="206026" y="34619"/>
                    <a:pt x="211265" y="40143"/>
                  </a:cubicBezTo>
                  <a:cubicBezTo>
                    <a:pt x="216503" y="45668"/>
                    <a:pt x="220028" y="53479"/>
                    <a:pt x="218694" y="61003"/>
                  </a:cubicBezTo>
                  <a:cubicBezTo>
                    <a:pt x="216599" y="73005"/>
                    <a:pt x="202692" y="80339"/>
                    <a:pt x="190691" y="78339"/>
                  </a:cubicBezTo>
                  <a:cubicBezTo>
                    <a:pt x="179451" y="76434"/>
                    <a:pt x="170402" y="68623"/>
                    <a:pt x="161258" y="61861"/>
                  </a:cubicBezTo>
                  <a:cubicBezTo>
                    <a:pt x="130016" y="38905"/>
                    <a:pt x="91154" y="25761"/>
                    <a:pt x="52388" y="24904"/>
                  </a:cubicBezTo>
                  <a:cubicBezTo>
                    <a:pt x="37910" y="24523"/>
                    <a:pt x="19907" y="30523"/>
                    <a:pt x="6191" y="24427"/>
                  </a:cubicBezTo>
                  <a:cubicBezTo>
                    <a:pt x="3905" y="23380"/>
                    <a:pt x="1715" y="21856"/>
                    <a:pt x="667" y="19665"/>
                  </a:cubicBezTo>
                  <a:cubicBezTo>
                    <a:pt x="-1143" y="15855"/>
                    <a:pt x="953" y="11092"/>
                    <a:pt x="4286" y="8616"/>
                  </a:cubicBezTo>
                  <a:cubicBezTo>
                    <a:pt x="7620" y="6044"/>
                    <a:pt x="11906" y="5187"/>
                    <a:pt x="16097" y="4520"/>
                  </a:cubicBezTo>
                  <a:cubicBezTo>
                    <a:pt x="16764" y="4234"/>
                    <a:pt x="17431" y="4139"/>
                    <a:pt x="18193" y="4044"/>
                  </a:cubicBezTo>
                  <a:close/>
                </a:path>
              </a:pathLst>
            </a:custGeom>
            <a:solidFill>
              <a:srgbClr val="EF5C3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2" name="Google Shape;82;p3"/>
            <p:cNvGrpSpPr/>
            <p:nvPr/>
          </p:nvGrpSpPr>
          <p:grpSpPr>
            <a:xfrm>
              <a:off x="5304091" y="2265616"/>
              <a:ext cx="133350" cy="161925"/>
              <a:chOff x="5304091" y="2265616"/>
              <a:chExt cx="133350" cy="161925"/>
            </a:xfrm>
          </p:grpSpPr>
          <p:sp>
            <p:nvSpPr>
              <p:cNvPr id="83" name="Google Shape;83;p3"/>
              <p:cNvSpPr/>
              <p:nvPr/>
            </p:nvSpPr>
            <p:spPr>
              <a:xfrm>
                <a:off x="5313616" y="2275141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84;p3"/>
              <p:cNvSpPr/>
              <p:nvPr/>
            </p:nvSpPr>
            <p:spPr>
              <a:xfrm>
                <a:off x="5304091" y="2265616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8" y="161925"/>
                      <a:pt x="0" y="125635"/>
                      <a:pt x="0" y="80963"/>
                    </a:cubicBezTo>
                    <a:cubicBezTo>
                      <a:pt x="0" y="36290"/>
                      <a:pt x="29908" y="0"/>
                      <a:pt x="66675" y="0"/>
                    </a:cubicBezTo>
                    <a:cubicBezTo>
                      <a:pt x="103442" y="0"/>
                      <a:pt x="133350" y="36290"/>
                      <a:pt x="133350" y="80963"/>
                    </a:cubicBezTo>
                    <a:cubicBezTo>
                      <a:pt x="133350" y="125635"/>
                      <a:pt x="103442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5" name="Google Shape;85;p3"/>
            <p:cNvGrpSpPr/>
            <p:nvPr/>
          </p:nvGrpSpPr>
          <p:grpSpPr>
            <a:xfrm>
              <a:off x="5599366" y="2265616"/>
              <a:ext cx="133350" cy="161925"/>
              <a:chOff x="5599366" y="2265616"/>
              <a:chExt cx="133350" cy="161925"/>
            </a:xfrm>
          </p:grpSpPr>
          <p:sp>
            <p:nvSpPr>
              <p:cNvPr id="86" name="Google Shape;86;p3"/>
              <p:cNvSpPr/>
              <p:nvPr/>
            </p:nvSpPr>
            <p:spPr>
              <a:xfrm>
                <a:off x="5608891" y="2275141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87;p3"/>
              <p:cNvSpPr/>
              <p:nvPr/>
            </p:nvSpPr>
            <p:spPr>
              <a:xfrm>
                <a:off x="5599366" y="2265616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8" y="161925"/>
                      <a:pt x="0" y="125635"/>
                      <a:pt x="0" y="80963"/>
                    </a:cubicBezTo>
                    <a:cubicBezTo>
                      <a:pt x="0" y="36290"/>
                      <a:pt x="29908" y="0"/>
                      <a:pt x="66675" y="0"/>
                    </a:cubicBezTo>
                    <a:cubicBezTo>
                      <a:pt x="103442" y="0"/>
                      <a:pt x="133350" y="36290"/>
                      <a:pt x="133350" y="80963"/>
                    </a:cubicBezTo>
                    <a:cubicBezTo>
                      <a:pt x="133350" y="125635"/>
                      <a:pt x="103442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8" name="Google Shape;88;p3"/>
            <p:cNvSpPr/>
            <p:nvPr/>
          </p:nvSpPr>
          <p:spPr>
            <a:xfrm>
              <a:off x="5326581" y="2292477"/>
              <a:ext cx="55221" cy="57150"/>
            </a:xfrm>
            <a:custGeom>
              <a:rect b="b" l="l" r="r" t="t"/>
              <a:pathLst>
                <a:path extrusionOk="0" h="57150" w="55221">
                  <a:moveTo>
                    <a:pt x="27611" y="57150"/>
                  </a:moveTo>
                  <a:cubicBezTo>
                    <a:pt x="64377" y="57150"/>
                    <a:pt x="64472" y="0"/>
                    <a:pt x="27611" y="0"/>
                  </a:cubicBezTo>
                  <a:cubicBezTo>
                    <a:pt x="-9156" y="0"/>
                    <a:pt x="-9251" y="57150"/>
                    <a:pt x="27611" y="57150"/>
                  </a:cubicBezTo>
                  <a:lnTo>
                    <a:pt x="27611" y="57150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5621856" y="2292477"/>
              <a:ext cx="55221" cy="57150"/>
            </a:xfrm>
            <a:custGeom>
              <a:rect b="b" l="l" r="r" t="t"/>
              <a:pathLst>
                <a:path extrusionOk="0" h="57150" w="55221">
                  <a:moveTo>
                    <a:pt x="27611" y="57150"/>
                  </a:moveTo>
                  <a:cubicBezTo>
                    <a:pt x="64377" y="57150"/>
                    <a:pt x="64472" y="0"/>
                    <a:pt x="27611" y="0"/>
                  </a:cubicBezTo>
                  <a:cubicBezTo>
                    <a:pt x="-9156" y="0"/>
                    <a:pt x="-9251" y="57150"/>
                    <a:pt x="27611" y="57150"/>
                  </a:cubicBezTo>
                  <a:lnTo>
                    <a:pt x="27611" y="57150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5355497" y="2541746"/>
              <a:ext cx="322860" cy="95345"/>
            </a:xfrm>
            <a:custGeom>
              <a:rect b="b" l="l" r="r" t="t"/>
              <a:pathLst>
                <a:path extrusionOk="0" h="95345" w="322860">
                  <a:moveTo>
                    <a:pt x="320259" y="81725"/>
                  </a:moveTo>
                  <a:cubicBezTo>
                    <a:pt x="314068" y="90773"/>
                    <a:pt x="298923" y="94107"/>
                    <a:pt x="291684" y="95345"/>
                  </a:cubicBezTo>
                  <a:cubicBezTo>
                    <a:pt x="265014" y="95345"/>
                    <a:pt x="238249" y="95345"/>
                    <a:pt x="211579" y="95345"/>
                  </a:cubicBezTo>
                  <a:cubicBezTo>
                    <a:pt x="197006" y="95345"/>
                    <a:pt x="182433" y="95345"/>
                    <a:pt x="167859" y="95345"/>
                  </a:cubicBezTo>
                  <a:lnTo>
                    <a:pt x="155001" y="95345"/>
                  </a:lnTo>
                  <a:cubicBezTo>
                    <a:pt x="139475" y="95345"/>
                    <a:pt x="123854" y="95345"/>
                    <a:pt x="108328" y="95345"/>
                  </a:cubicBezTo>
                  <a:cubicBezTo>
                    <a:pt x="82611" y="95345"/>
                    <a:pt x="56893" y="95345"/>
                    <a:pt x="31176" y="95345"/>
                  </a:cubicBezTo>
                  <a:cubicBezTo>
                    <a:pt x="23937" y="94107"/>
                    <a:pt x="8792" y="90773"/>
                    <a:pt x="2601" y="81725"/>
                  </a:cubicBezTo>
                  <a:cubicBezTo>
                    <a:pt x="-7115" y="67342"/>
                    <a:pt x="12888" y="48958"/>
                    <a:pt x="21651" y="40862"/>
                  </a:cubicBezTo>
                  <a:cubicBezTo>
                    <a:pt x="57179" y="8192"/>
                    <a:pt x="118329" y="1619"/>
                    <a:pt x="145476" y="0"/>
                  </a:cubicBezTo>
                  <a:lnTo>
                    <a:pt x="177384" y="0"/>
                  </a:lnTo>
                  <a:cubicBezTo>
                    <a:pt x="189100" y="667"/>
                    <a:pt x="207198" y="2286"/>
                    <a:pt x="226819" y="6572"/>
                  </a:cubicBezTo>
                  <a:lnTo>
                    <a:pt x="226914" y="6572"/>
                  </a:lnTo>
                  <a:lnTo>
                    <a:pt x="226914" y="6572"/>
                  </a:lnTo>
                  <a:cubicBezTo>
                    <a:pt x="252632" y="12192"/>
                    <a:pt x="281016" y="22289"/>
                    <a:pt x="301209" y="40767"/>
                  </a:cubicBezTo>
                  <a:cubicBezTo>
                    <a:pt x="309972" y="48958"/>
                    <a:pt x="329975" y="67342"/>
                    <a:pt x="320259" y="8172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" name="Google Shape;91;p3"/>
          <p:cNvGrpSpPr/>
          <p:nvPr/>
        </p:nvGrpSpPr>
        <p:grpSpPr>
          <a:xfrm>
            <a:off x="6539559" y="2662839"/>
            <a:ext cx="1541421" cy="1541421"/>
            <a:chOff x="7424737" y="2028825"/>
            <a:chExt cx="857250" cy="857250"/>
          </a:xfrm>
        </p:grpSpPr>
        <p:grpSp>
          <p:nvGrpSpPr>
            <p:cNvPr id="92" name="Google Shape;92;p3"/>
            <p:cNvGrpSpPr/>
            <p:nvPr/>
          </p:nvGrpSpPr>
          <p:grpSpPr>
            <a:xfrm>
              <a:off x="7424737" y="2028825"/>
              <a:ext cx="857250" cy="857250"/>
              <a:chOff x="7424737" y="2028825"/>
              <a:chExt cx="857250" cy="857250"/>
            </a:xfrm>
          </p:grpSpPr>
          <p:grpSp>
            <p:nvGrpSpPr>
              <p:cNvPr id="93" name="Google Shape;93;p3"/>
              <p:cNvGrpSpPr/>
              <p:nvPr/>
            </p:nvGrpSpPr>
            <p:grpSpPr>
              <a:xfrm>
                <a:off x="7424737" y="2028825"/>
                <a:ext cx="857250" cy="857250"/>
                <a:chOff x="7424737" y="2028825"/>
                <a:chExt cx="857250" cy="857250"/>
              </a:xfrm>
            </p:grpSpPr>
            <p:sp>
              <p:nvSpPr>
                <p:cNvPr id="94" name="Google Shape;94;p3"/>
                <p:cNvSpPr/>
                <p:nvPr/>
              </p:nvSpPr>
              <p:spPr>
                <a:xfrm>
                  <a:off x="7439024" y="2043112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8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8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5" name="Google Shape;95;p3"/>
                <p:cNvSpPr/>
                <p:nvPr/>
              </p:nvSpPr>
              <p:spPr>
                <a:xfrm>
                  <a:off x="7424737" y="2028825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645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6" name="Google Shape;96;p3"/>
              <p:cNvSpPr/>
              <p:nvPr/>
            </p:nvSpPr>
            <p:spPr>
              <a:xfrm>
                <a:off x="7522463" y="2121407"/>
                <a:ext cx="729043" cy="736092"/>
              </a:xfrm>
              <a:custGeom>
                <a:rect b="b" l="l" r="r" t="t"/>
                <a:pathLst>
                  <a:path extrusionOk="0" h="736092" w="729043">
                    <a:moveTo>
                      <a:pt x="729043" y="335947"/>
                    </a:moveTo>
                    <a:cubicBezTo>
                      <a:pt x="729043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0" y="628174"/>
                      <a:pt x="217551" y="628174"/>
                    </a:cubicBezTo>
                    <a:cubicBezTo>
                      <a:pt x="438531" y="628174"/>
                      <a:pt x="617696" y="449009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3" y="195072"/>
                      <a:pt x="729043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7" name="Google Shape;97;p3"/>
            <p:cNvSpPr/>
            <p:nvPr/>
          </p:nvSpPr>
          <p:spPr>
            <a:xfrm>
              <a:off x="7580593" y="2361066"/>
              <a:ext cx="233316" cy="117623"/>
            </a:xfrm>
            <a:custGeom>
              <a:rect b="b" l="l" r="r" t="t"/>
              <a:pathLst>
                <a:path extrusionOk="0" h="117623" w="233316">
                  <a:moveTo>
                    <a:pt x="125036" y="117624"/>
                  </a:moveTo>
                  <a:cubicBezTo>
                    <a:pt x="120464" y="117624"/>
                    <a:pt x="115988" y="117338"/>
                    <a:pt x="111606" y="116957"/>
                  </a:cubicBezTo>
                  <a:cubicBezTo>
                    <a:pt x="51598" y="111242"/>
                    <a:pt x="13117" y="69999"/>
                    <a:pt x="4355" y="55997"/>
                  </a:cubicBezTo>
                  <a:cubicBezTo>
                    <a:pt x="-4027" y="42567"/>
                    <a:pt x="68" y="24946"/>
                    <a:pt x="13403" y="16659"/>
                  </a:cubicBezTo>
                  <a:cubicBezTo>
                    <a:pt x="26453" y="8467"/>
                    <a:pt x="43693" y="12182"/>
                    <a:pt x="52265" y="24946"/>
                  </a:cubicBezTo>
                  <a:cubicBezTo>
                    <a:pt x="53884" y="27136"/>
                    <a:pt x="76649" y="56283"/>
                    <a:pt x="117035" y="60093"/>
                  </a:cubicBezTo>
                  <a:cubicBezTo>
                    <a:pt x="153325" y="63522"/>
                    <a:pt x="166946" y="43710"/>
                    <a:pt x="176376" y="21802"/>
                  </a:cubicBezTo>
                  <a:cubicBezTo>
                    <a:pt x="178090" y="17897"/>
                    <a:pt x="179519" y="14468"/>
                    <a:pt x="182377" y="10849"/>
                  </a:cubicBezTo>
                  <a:cubicBezTo>
                    <a:pt x="192188" y="-1534"/>
                    <a:pt x="210190" y="-3629"/>
                    <a:pt x="222477" y="6181"/>
                  </a:cubicBezTo>
                  <a:cubicBezTo>
                    <a:pt x="233716" y="15040"/>
                    <a:pt x="236479" y="30756"/>
                    <a:pt x="229525" y="42757"/>
                  </a:cubicBezTo>
                  <a:lnTo>
                    <a:pt x="228954" y="44186"/>
                  </a:lnTo>
                  <a:cubicBezTo>
                    <a:pt x="203713" y="103241"/>
                    <a:pt x="160755" y="117624"/>
                    <a:pt x="125036" y="117624"/>
                  </a:cubicBezTo>
                  <a:close/>
                  <a:moveTo>
                    <a:pt x="227144" y="46377"/>
                  </a:moveTo>
                  <a:cubicBezTo>
                    <a:pt x="227144" y="46377"/>
                    <a:pt x="227144" y="46377"/>
                    <a:pt x="227144" y="46377"/>
                  </a:cubicBezTo>
                  <a:cubicBezTo>
                    <a:pt x="227144" y="46377"/>
                    <a:pt x="227144" y="46377"/>
                    <a:pt x="227144" y="46377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7898053" y="2361162"/>
              <a:ext cx="233244" cy="117528"/>
            </a:xfrm>
            <a:custGeom>
              <a:rect b="b" l="l" r="r" t="t"/>
              <a:pathLst>
                <a:path extrusionOk="0" h="117528" w="233244">
                  <a:moveTo>
                    <a:pt x="108185" y="117529"/>
                  </a:moveTo>
                  <a:cubicBezTo>
                    <a:pt x="72466" y="117529"/>
                    <a:pt x="29509" y="103241"/>
                    <a:pt x="4363" y="44186"/>
                  </a:cubicBezTo>
                  <a:lnTo>
                    <a:pt x="3791" y="42757"/>
                  </a:lnTo>
                  <a:cubicBezTo>
                    <a:pt x="-3162" y="30661"/>
                    <a:pt x="-400" y="15040"/>
                    <a:pt x="10839" y="6181"/>
                  </a:cubicBezTo>
                  <a:cubicBezTo>
                    <a:pt x="23222" y="-3629"/>
                    <a:pt x="41224" y="-1534"/>
                    <a:pt x="50940" y="10849"/>
                  </a:cubicBezTo>
                  <a:cubicBezTo>
                    <a:pt x="53797" y="14468"/>
                    <a:pt x="55226" y="17802"/>
                    <a:pt x="56941" y="21802"/>
                  </a:cubicBezTo>
                  <a:cubicBezTo>
                    <a:pt x="66275" y="43710"/>
                    <a:pt x="79991" y="63522"/>
                    <a:pt x="116186" y="60093"/>
                  </a:cubicBezTo>
                  <a:cubicBezTo>
                    <a:pt x="156477" y="56283"/>
                    <a:pt x="179337" y="27136"/>
                    <a:pt x="180956" y="24946"/>
                  </a:cubicBezTo>
                  <a:cubicBezTo>
                    <a:pt x="189529" y="12277"/>
                    <a:pt x="206674" y="8467"/>
                    <a:pt x="219818" y="16659"/>
                  </a:cubicBezTo>
                  <a:cubicBezTo>
                    <a:pt x="233248" y="25041"/>
                    <a:pt x="237249" y="42662"/>
                    <a:pt x="228867" y="55997"/>
                  </a:cubicBezTo>
                  <a:cubicBezTo>
                    <a:pt x="220104" y="69999"/>
                    <a:pt x="181623" y="111242"/>
                    <a:pt x="121615" y="116957"/>
                  </a:cubicBezTo>
                  <a:cubicBezTo>
                    <a:pt x="117234" y="117243"/>
                    <a:pt x="112757" y="117529"/>
                    <a:pt x="108185" y="117529"/>
                  </a:cubicBezTo>
                  <a:close/>
                  <a:moveTo>
                    <a:pt x="6077" y="46282"/>
                  </a:moveTo>
                  <a:cubicBezTo>
                    <a:pt x="6077" y="46282"/>
                    <a:pt x="6077" y="46282"/>
                    <a:pt x="6077" y="46282"/>
                  </a:cubicBezTo>
                  <a:cubicBezTo>
                    <a:pt x="6077" y="46282"/>
                    <a:pt x="6077" y="46282"/>
                    <a:pt x="6077" y="46282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7748750" y="2619375"/>
              <a:ext cx="228458" cy="114204"/>
            </a:xfrm>
            <a:custGeom>
              <a:rect b="b" l="l" r="r" t="t"/>
              <a:pathLst>
                <a:path extrusionOk="0" h="114204" w="228458">
                  <a:moveTo>
                    <a:pt x="226627" y="16288"/>
                  </a:moveTo>
                  <a:cubicBezTo>
                    <a:pt x="222246" y="5429"/>
                    <a:pt x="211482" y="1429"/>
                    <a:pt x="206434" y="0"/>
                  </a:cubicBezTo>
                  <a:cubicBezTo>
                    <a:pt x="187480" y="0"/>
                    <a:pt x="168620" y="0"/>
                    <a:pt x="149665" y="0"/>
                  </a:cubicBezTo>
                  <a:cubicBezTo>
                    <a:pt x="139378" y="0"/>
                    <a:pt x="128996" y="0"/>
                    <a:pt x="118709" y="0"/>
                  </a:cubicBezTo>
                  <a:lnTo>
                    <a:pt x="109660" y="0"/>
                  </a:lnTo>
                  <a:cubicBezTo>
                    <a:pt x="98611" y="0"/>
                    <a:pt x="87657" y="0"/>
                    <a:pt x="76608" y="0"/>
                  </a:cubicBezTo>
                  <a:cubicBezTo>
                    <a:pt x="58416" y="0"/>
                    <a:pt x="40223" y="0"/>
                    <a:pt x="22030" y="0"/>
                  </a:cubicBezTo>
                  <a:cubicBezTo>
                    <a:pt x="16887" y="1429"/>
                    <a:pt x="6124" y="5429"/>
                    <a:pt x="1837" y="16288"/>
                  </a:cubicBezTo>
                  <a:cubicBezTo>
                    <a:pt x="-5021" y="33528"/>
                    <a:pt x="9076" y="55531"/>
                    <a:pt x="15363" y="65246"/>
                  </a:cubicBezTo>
                  <a:cubicBezTo>
                    <a:pt x="40509" y="104489"/>
                    <a:pt x="83848" y="112300"/>
                    <a:pt x="103088" y="114205"/>
                  </a:cubicBezTo>
                  <a:lnTo>
                    <a:pt x="125662" y="114205"/>
                  </a:lnTo>
                  <a:cubicBezTo>
                    <a:pt x="133949" y="113348"/>
                    <a:pt x="146808" y="111442"/>
                    <a:pt x="160714" y="106299"/>
                  </a:cubicBezTo>
                  <a:lnTo>
                    <a:pt x="160809" y="106299"/>
                  </a:lnTo>
                  <a:lnTo>
                    <a:pt x="160809" y="106299"/>
                  </a:lnTo>
                  <a:cubicBezTo>
                    <a:pt x="179002" y="99631"/>
                    <a:pt x="199195" y="87440"/>
                    <a:pt x="213388" y="65246"/>
                  </a:cubicBezTo>
                  <a:cubicBezTo>
                    <a:pt x="219293" y="55626"/>
                    <a:pt x="233485" y="33528"/>
                    <a:pt x="226627" y="16288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" name="Google Shape;100;p3"/>
          <p:cNvGrpSpPr/>
          <p:nvPr/>
        </p:nvGrpSpPr>
        <p:grpSpPr>
          <a:xfrm>
            <a:off x="6539557" y="723339"/>
            <a:ext cx="1541421" cy="1541421"/>
            <a:chOff x="7338611" y="1734653"/>
            <a:chExt cx="857250" cy="857250"/>
          </a:xfrm>
        </p:grpSpPr>
        <p:grpSp>
          <p:nvGrpSpPr>
            <p:cNvPr id="101" name="Google Shape;101;p3"/>
            <p:cNvGrpSpPr/>
            <p:nvPr/>
          </p:nvGrpSpPr>
          <p:grpSpPr>
            <a:xfrm>
              <a:off x="7338611" y="1734653"/>
              <a:ext cx="857250" cy="857250"/>
              <a:chOff x="5091112" y="3000375"/>
              <a:chExt cx="857250" cy="857250"/>
            </a:xfrm>
          </p:grpSpPr>
          <p:grpSp>
            <p:nvGrpSpPr>
              <p:cNvPr id="102" name="Google Shape;102;p3"/>
              <p:cNvGrpSpPr/>
              <p:nvPr/>
            </p:nvGrpSpPr>
            <p:grpSpPr>
              <a:xfrm>
                <a:off x="5091112" y="3000375"/>
                <a:ext cx="857250" cy="857250"/>
                <a:chOff x="5091112" y="3000375"/>
                <a:chExt cx="857250" cy="857250"/>
              </a:xfrm>
            </p:grpSpPr>
            <p:sp>
              <p:nvSpPr>
                <p:cNvPr id="103" name="Google Shape;103;p3"/>
                <p:cNvSpPr/>
                <p:nvPr/>
              </p:nvSpPr>
              <p:spPr>
                <a:xfrm>
                  <a:off x="5105399" y="3014662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8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8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4" name="Google Shape;104;p3"/>
                <p:cNvSpPr/>
                <p:nvPr/>
              </p:nvSpPr>
              <p:spPr>
                <a:xfrm>
                  <a:off x="5091112" y="3000375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645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5" name="Google Shape;105;p3"/>
              <p:cNvSpPr/>
              <p:nvPr/>
            </p:nvSpPr>
            <p:spPr>
              <a:xfrm>
                <a:off x="5188838" y="3092958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4" y="335947"/>
                    </a:moveTo>
                    <a:cubicBezTo>
                      <a:pt x="729044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0" y="628174"/>
                      <a:pt x="217551" y="628174"/>
                    </a:cubicBezTo>
                    <a:cubicBezTo>
                      <a:pt x="438531" y="628174"/>
                      <a:pt x="617696" y="449009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4" y="195072"/>
                      <a:pt x="729044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6" name="Google Shape;106;p3"/>
            <p:cNvSpPr/>
            <p:nvPr/>
          </p:nvSpPr>
          <p:spPr>
            <a:xfrm>
              <a:off x="7425119" y="2256241"/>
              <a:ext cx="157889" cy="248539"/>
            </a:xfrm>
            <a:custGeom>
              <a:rect b="b" l="l" r="r" t="t"/>
              <a:pathLst>
                <a:path extrusionOk="0" h="248539" w="157889">
                  <a:moveTo>
                    <a:pt x="67415" y="0"/>
                  </a:moveTo>
                  <a:lnTo>
                    <a:pt x="145616" y="125540"/>
                  </a:lnTo>
                  <a:cubicBezTo>
                    <a:pt x="158189" y="145637"/>
                    <a:pt x="161713" y="170688"/>
                    <a:pt x="153331" y="192786"/>
                  </a:cubicBezTo>
                  <a:cubicBezTo>
                    <a:pt x="143806" y="218027"/>
                    <a:pt x="123327" y="238030"/>
                    <a:pt x="97514" y="245459"/>
                  </a:cubicBezTo>
                  <a:cubicBezTo>
                    <a:pt x="92942" y="246793"/>
                    <a:pt x="88370" y="247650"/>
                    <a:pt x="83703" y="248126"/>
                  </a:cubicBezTo>
                  <a:cubicBezTo>
                    <a:pt x="25029" y="254222"/>
                    <a:pt x="-16976" y="191738"/>
                    <a:pt x="6741" y="137732"/>
                  </a:cubicBezTo>
                  <a:cubicBezTo>
                    <a:pt x="27029" y="91916"/>
                    <a:pt x="47222" y="45911"/>
                    <a:pt x="67415" y="0"/>
                  </a:cubicBezTo>
                  <a:close/>
                </a:path>
              </a:pathLst>
            </a:custGeom>
            <a:solidFill>
              <a:srgbClr val="7ED1E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7431670" y="1892571"/>
              <a:ext cx="175805" cy="156540"/>
            </a:xfrm>
            <a:custGeom>
              <a:rect b="b" l="l" r="r" t="t"/>
              <a:pathLst>
                <a:path extrusionOk="0" h="156540" w="175805">
                  <a:moveTo>
                    <a:pt x="4763" y="132975"/>
                  </a:moveTo>
                  <a:cubicBezTo>
                    <a:pt x="32290" y="80302"/>
                    <a:pt x="75343" y="35344"/>
                    <a:pt x="128016" y="7912"/>
                  </a:cubicBezTo>
                  <a:cubicBezTo>
                    <a:pt x="134779" y="4387"/>
                    <a:pt x="141922" y="1054"/>
                    <a:pt x="149542" y="196"/>
                  </a:cubicBezTo>
                  <a:cubicBezTo>
                    <a:pt x="157163" y="-661"/>
                    <a:pt x="165449" y="1244"/>
                    <a:pt x="170688" y="6769"/>
                  </a:cubicBezTo>
                  <a:cubicBezTo>
                    <a:pt x="179070" y="15627"/>
                    <a:pt x="176498" y="31153"/>
                    <a:pt x="167735" y="39535"/>
                  </a:cubicBezTo>
                  <a:cubicBezTo>
                    <a:pt x="159544" y="47345"/>
                    <a:pt x="147828" y="49917"/>
                    <a:pt x="136874" y="53251"/>
                  </a:cubicBezTo>
                  <a:cubicBezTo>
                    <a:pt x="99727" y="64395"/>
                    <a:pt x="65913" y="87636"/>
                    <a:pt x="41910" y="118116"/>
                  </a:cubicBezTo>
                  <a:cubicBezTo>
                    <a:pt x="32956" y="129451"/>
                    <a:pt x="26956" y="147453"/>
                    <a:pt x="13811" y="154787"/>
                  </a:cubicBezTo>
                  <a:cubicBezTo>
                    <a:pt x="11621" y="156025"/>
                    <a:pt x="9049" y="156883"/>
                    <a:pt x="6667" y="156406"/>
                  </a:cubicBezTo>
                  <a:cubicBezTo>
                    <a:pt x="2572" y="155549"/>
                    <a:pt x="0" y="151072"/>
                    <a:pt x="0" y="146881"/>
                  </a:cubicBezTo>
                  <a:cubicBezTo>
                    <a:pt x="0" y="142690"/>
                    <a:pt x="1905" y="138690"/>
                    <a:pt x="3810" y="134975"/>
                  </a:cubicBezTo>
                  <a:cubicBezTo>
                    <a:pt x="4096" y="134308"/>
                    <a:pt x="4477" y="133642"/>
                    <a:pt x="4763" y="132975"/>
                  </a:cubicBezTo>
                  <a:close/>
                </a:path>
              </a:pathLst>
            </a:custGeom>
            <a:solidFill>
              <a:srgbClr val="FCBB4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7922138" y="1892571"/>
              <a:ext cx="175805" cy="156540"/>
            </a:xfrm>
            <a:custGeom>
              <a:rect b="b" l="l" r="r" t="t"/>
              <a:pathLst>
                <a:path extrusionOk="0" h="156540" w="175805">
                  <a:moveTo>
                    <a:pt x="171043" y="132975"/>
                  </a:moveTo>
                  <a:cubicBezTo>
                    <a:pt x="143516" y="80302"/>
                    <a:pt x="100463" y="35344"/>
                    <a:pt x="47789" y="7912"/>
                  </a:cubicBezTo>
                  <a:cubicBezTo>
                    <a:pt x="41027" y="4387"/>
                    <a:pt x="33883" y="1054"/>
                    <a:pt x="26263" y="196"/>
                  </a:cubicBezTo>
                  <a:cubicBezTo>
                    <a:pt x="18643" y="-661"/>
                    <a:pt x="10356" y="1244"/>
                    <a:pt x="5117" y="6769"/>
                  </a:cubicBezTo>
                  <a:cubicBezTo>
                    <a:pt x="-3265" y="15627"/>
                    <a:pt x="-693" y="31153"/>
                    <a:pt x="8070" y="39535"/>
                  </a:cubicBezTo>
                  <a:cubicBezTo>
                    <a:pt x="16262" y="47345"/>
                    <a:pt x="27977" y="49917"/>
                    <a:pt x="38931" y="53251"/>
                  </a:cubicBezTo>
                  <a:cubicBezTo>
                    <a:pt x="76079" y="64395"/>
                    <a:pt x="109893" y="87636"/>
                    <a:pt x="133896" y="118116"/>
                  </a:cubicBezTo>
                  <a:cubicBezTo>
                    <a:pt x="142849" y="129451"/>
                    <a:pt x="148850" y="147453"/>
                    <a:pt x="161994" y="154787"/>
                  </a:cubicBezTo>
                  <a:cubicBezTo>
                    <a:pt x="164185" y="156025"/>
                    <a:pt x="166757" y="156883"/>
                    <a:pt x="169138" y="156406"/>
                  </a:cubicBezTo>
                  <a:cubicBezTo>
                    <a:pt x="173234" y="155549"/>
                    <a:pt x="175805" y="151072"/>
                    <a:pt x="175805" y="146881"/>
                  </a:cubicBezTo>
                  <a:cubicBezTo>
                    <a:pt x="175805" y="142690"/>
                    <a:pt x="173901" y="138690"/>
                    <a:pt x="171996" y="134975"/>
                  </a:cubicBezTo>
                  <a:cubicBezTo>
                    <a:pt x="171710" y="134308"/>
                    <a:pt x="171424" y="133642"/>
                    <a:pt x="171043" y="132975"/>
                  </a:cubicBezTo>
                  <a:close/>
                </a:path>
              </a:pathLst>
            </a:custGeom>
            <a:solidFill>
              <a:srgbClr val="FCBB4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9" name="Google Shape;109;p3"/>
            <p:cNvGrpSpPr/>
            <p:nvPr/>
          </p:nvGrpSpPr>
          <p:grpSpPr>
            <a:xfrm>
              <a:off x="7529111" y="2058503"/>
              <a:ext cx="133350" cy="161925"/>
              <a:chOff x="5281612" y="3324225"/>
              <a:chExt cx="133350" cy="161925"/>
            </a:xfrm>
          </p:grpSpPr>
          <p:sp>
            <p:nvSpPr>
              <p:cNvPr id="110" name="Google Shape;110;p3"/>
              <p:cNvSpPr/>
              <p:nvPr/>
            </p:nvSpPr>
            <p:spPr>
              <a:xfrm>
                <a:off x="5291137" y="3333750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111;p3"/>
              <p:cNvSpPr/>
              <p:nvPr/>
            </p:nvSpPr>
            <p:spPr>
              <a:xfrm>
                <a:off x="5281612" y="3324225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8" y="161925"/>
                      <a:pt x="0" y="125635"/>
                      <a:pt x="0" y="80963"/>
                    </a:cubicBezTo>
                    <a:cubicBezTo>
                      <a:pt x="0" y="36290"/>
                      <a:pt x="29908" y="0"/>
                      <a:pt x="66675" y="0"/>
                    </a:cubicBezTo>
                    <a:cubicBezTo>
                      <a:pt x="103442" y="0"/>
                      <a:pt x="133350" y="36290"/>
                      <a:pt x="133350" y="80963"/>
                    </a:cubicBezTo>
                    <a:cubicBezTo>
                      <a:pt x="133350" y="125635"/>
                      <a:pt x="103442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2" name="Google Shape;112;p3"/>
            <p:cNvGrpSpPr/>
            <p:nvPr/>
          </p:nvGrpSpPr>
          <p:grpSpPr>
            <a:xfrm>
              <a:off x="7891061" y="2058503"/>
              <a:ext cx="133350" cy="161925"/>
              <a:chOff x="5643562" y="3324225"/>
              <a:chExt cx="133350" cy="161925"/>
            </a:xfrm>
          </p:grpSpPr>
          <p:sp>
            <p:nvSpPr>
              <p:cNvPr id="113" name="Google Shape;113;p3"/>
              <p:cNvSpPr/>
              <p:nvPr/>
            </p:nvSpPr>
            <p:spPr>
              <a:xfrm>
                <a:off x="5653087" y="3333750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114;p3"/>
              <p:cNvSpPr/>
              <p:nvPr/>
            </p:nvSpPr>
            <p:spPr>
              <a:xfrm>
                <a:off x="5643562" y="3324225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8" y="161925"/>
                      <a:pt x="0" y="125635"/>
                      <a:pt x="0" y="80963"/>
                    </a:cubicBezTo>
                    <a:cubicBezTo>
                      <a:pt x="0" y="36290"/>
                      <a:pt x="29908" y="0"/>
                      <a:pt x="66675" y="0"/>
                    </a:cubicBezTo>
                    <a:cubicBezTo>
                      <a:pt x="103442" y="0"/>
                      <a:pt x="133350" y="36290"/>
                      <a:pt x="133350" y="80963"/>
                    </a:cubicBezTo>
                    <a:cubicBezTo>
                      <a:pt x="133350" y="125635"/>
                      <a:pt x="103442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5" name="Google Shape;115;p3"/>
            <p:cNvSpPr/>
            <p:nvPr/>
          </p:nvSpPr>
          <p:spPr>
            <a:xfrm>
              <a:off x="7551542" y="2085458"/>
              <a:ext cx="55185" cy="57150"/>
            </a:xfrm>
            <a:custGeom>
              <a:rect b="b" l="l" r="r" t="t"/>
              <a:pathLst>
                <a:path extrusionOk="0" h="57150" w="55185">
                  <a:moveTo>
                    <a:pt x="27575" y="57150"/>
                  </a:moveTo>
                  <a:cubicBezTo>
                    <a:pt x="64341" y="57150"/>
                    <a:pt x="64437" y="0"/>
                    <a:pt x="27575" y="0"/>
                  </a:cubicBezTo>
                  <a:cubicBezTo>
                    <a:pt x="-9192" y="0"/>
                    <a:pt x="-9192" y="57150"/>
                    <a:pt x="27575" y="57150"/>
                  </a:cubicBezTo>
                  <a:lnTo>
                    <a:pt x="27575" y="57150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7913492" y="2085458"/>
              <a:ext cx="55185" cy="57150"/>
            </a:xfrm>
            <a:custGeom>
              <a:rect b="b" l="l" r="r" t="t"/>
              <a:pathLst>
                <a:path extrusionOk="0" h="57150" w="55185">
                  <a:moveTo>
                    <a:pt x="27575" y="57150"/>
                  </a:moveTo>
                  <a:cubicBezTo>
                    <a:pt x="64341" y="57150"/>
                    <a:pt x="64437" y="0"/>
                    <a:pt x="27575" y="0"/>
                  </a:cubicBezTo>
                  <a:cubicBezTo>
                    <a:pt x="-9192" y="0"/>
                    <a:pt x="-9192" y="57150"/>
                    <a:pt x="27575" y="57150"/>
                  </a:cubicBezTo>
                  <a:lnTo>
                    <a:pt x="27575" y="57150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7650518" y="2325203"/>
              <a:ext cx="221671" cy="76200"/>
            </a:xfrm>
            <a:custGeom>
              <a:rect b="b" l="l" r="r" t="t"/>
              <a:pathLst>
                <a:path extrusionOk="0" h="76200" w="221671">
                  <a:moveTo>
                    <a:pt x="202348" y="76200"/>
                  </a:moveTo>
                  <a:lnTo>
                    <a:pt x="19372" y="76200"/>
                  </a:lnTo>
                  <a:cubicBezTo>
                    <a:pt x="-4345" y="76200"/>
                    <a:pt x="-6250" y="39433"/>
                    <a:pt x="13467" y="25813"/>
                  </a:cubicBezTo>
                  <a:cubicBezTo>
                    <a:pt x="38613" y="8477"/>
                    <a:pt x="75474" y="0"/>
                    <a:pt x="110812" y="0"/>
                  </a:cubicBezTo>
                  <a:cubicBezTo>
                    <a:pt x="146245" y="0"/>
                    <a:pt x="183012" y="8477"/>
                    <a:pt x="208158" y="25813"/>
                  </a:cubicBezTo>
                  <a:cubicBezTo>
                    <a:pt x="227970" y="39433"/>
                    <a:pt x="225969" y="76200"/>
                    <a:pt x="202348" y="7620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8" name="Google Shape;118;p3"/>
          <p:cNvGrpSpPr/>
          <p:nvPr/>
        </p:nvGrpSpPr>
        <p:grpSpPr>
          <a:xfrm>
            <a:off x="4060861" y="4640897"/>
            <a:ext cx="1541419" cy="1541421"/>
            <a:chOff x="1550525" y="4027170"/>
            <a:chExt cx="857249" cy="857250"/>
          </a:xfrm>
        </p:grpSpPr>
        <p:grpSp>
          <p:nvGrpSpPr>
            <p:cNvPr id="119" name="Google Shape;119;p3"/>
            <p:cNvGrpSpPr/>
            <p:nvPr/>
          </p:nvGrpSpPr>
          <p:grpSpPr>
            <a:xfrm>
              <a:off x="1550525" y="4027170"/>
              <a:ext cx="857249" cy="857250"/>
              <a:chOff x="1372457" y="1924050"/>
              <a:chExt cx="857249" cy="857250"/>
            </a:xfrm>
          </p:grpSpPr>
          <p:grpSp>
            <p:nvGrpSpPr>
              <p:cNvPr id="120" name="Google Shape;120;p3"/>
              <p:cNvGrpSpPr/>
              <p:nvPr/>
            </p:nvGrpSpPr>
            <p:grpSpPr>
              <a:xfrm>
                <a:off x="1372457" y="1924050"/>
                <a:ext cx="857249" cy="857250"/>
                <a:chOff x="1372457" y="1924050"/>
                <a:chExt cx="857249" cy="857250"/>
              </a:xfrm>
            </p:grpSpPr>
            <p:sp>
              <p:nvSpPr>
                <p:cNvPr id="121" name="Google Shape;121;p3"/>
                <p:cNvSpPr/>
                <p:nvPr/>
              </p:nvSpPr>
              <p:spPr>
                <a:xfrm>
                  <a:off x="1386744" y="1938337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7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7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2" name="Google Shape;122;p3"/>
                <p:cNvSpPr/>
                <p:nvPr/>
              </p:nvSpPr>
              <p:spPr>
                <a:xfrm>
                  <a:off x="1372457" y="1924050"/>
                  <a:ext cx="857249" cy="857250"/>
                </a:xfrm>
                <a:custGeom>
                  <a:rect b="b" l="l" r="r" t="t"/>
                  <a:pathLst>
                    <a:path extrusionOk="0" h="857250" w="857249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740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23" name="Google Shape;123;p3"/>
              <p:cNvSpPr/>
              <p:nvPr/>
            </p:nvSpPr>
            <p:spPr>
              <a:xfrm>
                <a:off x="1470183" y="2016633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4" y="335947"/>
                    </a:moveTo>
                    <a:cubicBezTo>
                      <a:pt x="729044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1" y="628174"/>
                      <a:pt x="217551" y="628174"/>
                    </a:cubicBezTo>
                    <a:cubicBezTo>
                      <a:pt x="438531" y="628174"/>
                      <a:pt x="617696" y="449009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4" y="195072"/>
                      <a:pt x="729044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4" name="Google Shape;124;p3"/>
            <p:cNvSpPr/>
            <p:nvPr/>
          </p:nvSpPr>
          <p:spPr>
            <a:xfrm>
              <a:off x="1698289" y="4379319"/>
              <a:ext cx="233312" cy="117623"/>
            </a:xfrm>
            <a:custGeom>
              <a:rect b="b" l="l" r="r" t="t"/>
              <a:pathLst>
                <a:path extrusionOk="0" h="117623" w="233312">
                  <a:moveTo>
                    <a:pt x="125032" y="117624"/>
                  </a:moveTo>
                  <a:cubicBezTo>
                    <a:pt x="120460" y="117624"/>
                    <a:pt x="115983" y="117338"/>
                    <a:pt x="111602" y="116957"/>
                  </a:cubicBezTo>
                  <a:cubicBezTo>
                    <a:pt x="51499" y="111242"/>
                    <a:pt x="13018" y="69999"/>
                    <a:pt x="4350" y="55997"/>
                  </a:cubicBezTo>
                  <a:cubicBezTo>
                    <a:pt x="-4032" y="42567"/>
                    <a:pt x="64" y="24946"/>
                    <a:pt x="13494" y="16659"/>
                  </a:cubicBezTo>
                  <a:cubicBezTo>
                    <a:pt x="26544" y="8467"/>
                    <a:pt x="43784" y="12182"/>
                    <a:pt x="52261" y="24946"/>
                  </a:cubicBezTo>
                  <a:cubicBezTo>
                    <a:pt x="53976" y="27136"/>
                    <a:pt x="76740" y="56283"/>
                    <a:pt x="117031" y="60093"/>
                  </a:cubicBezTo>
                  <a:cubicBezTo>
                    <a:pt x="153321" y="63522"/>
                    <a:pt x="166942" y="43710"/>
                    <a:pt x="176372" y="21802"/>
                  </a:cubicBezTo>
                  <a:cubicBezTo>
                    <a:pt x="178086" y="17897"/>
                    <a:pt x="179515" y="14468"/>
                    <a:pt x="182373" y="10849"/>
                  </a:cubicBezTo>
                  <a:cubicBezTo>
                    <a:pt x="192183" y="-1534"/>
                    <a:pt x="210186" y="-3629"/>
                    <a:pt x="222473" y="6181"/>
                  </a:cubicBezTo>
                  <a:cubicBezTo>
                    <a:pt x="233712" y="15040"/>
                    <a:pt x="236475" y="30756"/>
                    <a:pt x="229521" y="42757"/>
                  </a:cubicBezTo>
                  <a:lnTo>
                    <a:pt x="228950" y="44186"/>
                  </a:lnTo>
                  <a:cubicBezTo>
                    <a:pt x="203613" y="103241"/>
                    <a:pt x="160751" y="117624"/>
                    <a:pt x="125032" y="117624"/>
                  </a:cubicBezTo>
                  <a:close/>
                  <a:moveTo>
                    <a:pt x="227045" y="46377"/>
                  </a:moveTo>
                  <a:cubicBezTo>
                    <a:pt x="227045" y="46377"/>
                    <a:pt x="227045" y="46377"/>
                    <a:pt x="227045" y="46377"/>
                  </a:cubicBezTo>
                  <a:cubicBezTo>
                    <a:pt x="227045" y="46377"/>
                    <a:pt x="227045" y="46377"/>
                    <a:pt x="227045" y="46377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1678168" y="4239501"/>
              <a:ext cx="210679" cy="99044"/>
            </a:xfrm>
            <a:custGeom>
              <a:rect b="b" l="l" r="r" t="t"/>
              <a:pathLst>
                <a:path extrusionOk="0" h="99044" w="210679">
                  <a:moveTo>
                    <a:pt x="9803" y="75324"/>
                  </a:moveTo>
                  <a:cubicBezTo>
                    <a:pt x="53999" y="35509"/>
                    <a:pt x="109910" y="8363"/>
                    <a:pt x="168870" y="933"/>
                  </a:cubicBezTo>
                  <a:cubicBezTo>
                    <a:pt x="176490" y="-19"/>
                    <a:pt x="184301" y="-686"/>
                    <a:pt x="191730" y="1219"/>
                  </a:cubicBezTo>
                  <a:cubicBezTo>
                    <a:pt x="199160" y="3029"/>
                    <a:pt x="206303" y="7696"/>
                    <a:pt x="209256" y="14745"/>
                  </a:cubicBezTo>
                  <a:cubicBezTo>
                    <a:pt x="214019" y="25984"/>
                    <a:pt x="206208" y="39605"/>
                    <a:pt x="195064" y="44463"/>
                  </a:cubicBezTo>
                  <a:cubicBezTo>
                    <a:pt x="184586" y="48939"/>
                    <a:pt x="172775" y="47320"/>
                    <a:pt x="161441" y="46558"/>
                  </a:cubicBezTo>
                  <a:cubicBezTo>
                    <a:pt x="122769" y="44082"/>
                    <a:pt x="82955" y="54083"/>
                    <a:pt x="49903" y="74276"/>
                  </a:cubicBezTo>
                  <a:cubicBezTo>
                    <a:pt x="37616" y="81801"/>
                    <a:pt x="25614" y="96564"/>
                    <a:pt x="10850" y="98850"/>
                  </a:cubicBezTo>
                  <a:cubicBezTo>
                    <a:pt x="8374" y="99231"/>
                    <a:pt x="5707" y="99136"/>
                    <a:pt x="3611" y="97803"/>
                  </a:cubicBezTo>
                  <a:cubicBezTo>
                    <a:pt x="87" y="95612"/>
                    <a:pt x="-770" y="90468"/>
                    <a:pt x="659" y="86563"/>
                  </a:cubicBezTo>
                  <a:cubicBezTo>
                    <a:pt x="2087" y="82658"/>
                    <a:pt x="5231" y="79610"/>
                    <a:pt x="8374" y="76752"/>
                  </a:cubicBezTo>
                  <a:cubicBezTo>
                    <a:pt x="8755" y="76276"/>
                    <a:pt x="9326" y="75800"/>
                    <a:pt x="9803" y="75324"/>
                  </a:cubicBezTo>
                  <a:close/>
                </a:path>
              </a:pathLst>
            </a:custGeom>
            <a:solidFill>
              <a:srgbClr val="FCBB4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2076882" y="4231214"/>
              <a:ext cx="210679" cy="99044"/>
            </a:xfrm>
            <a:custGeom>
              <a:rect b="b" l="l" r="r" t="t"/>
              <a:pathLst>
                <a:path extrusionOk="0" h="99044" w="210679">
                  <a:moveTo>
                    <a:pt x="200877" y="75324"/>
                  </a:moveTo>
                  <a:cubicBezTo>
                    <a:pt x="156681" y="35509"/>
                    <a:pt x="100769" y="8363"/>
                    <a:pt x="41809" y="933"/>
                  </a:cubicBezTo>
                  <a:cubicBezTo>
                    <a:pt x="34189" y="-19"/>
                    <a:pt x="26379" y="-686"/>
                    <a:pt x="18949" y="1219"/>
                  </a:cubicBezTo>
                  <a:cubicBezTo>
                    <a:pt x="11520" y="3029"/>
                    <a:pt x="4376" y="7696"/>
                    <a:pt x="1423" y="14745"/>
                  </a:cubicBezTo>
                  <a:cubicBezTo>
                    <a:pt x="-3339" y="25984"/>
                    <a:pt x="4471" y="39605"/>
                    <a:pt x="15616" y="44463"/>
                  </a:cubicBezTo>
                  <a:cubicBezTo>
                    <a:pt x="26093" y="48939"/>
                    <a:pt x="37904" y="47320"/>
                    <a:pt x="49239" y="46558"/>
                  </a:cubicBezTo>
                  <a:cubicBezTo>
                    <a:pt x="87910" y="44082"/>
                    <a:pt x="127725" y="54083"/>
                    <a:pt x="160777" y="74276"/>
                  </a:cubicBezTo>
                  <a:cubicBezTo>
                    <a:pt x="173064" y="81801"/>
                    <a:pt x="185065" y="96564"/>
                    <a:pt x="199829" y="98850"/>
                  </a:cubicBezTo>
                  <a:cubicBezTo>
                    <a:pt x="202306" y="99231"/>
                    <a:pt x="204973" y="99136"/>
                    <a:pt x="207068" y="97803"/>
                  </a:cubicBezTo>
                  <a:cubicBezTo>
                    <a:pt x="210592" y="95612"/>
                    <a:pt x="211450" y="90468"/>
                    <a:pt x="210021" y="86563"/>
                  </a:cubicBezTo>
                  <a:cubicBezTo>
                    <a:pt x="208592" y="82658"/>
                    <a:pt x="205449" y="79610"/>
                    <a:pt x="202306" y="76752"/>
                  </a:cubicBezTo>
                  <a:cubicBezTo>
                    <a:pt x="201925" y="76371"/>
                    <a:pt x="201353" y="75800"/>
                    <a:pt x="200877" y="75324"/>
                  </a:cubicBezTo>
                  <a:close/>
                </a:path>
              </a:pathLst>
            </a:custGeom>
            <a:solidFill>
              <a:srgbClr val="FCBB4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2015745" y="4379414"/>
              <a:ext cx="233217" cy="117528"/>
            </a:xfrm>
            <a:custGeom>
              <a:rect b="b" l="l" r="r" t="t"/>
              <a:pathLst>
                <a:path extrusionOk="0" h="117528" w="233217">
                  <a:moveTo>
                    <a:pt x="108185" y="117529"/>
                  </a:moveTo>
                  <a:cubicBezTo>
                    <a:pt x="72466" y="117529"/>
                    <a:pt x="29509" y="103241"/>
                    <a:pt x="4363" y="44186"/>
                  </a:cubicBezTo>
                  <a:lnTo>
                    <a:pt x="3791" y="42757"/>
                  </a:lnTo>
                  <a:cubicBezTo>
                    <a:pt x="-3162" y="30661"/>
                    <a:pt x="-400" y="15040"/>
                    <a:pt x="10840" y="6181"/>
                  </a:cubicBezTo>
                  <a:cubicBezTo>
                    <a:pt x="23222" y="-3629"/>
                    <a:pt x="41224" y="-1534"/>
                    <a:pt x="50940" y="10849"/>
                  </a:cubicBezTo>
                  <a:cubicBezTo>
                    <a:pt x="53797" y="14468"/>
                    <a:pt x="55226" y="17802"/>
                    <a:pt x="56941" y="21802"/>
                  </a:cubicBezTo>
                  <a:cubicBezTo>
                    <a:pt x="66275" y="43710"/>
                    <a:pt x="79896" y="63522"/>
                    <a:pt x="116186" y="60093"/>
                  </a:cubicBezTo>
                  <a:cubicBezTo>
                    <a:pt x="156477" y="56283"/>
                    <a:pt x="179242" y="27136"/>
                    <a:pt x="180956" y="24946"/>
                  </a:cubicBezTo>
                  <a:cubicBezTo>
                    <a:pt x="189529" y="12277"/>
                    <a:pt x="206674" y="8467"/>
                    <a:pt x="219723" y="16659"/>
                  </a:cubicBezTo>
                  <a:cubicBezTo>
                    <a:pt x="233153" y="25041"/>
                    <a:pt x="237249" y="42662"/>
                    <a:pt x="228867" y="55997"/>
                  </a:cubicBezTo>
                  <a:cubicBezTo>
                    <a:pt x="220104" y="69999"/>
                    <a:pt x="181718" y="111242"/>
                    <a:pt x="121615" y="116957"/>
                  </a:cubicBezTo>
                  <a:cubicBezTo>
                    <a:pt x="117234" y="117243"/>
                    <a:pt x="112757" y="117529"/>
                    <a:pt x="108185" y="117529"/>
                  </a:cubicBezTo>
                  <a:close/>
                  <a:moveTo>
                    <a:pt x="6077" y="46282"/>
                  </a:moveTo>
                  <a:cubicBezTo>
                    <a:pt x="6077" y="46282"/>
                    <a:pt x="6077" y="46282"/>
                    <a:pt x="6077" y="46282"/>
                  </a:cubicBezTo>
                  <a:cubicBezTo>
                    <a:pt x="6077" y="46282"/>
                    <a:pt x="6077" y="46282"/>
                    <a:pt x="6077" y="46282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1805099" y="4617720"/>
              <a:ext cx="322860" cy="133350"/>
            </a:xfrm>
            <a:custGeom>
              <a:rect b="b" l="l" r="r" t="t"/>
              <a:pathLst>
                <a:path extrusionOk="0" h="133350" w="322860">
                  <a:moveTo>
                    <a:pt x="320259" y="19050"/>
                  </a:moveTo>
                  <a:cubicBezTo>
                    <a:pt x="314068" y="6382"/>
                    <a:pt x="298923" y="1715"/>
                    <a:pt x="291684" y="0"/>
                  </a:cubicBezTo>
                  <a:cubicBezTo>
                    <a:pt x="265014" y="0"/>
                    <a:pt x="238249" y="0"/>
                    <a:pt x="211579" y="0"/>
                  </a:cubicBezTo>
                  <a:cubicBezTo>
                    <a:pt x="197006" y="0"/>
                    <a:pt x="182433" y="0"/>
                    <a:pt x="167859" y="0"/>
                  </a:cubicBezTo>
                  <a:lnTo>
                    <a:pt x="155001" y="0"/>
                  </a:lnTo>
                  <a:cubicBezTo>
                    <a:pt x="139475" y="0"/>
                    <a:pt x="123854" y="0"/>
                    <a:pt x="108328" y="0"/>
                  </a:cubicBezTo>
                  <a:cubicBezTo>
                    <a:pt x="82611" y="0"/>
                    <a:pt x="56893" y="0"/>
                    <a:pt x="31176" y="0"/>
                  </a:cubicBezTo>
                  <a:cubicBezTo>
                    <a:pt x="23937" y="1715"/>
                    <a:pt x="8792" y="6382"/>
                    <a:pt x="2601" y="19050"/>
                  </a:cubicBezTo>
                  <a:cubicBezTo>
                    <a:pt x="-7115" y="39148"/>
                    <a:pt x="12888" y="64865"/>
                    <a:pt x="21651" y="76200"/>
                  </a:cubicBezTo>
                  <a:cubicBezTo>
                    <a:pt x="57179" y="122015"/>
                    <a:pt x="118329" y="131064"/>
                    <a:pt x="145476" y="133350"/>
                  </a:cubicBezTo>
                  <a:lnTo>
                    <a:pt x="177384" y="133350"/>
                  </a:lnTo>
                  <a:cubicBezTo>
                    <a:pt x="189100" y="132398"/>
                    <a:pt x="207198" y="130112"/>
                    <a:pt x="226819" y="124111"/>
                  </a:cubicBezTo>
                  <a:lnTo>
                    <a:pt x="226914" y="124111"/>
                  </a:lnTo>
                  <a:lnTo>
                    <a:pt x="226914" y="124111"/>
                  </a:lnTo>
                  <a:cubicBezTo>
                    <a:pt x="252632" y="116300"/>
                    <a:pt x="281016" y="102108"/>
                    <a:pt x="301209" y="76200"/>
                  </a:cubicBezTo>
                  <a:cubicBezTo>
                    <a:pt x="309972" y="64865"/>
                    <a:pt x="329975" y="39148"/>
                    <a:pt x="320259" y="1905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3"/>
          <p:cNvGrpSpPr/>
          <p:nvPr/>
        </p:nvGrpSpPr>
        <p:grpSpPr>
          <a:xfrm>
            <a:off x="4060927" y="2633995"/>
            <a:ext cx="1541421" cy="1541421"/>
            <a:chOff x="3582257" y="2990850"/>
            <a:chExt cx="857250" cy="857250"/>
          </a:xfrm>
        </p:grpSpPr>
        <p:grpSp>
          <p:nvGrpSpPr>
            <p:cNvPr id="130" name="Google Shape;130;p3"/>
            <p:cNvGrpSpPr/>
            <p:nvPr/>
          </p:nvGrpSpPr>
          <p:grpSpPr>
            <a:xfrm>
              <a:off x="3582257" y="2990850"/>
              <a:ext cx="857250" cy="857250"/>
              <a:chOff x="3582257" y="2990850"/>
              <a:chExt cx="857250" cy="857250"/>
            </a:xfrm>
          </p:grpSpPr>
          <p:grpSp>
            <p:nvGrpSpPr>
              <p:cNvPr id="131" name="Google Shape;131;p3"/>
              <p:cNvGrpSpPr/>
              <p:nvPr/>
            </p:nvGrpSpPr>
            <p:grpSpPr>
              <a:xfrm>
                <a:off x="3582257" y="2990850"/>
                <a:ext cx="857250" cy="857250"/>
                <a:chOff x="3582257" y="2990850"/>
                <a:chExt cx="857250" cy="857250"/>
              </a:xfrm>
            </p:grpSpPr>
            <p:sp>
              <p:nvSpPr>
                <p:cNvPr id="132" name="Google Shape;132;p3"/>
                <p:cNvSpPr/>
                <p:nvPr/>
              </p:nvSpPr>
              <p:spPr>
                <a:xfrm>
                  <a:off x="3596544" y="3005137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7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7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3" name="Google Shape;133;p3"/>
                <p:cNvSpPr/>
                <p:nvPr/>
              </p:nvSpPr>
              <p:spPr>
                <a:xfrm>
                  <a:off x="3582257" y="2990850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740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34" name="Google Shape;134;p3"/>
              <p:cNvSpPr/>
              <p:nvPr/>
            </p:nvSpPr>
            <p:spPr>
              <a:xfrm>
                <a:off x="3679983" y="3083433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4" y="335947"/>
                    </a:moveTo>
                    <a:cubicBezTo>
                      <a:pt x="729044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0" y="628174"/>
                      <a:pt x="217551" y="628174"/>
                    </a:cubicBezTo>
                    <a:cubicBezTo>
                      <a:pt x="438531" y="628174"/>
                      <a:pt x="617696" y="449009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4" y="195072"/>
                      <a:pt x="729044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5" name="Google Shape;135;p3"/>
            <p:cNvSpPr/>
            <p:nvPr/>
          </p:nvSpPr>
          <p:spPr>
            <a:xfrm>
              <a:off x="3731091" y="3489388"/>
              <a:ext cx="560390" cy="225361"/>
            </a:xfrm>
            <a:custGeom>
              <a:rect b="b" l="l" r="r" t="t"/>
              <a:pathLst>
                <a:path extrusionOk="0" h="225361" w="560390">
                  <a:moveTo>
                    <a:pt x="522868" y="126111"/>
                  </a:moveTo>
                  <a:cubicBezTo>
                    <a:pt x="505342" y="148685"/>
                    <a:pt x="484292" y="166116"/>
                    <a:pt x="462004" y="179642"/>
                  </a:cubicBezTo>
                  <a:cubicBezTo>
                    <a:pt x="457813" y="182213"/>
                    <a:pt x="453526" y="184595"/>
                    <a:pt x="449240" y="186785"/>
                  </a:cubicBezTo>
                  <a:cubicBezTo>
                    <a:pt x="430857" y="196596"/>
                    <a:pt x="411997" y="203835"/>
                    <a:pt x="393805" y="209360"/>
                  </a:cubicBezTo>
                  <a:cubicBezTo>
                    <a:pt x="359610" y="219742"/>
                    <a:pt x="328177" y="223647"/>
                    <a:pt x="307794" y="225362"/>
                  </a:cubicBezTo>
                  <a:lnTo>
                    <a:pt x="252454" y="225362"/>
                  </a:lnTo>
                  <a:cubicBezTo>
                    <a:pt x="221212" y="222790"/>
                    <a:pt x="164062" y="214979"/>
                    <a:pt x="111103" y="186785"/>
                  </a:cubicBezTo>
                  <a:cubicBezTo>
                    <a:pt x="84147" y="172593"/>
                    <a:pt x="58239" y="152971"/>
                    <a:pt x="37474" y="126111"/>
                  </a:cubicBezTo>
                  <a:cubicBezTo>
                    <a:pt x="23758" y="108490"/>
                    <a:pt x="-5483" y="70771"/>
                    <a:pt x="898" y="37910"/>
                  </a:cubicBezTo>
                  <a:cubicBezTo>
                    <a:pt x="1279" y="35624"/>
                    <a:pt x="1946" y="33338"/>
                    <a:pt x="2708" y="31052"/>
                  </a:cubicBezTo>
                  <a:cubicBezTo>
                    <a:pt x="3184" y="29623"/>
                    <a:pt x="3756" y="28289"/>
                    <a:pt x="4422" y="26861"/>
                  </a:cubicBezTo>
                  <a:cubicBezTo>
                    <a:pt x="11566" y="12097"/>
                    <a:pt x="24139" y="4477"/>
                    <a:pt x="38332" y="95"/>
                  </a:cubicBezTo>
                  <a:cubicBezTo>
                    <a:pt x="96815" y="21431"/>
                    <a:pt x="183493" y="34862"/>
                    <a:pt x="280171" y="34862"/>
                  </a:cubicBezTo>
                  <a:cubicBezTo>
                    <a:pt x="376945" y="34862"/>
                    <a:pt x="463718" y="21336"/>
                    <a:pt x="522202" y="0"/>
                  </a:cubicBezTo>
                  <a:cubicBezTo>
                    <a:pt x="536489" y="4763"/>
                    <a:pt x="549062" y="12573"/>
                    <a:pt x="555920" y="26861"/>
                  </a:cubicBezTo>
                  <a:cubicBezTo>
                    <a:pt x="556587" y="28289"/>
                    <a:pt x="557158" y="29623"/>
                    <a:pt x="557635" y="31052"/>
                  </a:cubicBezTo>
                  <a:cubicBezTo>
                    <a:pt x="558492" y="33338"/>
                    <a:pt x="559063" y="35624"/>
                    <a:pt x="559540" y="38005"/>
                  </a:cubicBezTo>
                  <a:cubicBezTo>
                    <a:pt x="565731" y="70866"/>
                    <a:pt x="536584" y="108490"/>
                    <a:pt x="522868" y="126111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3731990" y="3489388"/>
              <a:ext cx="558641" cy="130111"/>
            </a:xfrm>
            <a:custGeom>
              <a:rect b="b" l="l" r="r" t="t"/>
              <a:pathLst>
                <a:path extrusionOk="0" h="130111" w="558641">
                  <a:moveTo>
                    <a:pt x="558641" y="38005"/>
                  </a:moveTo>
                  <a:cubicBezTo>
                    <a:pt x="485394" y="95155"/>
                    <a:pt x="387287" y="130112"/>
                    <a:pt x="279273" y="130112"/>
                  </a:cubicBezTo>
                  <a:cubicBezTo>
                    <a:pt x="171355" y="130112"/>
                    <a:pt x="73152" y="95155"/>
                    <a:pt x="0" y="37910"/>
                  </a:cubicBezTo>
                  <a:cubicBezTo>
                    <a:pt x="381" y="35624"/>
                    <a:pt x="1048" y="33338"/>
                    <a:pt x="1810" y="31052"/>
                  </a:cubicBezTo>
                  <a:cubicBezTo>
                    <a:pt x="2286" y="29623"/>
                    <a:pt x="2858" y="28289"/>
                    <a:pt x="3524" y="26861"/>
                  </a:cubicBezTo>
                  <a:cubicBezTo>
                    <a:pt x="10668" y="12097"/>
                    <a:pt x="23241" y="4477"/>
                    <a:pt x="37433" y="95"/>
                  </a:cubicBezTo>
                  <a:cubicBezTo>
                    <a:pt x="95917" y="21431"/>
                    <a:pt x="182594" y="34862"/>
                    <a:pt x="279273" y="34862"/>
                  </a:cubicBezTo>
                  <a:cubicBezTo>
                    <a:pt x="376047" y="34862"/>
                    <a:pt x="462820" y="21336"/>
                    <a:pt x="521303" y="0"/>
                  </a:cubicBezTo>
                  <a:cubicBezTo>
                    <a:pt x="535591" y="4763"/>
                    <a:pt x="548164" y="12573"/>
                    <a:pt x="555022" y="26861"/>
                  </a:cubicBezTo>
                  <a:cubicBezTo>
                    <a:pt x="555688" y="28289"/>
                    <a:pt x="556260" y="29623"/>
                    <a:pt x="556736" y="31052"/>
                  </a:cubicBezTo>
                  <a:cubicBezTo>
                    <a:pt x="557594" y="33338"/>
                    <a:pt x="558165" y="35624"/>
                    <a:pt x="558641" y="38005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7" name="Google Shape;137;p3"/>
            <p:cNvGrpSpPr/>
            <p:nvPr/>
          </p:nvGrpSpPr>
          <p:grpSpPr>
            <a:xfrm>
              <a:off x="3772975" y="3244254"/>
              <a:ext cx="485629" cy="133405"/>
              <a:chOff x="3772975" y="3244254"/>
              <a:chExt cx="485629" cy="133405"/>
            </a:xfrm>
          </p:grpSpPr>
          <p:sp>
            <p:nvSpPr>
              <p:cNvPr id="138" name="Google Shape;138;p3"/>
              <p:cNvSpPr/>
              <p:nvPr/>
            </p:nvSpPr>
            <p:spPr>
              <a:xfrm>
                <a:off x="3772975" y="3244254"/>
                <a:ext cx="216262" cy="133405"/>
              </a:xfrm>
              <a:custGeom>
                <a:rect b="b" l="l" r="r" t="t"/>
                <a:pathLst>
                  <a:path extrusionOk="0" h="133405" w="216262">
                    <a:moveTo>
                      <a:pt x="187710" y="133406"/>
                    </a:moveTo>
                    <a:cubicBezTo>
                      <a:pt x="180471" y="133406"/>
                      <a:pt x="173232" y="130644"/>
                      <a:pt x="167708" y="125214"/>
                    </a:cubicBezTo>
                    <a:lnTo>
                      <a:pt x="109320" y="67778"/>
                    </a:lnTo>
                    <a:lnTo>
                      <a:pt x="47693" y="123024"/>
                    </a:lnTo>
                    <a:cubicBezTo>
                      <a:pt x="35977" y="133501"/>
                      <a:pt x="17880" y="132549"/>
                      <a:pt x="7307" y="120833"/>
                    </a:cubicBezTo>
                    <a:cubicBezTo>
                      <a:pt x="-3266" y="109117"/>
                      <a:pt x="-2218" y="91020"/>
                      <a:pt x="9498" y="80447"/>
                    </a:cubicBezTo>
                    <a:lnTo>
                      <a:pt x="91127" y="7295"/>
                    </a:lnTo>
                    <a:cubicBezTo>
                      <a:pt x="102366" y="-2802"/>
                      <a:pt x="119511" y="-2326"/>
                      <a:pt x="130179" y="8152"/>
                    </a:cubicBezTo>
                    <a:lnTo>
                      <a:pt x="207713" y="84352"/>
                    </a:lnTo>
                    <a:cubicBezTo>
                      <a:pt x="218952" y="95401"/>
                      <a:pt x="219143" y="113499"/>
                      <a:pt x="208094" y="124738"/>
                    </a:cubicBezTo>
                    <a:cubicBezTo>
                      <a:pt x="202569" y="130548"/>
                      <a:pt x="195140" y="133406"/>
                      <a:pt x="187710" y="13340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" name="Google Shape;139;p3"/>
              <p:cNvSpPr/>
              <p:nvPr/>
            </p:nvSpPr>
            <p:spPr>
              <a:xfrm>
                <a:off x="4042342" y="3244254"/>
                <a:ext cx="216262" cy="133405"/>
              </a:xfrm>
              <a:custGeom>
                <a:rect b="b" l="l" r="r" t="t"/>
                <a:pathLst>
                  <a:path extrusionOk="0" h="133405" w="216262">
                    <a:moveTo>
                      <a:pt x="187806" y="133406"/>
                    </a:moveTo>
                    <a:cubicBezTo>
                      <a:pt x="180567" y="133406"/>
                      <a:pt x="173328" y="130644"/>
                      <a:pt x="167803" y="125214"/>
                    </a:cubicBezTo>
                    <a:lnTo>
                      <a:pt x="109320" y="67778"/>
                    </a:lnTo>
                    <a:lnTo>
                      <a:pt x="47693" y="123024"/>
                    </a:lnTo>
                    <a:cubicBezTo>
                      <a:pt x="35977" y="133501"/>
                      <a:pt x="17880" y="132549"/>
                      <a:pt x="7307" y="120833"/>
                    </a:cubicBezTo>
                    <a:cubicBezTo>
                      <a:pt x="-3266" y="109117"/>
                      <a:pt x="-2218" y="91020"/>
                      <a:pt x="9498" y="80447"/>
                    </a:cubicBezTo>
                    <a:lnTo>
                      <a:pt x="91127" y="7295"/>
                    </a:lnTo>
                    <a:cubicBezTo>
                      <a:pt x="102367" y="-2802"/>
                      <a:pt x="119511" y="-2326"/>
                      <a:pt x="130179" y="8152"/>
                    </a:cubicBezTo>
                    <a:lnTo>
                      <a:pt x="207713" y="84352"/>
                    </a:lnTo>
                    <a:cubicBezTo>
                      <a:pt x="218952" y="95401"/>
                      <a:pt x="219143" y="113499"/>
                      <a:pt x="208094" y="124738"/>
                    </a:cubicBezTo>
                    <a:cubicBezTo>
                      <a:pt x="202569" y="130548"/>
                      <a:pt x="195235" y="133406"/>
                      <a:pt x="187806" y="133406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40" name="Google Shape;140;p3"/>
          <p:cNvGrpSpPr/>
          <p:nvPr/>
        </p:nvGrpSpPr>
        <p:grpSpPr>
          <a:xfrm>
            <a:off x="4061065" y="709014"/>
            <a:ext cx="1541421" cy="1541421"/>
            <a:chOff x="7779875" y="5122545"/>
            <a:chExt cx="857250" cy="857250"/>
          </a:xfrm>
        </p:grpSpPr>
        <p:grpSp>
          <p:nvGrpSpPr>
            <p:cNvPr id="141" name="Google Shape;141;p3"/>
            <p:cNvGrpSpPr/>
            <p:nvPr/>
          </p:nvGrpSpPr>
          <p:grpSpPr>
            <a:xfrm>
              <a:off x="7779875" y="5122545"/>
              <a:ext cx="857250" cy="857250"/>
              <a:chOff x="7601807" y="3019425"/>
              <a:chExt cx="857250" cy="857250"/>
            </a:xfrm>
          </p:grpSpPr>
          <p:grpSp>
            <p:nvGrpSpPr>
              <p:cNvPr id="142" name="Google Shape;142;p3"/>
              <p:cNvGrpSpPr/>
              <p:nvPr/>
            </p:nvGrpSpPr>
            <p:grpSpPr>
              <a:xfrm>
                <a:off x="7601807" y="3019425"/>
                <a:ext cx="857250" cy="857250"/>
                <a:chOff x="7601807" y="3019425"/>
                <a:chExt cx="857250" cy="857250"/>
              </a:xfrm>
            </p:grpSpPr>
            <p:sp>
              <p:nvSpPr>
                <p:cNvPr id="143" name="Google Shape;143;p3"/>
                <p:cNvSpPr/>
                <p:nvPr/>
              </p:nvSpPr>
              <p:spPr>
                <a:xfrm>
                  <a:off x="7616094" y="3033712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8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8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4" name="Google Shape;144;p3"/>
                <p:cNvSpPr/>
                <p:nvPr/>
              </p:nvSpPr>
              <p:spPr>
                <a:xfrm>
                  <a:off x="7601807" y="3019425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740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45" name="Google Shape;145;p3"/>
              <p:cNvSpPr/>
              <p:nvPr/>
            </p:nvSpPr>
            <p:spPr>
              <a:xfrm>
                <a:off x="7699533" y="3112008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4" y="335947"/>
                    </a:moveTo>
                    <a:cubicBezTo>
                      <a:pt x="729044" y="556927"/>
                      <a:pt x="549879" y="736092"/>
                      <a:pt x="328899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1" y="628174"/>
                      <a:pt x="217551" y="628174"/>
                    </a:cubicBezTo>
                    <a:cubicBezTo>
                      <a:pt x="438531" y="628174"/>
                      <a:pt x="617697" y="449009"/>
                      <a:pt x="617697" y="228029"/>
                    </a:cubicBezTo>
                    <a:cubicBezTo>
                      <a:pt x="617697" y="143256"/>
                      <a:pt x="591312" y="64675"/>
                      <a:pt x="546354" y="0"/>
                    </a:cubicBezTo>
                    <a:cubicBezTo>
                      <a:pt x="656368" y="71342"/>
                      <a:pt x="729044" y="195072"/>
                      <a:pt x="729044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6" name="Google Shape;146;p3"/>
            <p:cNvSpPr/>
            <p:nvPr/>
          </p:nvSpPr>
          <p:spPr>
            <a:xfrm>
              <a:off x="8084675" y="5617845"/>
              <a:ext cx="257175" cy="238125"/>
            </a:xfrm>
            <a:custGeom>
              <a:rect b="b" l="l" r="r" t="t"/>
              <a:pathLst>
                <a:path extrusionOk="0" h="238125" w="257175">
                  <a:moveTo>
                    <a:pt x="257175" y="166688"/>
                  </a:moveTo>
                  <a:cubicBezTo>
                    <a:pt x="257175" y="170307"/>
                    <a:pt x="257080" y="173926"/>
                    <a:pt x="256889" y="177451"/>
                  </a:cubicBezTo>
                  <a:cubicBezTo>
                    <a:pt x="255746" y="200692"/>
                    <a:pt x="239363" y="220694"/>
                    <a:pt x="216884" y="226695"/>
                  </a:cubicBezTo>
                  <a:cubicBezTo>
                    <a:pt x="189547" y="234029"/>
                    <a:pt x="159734" y="238125"/>
                    <a:pt x="128588" y="238125"/>
                  </a:cubicBezTo>
                  <a:cubicBezTo>
                    <a:pt x="97441" y="238125"/>
                    <a:pt x="67627" y="234125"/>
                    <a:pt x="40291" y="226695"/>
                  </a:cubicBezTo>
                  <a:cubicBezTo>
                    <a:pt x="17812" y="220599"/>
                    <a:pt x="1428" y="200692"/>
                    <a:pt x="285" y="177451"/>
                  </a:cubicBezTo>
                  <a:cubicBezTo>
                    <a:pt x="95" y="173926"/>
                    <a:pt x="0" y="170307"/>
                    <a:pt x="0" y="166688"/>
                  </a:cubicBezTo>
                  <a:cubicBezTo>
                    <a:pt x="0" y="74676"/>
                    <a:pt x="57531" y="0"/>
                    <a:pt x="128588" y="0"/>
                  </a:cubicBezTo>
                  <a:cubicBezTo>
                    <a:pt x="199644" y="0"/>
                    <a:pt x="257175" y="74676"/>
                    <a:pt x="257175" y="166688"/>
                  </a:cubicBezTo>
                  <a:close/>
                </a:path>
              </a:pathLst>
            </a:custGeom>
            <a:solidFill>
              <a:srgbClr val="530D1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8113250" y="5779770"/>
              <a:ext cx="200025" cy="76200"/>
            </a:xfrm>
            <a:custGeom>
              <a:rect b="b" l="l" r="r" t="t"/>
              <a:pathLst>
                <a:path extrusionOk="0" h="76200" w="200025">
                  <a:moveTo>
                    <a:pt x="200025" y="38100"/>
                  </a:moveTo>
                  <a:cubicBezTo>
                    <a:pt x="200025" y="59142"/>
                    <a:pt x="155248" y="76200"/>
                    <a:pt x="100013" y="76200"/>
                  </a:cubicBezTo>
                  <a:cubicBezTo>
                    <a:pt x="44777" y="76200"/>
                    <a:pt x="0" y="59142"/>
                    <a:pt x="0" y="38100"/>
                  </a:cubicBezTo>
                  <a:cubicBezTo>
                    <a:pt x="0" y="17058"/>
                    <a:pt x="44777" y="0"/>
                    <a:pt x="100013" y="0"/>
                  </a:cubicBezTo>
                  <a:cubicBezTo>
                    <a:pt x="155248" y="0"/>
                    <a:pt x="200025" y="17058"/>
                    <a:pt x="200025" y="38100"/>
                  </a:cubicBezTo>
                  <a:close/>
                </a:path>
              </a:pathLst>
            </a:custGeom>
            <a:solidFill>
              <a:srgbClr val="D5384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7888518" y="5271786"/>
              <a:ext cx="214680" cy="88564"/>
            </a:xfrm>
            <a:custGeom>
              <a:rect b="b" l="l" r="r" t="t"/>
              <a:pathLst>
                <a:path extrusionOk="0" h="88564" w="214680">
                  <a:moveTo>
                    <a:pt x="10896" y="64881"/>
                  </a:moveTo>
                  <a:cubicBezTo>
                    <a:pt x="57378" y="27828"/>
                    <a:pt x="114908" y="4111"/>
                    <a:pt x="174249" y="301"/>
                  </a:cubicBezTo>
                  <a:cubicBezTo>
                    <a:pt x="181869" y="-175"/>
                    <a:pt x="189679" y="-366"/>
                    <a:pt x="197014" y="1920"/>
                  </a:cubicBezTo>
                  <a:cubicBezTo>
                    <a:pt x="204348" y="4206"/>
                    <a:pt x="211111" y="9255"/>
                    <a:pt x="213683" y="16494"/>
                  </a:cubicBezTo>
                  <a:cubicBezTo>
                    <a:pt x="217683" y="28019"/>
                    <a:pt x="209111" y="41163"/>
                    <a:pt x="197681" y="45259"/>
                  </a:cubicBezTo>
                  <a:cubicBezTo>
                    <a:pt x="187013" y="49069"/>
                    <a:pt x="175202" y="46688"/>
                    <a:pt x="163962" y="45354"/>
                  </a:cubicBezTo>
                  <a:cubicBezTo>
                    <a:pt x="125481" y="40592"/>
                    <a:pt x="85190" y="48117"/>
                    <a:pt x="50901" y="66309"/>
                  </a:cubicBezTo>
                  <a:cubicBezTo>
                    <a:pt x="38137" y="73072"/>
                    <a:pt x="25278" y="87074"/>
                    <a:pt x="10419" y="88503"/>
                  </a:cubicBezTo>
                  <a:cubicBezTo>
                    <a:pt x="7943" y="88693"/>
                    <a:pt x="5276" y="88503"/>
                    <a:pt x="3180" y="87074"/>
                  </a:cubicBezTo>
                  <a:cubicBezTo>
                    <a:pt x="-249" y="84693"/>
                    <a:pt x="-725" y="79549"/>
                    <a:pt x="894" y="75644"/>
                  </a:cubicBezTo>
                  <a:cubicBezTo>
                    <a:pt x="2513" y="71739"/>
                    <a:pt x="5847" y="68976"/>
                    <a:pt x="9181" y="66309"/>
                  </a:cubicBezTo>
                  <a:cubicBezTo>
                    <a:pt x="9753" y="65738"/>
                    <a:pt x="10324" y="65357"/>
                    <a:pt x="10896" y="64881"/>
                  </a:cubicBezTo>
                  <a:close/>
                </a:path>
              </a:pathLst>
            </a:custGeom>
            <a:solidFill>
              <a:srgbClr val="FCBB4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8316132" y="5274913"/>
              <a:ext cx="216074" cy="84087"/>
            </a:xfrm>
            <a:custGeom>
              <a:rect b="b" l="l" r="r" t="t"/>
              <a:pathLst>
                <a:path extrusionOk="0" h="84087" w="216074">
                  <a:moveTo>
                    <a:pt x="204884" y="60420"/>
                  </a:moveTo>
                  <a:cubicBezTo>
                    <a:pt x="157449" y="24606"/>
                    <a:pt x="99346" y="2413"/>
                    <a:pt x="39911" y="127"/>
                  </a:cubicBezTo>
                  <a:cubicBezTo>
                    <a:pt x="32291" y="-159"/>
                    <a:pt x="24385" y="-159"/>
                    <a:pt x="17146" y="2317"/>
                  </a:cubicBezTo>
                  <a:cubicBezTo>
                    <a:pt x="9907" y="4794"/>
                    <a:pt x="3239" y="10033"/>
                    <a:pt x="858" y="17367"/>
                  </a:cubicBezTo>
                  <a:cubicBezTo>
                    <a:pt x="-2857" y="28987"/>
                    <a:pt x="6002" y="41941"/>
                    <a:pt x="17622" y="45751"/>
                  </a:cubicBezTo>
                  <a:cubicBezTo>
                    <a:pt x="28385" y="49276"/>
                    <a:pt x="40101" y="46609"/>
                    <a:pt x="51341" y="44894"/>
                  </a:cubicBezTo>
                  <a:cubicBezTo>
                    <a:pt x="89631" y="39084"/>
                    <a:pt x="130207" y="45656"/>
                    <a:pt x="164879" y="62896"/>
                  </a:cubicBezTo>
                  <a:cubicBezTo>
                    <a:pt x="177832" y="69373"/>
                    <a:pt x="190977" y="82994"/>
                    <a:pt x="205931" y="84042"/>
                  </a:cubicBezTo>
                  <a:cubicBezTo>
                    <a:pt x="208408" y="84232"/>
                    <a:pt x="211075" y="83851"/>
                    <a:pt x="213075" y="82423"/>
                  </a:cubicBezTo>
                  <a:cubicBezTo>
                    <a:pt x="216409" y="79946"/>
                    <a:pt x="216790" y="74803"/>
                    <a:pt x="215075" y="70993"/>
                  </a:cubicBezTo>
                  <a:cubicBezTo>
                    <a:pt x="213266" y="67183"/>
                    <a:pt x="209932" y="64420"/>
                    <a:pt x="206598" y="61849"/>
                  </a:cubicBezTo>
                  <a:cubicBezTo>
                    <a:pt x="206027" y="61372"/>
                    <a:pt x="205455" y="60896"/>
                    <a:pt x="204884" y="60420"/>
                  </a:cubicBezTo>
                  <a:close/>
                </a:path>
              </a:pathLst>
            </a:custGeom>
            <a:solidFill>
              <a:srgbClr val="FCBB4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7892746" y="5372481"/>
              <a:ext cx="238125" cy="238125"/>
            </a:xfrm>
            <a:custGeom>
              <a:rect b="b" l="l" r="r" t="t"/>
              <a:pathLst>
                <a:path extrusionOk="0" h="238125" w="238125">
                  <a:moveTo>
                    <a:pt x="238125" y="119063"/>
                  </a:moveTo>
                  <a:cubicBezTo>
                    <a:pt x="238125" y="184819"/>
                    <a:pt x="184819" y="238125"/>
                    <a:pt x="119063" y="238125"/>
                  </a:cubicBezTo>
                  <a:cubicBezTo>
                    <a:pt x="53306" y="238125"/>
                    <a:pt x="0" y="184819"/>
                    <a:pt x="0" y="119063"/>
                  </a:cubicBezTo>
                  <a:cubicBezTo>
                    <a:pt x="0" y="53306"/>
                    <a:pt x="53306" y="0"/>
                    <a:pt x="119063" y="0"/>
                  </a:cubicBezTo>
                  <a:cubicBezTo>
                    <a:pt x="184819" y="0"/>
                    <a:pt x="238125" y="53306"/>
                    <a:pt x="238125" y="119063"/>
                  </a:cubicBezTo>
                  <a:close/>
                </a:path>
              </a:pathLst>
            </a:custGeom>
            <a:solidFill>
              <a:srgbClr val="FEFF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8297559" y="5367718"/>
              <a:ext cx="238125" cy="238125"/>
            </a:xfrm>
            <a:custGeom>
              <a:rect b="b" l="l" r="r" t="t"/>
              <a:pathLst>
                <a:path extrusionOk="0" h="238125" w="238125">
                  <a:moveTo>
                    <a:pt x="238125" y="119063"/>
                  </a:moveTo>
                  <a:cubicBezTo>
                    <a:pt x="238125" y="184819"/>
                    <a:pt x="184819" y="238125"/>
                    <a:pt x="119063" y="238125"/>
                  </a:cubicBezTo>
                  <a:cubicBezTo>
                    <a:pt x="53306" y="238125"/>
                    <a:pt x="0" y="184819"/>
                    <a:pt x="0" y="119063"/>
                  </a:cubicBezTo>
                  <a:cubicBezTo>
                    <a:pt x="0" y="53306"/>
                    <a:pt x="53306" y="0"/>
                    <a:pt x="119063" y="0"/>
                  </a:cubicBezTo>
                  <a:cubicBezTo>
                    <a:pt x="184819" y="0"/>
                    <a:pt x="238125" y="53306"/>
                    <a:pt x="238125" y="119063"/>
                  </a:cubicBezTo>
                  <a:close/>
                </a:path>
              </a:pathLst>
            </a:custGeom>
            <a:solidFill>
              <a:srgbClr val="FEFF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7973709" y="5453443"/>
              <a:ext cx="76200" cy="76200"/>
            </a:xfrm>
            <a:custGeom>
              <a:rect b="b" l="l" r="r" t="t"/>
              <a:pathLst>
                <a:path extrusionOk="0" h="76200" w="76200">
                  <a:moveTo>
                    <a:pt x="76200" y="38100"/>
                  </a:moveTo>
                  <a:cubicBezTo>
                    <a:pt x="76200" y="59142"/>
                    <a:pt x="59142" y="76200"/>
                    <a:pt x="38100" y="76200"/>
                  </a:cubicBezTo>
                  <a:cubicBezTo>
                    <a:pt x="17058" y="76200"/>
                    <a:pt x="0" y="59142"/>
                    <a:pt x="0" y="38100"/>
                  </a:cubicBezTo>
                  <a:cubicBezTo>
                    <a:pt x="0" y="17058"/>
                    <a:pt x="17058" y="0"/>
                    <a:pt x="38100" y="0"/>
                  </a:cubicBezTo>
                  <a:cubicBezTo>
                    <a:pt x="59142" y="0"/>
                    <a:pt x="76200" y="17058"/>
                    <a:pt x="76200" y="38100"/>
                  </a:cubicBezTo>
                  <a:close/>
                </a:path>
              </a:pathLst>
            </a:custGeom>
            <a:solidFill>
              <a:srgbClr val="3B20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8378521" y="5448681"/>
              <a:ext cx="76200" cy="76200"/>
            </a:xfrm>
            <a:custGeom>
              <a:rect b="b" l="l" r="r" t="t"/>
              <a:pathLst>
                <a:path extrusionOk="0" h="76200" w="76200">
                  <a:moveTo>
                    <a:pt x="76200" y="38100"/>
                  </a:moveTo>
                  <a:cubicBezTo>
                    <a:pt x="76200" y="59142"/>
                    <a:pt x="59142" y="76200"/>
                    <a:pt x="38100" y="76200"/>
                  </a:cubicBezTo>
                  <a:cubicBezTo>
                    <a:pt x="17058" y="76200"/>
                    <a:pt x="0" y="59142"/>
                    <a:pt x="0" y="38100"/>
                  </a:cubicBezTo>
                  <a:cubicBezTo>
                    <a:pt x="0" y="17058"/>
                    <a:pt x="17058" y="0"/>
                    <a:pt x="38100" y="0"/>
                  </a:cubicBezTo>
                  <a:cubicBezTo>
                    <a:pt x="59142" y="0"/>
                    <a:pt x="76200" y="17058"/>
                    <a:pt x="76200" y="38100"/>
                  </a:cubicBezTo>
                  <a:close/>
                </a:path>
              </a:pathLst>
            </a:custGeom>
            <a:solidFill>
              <a:srgbClr val="3B20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4" name="Google Shape;154;p3"/>
          <p:cNvGrpSpPr/>
          <p:nvPr/>
        </p:nvGrpSpPr>
        <p:grpSpPr>
          <a:xfrm>
            <a:off x="1649999" y="2662930"/>
            <a:ext cx="1524294" cy="1524294"/>
            <a:chOff x="10170650" y="6160770"/>
            <a:chExt cx="847725" cy="847725"/>
          </a:xfrm>
        </p:grpSpPr>
        <p:grpSp>
          <p:nvGrpSpPr>
            <p:cNvPr id="155" name="Google Shape;155;p3"/>
            <p:cNvGrpSpPr/>
            <p:nvPr/>
          </p:nvGrpSpPr>
          <p:grpSpPr>
            <a:xfrm>
              <a:off x="10170650" y="6160770"/>
              <a:ext cx="847725" cy="847725"/>
              <a:chOff x="9992582" y="4057650"/>
              <a:chExt cx="847725" cy="847725"/>
            </a:xfrm>
          </p:grpSpPr>
          <p:grpSp>
            <p:nvGrpSpPr>
              <p:cNvPr id="156" name="Google Shape;156;p3"/>
              <p:cNvGrpSpPr/>
              <p:nvPr/>
            </p:nvGrpSpPr>
            <p:grpSpPr>
              <a:xfrm>
                <a:off x="9992582" y="4057650"/>
                <a:ext cx="847725" cy="847725"/>
                <a:chOff x="9992582" y="4057650"/>
                <a:chExt cx="847725" cy="847725"/>
              </a:xfrm>
            </p:grpSpPr>
            <p:sp>
              <p:nvSpPr>
                <p:cNvPr id="157" name="Google Shape;157;p3"/>
                <p:cNvSpPr/>
                <p:nvPr/>
              </p:nvSpPr>
              <p:spPr>
                <a:xfrm>
                  <a:off x="10006869" y="4071937"/>
                  <a:ext cx="819150" cy="819150"/>
                </a:xfrm>
                <a:custGeom>
                  <a:rect b="b" l="l" r="r" t="t"/>
                  <a:pathLst>
                    <a:path extrusionOk="0" h="819150" w="819150">
                      <a:moveTo>
                        <a:pt x="819150" y="409575"/>
                      </a:moveTo>
                      <a:cubicBezTo>
                        <a:pt x="819150" y="635777"/>
                        <a:pt x="635777" y="819150"/>
                        <a:pt x="409575" y="819150"/>
                      </a:cubicBezTo>
                      <a:cubicBezTo>
                        <a:pt x="183373" y="819150"/>
                        <a:pt x="0" y="635777"/>
                        <a:pt x="0" y="409575"/>
                      </a:cubicBezTo>
                      <a:cubicBezTo>
                        <a:pt x="0" y="183373"/>
                        <a:pt x="183373" y="0"/>
                        <a:pt x="409575" y="0"/>
                      </a:cubicBezTo>
                      <a:cubicBezTo>
                        <a:pt x="635777" y="0"/>
                        <a:pt x="819150" y="183373"/>
                        <a:pt x="819150" y="409575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8" name="Google Shape;158;p3"/>
                <p:cNvSpPr/>
                <p:nvPr/>
              </p:nvSpPr>
              <p:spPr>
                <a:xfrm>
                  <a:off x="9992582" y="4057650"/>
                  <a:ext cx="847725" cy="847725"/>
                </a:xfrm>
                <a:custGeom>
                  <a:rect b="b" l="l" r="r" t="t"/>
                  <a:pathLst>
                    <a:path extrusionOk="0" h="847725" w="847725">
                      <a:moveTo>
                        <a:pt x="423863" y="28575"/>
                      </a:moveTo>
                      <a:cubicBezTo>
                        <a:pt x="642175" y="28575"/>
                        <a:pt x="819150" y="205550"/>
                        <a:pt x="819150" y="423863"/>
                      </a:cubicBezTo>
                      <a:cubicBezTo>
                        <a:pt x="819150" y="642176"/>
                        <a:pt x="642175" y="819150"/>
                        <a:pt x="423863" y="819150"/>
                      </a:cubicBezTo>
                      <a:cubicBezTo>
                        <a:pt x="205549" y="819150"/>
                        <a:pt x="28575" y="642176"/>
                        <a:pt x="28575" y="423863"/>
                      </a:cubicBezTo>
                      <a:cubicBezTo>
                        <a:pt x="28575" y="205550"/>
                        <a:pt x="205549" y="28575"/>
                        <a:pt x="423863" y="28575"/>
                      </a:cubicBezTo>
                      <a:moveTo>
                        <a:pt x="423863" y="0"/>
                      </a:moveTo>
                      <a:cubicBezTo>
                        <a:pt x="190119" y="0"/>
                        <a:pt x="0" y="190119"/>
                        <a:pt x="0" y="423863"/>
                      </a:cubicBezTo>
                      <a:cubicBezTo>
                        <a:pt x="0" y="657606"/>
                        <a:pt x="190119" y="847725"/>
                        <a:pt x="423863" y="847725"/>
                      </a:cubicBezTo>
                      <a:cubicBezTo>
                        <a:pt x="657606" y="847725"/>
                        <a:pt x="847725" y="657606"/>
                        <a:pt x="847725" y="423863"/>
                      </a:cubicBezTo>
                      <a:cubicBezTo>
                        <a:pt x="847725" y="190119"/>
                        <a:pt x="657606" y="0"/>
                        <a:pt x="423863" y="0"/>
                      </a:cubicBezTo>
                      <a:lnTo>
                        <a:pt x="423863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59" name="Google Shape;159;p3"/>
              <p:cNvSpPr/>
              <p:nvPr/>
            </p:nvSpPr>
            <p:spPr>
              <a:xfrm>
                <a:off x="10089546" y="4149470"/>
                <a:ext cx="720375" cy="727329"/>
              </a:xfrm>
              <a:custGeom>
                <a:rect b="b" l="l" r="r" t="t"/>
                <a:pathLst>
                  <a:path extrusionOk="0" h="727329" w="720375">
                    <a:moveTo>
                      <a:pt x="720376" y="331946"/>
                    </a:moveTo>
                    <a:cubicBezTo>
                      <a:pt x="720376" y="550355"/>
                      <a:pt x="543306" y="727329"/>
                      <a:pt x="324993" y="727329"/>
                    </a:cubicBezTo>
                    <a:cubicBezTo>
                      <a:pt x="190405" y="727329"/>
                      <a:pt x="71438" y="660083"/>
                      <a:pt x="0" y="557308"/>
                    </a:cubicBezTo>
                    <a:cubicBezTo>
                      <a:pt x="61817" y="597503"/>
                      <a:pt x="135636" y="620744"/>
                      <a:pt x="214979" y="620744"/>
                    </a:cubicBezTo>
                    <a:cubicBezTo>
                      <a:pt x="433388" y="620744"/>
                      <a:pt x="610362" y="443675"/>
                      <a:pt x="610362" y="225361"/>
                    </a:cubicBezTo>
                    <a:cubicBezTo>
                      <a:pt x="610362" y="141637"/>
                      <a:pt x="584359" y="63913"/>
                      <a:pt x="539877" y="0"/>
                    </a:cubicBezTo>
                    <a:cubicBezTo>
                      <a:pt x="648462" y="70485"/>
                      <a:pt x="720376" y="192786"/>
                      <a:pt x="720376" y="331946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0" name="Google Shape;160;p3"/>
            <p:cNvSpPr/>
            <p:nvPr/>
          </p:nvSpPr>
          <p:spPr>
            <a:xfrm>
              <a:off x="10302285" y="6415563"/>
              <a:ext cx="251746" cy="251745"/>
            </a:xfrm>
            <a:custGeom>
              <a:rect b="b" l="l" r="r" t="t"/>
              <a:pathLst>
                <a:path extrusionOk="0" h="251745" w="251746">
                  <a:moveTo>
                    <a:pt x="251746" y="125921"/>
                  </a:moveTo>
                  <a:cubicBezTo>
                    <a:pt x="251746" y="128969"/>
                    <a:pt x="251651" y="132112"/>
                    <a:pt x="251365" y="135160"/>
                  </a:cubicBezTo>
                  <a:cubicBezTo>
                    <a:pt x="246698" y="200311"/>
                    <a:pt x="192310" y="251746"/>
                    <a:pt x="125921" y="251746"/>
                  </a:cubicBezTo>
                  <a:cubicBezTo>
                    <a:pt x="73819" y="251746"/>
                    <a:pt x="29052" y="220028"/>
                    <a:pt x="9906" y="174879"/>
                  </a:cubicBezTo>
                  <a:cubicBezTo>
                    <a:pt x="9811" y="174784"/>
                    <a:pt x="9811" y="174784"/>
                    <a:pt x="9811" y="174688"/>
                  </a:cubicBezTo>
                  <a:cubicBezTo>
                    <a:pt x="3525" y="159639"/>
                    <a:pt x="0" y="143161"/>
                    <a:pt x="0" y="125825"/>
                  </a:cubicBezTo>
                  <a:cubicBezTo>
                    <a:pt x="0" y="56293"/>
                    <a:pt x="56388" y="0"/>
                    <a:pt x="125825" y="0"/>
                  </a:cubicBezTo>
                  <a:cubicBezTo>
                    <a:pt x="195263" y="0"/>
                    <a:pt x="251746" y="56388"/>
                    <a:pt x="251746" y="125921"/>
                  </a:cubicBezTo>
                  <a:close/>
                </a:path>
              </a:pathLst>
            </a:custGeom>
            <a:solidFill>
              <a:srgbClr val="FEFF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10651186" y="6415658"/>
              <a:ext cx="251650" cy="251650"/>
            </a:xfrm>
            <a:custGeom>
              <a:rect b="b" l="l" r="r" t="t"/>
              <a:pathLst>
                <a:path extrusionOk="0" h="251650" w="251650">
                  <a:moveTo>
                    <a:pt x="251651" y="125825"/>
                  </a:moveTo>
                  <a:cubicBezTo>
                    <a:pt x="251651" y="157734"/>
                    <a:pt x="239839" y="186976"/>
                    <a:pt x="220218" y="209074"/>
                  </a:cubicBezTo>
                  <a:cubicBezTo>
                    <a:pt x="197168" y="235173"/>
                    <a:pt x="163354" y="251651"/>
                    <a:pt x="125825" y="251651"/>
                  </a:cubicBezTo>
                  <a:cubicBezTo>
                    <a:pt x="56293" y="251651"/>
                    <a:pt x="0" y="195263"/>
                    <a:pt x="0" y="125825"/>
                  </a:cubicBezTo>
                  <a:cubicBezTo>
                    <a:pt x="0" y="114776"/>
                    <a:pt x="1429" y="103918"/>
                    <a:pt x="4096" y="93726"/>
                  </a:cubicBezTo>
                  <a:cubicBezTo>
                    <a:pt x="18288" y="39815"/>
                    <a:pt x="67437" y="0"/>
                    <a:pt x="125825" y="0"/>
                  </a:cubicBezTo>
                  <a:cubicBezTo>
                    <a:pt x="195263" y="-95"/>
                    <a:pt x="251651" y="56293"/>
                    <a:pt x="251651" y="125825"/>
                  </a:cubicBezTo>
                  <a:close/>
                </a:path>
              </a:pathLst>
            </a:custGeom>
            <a:solidFill>
              <a:srgbClr val="FEFFF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10309429" y="6442328"/>
              <a:ext cx="244221" cy="224980"/>
            </a:xfrm>
            <a:custGeom>
              <a:rect b="b" l="l" r="r" t="t"/>
              <a:pathLst>
                <a:path extrusionOk="0" h="224980" w="244221">
                  <a:moveTo>
                    <a:pt x="244221" y="108395"/>
                  </a:moveTo>
                  <a:cubicBezTo>
                    <a:pt x="239554" y="173546"/>
                    <a:pt x="185166" y="224980"/>
                    <a:pt x="118777" y="224980"/>
                  </a:cubicBezTo>
                  <a:cubicBezTo>
                    <a:pt x="66675" y="224980"/>
                    <a:pt x="21908" y="193262"/>
                    <a:pt x="2763" y="148114"/>
                  </a:cubicBezTo>
                  <a:cubicBezTo>
                    <a:pt x="2667" y="148019"/>
                    <a:pt x="2667" y="148019"/>
                    <a:pt x="2667" y="147923"/>
                  </a:cubicBezTo>
                  <a:cubicBezTo>
                    <a:pt x="953" y="139732"/>
                    <a:pt x="0" y="131159"/>
                    <a:pt x="0" y="122492"/>
                  </a:cubicBezTo>
                  <a:cubicBezTo>
                    <a:pt x="0" y="54864"/>
                    <a:pt x="54864" y="0"/>
                    <a:pt x="122492" y="0"/>
                  </a:cubicBezTo>
                  <a:cubicBezTo>
                    <a:pt x="185357" y="0"/>
                    <a:pt x="237268" y="47339"/>
                    <a:pt x="244221" y="108395"/>
                  </a:cubicBezTo>
                  <a:close/>
                </a:path>
              </a:pathLst>
            </a:custGeom>
            <a:solidFill>
              <a:srgbClr val="3B20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10651186" y="6442233"/>
              <a:ext cx="235839" cy="224980"/>
            </a:xfrm>
            <a:custGeom>
              <a:rect b="b" l="l" r="r" t="t"/>
              <a:pathLst>
                <a:path extrusionOk="0" h="224980" w="235839">
                  <a:moveTo>
                    <a:pt x="235839" y="122587"/>
                  </a:moveTo>
                  <a:cubicBezTo>
                    <a:pt x="235839" y="144304"/>
                    <a:pt x="230124" y="164687"/>
                    <a:pt x="220218" y="182404"/>
                  </a:cubicBezTo>
                  <a:cubicBezTo>
                    <a:pt x="197168" y="208502"/>
                    <a:pt x="163354" y="224981"/>
                    <a:pt x="125825" y="224981"/>
                  </a:cubicBezTo>
                  <a:cubicBezTo>
                    <a:pt x="56293" y="224981"/>
                    <a:pt x="0" y="168592"/>
                    <a:pt x="0" y="99155"/>
                  </a:cubicBezTo>
                  <a:cubicBezTo>
                    <a:pt x="0" y="88106"/>
                    <a:pt x="1429" y="77248"/>
                    <a:pt x="4096" y="67056"/>
                  </a:cubicBezTo>
                  <a:cubicBezTo>
                    <a:pt x="24289" y="27337"/>
                    <a:pt x="65723" y="0"/>
                    <a:pt x="113348" y="0"/>
                  </a:cubicBezTo>
                  <a:cubicBezTo>
                    <a:pt x="180975" y="95"/>
                    <a:pt x="235839" y="54959"/>
                    <a:pt x="235839" y="122587"/>
                  </a:cubicBezTo>
                  <a:close/>
                </a:path>
              </a:pathLst>
            </a:custGeom>
            <a:solidFill>
              <a:srgbClr val="3B20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10345631" y="6279698"/>
              <a:ext cx="178860" cy="73435"/>
            </a:xfrm>
            <a:custGeom>
              <a:rect b="b" l="l" r="r" t="t"/>
              <a:pathLst>
                <a:path extrusionOk="0" h="73435" w="178860">
                  <a:moveTo>
                    <a:pt x="15804" y="72428"/>
                  </a:moveTo>
                  <a:cubicBezTo>
                    <a:pt x="64954" y="76810"/>
                    <a:pt x="115626" y="66904"/>
                    <a:pt x="158489" y="42425"/>
                  </a:cubicBezTo>
                  <a:cubicBezTo>
                    <a:pt x="164013" y="39281"/>
                    <a:pt x="169538" y="35757"/>
                    <a:pt x="173538" y="30899"/>
                  </a:cubicBezTo>
                  <a:cubicBezTo>
                    <a:pt x="177539" y="25946"/>
                    <a:pt x="179920" y="19374"/>
                    <a:pt x="178396" y="13183"/>
                  </a:cubicBezTo>
                  <a:cubicBezTo>
                    <a:pt x="175919" y="3372"/>
                    <a:pt x="164013" y="-1867"/>
                    <a:pt x="154107" y="610"/>
                  </a:cubicBezTo>
                  <a:cubicBezTo>
                    <a:pt x="144963" y="2801"/>
                    <a:pt x="137915" y="9849"/>
                    <a:pt x="130676" y="16040"/>
                  </a:cubicBezTo>
                  <a:cubicBezTo>
                    <a:pt x="106196" y="36900"/>
                    <a:pt x="74859" y="50140"/>
                    <a:pt x="42855" y="53283"/>
                  </a:cubicBezTo>
                  <a:cubicBezTo>
                    <a:pt x="30949" y="54426"/>
                    <a:pt x="15614" y="50616"/>
                    <a:pt x="4660" y="56426"/>
                  </a:cubicBezTo>
                  <a:cubicBezTo>
                    <a:pt x="2850" y="57379"/>
                    <a:pt x="1136" y="58808"/>
                    <a:pt x="374" y="60713"/>
                  </a:cubicBezTo>
                  <a:cubicBezTo>
                    <a:pt x="-865" y="63951"/>
                    <a:pt x="1136" y="67761"/>
                    <a:pt x="3993" y="69666"/>
                  </a:cubicBezTo>
                  <a:cubicBezTo>
                    <a:pt x="6946" y="71571"/>
                    <a:pt x="10566" y="72047"/>
                    <a:pt x="13994" y="72333"/>
                  </a:cubicBezTo>
                  <a:cubicBezTo>
                    <a:pt x="14661" y="72333"/>
                    <a:pt x="15233" y="72333"/>
                    <a:pt x="15804" y="72428"/>
                  </a:cubicBezTo>
                  <a:close/>
                </a:path>
              </a:pathLst>
            </a:custGeom>
            <a:solidFill>
              <a:srgbClr val="FCBB4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10674830" y="6277245"/>
              <a:ext cx="177268" cy="77919"/>
            </a:xfrm>
            <a:custGeom>
              <a:rect b="b" l="l" r="r" t="t"/>
              <a:pathLst>
                <a:path extrusionOk="0" h="77919" w="177268">
                  <a:moveTo>
                    <a:pt x="160855" y="77549"/>
                  </a:moveTo>
                  <a:cubicBezTo>
                    <a:pt x="111611" y="80216"/>
                    <a:pt x="61319" y="68500"/>
                    <a:pt x="19409" y="42497"/>
                  </a:cubicBezTo>
                  <a:cubicBezTo>
                    <a:pt x="13979" y="39163"/>
                    <a:pt x="8646" y="35448"/>
                    <a:pt x="4836" y="30400"/>
                  </a:cubicBezTo>
                  <a:cubicBezTo>
                    <a:pt x="1026" y="25352"/>
                    <a:pt x="-1165" y="18589"/>
                    <a:pt x="645" y="12493"/>
                  </a:cubicBezTo>
                  <a:cubicBezTo>
                    <a:pt x="3407" y="2777"/>
                    <a:pt x="15599" y="-1985"/>
                    <a:pt x="25314" y="777"/>
                  </a:cubicBezTo>
                  <a:cubicBezTo>
                    <a:pt x="34363" y="3349"/>
                    <a:pt x="41221" y="10588"/>
                    <a:pt x="48175" y="16970"/>
                  </a:cubicBezTo>
                  <a:cubicBezTo>
                    <a:pt x="71892" y="38687"/>
                    <a:pt x="102753" y="53069"/>
                    <a:pt x="134661" y="57260"/>
                  </a:cubicBezTo>
                  <a:cubicBezTo>
                    <a:pt x="146567" y="58880"/>
                    <a:pt x="161998" y="55546"/>
                    <a:pt x="172761" y="61737"/>
                  </a:cubicBezTo>
                  <a:cubicBezTo>
                    <a:pt x="174571" y="62785"/>
                    <a:pt x="176286" y="64214"/>
                    <a:pt x="176952" y="66214"/>
                  </a:cubicBezTo>
                  <a:cubicBezTo>
                    <a:pt x="178095" y="69548"/>
                    <a:pt x="176000" y="73262"/>
                    <a:pt x="172952" y="74977"/>
                  </a:cubicBezTo>
                  <a:cubicBezTo>
                    <a:pt x="169904" y="76691"/>
                    <a:pt x="166380" y="77073"/>
                    <a:pt x="162855" y="77263"/>
                  </a:cubicBezTo>
                  <a:cubicBezTo>
                    <a:pt x="162093" y="77453"/>
                    <a:pt x="161522" y="77549"/>
                    <a:pt x="160855" y="77549"/>
                  </a:cubicBezTo>
                  <a:close/>
                </a:path>
              </a:pathLst>
            </a:custGeom>
            <a:solidFill>
              <a:srgbClr val="FCBB4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10531266" y="6711219"/>
              <a:ext cx="126491" cy="71056"/>
            </a:xfrm>
            <a:custGeom>
              <a:rect b="b" l="l" r="r" t="t"/>
              <a:pathLst>
                <a:path extrusionOk="0" h="71056" w="126491">
                  <a:moveTo>
                    <a:pt x="126492" y="35528"/>
                  </a:moveTo>
                  <a:cubicBezTo>
                    <a:pt x="126492" y="55150"/>
                    <a:pt x="98176" y="71057"/>
                    <a:pt x="63246" y="71057"/>
                  </a:cubicBezTo>
                  <a:cubicBezTo>
                    <a:pt x="28316" y="71057"/>
                    <a:pt x="0" y="55150"/>
                    <a:pt x="0" y="35528"/>
                  </a:cubicBezTo>
                  <a:cubicBezTo>
                    <a:pt x="0" y="15906"/>
                    <a:pt x="28316" y="0"/>
                    <a:pt x="63246" y="0"/>
                  </a:cubicBezTo>
                  <a:cubicBezTo>
                    <a:pt x="98176" y="0"/>
                    <a:pt x="126492" y="15906"/>
                    <a:pt x="126492" y="35528"/>
                  </a:cubicBezTo>
                  <a:close/>
                </a:path>
              </a:pathLst>
            </a:custGeom>
            <a:solidFill>
              <a:srgbClr val="3B201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10736911" y="6466141"/>
              <a:ext cx="102679" cy="102679"/>
            </a:xfrm>
            <a:custGeom>
              <a:rect b="b" l="l" r="r" t="t"/>
              <a:pathLst>
                <a:path extrusionOk="0" h="102679" w="102679">
                  <a:moveTo>
                    <a:pt x="102680" y="51340"/>
                  </a:moveTo>
                  <a:cubicBezTo>
                    <a:pt x="102680" y="79694"/>
                    <a:pt x="79694" y="102680"/>
                    <a:pt x="51340" y="102680"/>
                  </a:cubicBezTo>
                  <a:cubicBezTo>
                    <a:pt x="22986" y="102680"/>
                    <a:pt x="0" y="79694"/>
                    <a:pt x="0" y="51340"/>
                  </a:cubicBezTo>
                  <a:cubicBezTo>
                    <a:pt x="0" y="22986"/>
                    <a:pt x="22986" y="0"/>
                    <a:pt x="51340" y="0"/>
                  </a:cubicBezTo>
                  <a:cubicBezTo>
                    <a:pt x="79694" y="0"/>
                    <a:pt x="102680" y="22985"/>
                    <a:pt x="102680" y="51340"/>
                  </a:cubicBezTo>
                  <a:close/>
                </a:path>
              </a:pathLst>
            </a:custGeom>
            <a:solidFill>
              <a:srgbClr val="B9B9B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10693477" y="6565773"/>
              <a:ext cx="45719" cy="45719"/>
            </a:xfrm>
            <a:custGeom>
              <a:rect b="b" l="l" r="r" t="t"/>
              <a:pathLst>
                <a:path extrusionOk="0" h="45719" w="45719">
                  <a:moveTo>
                    <a:pt x="45720" y="22860"/>
                  </a:moveTo>
                  <a:cubicBezTo>
                    <a:pt x="45720" y="35485"/>
                    <a:pt x="35485" y="45720"/>
                    <a:pt x="22860" y="45720"/>
                  </a:cubicBezTo>
                  <a:cubicBezTo>
                    <a:pt x="10235" y="45720"/>
                    <a:pt x="0" y="35485"/>
                    <a:pt x="0" y="22860"/>
                  </a:cubicBezTo>
                  <a:cubicBezTo>
                    <a:pt x="0" y="10235"/>
                    <a:pt x="10235" y="0"/>
                    <a:pt x="22860" y="0"/>
                  </a:cubicBezTo>
                  <a:cubicBezTo>
                    <a:pt x="35485" y="0"/>
                    <a:pt x="45720" y="10235"/>
                    <a:pt x="45720" y="22860"/>
                  </a:cubicBezTo>
                  <a:close/>
                </a:path>
              </a:pathLst>
            </a:custGeom>
            <a:solidFill>
              <a:srgbClr val="B9B9B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10420681" y="6466141"/>
              <a:ext cx="102679" cy="102679"/>
            </a:xfrm>
            <a:custGeom>
              <a:rect b="b" l="l" r="r" t="t"/>
              <a:pathLst>
                <a:path extrusionOk="0" h="102679" w="102679">
                  <a:moveTo>
                    <a:pt x="102679" y="51340"/>
                  </a:moveTo>
                  <a:cubicBezTo>
                    <a:pt x="102679" y="79694"/>
                    <a:pt x="79694" y="102680"/>
                    <a:pt x="51340" y="102680"/>
                  </a:cubicBezTo>
                  <a:cubicBezTo>
                    <a:pt x="22985" y="102680"/>
                    <a:pt x="0" y="79694"/>
                    <a:pt x="0" y="51340"/>
                  </a:cubicBezTo>
                  <a:cubicBezTo>
                    <a:pt x="0" y="22986"/>
                    <a:pt x="22985" y="0"/>
                    <a:pt x="51340" y="0"/>
                  </a:cubicBezTo>
                  <a:cubicBezTo>
                    <a:pt x="79694" y="0"/>
                    <a:pt x="102679" y="22985"/>
                    <a:pt x="102679" y="51340"/>
                  </a:cubicBezTo>
                  <a:close/>
                </a:path>
              </a:pathLst>
            </a:custGeom>
            <a:solidFill>
              <a:srgbClr val="B9B9B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3"/>
            <p:cNvSpPr/>
            <p:nvPr/>
          </p:nvSpPr>
          <p:spPr>
            <a:xfrm>
              <a:off x="10377247" y="6565773"/>
              <a:ext cx="45719" cy="45719"/>
            </a:xfrm>
            <a:custGeom>
              <a:rect b="b" l="l" r="r" t="t"/>
              <a:pathLst>
                <a:path extrusionOk="0" h="45719" w="45719">
                  <a:moveTo>
                    <a:pt x="45720" y="22860"/>
                  </a:moveTo>
                  <a:cubicBezTo>
                    <a:pt x="45720" y="35485"/>
                    <a:pt x="35485" y="45720"/>
                    <a:pt x="22860" y="45720"/>
                  </a:cubicBezTo>
                  <a:cubicBezTo>
                    <a:pt x="10235" y="45720"/>
                    <a:pt x="0" y="35485"/>
                    <a:pt x="0" y="22860"/>
                  </a:cubicBezTo>
                  <a:cubicBezTo>
                    <a:pt x="0" y="10235"/>
                    <a:pt x="10235" y="0"/>
                    <a:pt x="22860" y="0"/>
                  </a:cubicBezTo>
                  <a:cubicBezTo>
                    <a:pt x="35485" y="0"/>
                    <a:pt x="45720" y="10235"/>
                    <a:pt x="45720" y="22860"/>
                  </a:cubicBezTo>
                  <a:close/>
                </a:path>
              </a:pathLst>
            </a:custGeom>
            <a:solidFill>
              <a:srgbClr val="B9B9B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