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slideLayout" Target="../slideLayouts/slideLayout1.xml"/><Relationship Id="rId8"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slideLayout" Target="../slideLayouts/slideLayout1.xml"/><Relationship Id="rId1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image" Target="../media/image-15-28.png"/><Relationship Id="rId29" Type="http://schemas.openxmlformats.org/officeDocument/2006/relationships/slideLayout" Target="../slideLayouts/slideLayout1.xml"/><Relationship Id="rId3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slideLayout" Target="../slideLayouts/slideLayout1.xml"/><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1.xml"/><Relationship Id="rId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slideLayout" Target="../slideLayouts/slideLayout1.xml"/><Relationship Id="rId8"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slideLayout" Target="../slideLayouts/slideLayout1.xml"/><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slideLayout" Target="../slideLayouts/slideLayout1.xml"/><Relationship Id="rId8"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3" Type="http://schemas.openxmlformats.org/officeDocument/2006/relationships/hyperlink" Target="https://eatemp.com/powerpoint-org-chart-template/"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4" Type="http://schemas.openxmlformats.org/officeDocument/2006/relationships/slideLayout" Target="../slideLayouts/slideLayout1.xml"/><Relationship Id="rId1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5" Type="http://schemas.openxmlformats.org/officeDocument/2006/relationships/image" Target="../media/image-25-4.png"/><Relationship Id="rId6" Type="http://schemas.openxmlformats.org/officeDocument/2006/relationships/slideLayout" Target="../slideLayouts/slideLayout1.xml"/><Relationship Id="rId7"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1.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754350" y="295275"/>
            <a:ext cx="2114550" cy="2114550"/>
          </a:xfrm>
          <a:prstGeom prst="rect">
            <a:avLst/>
          </a:prstGeom>
        </p:spPr>
      </p:pic>
      <p:pic>
        <p:nvPicPr>
          <p:cNvPr id="3" name="Image 1" descr="preencoded.png">    </p:cNvPr>
          <p:cNvPicPr>
            <a:picLocks noChangeAspect="1"/>
          </p:cNvPicPr>
          <p:nvPr/>
        </p:nvPicPr>
        <p:blipFill>
          <a:blip r:embed="rId2"/>
          <a:stretch>
            <a:fillRect/>
          </a:stretch>
        </p:blipFill>
        <p:spPr>
          <a:xfrm>
            <a:off x="419100" y="7810500"/>
            <a:ext cx="8389349" cy="2114550"/>
          </a:xfrm>
          <a:prstGeom prst="rect">
            <a:avLst/>
          </a:prstGeom>
        </p:spPr>
      </p:pic>
      <p:sp>
        <p:nvSpPr>
          <p:cNvPr id="4" name="Text 0"/>
          <p:cNvSpPr/>
          <p:nvPr/>
        </p:nvSpPr>
        <p:spPr>
          <a:xfrm>
            <a:off x="419100" y="2076450"/>
            <a:ext cx="10096500" cy="4229100"/>
          </a:xfrm>
          <a:prstGeom prst="rect">
            <a:avLst/>
          </a:prstGeom>
          <a:noFill/>
          <a:ln/>
        </p:spPr>
        <p:txBody>
          <a:bodyPr wrap="square" lIns="0" tIns="0" rIns="0" bIns="0" rtlCol="0" anchor="t"/>
          <a:lstStyle/>
          <a:p>
            <a:pPr algn="l" indent="0" marL="0">
              <a:buNone/>
            </a:pPr>
            <a:r>
              <a:rPr lang="en-US" sz="18000" b="1" u="none" dirty="0">
                <a:solidFill>
                  <a:srgbClr val="013445"/>
                </a:solidFill>
                <a:latin typeface="Poppins" pitchFamily="34" charset="0"/>
                <a:ea typeface="Poppins" pitchFamily="34" charset="-122"/>
                <a:cs typeface="Poppins" pitchFamily="34" charset="-120"/>
              </a:rPr>
              <a:t>Sweden </a:t>
            </a:r>
            <a:endParaRPr lang="en-US" sz="18000" dirty="0"/>
          </a:p>
        </p:txBody>
      </p:sp>
      <p:sp>
        <p:nvSpPr>
          <p:cNvPr id="5" name="Text 1"/>
          <p:cNvSpPr/>
          <p:nvPr/>
        </p:nvSpPr>
        <p:spPr>
          <a:xfrm>
            <a:off x="419100" y="5086350"/>
            <a:ext cx="9418320" cy="2042160"/>
          </a:xfrm>
          <a:prstGeom prst="rect">
            <a:avLst/>
          </a:prstGeom>
          <a:noFill/>
          <a:ln/>
        </p:spPr>
        <p:txBody>
          <a:bodyPr wrap="square" lIns="0" tIns="0" rIns="0" bIns="0" rtlCol="0" anchor="t"/>
          <a:lstStyle/>
          <a:p>
            <a:pPr algn="l" indent="0" marL="0">
              <a:buNone/>
            </a:pPr>
            <a:r>
              <a:rPr lang="en-US" sz="4800" u="none" dirty="0">
                <a:solidFill>
                  <a:srgbClr val="C9B95F"/>
                </a:solidFill>
                <a:latin typeface="Poppins SemiBold" pitchFamily="34" charset="0"/>
                <a:ea typeface="Poppins SemiBold" pitchFamily="34" charset="-122"/>
                <a:cs typeface="Poppins SemiBold" pitchFamily="34" charset="-120"/>
              </a:rPr>
              <a:t>FREE PRESENTATION TEMPLATE BY EATEMP</a:t>
            </a:r>
            <a:endParaRPr lang="en-US" sz="4800" dirty="0"/>
          </a:p>
        </p:txBody>
      </p:sp>
      <p:grpSp>
        <p:nvGrpSpPr>
          <p:cNvPr id="17585" name="Group"/>
          <p:cNvGrpSpPr/>
          <p:nvPr/>
        </p:nvGrpSpPr>
        <p:grpSpPr>
          <a:xfrm>
            <a:off x="17235487" y="8456817"/>
            <a:ext cx="1463470" cy="1601583"/>
            <a:chOff x="17235487" y="8456817"/>
            <a:chExt cx="1463470" cy="1601583"/>
          </a:xfrm>
        </p:grpSpPr>
        <p:pic>
          <p:nvPicPr>
            <p:cNvPr id="6"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7" name="Text 2"/>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pic>
        <p:nvPicPr>
          <p:cNvPr id="8" name="Image 3" descr="preencoded.png">    </p:cNvPr>
          <p:cNvPicPr>
            <a:picLocks noChangeAspect="1"/>
          </p:cNvPicPr>
          <p:nvPr/>
        </p:nvPicPr>
        <p:blipFill>
          <a:blip r:embed="rId4"/>
          <a:stretch>
            <a:fillRect/>
          </a:stretch>
        </p:blipFill>
        <p:spPr>
          <a:xfrm>
            <a:off x="10086975" y="1552575"/>
            <a:ext cx="7439025" cy="71723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6200000">
            <a:off x="-724313" y="6525033"/>
            <a:ext cx="4877623" cy="2114548"/>
          </a:xfrm>
          <a:prstGeom prst="rect">
            <a:avLst/>
          </a:prstGeom>
        </p:spPr>
      </p:pic>
      <p:pic>
        <p:nvPicPr>
          <p:cNvPr id="3" name="Image 1" descr="preencoded.png">    </p:cNvPr>
          <p:cNvPicPr>
            <a:picLocks noChangeAspect="1"/>
          </p:cNvPicPr>
          <p:nvPr/>
        </p:nvPicPr>
        <p:blipFill>
          <a:blip r:embed="rId2"/>
          <a:stretch>
            <a:fillRect/>
          </a:stretch>
        </p:blipFill>
        <p:spPr>
          <a:xfrm>
            <a:off x="15944850" y="514350"/>
            <a:ext cx="1484869" cy="2114550"/>
          </a:xfrm>
          <a:prstGeom prst="rect">
            <a:avLst/>
          </a:prstGeom>
        </p:spPr>
      </p:pic>
      <p:grpSp>
        <p:nvGrpSpPr>
          <p:cNvPr id="36949"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6829425" y="352425"/>
            <a:ext cx="4905375"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Pricing Plan</a:t>
            </a:r>
            <a:endParaRPr lang="en-US" sz="6000" dirty="0"/>
          </a:p>
        </p:txBody>
      </p:sp>
      <p:grpSp>
        <p:nvGrpSpPr>
          <p:cNvPr id="76475" name="Group"/>
          <p:cNvGrpSpPr/>
          <p:nvPr/>
        </p:nvGrpSpPr>
        <p:grpSpPr>
          <a:xfrm>
            <a:off x="1333500" y="1866900"/>
            <a:ext cx="15630525" cy="7762875"/>
            <a:chOff x="1333500" y="1866900"/>
            <a:chExt cx="15630525" cy="7762875"/>
          </a:xfrm>
        </p:grpSpPr>
        <p:sp>
          <p:nvSpPr>
            <p:cNvPr id="7" name="Shape 2"/>
            <p:cNvSpPr/>
            <p:nvPr/>
          </p:nvSpPr>
          <p:spPr>
            <a:xfrm>
              <a:off x="1333500" y="1866900"/>
              <a:ext cx="4829175" cy="7762875"/>
            </a:xfrm>
            <a:prstGeom prst="roundRect">
              <a:avLst>
                <a:gd name="adj" fmla="val 1195"/>
              </a:avLst>
            </a:prstGeom>
            <a:noFill/>
            <a:ln w="9525">
              <a:solidFill>
                <a:srgbClr val="3076BB"/>
              </a:solidFill>
              <a:prstDash val="solid"/>
            </a:ln>
          </p:spPr>
        </p:sp>
        <p:pic>
          <p:nvPicPr>
            <p:cNvPr id="8" name="Image 3" descr="preencoded.png">    </p:cNvPr>
            <p:cNvPicPr>
              <a:picLocks noChangeAspect="1"/>
            </p:cNvPicPr>
            <p:nvPr/>
          </p:nvPicPr>
          <p:blipFill>
            <a:blip r:embed="rId4"/>
            <a:stretch>
              <a:fillRect/>
            </a:stretch>
          </p:blipFill>
          <p:spPr>
            <a:xfrm>
              <a:off x="3049502" y="2209800"/>
              <a:ext cx="1397173" cy="1057275"/>
            </a:xfrm>
            <a:prstGeom prst="rect">
              <a:avLst/>
            </a:prstGeom>
          </p:spPr>
        </p:pic>
        <p:sp>
          <p:nvSpPr>
            <p:cNvPr id="9" name="Shape 3"/>
            <p:cNvSpPr/>
            <p:nvPr/>
          </p:nvSpPr>
          <p:spPr>
            <a:xfrm>
              <a:off x="6734175" y="1866900"/>
              <a:ext cx="4829175" cy="7762875"/>
            </a:xfrm>
            <a:prstGeom prst="roundRect">
              <a:avLst>
                <a:gd name="adj" fmla="val 1195"/>
              </a:avLst>
            </a:prstGeom>
            <a:noFill/>
            <a:ln w="9525">
              <a:solidFill>
                <a:srgbClr val="3076BB"/>
              </a:solidFill>
              <a:prstDash val="solid"/>
            </a:ln>
          </p:spPr>
        </p:sp>
        <p:pic>
          <p:nvPicPr>
            <p:cNvPr id="10" name="Image 4" descr="preencoded.png">    </p:cNvPr>
            <p:cNvPicPr>
              <a:picLocks noChangeAspect="1"/>
            </p:cNvPicPr>
            <p:nvPr/>
          </p:nvPicPr>
          <p:blipFill>
            <a:blip r:embed="rId5"/>
            <a:stretch>
              <a:fillRect/>
            </a:stretch>
          </p:blipFill>
          <p:spPr>
            <a:xfrm>
              <a:off x="8430390" y="2209800"/>
              <a:ext cx="1436743" cy="1057275"/>
            </a:xfrm>
            <a:prstGeom prst="rect">
              <a:avLst/>
            </a:prstGeom>
          </p:spPr>
        </p:pic>
        <p:sp>
          <p:nvSpPr>
            <p:cNvPr id="11" name="Shape 4"/>
            <p:cNvSpPr/>
            <p:nvPr/>
          </p:nvSpPr>
          <p:spPr>
            <a:xfrm>
              <a:off x="12134850" y="1866900"/>
              <a:ext cx="4829175" cy="7762875"/>
            </a:xfrm>
            <a:prstGeom prst="roundRect">
              <a:avLst>
                <a:gd name="adj" fmla="val 1195"/>
              </a:avLst>
            </a:prstGeom>
            <a:noFill/>
            <a:ln w="9525">
              <a:solidFill>
                <a:srgbClr val="3076BB"/>
              </a:solidFill>
              <a:prstDash val="solid"/>
            </a:ln>
          </p:spPr>
        </p:sp>
        <p:pic>
          <p:nvPicPr>
            <p:cNvPr id="12" name="Image 5" descr="preencoded.png">    </p:cNvPr>
            <p:cNvPicPr>
              <a:picLocks noChangeAspect="1"/>
            </p:cNvPicPr>
            <p:nvPr/>
          </p:nvPicPr>
          <p:blipFill>
            <a:blip r:embed="rId6"/>
            <a:stretch>
              <a:fillRect/>
            </a:stretch>
          </p:blipFill>
          <p:spPr>
            <a:xfrm>
              <a:off x="13735996" y="2209800"/>
              <a:ext cx="1626881" cy="1057275"/>
            </a:xfrm>
            <a:prstGeom prst="rect">
              <a:avLst/>
            </a:prstGeom>
          </p:spPr>
        </p:pic>
        <p:sp>
          <p:nvSpPr>
            <p:cNvPr id="13" name="Text 5"/>
            <p:cNvSpPr/>
            <p:nvPr/>
          </p:nvSpPr>
          <p:spPr>
            <a:xfrm>
              <a:off x="3025140" y="3495675"/>
              <a:ext cx="1445895" cy="845820"/>
            </a:xfrm>
            <a:prstGeom prst="rect">
              <a:avLst/>
            </a:prstGeom>
            <a:noFill/>
            <a:ln/>
          </p:spPr>
          <p:txBody>
            <a:bodyPr wrap="square" lIns="0" tIns="0" rIns="0" bIns="0" rtlCol="0" anchor="t"/>
            <a:lstStyle/>
            <a:p>
              <a:pPr algn="ctr" indent="0" marL="0">
                <a:buNone/>
              </a:pPr>
              <a:r>
                <a:rPr lang="en-US" sz="3600" b="1" u="none" dirty="0">
                  <a:solidFill>
                    <a:srgbClr val="3076BB"/>
                  </a:solidFill>
                  <a:latin typeface="Poppins" pitchFamily="34" charset="0"/>
                  <a:ea typeface="Poppins" pitchFamily="34" charset="-122"/>
                  <a:cs typeface="Poppins" pitchFamily="34" charset="-120"/>
                </a:rPr>
                <a:t>Basic</a:t>
              </a:r>
              <a:endParaRPr lang="en-US" sz="3600" dirty="0"/>
            </a:p>
          </p:txBody>
        </p:sp>
        <p:sp>
          <p:nvSpPr>
            <p:cNvPr id="14" name="Text 6"/>
            <p:cNvSpPr/>
            <p:nvPr/>
          </p:nvSpPr>
          <p:spPr>
            <a:xfrm>
              <a:off x="1676400" y="4410075"/>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entry-level dungeons.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 limited number of quests and battles per month.</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Ability to form a small party with fellow adventurers.</a:t>
              </a:r>
              <a:endParaRPr lang="en-US" sz="2400" dirty="0"/>
            </a:p>
          </p:txBody>
        </p:sp>
        <p:sp>
          <p:nvSpPr>
            <p:cNvPr id="15" name="Text 7"/>
            <p:cNvSpPr/>
            <p:nvPr/>
          </p:nvSpPr>
          <p:spPr>
            <a:xfrm>
              <a:off x="2386965" y="8601075"/>
              <a:ext cx="2722245"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$10/month</a:t>
              </a:r>
              <a:endParaRPr lang="en-US" sz="3600" dirty="0"/>
            </a:p>
          </p:txBody>
        </p:sp>
        <p:sp>
          <p:nvSpPr>
            <p:cNvPr id="16" name="Text 8"/>
            <p:cNvSpPr/>
            <p:nvPr/>
          </p:nvSpPr>
          <p:spPr>
            <a:xfrm>
              <a:off x="8573453" y="3495675"/>
              <a:ext cx="1150620" cy="845820"/>
            </a:xfrm>
            <a:prstGeom prst="rect">
              <a:avLst/>
            </a:prstGeom>
            <a:noFill/>
            <a:ln/>
          </p:spPr>
          <p:txBody>
            <a:bodyPr wrap="square" lIns="0" tIns="0" rIns="0" bIns="0" rtlCol="0" anchor="t"/>
            <a:lstStyle/>
            <a:p>
              <a:pPr algn="ctr" indent="0" marL="0">
                <a:buNone/>
              </a:pPr>
              <a:r>
                <a:rPr lang="en-US" sz="3600" b="1" u="none" dirty="0">
                  <a:solidFill>
                    <a:srgbClr val="3076BB"/>
                  </a:solidFill>
                  <a:latin typeface="Poppins" pitchFamily="34" charset="0"/>
                  <a:ea typeface="Poppins" pitchFamily="34" charset="-122"/>
                  <a:cs typeface="Poppins" pitchFamily="34" charset="-120"/>
                </a:rPr>
                <a:t>Elite</a:t>
              </a:r>
              <a:endParaRPr lang="en-US" sz="3600" dirty="0"/>
            </a:p>
          </p:txBody>
        </p:sp>
        <p:sp>
          <p:nvSpPr>
            <p:cNvPr id="17" name="Text 9"/>
            <p:cNvSpPr/>
            <p:nvPr/>
          </p:nvSpPr>
          <p:spPr>
            <a:xfrm>
              <a:off x="7077075" y="4410075"/>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intermediate and advanced dungeons.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 greater number of quests and battles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Ability to form larger parties with fellow adventurers.</a:t>
              </a:r>
              <a:endParaRPr lang="en-US" sz="2400" dirty="0"/>
            </a:p>
          </p:txBody>
        </p:sp>
        <p:sp>
          <p:nvSpPr>
            <p:cNvPr id="18" name="Text 10"/>
            <p:cNvSpPr/>
            <p:nvPr/>
          </p:nvSpPr>
          <p:spPr>
            <a:xfrm>
              <a:off x="7725728" y="8601075"/>
              <a:ext cx="284607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$50/month</a:t>
              </a:r>
              <a:endParaRPr lang="en-US" sz="3600" dirty="0"/>
            </a:p>
          </p:txBody>
        </p:sp>
        <p:sp>
          <p:nvSpPr>
            <p:cNvPr id="19" name="Text 11"/>
            <p:cNvSpPr/>
            <p:nvPr/>
          </p:nvSpPr>
          <p:spPr>
            <a:xfrm>
              <a:off x="13216890" y="3495675"/>
              <a:ext cx="2665095" cy="845820"/>
            </a:xfrm>
            <a:prstGeom prst="rect">
              <a:avLst/>
            </a:prstGeom>
            <a:noFill/>
            <a:ln/>
          </p:spPr>
          <p:txBody>
            <a:bodyPr wrap="square" lIns="0" tIns="0" rIns="0" bIns="0" rtlCol="0" anchor="t"/>
            <a:lstStyle/>
            <a:p>
              <a:pPr algn="ctr" indent="0" marL="0">
                <a:buNone/>
              </a:pPr>
              <a:r>
                <a:rPr lang="en-US" sz="3600" b="1" u="none" dirty="0">
                  <a:solidFill>
                    <a:srgbClr val="3076BB"/>
                  </a:solidFill>
                  <a:latin typeface="Poppins" pitchFamily="34" charset="0"/>
                  <a:ea typeface="Poppins" pitchFamily="34" charset="-122"/>
                  <a:cs typeface="Poppins" pitchFamily="34" charset="-120"/>
                </a:rPr>
                <a:t>Legendary</a:t>
              </a:r>
              <a:endParaRPr lang="en-US" sz="3600" dirty="0"/>
            </a:p>
          </p:txBody>
        </p:sp>
        <p:sp>
          <p:nvSpPr>
            <p:cNvPr id="20" name="Text 12"/>
            <p:cNvSpPr/>
            <p:nvPr/>
          </p:nvSpPr>
          <p:spPr>
            <a:xfrm>
              <a:off x="12477750" y="4410075"/>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most challenging dungeons and encounters.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Unlimited quests and battles per month.</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The ability to form the largest parties with fellow adventurers.</a:t>
              </a:r>
              <a:endParaRPr lang="en-US" sz="2400" dirty="0"/>
            </a:p>
          </p:txBody>
        </p:sp>
        <p:sp>
          <p:nvSpPr>
            <p:cNvPr id="21" name="Text 13"/>
            <p:cNvSpPr/>
            <p:nvPr/>
          </p:nvSpPr>
          <p:spPr>
            <a:xfrm>
              <a:off x="13040677" y="8601075"/>
              <a:ext cx="301752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$100/month</a:t>
              </a:r>
              <a:endParaRPr lang="en-US" sz="36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344525" y="7743825"/>
            <a:ext cx="4545863" cy="2114544"/>
          </a:xfrm>
          <a:prstGeom prst="rect">
            <a:avLst/>
          </a:prstGeom>
        </p:spPr>
      </p:pic>
      <p:pic>
        <p:nvPicPr>
          <p:cNvPr id="3" name="Image 1" descr="preencoded.png">    </p:cNvPr>
          <p:cNvPicPr>
            <a:picLocks noChangeAspect="1"/>
          </p:cNvPicPr>
          <p:nvPr/>
        </p:nvPicPr>
        <p:blipFill>
          <a:blip r:embed="rId2"/>
          <a:stretch>
            <a:fillRect/>
          </a:stretch>
        </p:blipFill>
        <p:spPr>
          <a:xfrm>
            <a:off x="-1733550" y="3409950"/>
            <a:ext cx="3476495" cy="3476495"/>
          </a:xfrm>
          <a:prstGeom prst="rect">
            <a:avLst/>
          </a:prstGeom>
        </p:spPr>
      </p:pic>
      <p:grpSp>
        <p:nvGrpSpPr>
          <p:cNvPr id="54171"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grpSp>
        <p:nvGrpSpPr>
          <p:cNvPr id="99360" name="Group"/>
          <p:cNvGrpSpPr/>
          <p:nvPr/>
        </p:nvGrpSpPr>
        <p:grpSpPr>
          <a:xfrm>
            <a:off x="2495548" y="873137"/>
            <a:ext cx="13355957" cy="8710918"/>
            <a:chOff x="2495548" y="873137"/>
            <a:chExt cx="13355957" cy="8710918"/>
          </a:xfrm>
        </p:grpSpPr>
        <p:pic>
          <p:nvPicPr>
            <p:cNvPr id="6" name="Image 3" descr="preencoded.png">    </p:cNvPr>
            <p:cNvPicPr>
              <a:picLocks noChangeAspect="1"/>
            </p:cNvPicPr>
            <p:nvPr/>
          </p:nvPicPr>
          <p:blipFill>
            <a:blip r:embed="rId4"/>
            <a:stretch>
              <a:fillRect/>
            </a:stretch>
          </p:blipFill>
          <p:spPr>
            <a:xfrm>
              <a:off x="9029700" y="1209666"/>
              <a:ext cx="3914775" cy="3924309"/>
            </a:xfrm>
            <a:prstGeom prst="rect">
              <a:avLst/>
            </a:prstGeom>
          </p:spPr>
        </p:pic>
        <p:pic>
          <p:nvPicPr>
            <p:cNvPr id="7" name="Image 4" descr="preencoded.png">    </p:cNvPr>
            <p:cNvPicPr>
              <a:picLocks noChangeAspect="1"/>
            </p:cNvPicPr>
            <p:nvPr/>
          </p:nvPicPr>
          <p:blipFill>
            <a:blip r:embed="rId5"/>
            <a:stretch>
              <a:fillRect/>
            </a:stretch>
          </p:blipFill>
          <p:spPr>
            <a:xfrm>
              <a:off x="5105400" y="1209666"/>
              <a:ext cx="3914775" cy="3924309"/>
            </a:xfrm>
            <a:prstGeom prst="rect">
              <a:avLst/>
            </a:prstGeom>
          </p:spPr>
        </p:pic>
        <p:pic>
          <p:nvPicPr>
            <p:cNvPr id="8" name="Image 5" descr="preencoded.png">    </p:cNvPr>
            <p:cNvPicPr>
              <a:picLocks noChangeAspect="1"/>
            </p:cNvPicPr>
            <p:nvPr/>
          </p:nvPicPr>
          <p:blipFill>
            <a:blip r:embed="rId6"/>
            <a:stretch>
              <a:fillRect/>
            </a:stretch>
          </p:blipFill>
          <p:spPr>
            <a:xfrm>
              <a:off x="5105400" y="5143500"/>
              <a:ext cx="3914775" cy="3924309"/>
            </a:xfrm>
            <a:prstGeom prst="rect">
              <a:avLst/>
            </a:prstGeom>
          </p:spPr>
        </p:pic>
        <p:pic>
          <p:nvPicPr>
            <p:cNvPr id="9" name="Image 6" descr="preencoded.png">    </p:cNvPr>
            <p:cNvPicPr>
              <a:picLocks noChangeAspect="1"/>
            </p:cNvPicPr>
            <p:nvPr/>
          </p:nvPicPr>
          <p:blipFill>
            <a:blip r:embed="rId7"/>
            <a:stretch>
              <a:fillRect/>
            </a:stretch>
          </p:blipFill>
          <p:spPr>
            <a:xfrm>
              <a:off x="9029700" y="5143500"/>
              <a:ext cx="3914775" cy="3924309"/>
            </a:xfrm>
            <a:prstGeom prst="rect">
              <a:avLst/>
            </a:prstGeom>
          </p:spPr>
        </p:pic>
        <p:sp>
          <p:nvSpPr>
            <p:cNvPr id="10" name="Shape 1"/>
            <p:cNvSpPr/>
            <p:nvPr/>
          </p:nvSpPr>
          <p:spPr>
            <a:xfrm rot="5396226">
              <a:off x="4686297" y="5148263"/>
              <a:ext cx="8677280" cy="0"/>
            </a:xfrm>
            <a:prstGeom prst="line">
              <a:avLst/>
            </a:prstGeom>
            <a:noFill/>
            <a:ln w="9525">
              <a:solidFill>
                <a:srgbClr val="000000"/>
              </a:solidFill>
              <a:prstDash val="solid"/>
            </a:ln>
          </p:spPr>
        </p:sp>
        <p:sp>
          <p:nvSpPr>
            <p:cNvPr id="11" name="Shape 2"/>
            <p:cNvSpPr/>
            <p:nvPr/>
          </p:nvSpPr>
          <p:spPr>
            <a:xfrm rot="2509">
              <a:off x="2495548" y="5138738"/>
              <a:ext cx="13049253" cy="0"/>
            </a:xfrm>
            <a:prstGeom prst="line">
              <a:avLst/>
            </a:prstGeom>
            <a:noFill/>
            <a:ln w="9525">
              <a:solidFill>
                <a:srgbClr val="000000"/>
              </a:solidFill>
              <a:prstDash val="solid"/>
            </a:ln>
          </p:spPr>
        </p:sp>
        <p:pic>
          <p:nvPicPr>
            <p:cNvPr id="12" name="Image 7" descr="preencoded.png">    </p:cNvPr>
            <p:cNvPicPr>
              <a:picLocks noChangeAspect="1"/>
            </p:cNvPicPr>
            <p:nvPr/>
          </p:nvPicPr>
          <p:blipFill>
            <a:blip r:embed="rId8"/>
            <a:stretch>
              <a:fillRect/>
            </a:stretch>
          </p:blipFill>
          <p:spPr>
            <a:xfrm>
              <a:off x="2559058" y="873137"/>
              <a:ext cx="1092180" cy="1092182"/>
            </a:xfrm>
            <a:prstGeom prst="rect">
              <a:avLst/>
            </a:prstGeom>
          </p:spPr>
        </p:pic>
        <p:pic>
          <p:nvPicPr>
            <p:cNvPr id="13" name="Image 8" descr="preencoded.png">    </p:cNvPr>
            <p:cNvPicPr>
              <a:picLocks noChangeAspect="1"/>
            </p:cNvPicPr>
            <p:nvPr/>
          </p:nvPicPr>
          <p:blipFill>
            <a:blip r:embed="rId9"/>
            <a:stretch>
              <a:fillRect/>
            </a:stretch>
          </p:blipFill>
          <p:spPr>
            <a:xfrm>
              <a:off x="2571731" y="6099572"/>
              <a:ext cx="1139446" cy="1139446"/>
            </a:xfrm>
            <a:prstGeom prst="rect">
              <a:avLst/>
            </a:prstGeom>
          </p:spPr>
        </p:pic>
        <p:pic>
          <p:nvPicPr>
            <p:cNvPr id="14" name="Image 9" descr="preencoded.png">    </p:cNvPr>
            <p:cNvPicPr>
              <a:picLocks noChangeAspect="1"/>
            </p:cNvPicPr>
            <p:nvPr/>
          </p:nvPicPr>
          <p:blipFill>
            <a:blip r:embed="rId10"/>
            <a:stretch>
              <a:fillRect/>
            </a:stretch>
          </p:blipFill>
          <p:spPr>
            <a:xfrm>
              <a:off x="12506325" y="962025"/>
              <a:ext cx="894080" cy="892810"/>
            </a:xfrm>
            <a:prstGeom prst="rect">
              <a:avLst/>
            </a:prstGeom>
          </p:spPr>
        </p:pic>
        <p:pic>
          <p:nvPicPr>
            <p:cNvPr id="15" name="Image 10" descr="preencoded.png">    </p:cNvPr>
            <p:cNvPicPr>
              <a:picLocks noChangeAspect="1"/>
            </p:cNvPicPr>
            <p:nvPr/>
          </p:nvPicPr>
          <p:blipFill>
            <a:blip r:embed="rId11"/>
            <a:stretch>
              <a:fillRect/>
            </a:stretch>
          </p:blipFill>
          <p:spPr>
            <a:xfrm>
              <a:off x="12430126" y="6095997"/>
              <a:ext cx="1117600" cy="1219200"/>
            </a:xfrm>
            <a:prstGeom prst="rect">
              <a:avLst/>
            </a:prstGeom>
          </p:spPr>
        </p:pic>
        <p:sp>
          <p:nvSpPr>
            <p:cNvPr id="16" name="Text 3"/>
            <p:cNvSpPr/>
            <p:nvPr/>
          </p:nvSpPr>
          <p:spPr>
            <a:xfrm>
              <a:off x="7496175" y="3076575"/>
              <a:ext cx="1179195" cy="2255520"/>
            </a:xfrm>
            <a:prstGeom prst="rect">
              <a:avLst/>
            </a:prstGeom>
            <a:noFill/>
            <a:ln/>
          </p:spPr>
          <p:txBody>
            <a:bodyPr wrap="square" lIns="0" tIns="0" rIns="0" bIns="0" rtlCol="0" anchor="t"/>
            <a:lstStyle/>
            <a:p>
              <a:pPr algn="l" indent="0" marL="0">
                <a:buNone/>
              </a:pPr>
              <a:r>
                <a:rPr lang="en-US" sz="9600" b="1" u="none" dirty="0">
                  <a:solidFill>
                    <a:srgbClr val="0E0E0E"/>
                  </a:solidFill>
                  <a:latin typeface="Poppins" pitchFamily="34" charset="0"/>
                  <a:ea typeface="Poppins" pitchFamily="34" charset="-122"/>
                  <a:cs typeface="Poppins" pitchFamily="34" charset="-120"/>
                </a:rPr>
                <a:t>S</a:t>
              </a:r>
              <a:endParaRPr lang="en-US" sz="9600" dirty="0"/>
            </a:p>
          </p:txBody>
        </p:sp>
        <p:sp>
          <p:nvSpPr>
            <p:cNvPr id="17" name="Text 4"/>
            <p:cNvSpPr/>
            <p:nvPr/>
          </p:nvSpPr>
          <p:spPr>
            <a:xfrm>
              <a:off x="9496425" y="3076575"/>
              <a:ext cx="1712595" cy="2255520"/>
            </a:xfrm>
            <a:prstGeom prst="rect">
              <a:avLst/>
            </a:prstGeom>
            <a:noFill/>
            <a:ln/>
          </p:spPr>
          <p:txBody>
            <a:bodyPr wrap="square" lIns="0" tIns="0" rIns="0" bIns="0" rtlCol="0" anchor="t"/>
            <a:lstStyle/>
            <a:p>
              <a:pPr algn="l" indent="0" marL="0">
                <a:buNone/>
              </a:pPr>
              <a:r>
                <a:rPr lang="en-US" sz="9600" b="1" u="none" dirty="0">
                  <a:solidFill>
                    <a:srgbClr val="FFFFFF"/>
                  </a:solidFill>
                  <a:latin typeface="Poppins" pitchFamily="34" charset="0"/>
                  <a:ea typeface="Poppins" pitchFamily="34" charset="-122"/>
                  <a:cs typeface="Poppins" pitchFamily="34" charset="-120"/>
                </a:rPr>
                <a:t>W</a:t>
              </a:r>
              <a:endParaRPr lang="en-US" sz="9600" dirty="0"/>
            </a:p>
          </p:txBody>
        </p:sp>
        <p:sp>
          <p:nvSpPr>
            <p:cNvPr id="18" name="Text 5"/>
            <p:cNvSpPr/>
            <p:nvPr/>
          </p:nvSpPr>
          <p:spPr>
            <a:xfrm>
              <a:off x="7391400" y="5638800"/>
              <a:ext cx="1388745" cy="2255520"/>
            </a:xfrm>
            <a:prstGeom prst="rect">
              <a:avLst/>
            </a:prstGeom>
            <a:noFill/>
            <a:ln/>
          </p:spPr>
          <p:txBody>
            <a:bodyPr wrap="square" lIns="0" tIns="0" rIns="0" bIns="0" rtlCol="0" anchor="t"/>
            <a:lstStyle/>
            <a:p>
              <a:pPr algn="l" indent="0" marL="0">
                <a:buNone/>
              </a:pPr>
              <a:r>
                <a:rPr lang="en-US" sz="9600" b="1" u="none" dirty="0">
                  <a:solidFill>
                    <a:srgbClr val="FFFFFF"/>
                  </a:solidFill>
                  <a:latin typeface="Poppins" pitchFamily="34" charset="0"/>
                  <a:ea typeface="Poppins" pitchFamily="34" charset="-122"/>
                  <a:cs typeface="Poppins" pitchFamily="34" charset="-120"/>
                </a:rPr>
                <a:t>O</a:t>
              </a:r>
              <a:endParaRPr lang="en-US" sz="9600" dirty="0"/>
            </a:p>
          </p:txBody>
        </p:sp>
        <p:sp>
          <p:nvSpPr>
            <p:cNvPr id="19" name="Text 6"/>
            <p:cNvSpPr/>
            <p:nvPr/>
          </p:nvSpPr>
          <p:spPr>
            <a:xfrm>
              <a:off x="9686925" y="5638800"/>
              <a:ext cx="1150620" cy="2255520"/>
            </a:xfrm>
            <a:prstGeom prst="rect">
              <a:avLst/>
            </a:prstGeom>
            <a:noFill/>
            <a:ln/>
          </p:spPr>
          <p:txBody>
            <a:bodyPr wrap="square" lIns="0" tIns="0" rIns="0" bIns="0" rtlCol="0" anchor="t"/>
            <a:lstStyle/>
            <a:p>
              <a:pPr algn="l" indent="0" marL="0">
                <a:buNone/>
              </a:pPr>
              <a:r>
                <a:rPr lang="en-US" sz="9600" b="1" u="none" dirty="0">
                  <a:solidFill>
                    <a:srgbClr val="0E0E0E"/>
                  </a:solidFill>
                  <a:latin typeface="Poppins" pitchFamily="34" charset="0"/>
                  <a:ea typeface="Poppins" pitchFamily="34" charset="-122"/>
                  <a:cs typeface="Poppins" pitchFamily="34" charset="-120"/>
                </a:rPr>
                <a:t>T</a:t>
              </a:r>
              <a:endParaRPr lang="en-US" sz="9600" dirty="0"/>
            </a:p>
          </p:txBody>
        </p:sp>
        <p:sp>
          <p:nvSpPr>
            <p:cNvPr id="20" name="Text 7"/>
            <p:cNvSpPr/>
            <p:nvPr/>
          </p:nvSpPr>
          <p:spPr>
            <a:xfrm>
              <a:off x="2495550" y="2609850"/>
              <a:ext cx="3497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Strengths</a:t>
              </a:r>
              <a:endParaRPr lang="en-US" sz="2700" dirty="0"/>
            </a:p>
          </p:txBody>
        </p:sp>
        <p:sp>
          <p:nvSpPr>
            <p:cNvPr id="21" name="Text 8"/>
            <p:cNvSpPr/>
            <p:nvPr/>
          </p:nvSpPr>
          <p:spPr>
            <a:xfrm>
              <a:off x="2495550" y="3276600"/>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sp>
          <p:nvSpPr>
            <p:cNvPr id="22" name="Text 9"/>
            <p:cNvSpPr/>
            <p:nvPr/>
          </p:nvSpPr>
          <p:spPr>
            <a:xfrm>
              <a:off x="2495550" y="7896225"/>
              <a:ext cx="3497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Opportunities</a:t>
              </a:r>
              <a:endParaRPr lang="en-US" sz="2700" dirty="0"/>
            </a:p>
          </p:txBody>
        </p:sp>
        <p:sp>
          <p:nvSpPr>
            <p:cNvPr id="23" name="Text 10"/>
            <p:cNvSpPr/>
            <p:nvPr/>
          </p:nvSpPr>
          <p:spPr>
            <a:xfrm>
              <a:off x="2495550" y="8562975"/>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sp>
          <p:nvSpPr>
            <p:cNvPr id="24" name="Text 11"/>
            <p:cNvSpPr/>
            <p:nvPr/>
          </p:nvSpPr>
          <p:spPr>
            <a:xfrm>
              <a:off x="12353925" y="2609850"/>
              <a:ext cx="3497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Weaknesses</a:t>
              </a:r>
              <a:endParaRPr lang="en-US" sz="2700" dirty="0"/>
            </a:p>
          </p:txBody>
        </p:sp>
        <p:sp>
          <p:nvSpPr>
            <p:cNvPr id="25" name="Text 12"/>
            <p:cNvSpPr/>
            <p:nvPr/>
          </p:nvSpPr>
          <p:spPr>
            <a:xfrm>
              <a:off x="12353925" y="3276600"/>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sp>
          <p:nvSpPr>
            <p:cNvPr id="26" name="Text 13"/>
            <p:cNvSpPr/>
            <p:nvPr/>
          </p:nvSpPr>
          <p:spPr>
            <a:xfrm>
              <a:off x="12353925" y="7896225"/>
              <a:ext cx="3497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Threats</a:t>
              </a:r>
              <a:endParaRPr lang="en-US" sz="2700" dirty="0"/>
            </a:p>
          </p:txBody>
        </p:sp>
        <p:sp>
          <p:nvSpPr>
            <p:cNvPr id="27" name="Text 14"/>
            <p:cNvSpPr/>
            <p:nvPr/>
          </p:nvSpPr>
          <p:spPr>
            <a:xfrm>
              <a:off x="12353925" y="8562975"/>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754350" y="295275"/>
            <a:ext cx="2114550" cy="2114550"/>
          </a:xfrm>
          <a:prstGeom prst="rect">
            <a:avLst/>
          </a:prstGeom>
        </p:spPr>
      </p:pic>
      <p:pic>
        <p:nvPicPr>
          <p:cNvPr id="3" name="Image 1" descr="preencoded.png">    </p:cNvPr>
          <p:cNvPicPr>
            <a:picLocks noChangeAspect="1"/>
          </p:cNvPicPr>
          <p:nvPr/>
        </p:nvPicPr>
        <p:blipFill>
          <a:blip r:embed="rId2"/>
          <a:stretch>
            <a:fillRect/>
          </a:stretch>
        </p:blipFill>
        <p:spPr>
          <a:xfrm>
            <a:off x="419100" y="7810500"/>
            <a:ext cx="8389349" cy="2114550"/>
          </a:xfrm>
          <a:prstGeom prst="rect">
            <a:avLst/>
          </a:prstGeom>
        </p:spPr>
      </p:pic>
      <p:grpSp>
        <p:nvGrpSpPr>
          <p:cNvPr id="56862"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8810625" y="1571625"/>
            <a:ext cx="7905750" cy="7143750"/>
          </a:xfrm>
          <a:prstGeom prst="rect">
            <a:avLst/>
          </a:prstGeom>
        </p:spPr>
      </p:pic>
      <p:sp>
        <p:nvSpPr>
          <p:cNvPr id="7" name="Text 1"/>
          <p:cNvSpPr/>
          <p:nvPr/>
        </p:nvSpPr>
        <p:spPr>
          <a:xfrm>
            <a:off x="1047750" y="857250"/>
            <a:ext cx="7915275" cy="1409700"/>
          </a:xfrm>
          <a:prstGeom prst="rect">
            <a:avLst/>
          </a:prstGeom>
          <a:noFill/>
          <a:ln/>
        </p:spPr>
        <p:txBody>
          <a:bodyPr wrap="square" lIns="0" tIns="0" rIns="0" bIns="0" rtlCol="0" anchor="t"/>
          <a:lstStyle/>
          <a:p>
            <a:pPr algn="l" indent="0" marL="0">
              <a:buNone/>
            </a:pPr>
            <a:r>
              <a:rPr lang="en-US" sz="6000" b="1" u="none" dirty="0">
                <a:solidFill>
                  <a:srgbClr val="0E0E0E"/>
                </a:solidFill>
                <a:latin typeface="Poppins" pitchFamily="34" charset="0"/>
                <a:ea typeface="Poppins" pitchFamily="34" charset="-122"/>
                <a:cs typeface="Poppins" pitchFamily="34" charset="-120"/>
              </a:rPr>
              <a:t>Some Data</a:t>
            </a:r>
            <a:endParaRPr lang="en-US" sz="6000" dirty="0"/>
          </a:p>
        </p:txBody>
      </p:sp>
      <p:grpSp>
        <p:nvGrpSpPr>
          <p:cNvPr id="74827" name="Group"/>
          <p:cNvGrpSpPr/>
          <p:nvPr/>
        </p:nvGrpSpPr>
        <p:grpSpPr>
          <a:xfrm>
            <a:off x="933450" y="3667125"/>
            <a:ext cx="1838325" cy="1409700"/>
            <a:chOff x="933450" y="3667125"/>
            <a:chExt cx="1838325" cy="1409700"/>
          </a:xfrm>
        </p:grpSpPr>
        <p:sp>
          <p:nvSpPr>
            <p:cNvPr id="8" name="Text 2"/>
            <p:cNvSpPr/>
            <p:nvPr/>
          </p:nvSpPr>
          <p:spPr>
            <a:xfrm>
              <a:off x="933450" y="3667125"/>
              <a:ext cx="1838325"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75%</a:t>
              </a:r>
              <a:endParaRPr lang="en-US" sz="6000" dirty="0"/>
            </a:p>
          </p:txBody>
        </p:sp>
      </p:grpSp>
      <p:grpSp>
        <p:nvGrpSpPr>
          <p:cNvPr id="96835" name="Group"/>
          <p:cNvGrpSpPr/>
          <p:nvPr/>
        </p:nvGrpSpPr>
        <p:grpSpPr>
          <a:xfrm>
            <a:off x="2657475" y="3486150"/>
            <a:ext cx="4773930" cy="1611630"/>
            <a:chOff x="2657475" y="3486150"/>
            <a:chExt cx="4773930" cy="1611630"/>
          </a:xfrm>
        </p:grpSpPr>
        <p:sp>
          <p:nvSpPr>
            <p:cNvPr id="9" name="Text 3"/>
            <p:cNvSpPr/>
            <p:nvPr/>
          </p:nvSpPr>
          <p:spPr>
            <a:xfrm>
              <a:off x="2657475" y="3486150"/>
              <a:ext cx="477393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Enchanted Creatures</a:t>
              </a:r>
              <a:endParaRPr lang="en-US" sz="2700" dirty="0"/>
            </a:p>
          </p:txBody>
        </p:sp>
        <p:sp>
          <p:nvSpPr>
            <p:cNvPr id="10" name="Text 4"/>
            <p:cNvSpPr/>
            <p:nvPr/>
          </p:nvSpPr>
          <p:spPr>
            <a:xfrm>
              <a:off x="2657475" y="4076700"/>
              <a:ext cx="47663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possess the ability to cast spells.</a:t>
              </a:r>
              <a:endParaRPr lang="en-US" sz="2400" dirty="0"/>
            </a:p>
          </p:txBody>
        </p:sp>
      </p:grpSp>
      <p:grpSp>
        <p:nvGrpSpPr>
          <p:cNvPr id="97697" name="Group"/>
          <p:cNvGrpSpPr/>
          <p:nvPr/>
        </p:nvGrpSpPr>
        <p:grpSpPr>
          <a:xfrm>
            <a:off x="933450" y="5657850"/>
            <a:ext cx="1914525" cy="1409700"/>
            <a:chOff x="933450" y="5657850"/>
            <a:chExt cx="1914525" cy="1409700"/>
          </a:xfrm>
        </p:grpSpPr>
        <p:sp>
          <p:nvSpPr>
            <p:cNvPr id="11" name="Text 5"/>
            <p:cNvSpPr/>
            <p:nvPr/>
          </p:nvSpPr>
          <p:spPr>
            <a:xfrm>
              <a:off x="933450" y="5657850"/>
              <a:ext cx="1914525"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60%</a:t>
              </a:r>
              <a:endParaRPr lang="en-US" sz="6000" dirty="0"/>
            </a:p>
          </p:txBody>
        </p:sp>
      </p:grpSp>
      <p:grpSp>
        <p:nvGrpSpPr>
          <p:cNvPr id="53188" name="Group"/>
          <p:cNvGrpSpPr/>
          <p:nvPr/>
        </p:nvGrpSpPr>
        <p:grpSpPr>
          <a:xfrm>
            <a:off x="2733675" y="5448300"/>
            <a:ext cx="4697730" cy="1668780"/>
            <a:chOff x="2733675" y="5448300"/>
            <a:chExt cx="4697730" cy="1668780"/>
          </a:xfrm>
        </p:grpSpPr>
        <p:sp>
          <p:nvSpPr>
            <p:cNvPr id="12" name="Text 6"/>
            <p:cNvSpPr/>
            <p:nvPr/>
          </p:nvSpPr>
          <p:spPr>
            <a:xfrm>
              <a:off x="2733675" y="5448300"/>
              <a:ext cx="4697730" cy="114871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Magic-Wielding Individuals</a:t>
              </a:r>
              <a:endParaRPr lang="en-US" sz="2700" dirty="0"/>
            </a:p>
          </p:txBody>
        </p:sp>
        <p:sp>
          <p:nvSpPr>
            <p:cNvPr id="13" name="Text 7"/>
            <p:cNvSpPr/>
            <p:nvPr/>
          </p:nvSpPr>
          <p:spPr>
            <a:xfrm>
              <a:off x="2733675" y="6553200"/>
              <a:ext cx="469011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practice the art of illusions.</a:t>
              </a:r>
              <a:endParaRPr lang="en-US" sz="2400" dirty="0"/>
            </a:p>
          </p:txBody>
        </p:sp>
      </p:grpSp>
      <p:grpSp>
        <p:nvGrpSpPr>
          <p:cNvPr id="22561" name="Group"/>
          <p:cNvGrpSpPr/>
          <p:nvPr/>
        </p:nvGrpSpPr>
        <p:grpSpPr>
          <a:xfrm>
            <a:off x="933450" y="7648575"/>
            <a:ext cx="1905000" cy="1409700"/>
            <a:chOff x="933450" y="7648575"/>
            <a:chExt cx="1905000" cy="1409700"/>
          </a:xfrm>
        </p:grpSpPr>
        <p:sp>
          <p:nvSpPr>
            <p:cNvPr id="14" name="Text 8"/>
            <p:cNvSpPr/>
            <p:nvPr/>
          </p:nvSpPr>
          <p:spPr>
            <a:xfrm>
              <a:off x="933450" y="7648575"/>
              <a:ext cx="1905000"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90%</a:t>
              </a:r>
              <a:endParaRPr lang="en-US" sz="6000" dirty="0"/>
            </a:p>
          </p:txBody>
        </p:sp>
      </p:grpSp>
      <p:grpSp>
        <p:nvGrpSpPr>
          <p:cNvPr id="10259" name="Group"/>
          <p:cNvGrpSpPr/>
          <p:nvPr/>
        </p:nvGrpSpPr>
        <p:grpSpPr>
          <a:xfrm>
            <a:off x="2724150" y="7467600"/>
            <a:ext cx="4707255" cy="1611630"/>
            <a:chOff x="2724150" y="7467600"/>
            <a:chExt cx="4707255" cy="1611630"/>
          </a:xfrm>
        </p:grpSpPr>
        <p:sp>
          <p:nvSpPr>
            <p:cNvPr id="15" name="Text 9"/>
            <p:cNvSpPr/>
            <p:nvPr/>
          </p:nvSpPr>
          <p:spPr>
            <a:xfrm>
              <a:off x="2724150" y="7467600"/>
              <a:ext cx="4707255"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Spells Cast</a:t>
              </a:r>
              <a:endParaRPr lang="en-US" sz="2700" dirty="0"/>
            </a:p>
          </p:txBody>
        </p:sp>
        <p:sp>
          <p:nvSpPr>
            <p:cNvPr id="16" name="Text 10"/>
            <p:cNvSpPr/>
            <p:nvPr/>
          </p:nvSpPr>
          <p:spPr>
            <a:xfrm>
              <a:off x="2724150" y="8058150"/>
              <a:ext cx="4699635"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are dark magic, foretelling danger.</a:t>
              </a:r>
              <a:endParaRPr lang="en-US" sz="2400"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6200000">
            <a:off x="11434751" y="4081451"/>
            <a:ext cx="10677548" cy="2114550"/>
          </a:xfrm>
          <a:prstGeom prst="rect">
            <a:avLst/>
          </a:prstGeom>
        </p:spPr>
      </p:pic>
      <p:pic>
        <p:nvPicPr>
          <p:cNvPr id="3" name="Image 1" descr="preencoded.png">    </p:cNvPr>
          <p:cNvPicPr>
            <a:picLocks noChangeAspect="1"/>
          </p:cNvPicPr>
          <p:nvPr/>
        </p:nvPicPr>
        <p:blipFill>
          <a:blip r:embed="rId2"/>
          <a:stretch>
            <a:fillRect/>
          </a:stretch>
        </p:blipFill>
        <p:spPr>
          <a:xfrm>
            <a:off x="419100" y="419100"/>
            <a:ext cx="2114549" cy="2114550"/>
          </a:xfrm>
          <a:prstGeom prst="rect">
            <a:avLst/>
          </a:prstGeom>
        </p:spPr>
      </p:pic>
      <p:grpSp>
        <p:nvGrpSpPr>
          <p:cNvPr id="20517"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grpSp>
        <p:nvGrpSpPr>
          <p:cNvPr id="53402" name="Group"/>
          <p:cNvGrpSpPr/>
          <p:nvPr/>
        </p:nvGrpSpPr>
        <p:grpSpPr>
          <a:xfrm>
            <a:off x="5641658" y="7086600"/>
            <a:ext cx="7014210" cy="1021080"/>
            <a:chOff x="5641658" y="7086600"/>
            <a:chExt cx="7014210" cy="1021080"/>
          </a:xfrm>
        </p:grpSpPr>
        <p:grpSp>
          <p:nvGrpSpPr>
            <p:cNvPr id="80591" name="Group"/>
            <p:cNvGrpSpPr/>
            <p:nvPr/>
          </p:nvGrpSpPr>
          <p:grpSpPr>
            <a:xfrm>
              <a:off x="3177540" y="2286000"/>
              <a:ext cx="11942445" cy="4709160"/>
              <a:chOff x="3177540" y="2286000"/>
              <a:chExt cx="11942445" cy="4709160"/>
            </a:xfrm>
          </p:grpSpPr>
          <p:sp>
            <p:nvSpPr>
              <p:cNvPr id="6" name="Text 1"/>
              <p:cNvSpPr/>
              <p:nvPr/>
            </p:nvSpPr>
            <p:spPr>
              <a:xfrm>
                <a:off x="4214813" y="2286000"/>
                <a:ext cx="9867900" cy="4229100"/>
              </a:xfrm>
              <a:prstGeom prst="rect">
                <a:avLst/>
              </a:prstGeom>
              <a:noFill/>
              <a:ln/>
            </p:spPr>
            <p:txBody>
              <a:bodyPr wrap="square" lIns="0" tIns="0" rIns="0" bIns="0" rtlCol="0" anchor="t"/>
              <a:lstStyle/>
              <a:p>
                <a:pPr algn="ctr" indent="0" marL="0">
                  <a:buNone/>
                </a:pPr>
                <a:r>
                  <a:rPr lang="en-US" sz="18000" b="1" u="none" dirty="0">
                    <a:solidFill>
                      <a:srgbClr val="272727"/>
                    </a:solidFill>
                    <a:latin typeface="Poppins" pitchFamily="34" charset="0"/>
                    <a:ea typeface="Poppins" pitchFamily="34" charset="-122"/>
                    <a:cs typeface="Poppins" pitchFamily="34" charset="-120"/>
                  </a:rPr>
                  <a:t>234,567</a:t>
                </a:r>
                <a:endParaRPr lang="en-US" sz="18000" dirty="0"/>
              </a:p>
            </p:txBody>
          </p:sp>
          <p:sp>
            <p:nvSpPr>
              <p:cNvPr id="7" name="Text 2"/>
              <p:cNvSpPr/>
              <p:nvPr/>
            </p:nvSpPr>
            <p:spPr>
              <a:xfrm>
                <a:off x="3177540" y="5867400"/>
                <a:ext cx="11942445" cy="1127760"/>
              </a:xfrm>
              <a:prstGeom prst="rect">
                <a:avLst/>
              </a:prstGeom>
              <a:noFill/>
              <a:ln/>
            </p:spPr>
            <p:txBody>
              <a:bodyPr wrap="square" lIns="0" tIns="0" rIns="0" bIns="0" rtlCol="0" anchor="t"/>
              <a:lstStyle/>
              <a:p>
                <a:pPr algn="ctr" indent="0" marL="0">
                  <a:buNone/>
                </a:pPr>
                <a:r>
                  <a:rPr lang="en-US" sz="4800" u="none" dirty="0">
                    <a:solidFill>
                      <a:srgbClr val="0E0E0E"/>
                    </a:solidFill>
                    <a:latin typeface="Poppins SemiBold" pitchFamily="34" charset="0"/>
                    <a:ea typeface="Poppins SemiBold" pitchFamily="34" charset="-122"/>
                    <a:cs typeface="Poppins SemiBold" pitchFamily="34" charset="-120"/>
                  </a:rPr>
                  <a:t>UNICORN SIGHTINGS</a:t>
                </a:r>
                <a:endParaRPr lang="en-US" sz="4800" dirty="0"/>
              </a:p>
            </p:txBody>
          </p:sp>
        </p:grpSp>
        <p:sp>
          <p:nvSpPr>
            <p:cNvPr id="8" name="Text 3"/>
            <p:cNvSpPr/>
            <p:nvPr/>
          </p:nvSpPr>
          <p:spPr>
            <a:xfrm>
              <a:off x="5641658" y="7086600"/>
              <a:ext cx="701421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tally of the number of unicorns spotted in the fantasy realm.</a:t>
              </a:r>
              <a:endParaRPr lang="en-US" sz="2400" dirty="0"/>
            </a:p>
          </p:txBody>
        </p:sp>
      </p:grpSp>
      <p:pic>
        <p:nvPicPr>
          <p:cNvPr id="9" name="Image 3" descr="preencoded.png">    </p:cNvPr>
          <p:cNvPicPr>
            <a:picLocks noChangeAspect="1"/>
          </p:cNvPicPr>
          <p:nvPr/>
        </p:nvPicPr>
        <p:blipFill>
          <a:blip r:embed="rId4"/>
          <a:stretch>
            <a:fillRect/>
          </a:stretch>
        </p:blipFill>
        <p:spPr>
          <a:xfrm>
            <a:off x="14068425" y="2066925"/>
            <a:ext cx="3286125" cy="3067050"/>
          </a:xfrm>
          <a:prstGeom prst="rect">
            <a:avLst/>
          </a:prstGeom>
        </p:spPr>
      </p:pic>
      <p:pic>
        <p:nvPicPr>
          <p:cNvPr id="10" name="Image 4" descr="preencoded.png">    </p:cNvPr>
          <p:cNvPicPr>
            <a:picLocks noChangeAspect="1"/>
          </p:cNvPicPr>
          <p:nvPr/>
        </p:nvPicPr>
        <p:blipFill>
          <a:blip r:embed="rId5"/>
          <a:stretch>
            <a:fillRect/>
          </a:stretch>
        </p:blipFill>
        <p:spPr>
          <a:xfrm>
            <a:off x="885825" y="2066925"/>
            <a:ext cx="3286125" cy="306705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344525" y="7743825"/>
            <a:ext cx="4545863" cy="2114544"/>
          </a:xfrm>
          <a:prstGeom prst="rect">
            <a:avLst/>
          </a:prstGeom>
        </p:spPr>
      </p:pic>
      <p:pic>
        <p:nvPicPr>
          <p:cNvPr id="3" name="Image 1" descr="preencoded.png">    </p:cNvPr>
          <p:cNvPicPr>
            <a:picLocks noChangeAspect="1"/>
          </p:cNvPicPr>
          <p:nvPr/>
        </p:nvPicPr>
        <p:blipFill>
          <a:blip r:embed="rId2"/>
          <a:stretch>
            <a:fillRect/>
          </a:stretch>
        </p:blipFill>
        <p:spPr>
          <a:xfrm>
            <a:off x="-1733550" y="3409950"/>
            <a:ext cx="3476495" cy="3476495"/>
          </a:xfrm>
          <a:prstGeom prst="rect">
            <a:avLst/>
          </a:prstGeom>
        </p:spPr>
      </p:pic>
      <p:grpSp>
        <p:nvGrpSpPr>
          <p:cNvPr id="84750"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grpSp>
        <p:nvGrpSpPr>
          <p:cNvPr id="24908" name="Group"/>
          <p:cNvGrpSpPr/>
          <p:nvPr/>
        </p:nvGrpSpPr>
        <p:grpSpPr>
          <a:xfrm>
            <a:off x="2495550" y="2447925"/>
            <a:ext cx="6427470" cy="2255520"/>
            <a:chOff x="2495550" y="2447925"/>
            <a:chExt cx="6427470" cy="2255520"/>
          </a:xfrm>
        </p:grpSpPr>
        <p:sp>
          <p:nvSpPr>
            <p:cNvPr id="6" name="Text 1"/>
            <p:cNvSpPr/>
            <p:nvPr/>
          </p:nvSpPr>
          <p:spPr>
            <a:xfrm>
              <a:off x="2495550" y="2447925"/>
              <a:ext cx="64274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233 Coins</a:t>
              </a:r>
              <a:endParaRPr lang="en-US" sz="9600" dirty="0"/>
            </a:p>
          </p:txBody>
        </p:sp>
      </p:grpSp>
      <p:grpSp>
        <p:nvGrpSpPr>
          <p:cNvPr id="16531" name="Group"/>
          <p:cNvGrpSpPr/>
          <p:nvPr/>
        </p:nvGrpSpPr>
        <p:grpSpPr>
          <a:xfrm>
            <a:off x="2512695" y="4276725"/>
            <a:ext cx="5966460" cy="563880"/>
            <a:chOff x="2512695" y="4276725"/>
            <a:chExt cx="5966460" cy="563880"/>
          </a:xfrm>
        </p:grpSpPr>
        <p:sp>
          <p:nvSpPr>
            <p:cNvPr id="7" name="Text 2"/>
            <p:cNvSpPr/>
            <p:nvPr/>
          </p:nvSpPr>
          <p:spPr>
            <a:xfrm>
              <a:off x="2512695" y="4276725"/>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Treasure Found</a:t>
              </a:r>
              <a:endParaRPr lang="en-US" sz="2400" dirty="0"/>
            </a:p>
          </p:txBody>
        </p:sp>
      </p:grpSp>
      <p:grpSp>
        <p:nvGrpSpPr>
          <p:cNvPr id="79865" name="Group"/>
          <p:cNvGrpSpPr/>
          <p:nvPr/>
        </p:nvGrpSpPr>
        <p:grpSpPr>
          <a:xfrm>
            <a:off x="2324100" y="5238750"/>
            <a:ext cx="6770370" cy="2255520"/>
            <a:chOff x="2324100" y="5238750"/>
            <a:chExt cx="6770370" cy="2255520"/>
          </a:xfrm>
        </p:grpSpPr>
        <p:sp>
          <p:nvSpPr>
            <p:cNvPr id="8" name="Text 3"/>
            <p:cNvSpPr/>
            <p:nvPr/>
          </p:nvSpPr>
          <p:spPr>
            <a:xfrm>
              <a:off x="2324100" y="5238750"/>
              <a:ext cx="67703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456 Hours</a:t>
              </a:r>
              <a:endParaRPr lang="en-US" sz="9600" dirty="0"/>
            </a:p>
          </p:txBody>
        </p:sp>
      </p:grpSp>
      <p:grpSp>
        <p:nvGrpSpPr>
          <p:cNvPr id="16596" name="Group"/>
          <p:cNvGrpSpPr/>
          <p:nvPr/>
        </p:nvGrpSpPr>
        <p:grpSpPr>
          <a:xfrm>
            <a:off x="2512695" y="7067550"/>
            <a:ext cx="5966460" cy="563880"/>
            <a:chOff x="2512695" y="7067550"/>
            <a:chExt cx="5966460" cy="563880"/>
          </a:xfrm>
        </p:grpSpPr>
        <p:sp>
          <p:nvSpPr>
            <p:cNvPr id="9" name="Text 4"/>
            <p:cNvSpPr/>
            <p:nvPr/>
          </p:nvSpPr>
          <p:spPr>
            <a:xfrm>
              <a:off x="2512695" y="7067550"/>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Duration of Spell Casting</a:t>
              </a:r>
              <a:endParaRPr lang="en-US" sz="2400" dirty="0"/>
            </a:p>
          </p:txBody>
        </p:sp>
      </p:grpSp>
      <p:grpSp>
        <p:nvGrpSpPr>
          <p:cNvPr id="16739" name="Group"/>
          <p:cNvGrpSpPr/>
          <p:nvPr/>
        </p:nvGrpSpPr>
        <p:grpSpPr>
          <a:xfrm>
            <a:off x="11791950" y="2447925"/>
            <a:ext cx="3074670" cy="2255520"/>
            <a:chOff x="11791950" y="2447925"/>
            <a:chExt cx="3074670" cy="2255520"/>
          </a:xfrm>
        </p:grpSpPr>
        <p:sp>
          <p:nvSpPr>
            <p:cNvPr id="10" name="Text 5"/>
            <p:cNvSpPr/>
            <p:nvPr/>
          </p:nvSpPr>
          <p:spPr>
            <a:xfrm>
              <a:off x="11791950" y="2447925"/>
              <a:ext cx="30746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85%</a:t>
              </a:r>
              <a:endParaRPr lang="en-US" sz="9600" dirty="0"/>
            </a:p>
          </p:txBody>
        </p:sp>
      </p:grpSp>
      <p:grpSp>
        <p:nvGrpSpPr>
          <p:cNvPr id="80083" name="Group"/>
          <p:cNvGrpSpPr/>
          <p:nvPr/>
        </p:nvGrpSpPr>
        <p:grpSpPr>
          <a:xfrm>
            <a:off x="10132695" y="4276725"/>
            <a:ext cx="5966460" cy="563880"/>
            <a:chOff x="10132695" y="4276725"/>
            <a:chExt cx="5966460" cy="563880"/>
          </a:xfrm>
        </p:grpSpPr>
        <p:sp>
          <p:nvSpPr>
            <p:cNvPr id="11" name="Text 6"/>
            <p:cNvSpPr/>
            <p:nvPr/>
          </p:nvSpPr>
          <p:spPr>
            <a:xfrm>
              <a:off x="10132695" y="4276725"/>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Wished Granted</a:t>
              </a:r>
              <a:endParaRPr lang="en-US" sz="2400" dirty="0"/>
            </a:p>
          </p:txBody>
        </p:sp>
      </p:grpSp>
      <p:grpSp>
        <p:nvGrpSpPr>
          <p:cNvPr id="47607" name="Group"/>
          <p:cNvGrpSpPr/>
          <p:nvPr/>
        </p:nvGrpSpPr>
        <p:grpSpPr>
          <a:xfrm>
            <a:off x="10801350" y="5238750"/>
            <a:ext cx="5055870" cy="2255520"/>
            <a:chOff x="10801350" y="5238750"/>
            <a:chExt cx="5055870" cy="2255520"/>
          </a:xfrm>
        </p:grpSpPr>
        <p:sp>
          <p:nvSpPr>
            <p:cNvPr id="12" name="Text 7"/>
            <p:cNvSpPr/>
            <p:nvPr/>
          </p:nvSpPr>
          <p:spPr>
            <a:xfrm>
              <a:off x="10801350" y="5238750"/>
              <a:ext cx="50558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765 Km</a:t>
              </a:r>
              <a:endParaRPr lang="en-US" sz="9600" dirty="0"/>
            </a:p>
          </p:txBody>
        </p:sp>
      </p:grpSp>
      <p:grpSp>
        <p:nvGrpSpPr>
          <p:cNvPr id="95063" name="Group"/>
          <p:cNvGrpSpPr/>
          <p:nvPr/>
        </p:nvGrpSpPr>
        <p:grpSpPr>
          <a:xfrm>
            <a:off x="10132695" y="7067550"/>
            <a:ext cx="5966460" cy="563880"/>
            <a:chOff x="10132695" y="7067550"/>
            <a:chExt cx="5966460" cy="563880"/>
          </a:xfrm>
        </p:grpSpPr>
        <p:sp>
          <p:nvSpPr>
            <p:cNvPr id="13" name="Text 8"/>
            <p:cNvSpPr/>
            <p:nvPr/>
          </p:nvSpPr>
          <p:spPr>
            <a:xfrm>
              <a:off x="10132695" y="7067550"/>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Journey Distance</a:t>
              </a:r>
              <a:endParaRPr lang="en-US" sz="2400" dirty="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6200000">
            <a:off x="-724313" y="6525033"/>
            <a:ext cx="4877623" cy="2114548"/>
          </a:xfrm>
          <a:prstGeom prst="rect">
            <a:avLst/>
          </a:prstGeom>
        </p:spPr>
      </p:pic>
      <p:pic>
        <p:nvPicPr>
          <p:cNvPr id="3" name="Image 1" descr="preencoded.png">    </p:cNvPr>
          <p:cNvPicPr>
            <a:picLocks noChangeAspect="1"/>
          </p:cNvPicPr>
          <p:nvPr/>
        </p:nvPicPr>
        <p:blipFill>
          <a:blip r:embed="rId2"/>
          <a:stretch>
            <a:fillRect/>
          </a:stretch>
        </p:blipFill>
        <p:spPr>
          <a:xfrm>
            <a:off x="15944850" y="514350"/>
            <a:ext cx="1484869" cy="2114550"/>
          </a:xfrm>
          <a:prstGeom prst="rect">
            <a:avLst/>
          </a:prstGeom>
        </p:spPr>
      </p:pic>
      <p:grpSp>
        <p:nvGrpSpPr>
          <p:cNvPr id="49108"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5181600" y="857250"/>
            <a:ext cx="7915275" cy="1409700"/>
          </a:xfrm>
          <a:prstGeom prst="rect">
            <a:avLst/>
          </a:prstGeom>
          <a:noFill/>
          <a:ln/>
        </p:spPr>
        <p:txBody>
          <a:bodyPr wrap="square" lIns="0" tIns="0" rIns="0" bIns="0" rtlCol="0" anchor="t"/>
          <a:lstStyle/>
          <a:p>
            <a:pPr algn="ctr" indent="0" marL="0">
              <a:buNone/>
            </a:pPr>
            <a:r>
              <a:rPr lang="en-US" sz="6000" b="1" u="none" dirty="0">
                <a:solidFill>
                  <a:srgbClr val="272727"/>
                </a:solidFill>
                <a:latin typeface="Poppins" pitchFamily="34" charset="0"/>
                <a:ea typeface="Poppins" pitchFamily="34" charset="-122"/>
                <a:cs typeface="Poppins" pitchFamily="34" charset="-120"/>
              </a:rPr>
              <a:t>Some Graph</a:t>
            </a:r>
            <a:endParaRPr lang="en-US" sz="6000" dirty="0"/>
          </a:p>
        </p:txBody>
      </p:sp>
      <p:grpSp>
        <p:nvGrpSpPr>
          <p:cNvPr id="62701" name="Group"/>
          <p:cNvGrpSpPr/>
          <p:nvPr/>
        </p:nvGrpSpPr>
        <p:grpSpPr>
          <a:xfrm>
            <a:off x="2038350" y="2824588"/>
            <a:ext cx="6709938" cy="4712871"/>
            <a:chOff x="2038350" y="2824588"/>
            <a:chExt cx="6709938" cy="4712871"/>
          </a:xfrm>
        </p:grpSpPr>
        <p:pic>
          <p:nvPicPr>
            <p:cNvPr id="7" name="Image 3" descr="preencoded.png">    </p:cNvPr>
            <p:cNvPicPr>
              <a:picLocks noChangeAspect="1"/>
            </p:cNvPicPr>
            <p:nvPr/>
          </p:nvPicPr>
          <p:blipFill>
            <a:blip r:embed="rId4"/>
            <a:stretch>
              <a:fillRect/>
            </a:stretch>
          </p:blipFill>
          <p:spPr>
            <a:xfrm>
              <a:off x="2530372" y="2824588"/>
              <a:ext cx="6217916" cy="4133250"/>
            </a:xfrm>
            <a:prstGeom prst="rect">
              <a:avLst/>
            </a:prstGeom>
          </p:spPr>
        </p:pic>
        <p:pic>
          <p:nvPicPr>
            <p:cNvPr id="8" name="Image 4" descr="preencoded.png">    </p:cNvPr>
            <p:cNvPicPr>
              <a:picLocks noChangeAspect="1"/>
            </p:cNvPicPr>
            <p:nvPr/>
          </p:nvPicPr>
          <p:blipFill>
            <a:blip r:embed="rId5"/>
            <a:stretch>
              <a:fillRect/>
            </a:stretch>
          </p:blipFill>
          <p:spPr>
            <a:xfrm>
              <a:off x="3384152" y="3139083"/>
              <a:ext cx="8673" cy="3943830"/>
            </a:xfrm>
            <a:prstGeom prst="rect">
              <a:avLst/>
            </a:prstGeom>
          </p:spPr>
        </p:pic>
        <p:pic>
          <p:nvPicPr>
            <p:cNvPr id="9" name="Image 5" descr="preencoded.png">    </p:cNvPr>
            <p:cNvPicPr>
              <a:picLocks noChangeAspect="1"/>
            </p:cNvPicPr>
            <p:nvPr/>
          </p:nvPicPr>
          <p:blipFill>
            <a:blip r:embed="rId6"/>
            <a:stretch>
              <a:fillRect/>
            </a:stretch>
          </p:blipFill>
          <p:spPr>
            <a:xfrm>
              <a:off x="4237930" y="3139083"/>
              <a:ext cx="8673" cy="3943830"/>
            </a:xfrm>
            <a:prstGeom prst="rect">
              <a:avLst/>
            </a:prstGeom>
          </p:spPr>
        </p:pic>
        <p:pic>
          <p:nvPicPr>
            <p:cNvPr id="10" name="Image 6" descr="preencoded.png">    </p:cNvPr>
            <p:cNvPicPr>
              <a:picLocks noChangeAspect="1"/>
            </p:cNvPicPr>
            <p:nvPr/>
          </p:nvPicPr>
          <p:blipFill>
            <a:blip r:embed="rId7"/>
            <a:stretch>
              <a:fillRect/>
            </a:stretch>
          </p:blipFill>
          <p:spPr>
            <a:xfrm>
              <a:off x="5091711" y="3139083"/>
              <a:ext cx="8673" cy="3943830"/>
            </a:xfrm>
            <a:prstGeom prst="rect">
              <a:avLst/>
            </a:prstGeom>
          </p:spPr>
        </p:pic>
        <p:pic>
          <p:nvPicPr>
            <p:cNvPr id="11" name="Image 7" descr="preencoded.png">    </p:cNvPr>
            <p:cNvPicPr>
              <a:picLocks noChangeAspect="1"/>
            </p:cNvPicPr>
            <p:nvPr/>
          </p:nvPicPr>
          <p:blipFill>
            <a:blip r:embed="rId8"/>
            <a:stretch>
              <a:fillRect/>
            </a:stretch>
          </p:blipFill>
          <p:spPr>
            <a:xfrm>
              <a:off x="5945489" y="3139083"/>
              <a:ext cx="8673" cy="3943830"/>
            </a:xfrm>
            <a:prstGeom prst="rect">
              <a:avLst/>
            </a:prstGeom>
          </p:spPr>
        </p:pic>
        <p:pic>
          <p:nvPicPr>
            <p:cNvPr id="12" name="Image 8" descr="preencoded.png">    </p:cNvPr>
            <p:cNvPicPr>
              <a:picLocks noChangeAspect="1"/>
            </p:cNvPicPr>
            <p:nvPr/>
          </p:nvPicPr>
          <p:blipFill>
            <a:blip r:embed="rId9"/>
            <a:stretch>
              <a:fillRect/>
            </a:stretch>
          </p:blipFill>
          <p:spPr>
            <a:xfrm>
              <a:off x="6799271" y="3139083"/>
              <a:ext cx="8673" cy="3943830"/>
            </a:xfrm>
            <a:prstGeom prst="rect">
              <a:avLst/>
            </a:prstGeom>
          </p:spPr>
        </p:pic>
        <p:pic>
          <p:nvPicPr>
            <p:cNvPr id="13" name="Image 9" descr="preencoded.png">    </p:cNvPr>
            <p:cNvPicPr>
              <a:picLocks noChangeAspect="1"/>
            </p:cNvPicPr>
            <p:nvPr/>
          </p:nvPicPr>
          <p:blipFill>
            <a:blip r:embed="rId10"/>
            <a:stretch>
              <a:fillRect/>
            </a:stretch>
          </p:blipFill>
          <p:spPr>
            <a:xfrm>
              <a:off x="7653049" y="3139083"/>
              <a:ext cx="8673" cy="3943830"/>
            </a:xfrm>
            <a:prstGeom prst="rect">
              <a:avLst/>
            </a:prstGeom>
          </p:spPr>
        </p:pic>
        <p:pic>
          <p:nvPicPr>
            <p:cNvPr id="14" name="Image 10" descr="preencoded.png">    </p:cNvPr>
            <p:cNvPicPr>
              <a:picLocks noChangeAspect="1"/>
            </p:cNvPicPr>
            <p:nvPr/>
          </p:nvPicPr>
          <p:blipFill>
            <a:blip r:embed="rId11"/>
            <a:stretch>
              <a:fillRect/>
            </a:stretch>
          </p:blipFill>
          <p:spPr>
            <a:xfrm>
              <a:off x="8506828" y="3139083"/>
              <a:ext cx="8673" cy="3943830"/>
            </a:xfrm>
            <a:prstGeom prst="rect">
              <a:avLst/>
            </a:prstGeom>
          </p:spPr>
        </p:pic>
        <p:pic>
          <p:nvPicPr>
            <p:cNvPr id="15" name="Image 11" descr="preencoded.png">    </p:cNvPr>
            <p:cNvPicPr>
              <a:picLocks noChangeAspect="1"/>
            </p:cNvPicPr>
            <p:nvPr/>
          </p:nvPicPr>
          <p:blipFill>
            <a:blip r:embed="rId12"/>
            <a:stretch>
              <a:fillRect/>
            </a:stretch>
          </p:blipFill>
          <p:spPr>
            <a:xfrm>
              <a:off x="2516122" y="4106724"/>
              <a:ext cx="6036870" cy="1780186"/>
            </a:xfrm>
            <a:prstGeom prst="rect">
              <a:avLst/>
            </a:prstGeom>
          </p:spPr>
        </p:pic>
        <p:pic>
          <p:nvPicPr>
            <p:cNvPr id="16" name="Image 12" descr="preencoded.png">    </p:cNvPr>
            <p:cNvPicPr>
              <a:picLocks noChangeAspect="1"/>
            </p:cNvPicPr>
            <p:nvPr/>
          </p:nvPicPr>
          <p:blipFill>
            <a:blip r:embed="rId13"/>
            <a:stretch>
              <a:fillRect/>
            </a:stretch>
          </p:blipFill>
          <p:spPr>
            <a:xfrm>
              <a:off x="2526404" y="4773581"/>
              <a:ext cx="6032267" cy="1701393"/>
            </a:xfrm>
            <a:prstGeom prst="rect">
              <a:avLst/>
            </a:prstGeom>
          </p:spPr>
        </p:pic>
        <p:pic>
          <p:nvPicPr>
            <p:cNvPr id="17" name="Image 13" descr="preencoded.png">    </p:cNvPr>
            <p:cNvPicPr>
              <a:picLocks noChangeAspect="1"/>
            </p:cNvPicPr>
            <p:nvPr/>
          </p:nvPicPr>
          <p:blipFill>
            <a:blip r:embed="rId14"/>
            <a:stretch>
              <a:fillRect/>
            </a:stretch>
          </p:blipFill>
          <p:spPr>
            <a:xfrm>
              <a:off x="3330897" y="4541732"/>
              <a:ext cx="115179" cy="115178"/>
            </a:xfrm>
            <a:prstGeom prst="rect">
              <a:avLst/>
            </a:prstGeom>
          </p:spPr>
        </p:pic>
        <p:pic>
          <p:nvPicPr>
            <p:cNvPr id="18" name="Image 14" descr="preencoded.png">    </p:cNvPr>
            <p:cNvPicPr>
              <a:picLocks noChangeAspect="1"/>
            </p:cNvPicPr>
            <p:nvPr/>
          </p:nvPicPr>
          <p:blipFill>
            <a:blip r:embed="rId15"/>
            <a:stretch>
              <a:fillRect/>
            </a:stretch>
          </p:blipFill>
          <p:spPr>
            <a:xfrm>
              <a:off x="3330897" y="5235848"/>
              <a:ext cx="115179" cy="115179"/>
            </a:xfrm>
            <a:prstGeom prst="rect">
              <a:avLst/>
            </a:prstGeom>
          </p:spPr>
        </p:pic>
        <p:pic>
          <p:nvPicPr>
            <p:cNvPr id="19" name="Image 15" descr="preencoded.png">    </p:cNvPr>
            <p:cNvPicPr>
              <a:picLocks noChangeAspect="1"/>
            </p:cNvPicPr>
            <p:nvPr/>
          </p:nvPicPr>
          <p:blipFill>
            <a:blip r:embed="rId16"/>
            <a:stretch>
              <a:fillRect/>
            </a:stretch>
          </p:blipFill>
          <p:spPr>
            <a:xfrm>
              <a:off x="4184677" y="4238458"/>
              <a:ext cx="115179" cy="115179"/>
            </a:xfrm>
            <a:prstGeom prst="rect">
              <a:avLst/>
            </a:prstGeom>
          </p:spPr>
        </p:pic>
        <p:pic>
          <p:nvPicPr>
            <p:cNvPr id="20" name="Image 16" descr="preencoded.png">    </p:cNvPr>
            <p:cNvPicPr>
              <a:picLocks noChangeAspect="1"/>
            </p:cNvPicPr>
            <p:nvPr/>
          </p:nvPicPr>
          <p:blipFill>
            <a:blip r:embed="rId17"/>
            <a:stretch>
              <a:fillRect/>
            </a:stretch>
          </p:blipFill>
          <p:spPr>
            <a:xfrm>
              <a:off x="4184677" y="5561633"/>
              <a:ext cx="115179" cy="115179"/>
            </a:xfrm>
            <a:prstGeom prst="rect">
              <a:avLst/>
            </a:prstGeom>
          </p:spPr>
        </p:pic>
        <p:pic>
          <p:nvPicPr>
            <p:cNvPr id="21" name="Image 17" descr="preencoded.png">    </p:cNvPr>
            <p:cNvPicPr>
              <a:picLocks noChangeAspect="1"/>
            </p:cNvPicPr>
            <p:nvPr/>
          </p:nvPicPr>
          <p:blipFill>
            <a:blip r:embed="rId18"/>
            <a:stretch>
              <a:fillRect/>
            </a:stretch>
          </p:blipFill>
          <p:spPr>
            <a:xfrm>
              <a:off x="5038458" y="5799609"/>
              <a:ext cx="115179" cy="115179"/>
            </a:xfrm>
            <a:prstGeom prst="rect">
              <a:avLst/>
            </a:prstGeom>
          </p:spPr>
        </p:pic>
        <p:pic>
          <p:nvPicPr>
            <p:cNvPr id="22" name="Image 18" descr="preencoded.png">    </p:cNvPr>
            <p:cNvPicPr>
              <a:picLocks noChangeAspect="1"/>
            </p:cNvPicPr>
            <p:nvPr/>
          </p:nvPicPr>
          <p:blipFill>
            <a:blip r:embed="rId19"/>
            <a:stretch>
              <a:fillRect/>
            </a:stretch>
          </p:blipFill>
          <p:spPr>
            <a:xfrm>
              <a:off x="5038458" y="4733869"/>
              <a:ext cx="115179" cy="115179"/>
            </a:xfrm>
            <a:prstGeom prst="rect">
              <a:avLst/>
            </a:prstGeom>
          </p:spPr>
        </p:pic>
        <p:pic>
          <p:nvPicPr>
            <p:cNvPr id="23" name="Image 19" descr="preencoded.png">    </p:cNvPr>
            <p:cNvPicPr>
              <a:picLocks noChangeAspect="1"/>
            </p:cNvPicPr>
            <p:nvPr/>
          </p:nvPicPr>
          <p:blipFill>
            <a:blip r:embed="rId20"/>
            <a:stretch>
              <a:fillRect/>
            </a:stretch>
          </p:blipFill>
          <p:spPr>
            <a:xfrm>
              <a:off x="5895705" y="5049924"/>
              <a:ext cx="115179" cy="115179"/>
            </a:xfrm>
            <a:prstGeom prst="rect">
              <a:avLst/>
            </a:prstGeom>
          </p:spPr>
        </p:pic>
        <p:pic>
          <p:nvPicPr>
            <p:cNvPr id="24" name="Image 20" descr="preencoded.png">    </p:cNvPr>
            <p:cNvPicPr>
              <a:picLocks noChangeAspect="1"/>
            </p:cNvPicPr>
            <p:nvPr/>
          </p:nvPicPr>
          <p:blipFill>
            <a:blip r:embed="rId21"/>
            <a:stretch>
              <a:fillRect/>
            </a:stretch>
          </p:blipFill>
          <p:spPr>
            <a:xfrm>
              <a:off x="5895705" y="4815483"/>
              <a:ext cx="115179" cy="115179"/>
            </a:xfrm>
            <a:prstGeom prst="rect">
              <a:avLst/>
            </a:prstGeom>
          </p:spPr>
        </p:pic>
        <p:pic>
          <p:nvPicPr>
            <p:cNvPr id="25" name="Image 21" descr="preencoded.png">    </p:cNvPr>
            <p:cNvPicPr>
              <a:picLocks noChangeAspect="1"/>
            </p:cNvPicPr>
            <p:nvPr/>
          </p:nvPicPr>
          <p:blipFill>
            <a:blip r:embed="rId22"/>
            <a:stretch>
              <a:fillRect/>
            </a:stretch>
          </p:blipFill>
          <p:spPr>
            <a:xfrm>
              <a:off x="6746016" y="5750682"/>
              <a:ext cx="115179" cy="115178"/>
            </a:xfrm>
            <a:prstGeom prst="rect">
              <a:avLst/>
            </a:prstGeom>
          </p:spPr>
        </p:pic>
        <p:pic>
          <p:nvPicPr>
            <p:cNvPr id="26" name="Image 22" descr="preencoded.png">    </p:cNvPr>
            <p:cNvPicPr>
              <a:picLocks noChangeAspect="1"/>
            </p:cNvPicPr>
            <p:nvPr/>
          </p:nvPicPr>
          <p:blipFill>
            <a:blip r:embed="rId23"/>
            <a:stretch>
              <a:fillRect/>
            </a:stretch>
          </p:blipFill>
          <p:spPr>
            <a:xfrm>
              <a:off x="6746016" y="5307657"/>
              <a:ext cx="115179" cy="115178"/>
            </a:xfrm>
            <a:prstGeom prst="rect">
              <a:avLst/>
            </a:prstGeom>
          </p:spPr>
        </p:pic>
        <p:pic>
          <p:nvPicPr>
            <p:cNvPr id="27" name="Image 23" descr="preencoded.png">    </p:cNvPr>
            <p:cNvPicPr>
              <a:picLocks noChangeAspect="1"/>
            </p:cNvPicPr>
            <p:nvPr/>
          </p:nvPicPr>
          <p:blipFill>
            <a:blip r:embed="rId24"/>
            <a:stretch>
              <a:fillRect/>
            </a:stretch>
          </p:blipFill>
          <p:spPr>
            <a:xfrm>
              <a:off x="7603266" y="5229337"/>
              <a:ext cx="115179" cy="115179"/>
            </a:xfrm>
            <a:prstGeom prst="rect">
              <a:avLst/>
            </a:prstGeom>
          </p:spPr>
        </p:pic>
        <p:pic>
          <p:nvPicPr>
            <p:cNvPr id="28" name="Image 24" descr="preencoded.png">    </p:cNvPr>
            <p:cNvPicPr>
              <a:picLocks noChangeAspect="1"/>
            </p:cNvPicPr>
            <p:nvPr/>
          </p:nvPicPr>
          <p:blipFill>
            <a:blip r:embed="rId25"/>
            <a:stretch>
              <a:fillRect/>
            </a:stretch>
          </p:blipFill>
          <p:spPr>
            <a:xfrm>
              <a:off x="7603266" y="4929578"/>
              <a:ext cx="115179" cy="115179"/>
            </a:xfrm>
            <a:prstGeom prst="rect">
              <a:avLst/>
            </a:prstGeom>
          </p:spPr>
        </p:pic>
        <p:sp>
          <p:nvSpPr>
            <p:cNvPr id="29" name="Text 2"/>
            <p:cNvSpPr/>
            <p:nvPr/>
          </p:nvSpPr>
          <p:spPr>
            <a:xfrm>
              <a:off x="2239561" y="6749635"/>
              <a:ext cx="165487" cy="270262"/>
            </a:xfrm>
            <a:prstGeom prst="rect">
              <a:avLst/>
            </a:prstGeom>
            <a:noFill/>
            <a:ln/>
          </p:spPr>
          <p:txBody>
            <a:bodyPr wrap="square" lIns="0" tIns="0" rIns="0" bIns="0" rtlCol="0" anchor="t"/>
            <a:lstStyle/>
            <a:p>
              <a:pPr algn="l" indent="0" marL="0">
                <a:buNone/>
              </a:pPr>
              <a:r>
                <a:rPr lang="en-US" sz="1366" u="none" dirty="0">
                  <a:solidFill>
                    <a:srgbClr val="3076BB"/>
                  </a:solidFill>
                  <a:latin typeface="Lato" pitchFamily="34" charset="0"/>
                  <a:ea typeface="Lato" pitchFamily="34" charset="-122"/>
                  <a:cs typeface="Lato" pitchFamily="34" charset="-120"/>
                </a:rPr>
                <a:t>0</a:t>
              </a:r>
              <a:endParaRPr lang="en-US" sz="1366" dirty="0"/>
            </a:p>
          </p:txBody>
        </p:sp>
        <p:sp>
          <p:nvSpPr>
            <p:cNvPr id="30" name="Text 3"/>
            <p:cNvSpPr/>
            <p:nvPr/>
          </p:nvSpPr>
          <p:spPr>
            <a:xfrm>
              <a:off x="2498431" y="7216955"/>
              <a:ext cx="196679" cy="320504"/>
            </a:xfrm>
            <a:prstGeom prst="rect">
              <a:avLst/>
            </a:prstGeom>
            <a:noFill/>
            <a:ln/>
          </p:spPr>
          <p:txBody>
            <a:bodyPr wrap="square" lIns="0" tIns="0" rIns="0" bIns="0" rtlCol="0" anchor="t"/>
            <a:lstStyle/>
            <a:p>
              <a:pPr algn="l" indent="0" marL="0">
                <a:buNone/>
              </a:pPr>
              <a:r>
                <a:rPr lang="en-US" sz="1639" u="none" dirty="0">
                  <a:solidFill>
                    <a:srgbClr val="3076BB"/>
                  </a:solidFill>
                  <a:latin typeface="Lato" pitchFamily="34" charset="0"/>
                  <a:ea typeface="Lato" pitchFamily="34" charset="-122"/>
                  <a:cs typeface="Lato" pitchFamily="34" charset="-120"/>
                </a:rPr>
                <a:t>1</a:t>
              </a:r>
              <a:endParaRPr lang="en-US" sz="1639" dirty="0"/>
            </a:p>
          </p:txBody>
        </p:sp>
        <p:sp>
          <p:nvSpPr>
            <p:cNvPr id="31" name="Text 4"/>
            <p:cNvSpPr/>
            <p:nvPr/>
          </p:nvSpPr>
          <p:spPr>
            <a:xfrm>
              <a:off x="3352630" y="7216955"/>
              <a:ext cx="196679" cy="320504"/>
            </a:xfrm>
            <a:prstGeom prst="rect">
              <a:avLst/>
            </a:prstGeom>
            <a:noFill/>
            <a:ln/>
          </p:spPr>
          <p:txBody>
            <a:bodyPr wrap="square" lIns="0" tIns="0" rIns="0" bIns="0" rtlCol="0" anchor="t"/>
            <a:lstStyle/>
            <a:p>
              <a:pPr algn="l" indent="0" marL="0">
                <a:buNone/>
              </a:pPr>
              <a:r>
                <a:rPr lang="en-US" sz="1639" u="none" dirty="0">
                  <a:solidFill>
                    <a:srgbClr val="3076BB"/>
                  </a:solidFill>
                  <a:latin typeface="Lato" pitchFamily="34" charset="0"/>
                  <a:ea typeface="Lato" pitchFamily="34" charset="-122"/>
                  <a:cs typeface="Lato" pitchFamily="34" charset="-120"/>
                </a:rPr>
                <a:t>2</a:t>
              </a:r>
              <a:endParaRPr lang="en-US" sz="1639" dirty="0"/>
            </a:p>
          </p:txBody>
        </p:sp>
        <p:sp>
          <p:nvSpPr>
            <p:cNvPr id="32" name="Text 5"/>
            <p:cNvSpPr/>
            <p:nvPr/>
          </p:nvSpPr>
          <p:spPr>
            <a:xfrm>
              <a:off x="4206827" y="7216955"/>
              <a:ext cx="196679" cy="320504"/>
            </a:xfrm>
            <a:prstGeom prst="rect">
              <a:avLst/>
            </a:prstGeom>
            <a:noFill/>
            <a:ln/>
          </p:spPr>
          <p:txBody>
            <a:bodyPr wrap="square" lIns="0" tIns="0" rIns="0" bIns="0" rtlCol="0" anchor="t"/>
            <a:lstStyle/>
            <a:p>
              <a:pPr algn="l" indent="0" marL="0">
                <a:buNone/>
              </a:pPr>
              <a:r>
                <a:rPr lang="en-US" sz="1639" u="none" dirty="0">
                  <a:solidFill>
                    <a:srgbClr val="3076BB"/>
                  </a:solidFill>
                  <a:latin typeface="Lato" pitchFamily="34" charset="0"/>
                  <a:ea typeface="Lato" pitchFamily="34" charset="-122"/>
                  <a:cs typeface="Lato" pitchFamily="34" charset="-120"/>
                </a:rPr>
                <a:t>3</a:t>
              </a:r>
              <a:endParaRPr lang="en-US" sz="1639" dirty="0"/>
            </a:p>
          </p:txBody>
        </p:sp>
        <p:sp>
          <p:nvSpPr>
            <p:cNvPr id="33" name="Text 6"/>
            <p:cNvSpPr/>
            <p:nvPr/>
          </p:nvSpPr>
          <p:spPr>
            <a:xfrm>
              <a:off x="5061026" y="7216955"/>
              <a:ext cx="196679" cy="320504"/>
            </a:xfrm>
            <a:prstGeom prst="rect">
              <a:avLst/>
            </a:prstGeom>
            <a:noFill/>
            <a:ln/>
          </p:spPr>
          <p:txBody>
            <a:bodyPr wrap="square" lIns="0" tIns="0" rIns="0" bIns="0" rtlCol="0" anchor="t"/>
            <a:lstStyle/>
            <a:p>
              <a:pPr algn="l" indent="0" marL="0">
                <a:buNone/>
              </a:pPr>
              <a:r>
                <a:rPr lang="en-US" sz="1639" u="none" dirty="0">
                  <a:solidFill>
                    <a:srgbClr val="3076BB"/>
                  </a:solidFill>
                  <a:latin typeface="Lato" pitchFamily="34" charset="0"/>
                  <a:ea typeface="Lato" pitchFamily="34" charset="-122"/>
                  <a:cs typeface="Lato" pitchFamily="34" charset="-120"/>
                </a:rPr>
                <a:t>4</a:t>
              </a:r>
              <a:endParaRPr lang="en-US" sz="1639" dirty="0"/>
            </a:p>
          </p:txBody>
        </p:sp>
        <p:sp>
          <p:nvSpPr>
            <p:cNvPr id="34" name="Text 7"/>
            <p:cNvSpPr/>
            <p:nvPr/>
          </p:nvSpPr>
          <p:spPr>
            <a:xfrm>
              <a:off x="5915258" y="7216955"/>
              <a:ext cx="196679" cy="320504"/>
            </a:xfrm>
            <a:prstGeom prst="rect">
              <a:avLst/>
            </a:prstGeom>
            <a:noFill/>
            <a:ln/>
          </p:spPr>
          <p:txBody>
            <a:bodyPr wrap="square" lIns="0" tIns="0" rIns="0" bIns="0" rtlCol="0" anchor="t"/>
            <a:lstStyle/>
            <a:p>
              <a:pPr algn="l" indent="0" marL="0">
                <a:buNone/>
              </a:pPr>
              <a:r>
                <a:rPr lang="en-US" sz="1639" u="none" dirty="0">
                  <a:solidFill>
                    <a:srgbClr val="3076BB"/>
                  </a:solidFill>
                  <a:latin typeface="Lato" pitchFamily="34" charset="0"/>
                  <a:ea typeface="Lato" pitchFamily="34" charset="-122"/>
                  <a:cs typeface="Lato" pitchFamily="34" charset="-120"/>
                </a:rPr>
                <a:t>5</a:t>
              </a:r>
              <a:endParaRPr lang="en-US" sz="1639" dirty="0"/>
            </a:p>
          </p:txBody>
        </p:sp>
        <p:sp>
          <p:nvSpPr>
            <p:cNvPr id="35" name="Text 8"/>
            <p:cNvSpPr/>
            <p:nvPr/>
          </p:nvSpPr>
          <p:spPr>
            <a:xfrm>
              <a:off x="6769457" y="7216955"/>
              <a:ext cx="196679" cy="320504"/>
            </a:xfrm>
            <a:prstGeom prst="rect">
              <a:avLst/>
            </a:prstGeom>
            <a:noFill/>
            <a:ln/>
          </p:spPr>
          <p:txBody>
            <a:bodyPr wrap="square" lIns="0" tIns="0" rIns="0" bIns="0" rtlCol="0" anchor="t"/>
            <a:lstStyle/>
            <a:p>
              <a:pPr algn="l" indent="0" marL="0">
                <a:buNone/>
              </a:pPr>
              <a:r>
                <a:rPr lang="en-US" sz="1639" u="none" dirty="0">
                  <a:solidFill>
                    <a:srgbClr val="3076BB"/>
                  </a:solidFill>
                  <a:latin typeface="Lato" pitchFamily="34" charset="0"/>
                  <a:ea typeface="Lato" pitchFamily="34" charset="-122"/>
                  <a:cs typeface="Lato" pitchFamily="34" charset="-120"/>
                </a:rPr>
                <a:t>6</a:t>
              </a:r>
              <a:endParaRPr lang="en-US" sz="1639" dirty="0"/>
            </a:p>
          </p:txBody>
        </p:sp>
        <p:sp>
          <p:nvSpPr>
            <p:cNvPr id="36" name="Text 9"/>
            <p:cNvSpPr/>
            <p:nvPr/>
          </p:nvSpPr>
          <p:spPr>
            <a:xfrm>
              <a:off x="7623656" y="7216955"/>
              <a:ext cx="196679" cy="320504"/>
            </a:xfrm>
            <a:prstGeom prst="rect">
              <a:avLst/>
            </a:prstGeom>
            <a:noFill/>
            <a:ln/>
          </p:spPr>
          <p:txBody>
            <a:bodyPr wrap="square" lIns="0" tIns="0" rIns="0" bIns="0" rtlCol="0" anchor="t"/>
            <a:lstStyle/>
            <a:p>
              <a:pPr algn="l" indent="0" marL="0">
                <a:buNone/>
              </a:pPr>
              <a:r>
                <a:rPr lang="en-US" sz="1639" u="none" dirty="0">
                  <a:solidFill>
                    <a:srgbClr val="3076BB"/>
                  </a:solidFill>
                  <a:latin typeface="Lato" pitchFamily="34" charset="0"/>
                  <a:ea typeface="Lato" pitchFamily="34" charset="-122"/>
                  <a:cs typeface="Lato" pitchFamily="34" charset="-120"/>
                </a:rPr>
                <a:t>7</a:t>
              </a:r>
              <a:endParaRPr lang="en-US" sz="1639" dirty="0"/>
            </a:p>
          </p:txBody>
        </p:sp>
        <p:sp>
          <p:nvSpPr>
            <p:cNvPr id="37" name="Text 10"/>
            <p:cNvSpPr/>
            <p:nvPr/>
          </p:nvSpPr>
          <p:spPr>
            <a:xfrm>
              <a:off x="8460170" y="7216955"/>
              <a:ext cx="196679" cy="320504"/>
            </a:xfrm>
            <a:prstGeom prst="rect">
              <a:avLst/>
            </a:prstGeom>
            <a:noFill/>
            <a:ln/>
          </p:spPr>
          <p:txBody>
            <a:bodyPr wrap="square" lIns="0" tIns="0" rIns="0" bIns="0" rtlCol="0" anchor="t"/>
            <a:lstStyle/>
            <a:p>
              <a:pPr algn="l" indent="0" marL="0">
                <a:buNone/>
              </a:pPr>
              <a:r>
                <a:rPr lang="en-US" sz="1639" u="none" dirty="0">
                  <a:solidFill>
                    <a:srgbClr val="3076BB"/>
                  </a:solidFill>
                  <a:latin typeface="Lato" pitchFamily="34" charset="0"/>
                  <a:ea typeface="Lato" pitchFamily="34" charset="-122"/>
                  <a:cs typeface="Lato" pitchFamily="34" charset="-120"/>
                </a:rPr>
                <a:t>8</a:t>
              </a:r>
              <a:endParaRPr lang="en-US" sz="1639" dirty="0"/>
            </a:p>
          </p:txBody>
        </p:sp>
        <p:sp>
          <p:nvSpPr>
            <p:cNvPr id="38" name="Text 11"/>
            <p:cNvSpPr/>
            <p:nvPr/>
          </p:nvSpPr>
          <p:spPr>
            <a:xfrm>
              <a:off x="2138972" y="6361565"/>
              <a:ext cx="270262" cy="270262"/>
            </a:xfrm>
            <a:prstGeom prst="rect">
              <a:avLst/>
            </a:prstGeom>
            <a:noFill/>
            <a:ln/>
          </p:spPr>
          <p:txBody>
            <a:bodyPr wrap="square" lIns="0" tIns="0" rIns="0" bIns="0" rtlCol="0" anchor="t"/>
            <a:lstStyle/>
            <a:p>
              <a:pPr algn="l" indent="0" marL="0">
                <a:buNone/>
              </a:pPr>
              <a:r>
                <a:rPr lang="en-US" sz="1366" u="none" dirty="0">
                  <a:solidFill>
                    <a:srgbClr val="3076BB"/>
                  </a:solidFill>
                  <a:latin typeface="Lato" pitchFamily="34" charset="0"/>
                  <a:ea typeface="Lato" pitchFamily="34" charset="-122"/>
                  <a:cs typeface="Lato" pitchFamily="34" charset="-120"/>
                </a:rPr>
                <a:t>10</a:t>
              </a:r>
              <a:endParaRPr lang="en-US" sz="1366" dirty="0"/>
            </a:p>
          </p:txBody>
        </p:sp>
        <p:sp>
          <p:nvSpPr>
            <p:cNvPr id="39" name="Text 12"/>
            <p:cNvSpPr/>
            <p:nvPr/>
          </p:nvSpPr>
          <p:spPr>
            <a:xfrm>
              <a:off x="2138972" y="5973459"/>
              <a:ext cx="270262" cy="270262"/>
            </a:xfrm>
            <a:prstGeom prst="rect">
              <a:avLst/>
            </a:prstGeom>
            <a:noFill/>
            <a:ln/>
          </p:spPr>
          <p:txBody>
            <a:bodyPr wrap="square" lIns="0" tIns="0" rIns="0" bIns="0" rtlCol="0" anchor="t"/>
            <a:lstStyle/>
            <a:p>
              <a:pPr algn="l" indent="0" marL="0">
                <a:buNone/>
              </a:pPr>
              <a:r>
                <a:rPr lang="en-US" sz="1366" u="none" dirty="0">
                  <a:solidFill>
                    <a:srgbClr val="3076BB"/>
                  </a:solidFill>
                  <a:latin typeface="Lato" pitchFamily="34" charset="0"/>
                  <a:ea typeface="Lato" pitchFamily="34" charset="-122"/>
                  <a:cs typeface="Lato" pitchFamily="34" charset="-120"/>
                </a:rPr>
                <a:t>20</a:t>
              </a:r>
              <a:endParaRPr lang="en-US" sz="1366" dirty="0"/>
            </a:p>
          </p:txBody>
        </p:sp>
        <p:sp>
          <p:nvSpPr>
            <p:cNvPr id="40" name="Text 13"/>
            <p:cNvSpPr/>
            <p:nvPr/>
          </p:nvSpPr>
          <p:spPr>
            <a:xfrm>
              <a:off x="2138972" y="5585371"/>
              <a:ext cx="270262" cy="270262"/>
            </a:xfrm>
            <a:prstGeom prst="rect">
              <a:avLst/>
            </a:prstGeom>
            <a:noFill/>
            <a:ln/>
          </p:spPr>
          <p:txBody>
            <a:bodyPr wrap="square" lIns="0" tIns="0" rIns="0" bIns="0" rtlCol="0" anchor="t"/>
            <a:lstStyle/>
            <a:p>
              <a:pPr algn="l" indent="0" marL="0">
                <a:buNone/>
              </a:pPr>
              <a:r>
                <a:rPr lang="en-US" sz="1366" u="none" dirty="0">
                  <a:solidFill>
                    <a:srgbClr val="3076BB"/>
                  </a:solidFill>
                  <a:latin typeface="Lato" pitchFamily="34" charset="0"/>
                  <a:ea typeface="Lato" pitchFamily="34" charset="-122"/>
                  <a:cs typeface="Lato" pitchFamily="34" charset="-120"/>
                </a:rPr>
                <a:t>30</a:t>
              </a:r>
              <a:endParaRPr lang="en-US" sz="1366" dirty="0"/>
            </a:p>
          </p:txBody>
        </p:sp>
        <p:sp>
          <p:nvSpPr>
            <p:cNvPr id="41" name="Text 14"/>
            <p:cNvSpPr/>
            <p:nvPr/>
          </p:nvSpPr>
          <p:spPr>
            <a:xfrm>
              <a:off x="2138972" y="5197208"/>
              <a:ext cx="270262" cy="270262"/>
            </a:xfrm>
            <a:prstGeom prst="rect">
              <a:avLst/>
            </a:prstGeom>
            <a:noFill/>
            <a:ln/>
          </p:spPr>
          <p:txBody>
            <a:bodyPr wrap="square" lIns="0" tIns="0" rIns="0" bIns="0" rtlCol="0" anchor="t"/>
            <a:lstStyle/>
            <a:p>
              <a:pPr algn="l" indent="0" marL="0">
                <a:buNone/>
              </a:pPr>
              <a:r>
                <a:rPr lang="en-US" sz="1366" u="none" dirty="0">
                  <a:solidFill>
                    <a:srgbClr val="3076BB"/>
                  </a:solidFill>
                  <a:latin typeface="Lato" pitchFamily="34" charset="0"/>
                  <a:ea typeface="Lato" pitchFamily="34" charset="-122"/>
                  <a:cs typeface="Lato" pitchFamily="34" charset="-120"/>
                </a:rPr>
                <a:t>40</a:t>
              </a:r>
              <a:endParaRPr lang="en-US" sz="1366" dirty="0"/>
            </a:p>
          </p:txBody>
        </p:sp>
        <p:sp>
          <p:nvSpPr>
            <p:cNvPr id="42" name="Text 15"/>
            <p:cNvSpPr/>
            <p:nvPr/>
          </p:nvSpPr>
          <p:spPr>
            <a:xfrm>
              <a:off x="2138972" y="4809232"/>
              <a:ext cx="270262" cy="270262"/>
            </a:xfrm>
            <a:prstGeom prst="rect">
              <a:avLst/>
            </a:prstGeom>
            <a:noFill/>
            <a:ln/>
          </p:spPr>
          <p:txBody>
            <a:bodyPr wrap="square" lIns="0" tIns="0" rIns="0" bIns="0" rtlCol="0" anchor="t"/>
            <a:lstStyle/>
            <a:p>
              <a:pPr algn="l" indent="0" marL="0">
                <a:buNone/>
              </a:pPr>
              <a:r>
                <a:rPr lang="en-US" sz="1366" u="none" dirty="0">
                  <a:solidFill>
                    <a:srgbClr val="3076BB"/>
                  </a:solidFill>
                  <a:latin typeface="Lato" pitchFamily="34" charset="0"/>
                  <a:ea typeface="Lato" pitchFamily="34" charset="-122"/>
                  <a:cs typeface="Lato" pitchFamily="34" charset="-120"/>
                </a:rPr>
                <a:t>50</a:t>
              </a:r>
              <a:endParaRPr lang="en-US" sz="1366" dirty="0"/>
            </a:p>
          </p:txBody>
        </p:sp>
        <p:sp>
          <p:nvSpPr>
            <p:cNvPr id="43" name="Text 16"/>
            <p:cNvSpPr/>
            <p:nvPr/>
          </p:nvSpPr>
          <p:spPr>
            <a:xfrm>
              <a:off x="2138972" y="4421107"/>
              <a:ext cx="270262" cy="270262"/>
            </a:xfrm>
            <a:prstGeom prst="rect">
              <a:avLst/>
            </a:prstGeom>
            <a:noFill/>
            <a:ln/>
          </p:spPr>
          <p:txBody>
            <a:bodyPr wrap="square" lIns="0" tIns="0" rIns="0" bIns="0" rtlCol="0" anchor="t"/>
            <a:lstStyle/>
            <a:p>
              <a:pPr algn="l" indent="0" marL="0">
                <a:buNone/>
              </a:pPr>
              <a:r>
                <a:rPr lang="en-US" sz="1366" u="none" dirty="0">
                  <a:solidFill>
                    <a:srgbClr val="3076BB"/>
                  </a:solidFill>
                  <a:latin typeface="Lato" pitchFamily="34" charset="0"/>
                  <a:ea typeface="Lato" pitchFamily="34" charset="-122"/>
                  <a:cs typeface="Lato" pitchFamily="34" charset="-120"/>
                </a:rPr>
                <a:t>60</a:t>
              </a:r>
              <a:endParaRPr lang="en-US" sz="1366" dirty="0"/>
            </a:p>
          </p:txBody>
        </p:sp>
        <p:sp>
          <p:nvSpPr>
            <p:cNvPr id="44" name="Text 17"/>
            <p:cNvSpPr/>
            <p:nvPr/>
          </p:nvSpPr>
          <p:spPr>
            <a:xfrm>
              <a:off x="2138972" y="4033131"/>
              <a:ext cx="270262" cy="270262"/>
            </a:xfrm>
            <a:prstGeom prst="rect">
              <a:avLst/>
            </a:prstGeom>
            <a:noFill/>
            <a:ln/>
          </p:spPr>
          <p:txBody>
            <a:bodyPr wrap="square" lIns="0" tIns="0" rIns="0" bIns="0" rtlCol="0" anchor="t"/>
            <a:lstStyle/>
            <a:p>
              <a:pPr algn="l" indent="0" marL="0">
                <a:buNone/>
              </a:pPr>
              <a:r>
                <a:rPr lang="en-US" sz="1366" u="none" dirty="0">
                  <a:solidFill>
                    <a:srgbClr val="3076BB"/>
                  </a:solidFill>
                  <a:latin typeface="Lato" pitchFamily="34" charset="0"/>
                  <a:ea typeface="Lato" pitchFamily="34" charset="-122"/>
                  <a:cs typeface="Lato" pitchFamily="34" charset="-120"/>
                </a:rPr>
                <a:t>70</a:t>
              </a:r>
              <a:endParaRPr lang="en-US" sz="1366" dirty="0"/>
            </a:p>
          </p:txBody>
        </p:sp>
        <p:sp>
          <p:nvSpPr>
            <p:cNvPr id="45" name="Text 18"/>
            <p:cNvSpPr/>
            <p:nvPr/>
          </p:nvSpPr>
          <p:spPr>
            <a:xfrm>
              <a:off x="2138972" y="3645043"/>
              <a:ext cx="270262" cy="270262"/>
            </a:xfrm>
            <a:prstGeom prst="rect">
              <a:avLst/>
            </a:prstGeom>
            <a:noFill/>
            <a:ln/>
          </p:spPr>
          <p:txBody>
            <a:bodyPr wrap="square" lIns="0" tIns="0" rIns="0" bIns="0" rtlCol="0" anchor="t"/>
            <a:lstStyle/>
            <a:p>
              <a:pPr algn="l" indent="0" marL="0">
                <a:buNone/>
              </a:pPr>
              <a:r>
                <a:rPr lang="en-US" sz="1366" u="none" dirty="0">
                  <a:solidFill>
                    <a:srgbClr val="3076BB"/>
                  </a:solidFill>
                  <a:latin typeface="Lato" pitchFamily="34" charset="0"/>
                  <a:ea typeface="Lato" pitchFamily="34" charset="-122"/>
                  <a:cs typeface="Lato" pitchFamily="34" charset="-120"/>
                </a:rPr>
                <a:t>80</a:t>
              </a:r>
              <a:endParaRPr lang="en-US" sz="1366" dirty="0"/>
            </a:p>
          </p:txBody>
        </p:sp>
        <p:sp>
          <p:nvSpPr>
            <p:cNvPr id="46" name="Text 19"/>
            <p:cNvSpPr/>
            <p:nvPr/>
          </p:nvSpPr>
          <p:spPr>
            <a:xfrm>
              <a:off x="2138972" y="3256880"/>
              <a:ext cx="270262" cy="270262"/>
            </a:xfrm>
            <a:prstGeom prst="rect">
              <a:avLst/>
            </a:prstGeom>
            <a:noFill/>
            <a:ln/>
          </p:spPr>
          <p:txBody>
            <a:bodyPr wrap="square" lIns="0" tIns="0" rIns="0" bIns="0" rtlCol="0" anchor="t"/>
            <a:lstStyle/>
            <a:p>
              <a:pPr algn="l" indent="0" marL="0">
                <a:buNone/>
              </a:pPr>
              <a:r>
                <a:rPr lang="en-US" sz="1366" u="none" dirty="0">
                  <a:solidFill>
                    <a:srgbClr val="3076BB"/>
                  </a:solidFill>
                  <a:latin typeface="Lato" pitchFamily="34" charset="0"/>
                  <a:ea typeface="Lato" pitchFamily="34" charset="-122"/>
                  <a:cs typeface="Lato" pitchFamily="34" charset="-120"/>
                </a:rPr>
                <a:t>90</a:t>
              </a:r>
              <a:endParaRPr lang="en-US" sz="1366" dirty="0"/>
            </a:p>
          </p:txBody>
        </p:sp>
        <p:sp>
          <p:nvSpPr>
            <p:cNvPr id="47" name="Text 20"/>
            <p:cNvSpPr/>
            <p:nvPr/>
          </p:nvSpPr>
          <p:spPr>
            <a:xfrm>
              <a:off x="2038350" y="2868774"/>
              <a:ext cx="365512" cy="270262"/>
            </a:xfrm>
            <a:prstGeom prst="rect">
              <a:avLst/>
            </a:prstGeom>
            <a:noFill/>
            <a:ln/>
          </p:spPr>
          <p:txBody>
            <a:bodyPr wrap="square" lIns="0" tIns="0" rIns="0" bIns="0" rtlCol="0" anchor="t"/>
            <a:lstStyle/>
            <a:p>
              <a:pPr algn="l" indent="0" marL="0">
                <a:buNone/>
              </a:pPr>
              <a:r>
                <a:rPr lang="en-US" sz="1366" u="none" dirty="0">
                  <a:solidFill>
                    <a:srgbClr val="3076BB"/>
                  </a:solidFill>
                  <a:latin typeface="Lato" pitchFamily="34" charset="0"/>
                  <a:ea typeface="Lato" pitchFamily="34" charset="-122"/>
                  <a:cs typeface="Lato" pitchFamily="34" charset="-120"/>
                </a:rPr>
                <a:t>100</a:t>
              </a:r>
              <a:endParaRPr lang="en-US" sz="1366" dirty="0"/>
            </a:p>
          </p:txBody>
        </p:sp>
      </p:grpSp>
      <p:grpSp>
        <p:nvGrpSpPr>
          <p:cNvPr id="80388" name="Group"/>
          <p:cNvGrpSpPr/>
          <p:nvPr/>
        </p:nvGrpSpPr>
        <p:grpSpPr>
          <a:xfrm>
            <a:off x="10801350" y="3143250"/>
            <a:ext cx="4181476" cy="4181456"/>
            <a:chOff x="10801350" y="3143250"/>
            <a:chExt cx="4181476" cy="4181456"/>
          </a:xfrm>
        </p:grpSpPr>
        <p:pic>
          <p:nvPicPr>
            <p:cNvPr id="48" name="Image 25" descr="preencoded.png">    </p:cNvPr>
            <p:cNvPicPr>
              <a:picLocks noChangeAspect="1"/>
            </p:cNvPicPr>
            <p:nvPr/>
          </p:nvPicPr>
          <p:blipFill>
            <a:blip r:embed="rId26"/>
            <a:stretch>
              <a:fillRect/>
            </a:stretch>
          </p:blipFill>
          <p:spPr>
            <a:xfrm>
              <a:off x="12892088" y="3143250"/>
              <a:ext cx="2090738" cy="3569103"/>
            </a:xfrm>
            <a:prstGeom prst="rect">
              <a:avLst/>
            </a:prstGeom>
          </p:spPr>
        </p:pic>
        <p:pic>
          <p:nvPicPr>
            <p:cNvPr id="49" name="Image 26" descr="preencoded.png">    </p:cNvPr>
            <p:cNvPicPr>
              <a:picLocks noChangeAspect="1"/>
            </p:cNvPicPr>
            <p:nvPr/>
          </p:nvPicPr>
          <p:blipFill>
            <a:blip r:embed="rId27"/>
            <a:stretch>
              <a:fillRect/>
            </a:stretch>
          </p:blipFill>
          <p:spPr>
            <a:xfrm>
              <a:off x="11413713" y="6268845"/>
              <a:ext cx="2956750" cy="1055861"/>
            </a:xfrm>
            <a:prstGeom prst="rect">
              <a:avLst/>
            </a:prstGeom>
          </p:spPr>
        </p:pic>
        <p:pic>
          <p:nvPicPr>
            <p:cNvPr id="50" name="Image 27" descr="preencoded.png">    </p:cNvPr>
            <p:cNvPicPr>
              <a:picLocks noChangeAspect="1"/>
            </p:cNvPicPr>
            <p:nvPr/>
          </p:nvPicPr>
          <p:blipFill>
            <a:blip r:embed="rId28"/>
            <a:stretch>
              <a:fillRect/>
            </a:stretch>
          </p:blipFill>
          <p:spPr>
            <a:xfrm>
              <a:off x="10801350" y="3143250"/>
              <a:ext cx="2090738" cy="3569103"/>
            </a:xfrm>
            <a:prstGeom prst="rect">
              <a:avLst/>
            </a:prstGeom>
          </p:spPr>
        </p:pic>
        <p:sp>
          <p:nvSpPr>
            <p:cNvPr id="51" name="Text 21"/>
            <p:cNvSpPr/>
            <p:nvPr/>
          </p:nvSpPr>
          <p:spPr>
            <a:xfrm>
              <a:off x="12111038" y="4662488"/>
              <a:ext cx="1731645"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34.574</a:t>
              </a:r>
              <a:endParaRPr lang="en-US" sz="3600" dirty="0"/>
            </a:p>
          </p:txBody>
        </p:sp>
        <p:sp>
          <p:nvSpPr>
            <p:cNvPr id="52" name="Text 22"/>
            <p:cNvSpPr/>
            <p:nvPr/>
          </p:nvSpPr>
          <p:spPr>
            <a:xfrm>
              <a:off x="12520613" y="5348288"/>
              <a:ext cx="859155"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Total</a:t>
              </a:r>
              <a:endParaRPr lang="en-US" sz="2400" dirty="0"/>
            </a:p>
          </p:txBody>
        </p:sp>
      </p:grpSp>
      <p:grpSp>
        <p:nvGrpSpPr>
          <p:cNvPr id="20466" name="Group"/>
          <p:cNvGrpSpPr/>
          <p:nvPr/>
        </p:nvGrpSpPr>
        <p:grpSpPr>
          <a:xfrm>
            <a:off x="9898380" y="7886700"/>
            <a:ext cx="5996940" cy="1783080"/>
            <a:chOff x="9898380" y="7886700"/>
            <a:chExt cx="5996940" cy="1783080"/>
          </a:xfrm>
        </p:grpSpPr>
        <p:sp>
          <p:nvSpPr>
            <p:cNvPr id="53" name="Text 23"/>
            <p:cNvSpPr/>
            <p:nvPr/>
          </p:nvSpPr>
          <p:spPr>
            <a:xfrm>
              <a:off x="9898380" y="7886700"/>
              <a:ext cx="59969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Treasure Found</a:t>
              </a:r>
              <a:endParaRPr lang="en-US" sz="3600" dirty="0"/>
            </a:p>
          </p:txBody>
        </p:sp>
        <p:sp>
          <p:nvSpPr>
            <p:cNvPr id="54" name="Text 24"/>
            <p:cNvSpPr/>
            <p:nvPr/>
          </p:nvSpPr>
          <p:spPr>
            <a:xfrm>
              <a:off x="9913620" y="8648700"/>
              <a:ext cx="59664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amount of treasure found per month</a:t>
              </a:r>
              <a:endParaRPr lang="en-US" sz="2400" dirty="0"/>
            </a:p>
          </p:txBody>
        </p:sp>
      </p:grpSp>
      <p:grpSp>
        <p:nvGrpSpPr>
          <p:cNvPr id="52432" name="Group"/>
          <p:cNvGrpSpPr/>
          <p:nvPr/>
        </p:nvGrpSpPr>
        <p:grpSpPr>
          <a:xfrm>
            <a:off x="2392680" y="7886700"/>
            <a:ext cx="5996940" cy="1783080"/>
            <a:chOff x="2392680" y="7886700"/>
            <a:chExt cx="5996940" cy="1783080"/>
          </a:xfrm>
        </p:grpSpPr>
        <p:sp>
          <p:nvSpPr>
            <p:cNvPr id="55" name="Text 25"/>
            <p:cNvSpPr/>
            <p:nvPr/>
          </p:nvSpPr>
          <p:spPr>
            <a:xfrm>
              <a:off x="2392680" y="7886700"/>
              <a:ext cx="59969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Spellcasting Progress</a:t>
              </a:r>
              <a:endParaRPr lang="en-US" sz="3600" dirty="0"/>
            </a:p>
          </p:txBody>
        </p:sp>
        <p:sp>
          <p:nvSpPr>
            <p:cNvPr id="56" name="Text 26"/>
            <p:cNvSpPr/>
            <p:nvPr/>
          </p:nvSpPr>
          <p:spPr>
            <a:xfrm>
              <a:off x="2407920" y="8648700"/>
              <a:ext cx="59664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number of spells cast per year</a:t>
              </a:r>
              <a:endParaRPr lang="en-US" sz="2400" dirty="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754350" y="295275"/>
            <a:ext cx="2114550" cy="2114550"/>
          </a:xfrm>
          <a:prstGeom prst="rect">
            <a:avLst/>
          </a:prstGeom>
        </p:spPr>
      </p:pic>
      <p:pic>
        <p:nvPicPr>
          <p:cNvPr id="3" name="Image 1" descr="preencoded.png">    </p:cNvPr>
          <p:cNvPicPr>
            <a:picLocks noChangeAspect="1"/>
          </p:cNvPicPr>
          <p:nvPr/>
        </p:nvPicPr>
        <p:blipFill>
          <a:blip r:embed="rId2"/>
          <a:stretch>
            <a:fillRect/>
          </a:stretch>
        </p:blipFill>
        <p:spPr>
          <a:xfrm>
            <a:off x="419100" y="7810500"/>
            <a:ext cx="8389349" cy="2114550"/>
          </a:xfrm>
          <a:prstGeom prst="rect">
            <a:avLst/>
          </a:prstGeom>
        </p:spPr>
      </p:pic>
      <p:grpSp>
        <p:nvGrpSpPr>
          <p:cNvPr id="73323"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grpSp>
        <p:nvGrpSpPr>
          <p:cNvPr id="40273" name="Group"/>
          <p:cNvGrpSpPr/>
          <p:nvPr/>
        </p:nvGrpSpPr>
        <p:grpSpPr>
          <a:xfrm>
            <a:off x="10086975" y="4314825"/>
            <a:ext cx="6644640" cy="1859280"/>
            <a:chOff x="10086975" y="4314825"/>
            <a:chExt cx="6644640" cy="1859280"/>
          </a:xfrm>
        </p:grpSpPr>
        <p:sp>
          <p:nvSpPr>
            <p:cNvPr id="6" name="Text 1"/>
            <p:cNvSpPr/>
            <p:nvPr/>
          </p:nvSpPr>
          <p:spPr>
            <a:xfrm>
              <a:off x="10086975" y="4314825"/>
              <a:ext cx="66446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A web application</a:t>
              </a:r>
              <a:endParaRPr lang="en-US" sz="3600" dirty="0"/>
            </a:p>
          </p:txBody>
        </p:sp>
        <p:sp>
          <p:nvSpPr>
            <p:cNvPr id="7" name="Text 2"/>
            <p:cNvSpPr/>
            <p:nvPr/>
          </p:nvSpPr>
          <p:spPr>
            <a:xfrm>
              <a:off x="10086975" y="5153025"/>
              <a:ext cx="66141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web application designed for discovering the world of fantasy</a:t>
              </a:r>
              <a:endParaRPr lang="en-US" sz="2400" dirty="0"/>
            </a:p>
          </p:txBody>
        </p:sp>
      </p:grpSp>
      <p:pic>
        <p:nvPicPr>
          <p:cNvPr id="8" name="Image 3" descr="preencoded.png">    </p:cNvPr>
          <p:cNvPicPr>
            <a:picLocks noChangeAspect="1"/>
          </p:cNvPicPr>
          <p:nvPr/>
        </p:nvPicPr>
        <p:blipFill>
          <a:blip r:embed="rId4"/>
          <a:stretch>
            <a:fillRect/>
          </a:stretch>
        </p:blipFill>
        <p:spPr>
          <a:xfrm>
            <a:off x="190500" y="2438400"/>
            <a:ext cx="10325100" cy="6124575"/>
          </a:xfrm>
          <a:prstGeom prst="rect">
            <a:avLst/>
          </a:prstGeom>
        </p:spPr>
      </p:pic>
      <p:pic>
        <p:nvPicPr>
          <p:cNvPr id="9" name="Image 4" descr="preencoded.png">    </p:cNvPr>
          <p:cNvPicPr>
            <a:picLocks noChangeAspect="1"/>
          </p:cNvPicPr>
          <p:nvPr/>
        </p:nvPicPr>
        <p:blipFill>
          <a:blip r:embed="rId5"/>
          <a:stretch>
            <a:fillRect/>
          </a:stretch>
        </p:blipFill>
        <p:spPr>
          <a:xfrm>
            <a:off x="1638300" y="2695575"/>
            <a:ext cx="7419975" cy="4867275"/>
          </a:xfrm>
          <a:prstGeom prst="rect">
            <a:avLst/>
          </a:prstGeom>
        </p:spPr>
      </p:pic>
      <p:sp>
        <p:nvSpPr>
          <p:cNvPr id="10" name="Text 3"/>
          <p:cNvSpPr/>
          <p:nvPr/>
        </p:nvSpPr>
        <p:spPr>
          <a:xfrm>
            <a:off x="5181600" y="914400"/>
            <a:ext cx="7915275" cy="1409700"/>
          </a:xfrm>
          <a:prstGeom prst="rect">
            <a:avLst/>
          </a:prstGeom>
          <a:noFill/>
          <a:ln/>
        </p:spPr>
        <p:txBody>
          <a:bodyPr wrap="square" lIns="0" tIns="0" rIns="0" bIns="0" rtlCol="0" anchor="t"/>
          <a:lstStyle/>
          <a:p>
            <a:pPr algn="ctr" indent="0" marL="0">
              <a:buNone/>
            </a:pPr>
            <a:r>
              <a:rPr lang="en-US" sz="6000" b="1" u="none" dirty="0">
                <a:solidFill>
                  <a:srgbClr val="272727"/>
                </a:solidFill>
                <a:latin typeface="Poppins" pitchFamily="34" charset="0"/>
                <a:ea typeface="Poppins" pitchFamily="34" charset="-122"/>
                <a:cs typeface="Poppins" pitchFamily="34" charset="-120"/>
              </a:rPr>
              <a:t>Portal to Adventure</a:t>
            </a:r>
            <a:endParaRPr lang="en-US" sz="6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344525" y="7743825"/>
            <a:ext cx="4545863" cy="2114544"/>
          </a:xfrm>
          <a:prstGeom prst="rect">
            <a:avLst/>
          </a:prstGeom>
        </p:spPr>
      </p:pic>
      <p:pic>
        <p:nvPicPr>
          <p:cNvPr id="3" name="Image 1" descr="preencoded.png">    </p:cNvPr>
          <p:cNvPicPr>
            <a:picLocks noChangeAspect="1"/>
          </p:cNvPicPr>
          <p:nvPr/>
        </p:nvPicPr>
        <p:blipFill>
          <a:blip r:embed="rId2"/>
          <a:stretch>
            <a:fillRect/>
          </a:stretch>
        </p:blipFill>
        <p:spPr>
          <a:xfrm>
            <a:off x="-1733550" y="3409950"/>
            <a:ext cx="3476495" cy="3476495"/>
          </a:xfrm>
          <a:prstGeom prst="rect">
            <a:avLst/>
          </a:prstGeom>
        </p:spPr>
      </p:pic>
      <p:grpSp>
        <p:nvGrpSpPr>
          <p:cNvPr id="26290"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grpSp>
        <p:nvGrpSpPr>
          <p:cNvPr id="38532" name="Group"/>
          <p:cNvGrpSpPr/>
          <p:nvPr/>
        </p:nvGrpSpPr>
        <p:grpSpPr>
          <a:xfrm>
            <a:off x="2209800" y="3114675"/>
            <a:ext cx="6644640" cy="2316480"/>
            <a:chOff x="2209800" y="3114675"/>
            <a:chExt cx="6644640" cy="2316480"/>
          </a:xfrm>
        </p:grpSpPr>
        <p:sp>
          <p:nvSpPr>
            <p:cNvPr id="6" name="Text 1"/>
            <p:cNvSpPr/>
            <p:nvPr/>
          </p:nvSpPr>
          <p:spPr>
            <a:xfrm>
              <a:off x="2209800" y="3114675"/>
              <a:ext cx="66446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An mobile app</a:t>
              </a:r>
              <a:endParaRPr lang="en-US" sz="3600" dirty="0"/>
            </a:p>
          </p:txBody>
        </p:sp>
        <p:sp>
          <p:nvSpPr>
            <p:cNvPr id="7" name="Text 2"/>
            <p:cNvSpPr/>
            <p:nvPr/>
          </p:nvSpPr>
          <p:spPr>
            <a:xfrm>
              <a:off x="2209800" y="3952875"/>
              <a:ext cx="661416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An app designed for exploring and experiencing the enchanting realm of fantasy</a:t>
              </a:r>
              <a:endParaRPr lang="en-US" sz="2400" dirty="0"/>
            </a:p>
          </p:txBody>
        </p:sp>
      </p:grpSp>
      <p:sp>
        <p:nvSpPr>
          <p:cNvPr id="8" name="Text 3"/>
          <p:cNvSpPr/>
          <p:nvPr/>
        </p:nvSpPr>
        <p:spPr>
          <a:xfrm>
            <a:off x="2209800" y="5743575"/>
            <a:ext cx="6776085" cy="30022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Explore a magical world</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Experience fantasy firsthand</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Immerse in a realm of magic</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Discover untold wonders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Live your fantasy dreams</a:t>
            </a:r>
            <a:endParaRPr lang="en-US" sz="2400" dirty="0"/>
          </a:p>
        </p:txBody>
      </p:sp>
      <p:sp>
        <p:nvSpPr>
          <p:cNvPr id="9" name="Text 4"/>
          <p:cNvSpPr/>
          <p:nvPr/>
        </p:nvSpPr>
        <p:spPr>
          <a:xfrm>
            <a:off x="2171700" y="1390650"/>
            <a:ext cx="9572625"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The Future of Fantasy</a:t>
            </a:r>
            <a:endParaRPr lang="en-US" sz="6000" dirty="0"/>
          </a:p>
        </p:txBody>
      </p:sp>
      <p:pic>
        <p:nvPicPr>
          <p:cNvPr id="10" name="Image 3" descr="preencoded.png">    </p:cNvPr>
          <p:cNvPicPr>
            <a:picLocks noChangeAspect="1"/>
          </p:cNvPicPr>
          <p:nvPr/>
        </p:nvPicPr>
        <p:blipFill>
          <a:blip r:embed="rId4"/>
          <a:stretch>
            <a:fillRect/>
          </a:stretch>
        </p:blipFill>
        <p:spPr>
          <a:xfrm>
            <a:off x="11591925" y="771525"/>
            <a:ext cx="4105275" cy="8886825"/>
          </a:xfrm>
          <a:prstGeom prst="rect">
            <a:avLst/>
          </a:prstGeom>
        </p:spPr>
      </p:pic>
      <p:pic>
        <p:nvPicPr>
          <p:cNvPr id="11" name="Image 4" descr="preencoded.png">    </p:cNvPr>
          <p:cNvPicPr>
            <a:picLocks noChangeAspect="1"/>
          </p:cNvPicPr>
          <p:nvPr/>
        </p:nvPicPr>
        <p:blipFill>
          <a:blip r:embed="rId5"/>
          <a:stretch>
            <a:fillRect/>
          </a:stretch>
        </p:blipFill>
        <p:spPr>
          <a:xfrm>
            <a:off x="11734800" y="1323975"/>
            <a:ext cx="3829050" cy="80962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6200000">
            <a:off x="-724313" y="6525033"/>
            <a:ext cx="4877623" cy="2114548"/>
          </a:xfrm>
          <a:prstGeom prst="rect">
            <a:avLst/>
          </a:prstGeom>
        </p:spPr>
      </p:pic>
      <p:pic>
        <p:nvPicPr>
          <p:cNvPr id="3" name="Image 1" descr="preencoded.png">    </p:cNvPr>
          <p:cNvPicPr>
            <a:picLocks noChangeAspect="1"/>
          </p:cNvPicPr>
          <p:nvPr/>
        </p:nvPicPr>
        <p:blipFill>
          <a:blip r:embed="rId2"/>
          <a:stretch>
            <a:fillRect/>
          </a:stretch>
        </p:blipFill>
        <p:spPr>
          <a:xfrm>
            <a:off x="15944850" y="514350"/>
            <a:ext cx="1484869" cy="2114550"/>
          </a:xfrm>
          <a:prstGeom prst="rect">
            <a:avLst/>
          </a:prstGeom>
        </p:spPr>
      </p:pic>
      <p:grpSp>
        <p:nvGrpSpPr>
          <p:cNvPr id="14323"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grpSp>
        <p:nvGrpSpPr>
          <p:cNvPr id="89925" name="Group"/>
          <p:cNvGrpSpPr/>
          <p:nvPr/>
        </p:nvGrpSpPr>
        <p:grpSpPr>
          <a:xfrm>
            <a:off x="657225" y="6229350"/>
            <a:ext cx="4377690" cy="2316480"/>
            <a:chOff x="657225" y="6229350"/>
            <a:chExt cx="4377690" cy="2316480"/>
          </a:xfrm>
        </p:grpSpPr>
        <p:sp>
          <p:nvSpPr>
            <p:cNvPr id="6" name="Text 1"/>
            <p:cNvSpPr/>
            <p:nvPr/>
          </p:nvSpPr>
          <p:spPr>
            <a:xfrm>
              <a:off x="657225" y="6229350"/>
              <a:ext cx="437769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A web application</a:t>
              </a:r>
              <a:endParaRPr lang="en-US" sz="3600" dirty="0"/>
            </a:p>
          </p:txBody>
        </p:sp>
        <p:sp>
          <p:nvSpPr>
            <p:cNvPr id="7" name="Text 2"/>
            <p:cNvSpPr/>
            <p:nvPr/>
          </p:nvSpPr>
          <p:spPr>
            <a:xfrm>
              <a:off x="657225" y="7067550"/>
              <a:ext cx="434721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web application designed for discovering the world of fantasy</a:t>
              </a:r>
              <a:endParaRPr lang="en-US" sz="2400" dirty="0"/>
            </a:p>
          </p:txBody>
        </p:sp>
      </p:grpSp>
      <p:sp>
        <p:nvSpPr>
          <p:cNvPr id="8" name="Text 3"/>
          <p:cNvSpPr/>
          <p:nvPr/>
        </p:nvSpPr>
        <p:spPr>
          <a:xfrm>
            <a:off x="619125" y="923925"/>
            <a:ext cx="5153025" cy="4838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A Gateway to a World of Fantasy and Wonder</a:t>
            </a:r>
            <a:endParaRPr lang="en-US" sz="6000" dirty="0"/>
          </a:p>
        </p:txBody>
      </p:sp>
      <p:sp>
        <p:nvSpPr>
          <p:cNvPr id="9" name="Text 4"/>
          <p:cNvSpPr/>
          <p:nvPr/>
        </p:nvSpPr>
        <p:spPr>
          <a:xfrm>
            <a:off x="12573000" y="3314700"/>
            <a:ext cx="5204460" cy="42214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Immerse yourself in the world of magic and mystery</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Explore uncharted territories and fantastical lands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Meet mythical creatures and legendary beings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Uncover hidden treasures and secret treasures</a:t>
            </a:r>
            <a:endParaRPr lang="en-US" sz="2400" dirty="0"/>
          </a:p>
        </p:txBody>
      </p:sp>
      <p:grpSp>
        <p:nvGrpSpPr>
          <p:cNvPr id="57343" name="Group"/>
          <p:cNvGrpSpPr/>
          <p:nvPr/>
        </p:nvGrpSpPr>
        <p:grpSpPr>
          <a:xfrm>
            <a:off x="5924550" y="561975"/>
            <a:ext cx="6429375" cy="9248775"/>
            <a:chOff x="5924550" y="561975"/>
            <a:chExt cx="6429375" cy="9248775"/>
          </a:xfrm>
        </p:grpSpPr>
        <p:pic>
          <p:nvPicPr>
            <p:cNvPr id="10" name="Image 3" descr="preencoded.png">    </p:cNvPr>
            <p:cNvPicPr>
              <a:picLocks noChangeAspect="1"/>
            </p:cNvPicPr>
            <p:nvPr/>
          </p:nvPicPr>
          <p:blipFill>
            <a:blip r:embed="rId4"/>
            <a:stretch>
              <a:fillRect/>
            </a:stretch>
          </p:blipFill>
          <p:spPr>
            <a:xfrm>
              <a:off x="5924550" y="561975"/>
              <a:ext cx="6429375" cy="9248775"/>
            </a:xfrm>
            <a:prstGeom prst="rect">
              <a:avLst/>
            </a:prstGeom>
          </p:spPr>
        </p:pic>
        <p:pic>
          <p:nvPicPr>
            <p:cNvPr id="11" name="Image 4" descr="preencoded.png">    </p:cNvPr>
            <p:cNvPicPr>
              <a:picLocks noChangeAspect="1"/>
            </p:cNvPicPr>
            <p:nvPr/>
          </p:nvPicPr>
          <p:blipFill>
            <a:blip r:embed="rId5"/>
            <a:stretch>
              <a:fillRect/>
            </a:stretch>
          </p:blipFill>
          <p:spPr>
            <a:xfrm>
              <a:off x="6296025" y="1352550"/>
              <a:ext cx="5686425" cy="7677150"/>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69366"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11868150" y="523875"/>
            <a:ext cx="5495925" cy="2552700"/>
          </a:xfrm>
          <a:prstGeom prst="rect">
            <a:avLst/>
          </a:prstGeom>
          <a:noFill/>
          <a:ln/>
        </p:spPr>
        <p:txBody>
          <a:bodyPr wrap="square" lIns="0" tIns="0" rIns="0" bIns="0" rtlCol="0" anchor="t"/>
          <a:lstStyle/>
          <a:p>
            <a:pPr algn="r" indent="0" marL="0">
              <a:buNone/>
            </a:pPr>
            <a:r>
              <a:rPr lang="en-US" sz="6000" b="1" u="none" dirty="0">
                <a:solidFill>
                  <a:srgbClr val="272727"/>
                </a:solidFill>
                <a:latin typeface="Poppins" pitchFamily="34" charset="0"/>
                <a:ea typeface="Poppins" pitchFamily="34" charset="-122"/>
                <a:cs typeface="Poppins" pitchFamily="34" charset="-120"/>
              </a:rPr>
              <a:t>A Magic Picture</a:t>
            </a:r>
            <a:endParaRPr lang="en-US" sz="6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6200000">
            <a:off x="11434751" y="4081451"/>
            <a:ext cx="10677548" cy="2114550"/>
          </a:xfrm>
          <a:prstGeom prst="rect">
            <a:avLst/>
          </a:prstGeom>
        </p:spPr>
      </p:pic>
      <p:pic>
        <p:nvPicPr>
          <p:cNvPr id="3" name="Image 1" descr="preencoded.png">    </p:cNvPr>
          <p:cNvPicPr>
            <a:picLocks noChangeAspect="1"/>
          </p:cNvPicPr>
          <p:nvPr/>
        </p:nvPicPr>
        <p:blipFill>
          <a:blip r:embed="rId2"/>
          <a:stretch>
            <a:fillRect/>
          </a:stretch>
        </p:blipFill>
        <p:spPr>
          <a:xfrm>
            <a:off x="419100" y="419100"/>
            <a:ext cx="2114549" cy="2114550"/>
          </a:xfrm>
          <a:prstGeom prst="rect">
            <a:avLst/>
          </a:prstGeom>
        </p:spPr>
      </p:pic>
      <p:grpSp>
        <p:nvGrpSpPr>
          <p:cNvPr id="47970"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7328535" y="2828925"/>
            <a:ext cx="8130540" cy="2255520"/>
          </a:xfrm>
          <a:prstGeom prst="rect">
            <a:avLst/>
          </a:prstGeom>
          <a:noFill/>
          <a:ln/>
        </p:spPr>
        <p:txBody>
          <a:bodyPr wrap="square" lIns="0" tIns="0" rIns="0" bIns="0" rtlCol="0" anchor="t"/>
          <a:lstStyle/>
          <a:p>
            <a:pPr algn="r" indent="0" marL="0">
              <a:buNone/>
            </a:pPr>
            <a:r>
              <a:rPr lang="en-US" sz="9600" b="1" u="none" dirty="0">
                <a:solidFill>
                  <a:srgbClr val="272727"/>
                </a:solidFill>
                <a:latin typeface="Poppins" pitchFamily="34" charset="0"/>
                <a:ea typeface="Poppins" pitchFamily="34" charset="-122"/>
                <a:cs typeface="Poppins" pitchFamily="34" charset="-120"/>
              </a:rPr>
              <a:t>Welcome</a:t>
            </a:r>
            <a:endParaRPr lang="en-US" sz="9600" dirty="0"/>
          </a:p>
        </p:txBody>
      </p:sp>
      <p:sp>
        <p:nvSpPr>
          <p:cNvPr id="7" name="Text 2"/>
          <p:cNvSpPr/>
          <p:nvPr/>
        </p:nvSpPr>
        <p:spPr>
          <a:xfrm>
            <a:off x="7511415" y="4724400"/>
            <a:ext cx="7947660" cy="2849880"/>
          </a:xfrm>
          <a:prstGeom prst="rect">
            <a:avLst/>
          </a:prstGeom>
          <a:noFill/>
          <a:ln/>
        </p:spPr>
        <p:txBody>
          <a:bodyPr wrap="square" lIns="0" tIns="0" rIns="0" bIns="0" rtlCol="0" anchor="t"/>
          <a:lstStyle/>
          <a:p>
            <a:pPr algn="r" indent="0" marL="0">
              <a:buNone/>
            </a:pPr>
            <a:r>
              <a:rPr lang="en-US" sz="2400" u="none" dirty="0">
                <a:solidFill>
                  <a:srgbClr val="0E0E0E"/>
                </a:solidFill>
                <a:latin typeface="Poppins" pitchFamily="34" charset="0"/>
                <a:ea typeface="Poppins" pitchFamily="34" charset="-122"/>
                <a:cs typeface="Poppins"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2400" dirty="0"/>
          </a:p>
        </p:txBody>
      </p:sp>
      <p:pic>
        <p:nvPicPr>
          <p:cNvPr id="8" name="Image 3" descr="preencoded.png">    </p:cNvPr>
          <p:cNvPicPr>
            <a:picLocks noChangeAspect="1"/>
          </p:cNvPicPr>
          <p:nvPr/>
        </p:nvPicPr>
        <p:blipFill>
          <a:blip r:embed="rId4"/>
          <a:stretch>
            <a:fillRect/>
          </a:stretch>
        </p:blipFill>
        <p:spPr>
          <a:xfrm>
            <a:off x="942975" y="1038225"/>
            <a:ext cx="6629400" cy="848677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754350" y="295275"/>
            <a:ext cx="2114550" cy="2114550"/>
          </a:xfrm>
          <a:prstGeom prst="rect">
            <a:avLst/>
          </a:prstGeom>
        </p:spPr>
      </p:pic>
      <p:pic>
        <p:nvPicPr>
          <p:cNvPr id="3" name="Image 1" descr="preencoded.png">    </p:cNvPr>
          <p:cNvPicPr>
            <a:picLocks noChangeAspect="1"/>
          </p:cNvPicPr>
          <p:nvPr/>
        </p:nvPicPr>
        <p:blipFill>
          <a:blip r:embed="rId2"/>
          <a:stretch>
            <a:fillRect/>
          </a:stretch>
        </p:blipFill>
        <p:spPr>
          <a:xfrm>
            <a:off x="419100" y="7810500"/>
            <a:ext cx="8389349" cy="2114550"/>
          </a:xfrm>
          <a:prstGeom prst="rect">
            <a:avLst/>
          </a:prstGeom>
        </p:spPr>
      </p:pic>
      <p:grpSp>
        <p:nvGrpSpPr>
          <p:cNvPr id="60522"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0" y="0"/>
            <a:ext cx="5734050" cy="10287000"/>
          </a:xfrm>
          <a:prstGeom prst="rect">
            <a:avLst/>
          </a:prstGeom>
        </p:spPr>
      </p:pic>
      <p:grpSp>
        <p:nvGrpSpPr>
          <p:cNvPr id="56312" name="Group"/>
          <p:cNvGrpSpPr/>
          <p:nvPr/>
        </p:nvGrpSpPr>
        <p:grpSpPr>
          <a:xfrm>
            <a:off x="6505575" y="2428875"/>
            <a:ext cx="893445" cy="2255520"/>
            <a:chOff x="6505575" y="2428875"/>
            <a:chExt cx="893445" cy="2255520"/>
          </a:xfrm>
        </p:grpSpPr>
        <p:sp>
          <p:nvSpPr>
            <p:cNvPr id="7" name="Text 1"/>
            <p:cNvSpPr/>
            <p:nvPr/>
          </p:nvSpPr>
          <p:spPr>
            <a:xfrm>
              <a:off x="6505575" y="2428875"/>
              <a:ext cx="893445"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1</a:t>
              </a:r>
              <a:endParaRPr lang="en-US" sz="9600" dirty="0"/>
            </a:p>
          </p:txBody>
        </p:sp>
      </p:grpSp>
      <p:grpSp>
        <p:nvGrpSpPr>
          <p:cNvPr id="51640" name="Group"/>
          <p:cNvGrpSpPr/>
          <p:nvPr/>
        </p:nvGrpSpPr>
        <p:grpSpPr>
          <a:xfrm>
            <a:off x="7124700" y="1933575"/>
            <a:ext cx="4425315" cy="2926080"/>
            <a:chOff x="7124700" y="1933575"/>
            <a:chExt cx="4425315" cy="2926080"/>
          </a:xfrm>
        </p:grpSpPr>
        <p:sp>
          <p:nvSpPr>
            <p:cNvPr id="8" name="Text 2"/>
            <p:cNvSpPr/>
            <p:nvPr/>
          </p:nvSpPr>
          <p:spPr>
            <a:xfrm>
              <a:off x="7124700" y="1933575"/>
              <a:ext cx="4425315" cy="15316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Discover the secrets</a:t>
              </a:r>
              <a:endParaRPr lang="en-US" sz="3600" dirty="0"/>
            </a:p>
          </p:txBody>
        </p:sp>
        <p:sp>
          <p:nvSpPr>
            <p:cNvPr id="9" name="Text 3"/>
            <p:cNvSpPr/>
            <p:nvPr/>
          </p:nvSpPr>
          <p:spPr>
            <a:xfrm>
              <a:off x="7124700" y="3381375"/>
              <a:ext cx="4394835"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Explore the lush, vibrant forest and uncover the mysteries that lie within.</a:t>
              </a:r>
              <a:endParaRPr lang="en-US" sz="2400" dirty="0"/>
            </a:p>
          </p:txBody>
        </p:sp>
      </p:grpSp>
      <p:grpSp>
        <p:nvGrpSpPr>
          <p:cNvPr id="73575" name="Group"/>
          <p:cNvGrpSpPr/>
          <p:nvPr/>
        </p:nvGrpSpPr>
        <p:grpSpPr>
          <a:xfrm>
            <a:off x="6505575" y="5972175"/>
            <a:ext cx="1169670" cy="2255520"/>
            <a:chOff x="6505575" y="5972175"/>
            <a:chExt cx="1169670" cy="2255520"/>
          </a:xfrm>
        </p:grpSpPr>
        <p:sp>
          <p:nvSpPr>
            <p:cNvPr id="10" name="Text 4"/>
            <p:cNvSpPr/>
            <p:nvPr/>
          </p:nvSpPr>
          <p:spPr>
            <a:xfrm>
              <a:off x="6505575" y="5972175"/>
              <a:ext cx="11696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3</a:t>
              </a:r>
              <a:endParaRPr lang="en-US" sz="9600" dirty="0"/>
            </a:p>
          </p:txBody>
        </p:sp>
      </p:grpSp>
      <p:grpSp>
        <p:nvGrpSpPr>
          <p:cNvPr id="64539" name="Group"/>
          <p:cNvGrpSpPr/>
          <p:nvPr/>
        </p:nvGrpSpPr>
        <p:grpSpPr>
          <a:xfrm>
            <a:off x="7400925" y="5248275"/>
            <a:ext cx="4149090" cy="3383280"/>
            <a:chOff x="7400925" y="5248275"/>
            <a:chExt cx="4149090" cy="3383280"/>
          </a:xfrm>
        </p:grpSpPr>
        <p:sp>
          <p:nvSpPr>
            <p:cNvPr id="11" name="Text 5"/>
            <p:cNvSpPr/>
            <p:nvPr/>
          </p:nvSpPr>
          <p:spPr>
            <a:xfrm>
              <a:off x="7400925" y="5248275"/>
              <a:ext cx="4149090" cy="15316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Meet the creatures</a:t>
              </a:r>
              <a:endParaRPr lang="en-US" sz="3600" dirty="0"/>
            </a:p>
          </p:txBody>
        </p:sp>
        <p:sp>
          <p:nvSpPr>
            <p:cNvPr id="12" name="Text 6"/>
            <p:cNvSpPr/>
            <p:nvPr/>
          </p:nvSpPr>
          <p:spPr>
            <a:xfrm>
              <a:off x="7400925" y="6696075"/>
              <a:ext cx="411861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Encounter the mythical creatures that call the forest home, from talking animals to fairies.</a:t>
              </a:r>
              <a:endParaRPr lang="en-US" sz="2400" dirty="0"/>
            </a:p>
          </p:txBody>
        </p:sp>
      </p:grpSp>
      <p:grpSp>
        <p:nvGrpSpPr>
          <p:cNvPr id="69762" name="Group"/>
          <p:cNvGrpSpPr/>
          <p:nvPr/>
        </p:nvGrpSpPr>
        <p:grpSpPr>
          <a:xfrm>
            <a:off x="12134850" y="5972175"/>
            <a:ext cx="1255395" cy="2255520"/>
            <a:chOff x="12134850" y="5972175"/>
            <a:chExt cx="1255395" cy="2255520"/>
          </a:xfrm>
        </p:grpSpPr>
        <p:sp>
          <p:nvSpPr>
            <p:cNvPr id="13" name="Text 7"/>
            <p:cNvSpPr/>
            <p:nvPr/>
          </p:nvSpPr>
          <p:spPr>
            <a:xfrm>
              <a:off x="12134850" y="5972175"/>
              <a:ext cx="1255395"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4</a:t>
              </a:r>
              <a:endParaRPr lang="en-US" sz="9600" dirty="0"/>
            </a:p>
          </p:txBody>
        </p:sp>
      </p:grpSp>
      <p:grpSp>
        <p:nvGrpSpPr>
          <p:cNvPr id="44780" name="Group"/>
          <p:cNvGrpSpPr/>
          <p:nvPr/>
        </p:nvGrpSpPr>
        <p:grpSpPr>
          <a:xfrm>
            <a:off x="13115925" y="5248275"/>
            <a:ext cx="4063365" cy="3383280"/>
            <a:chOff x="13115925" y="5248275"/>
            <a:chExt cx="4063365" cy="3383280"/>
          </a:xfrm>
        </p:grpSpPr>
        <p:sp>
          <p:nvSpPr>
            <p:cNvPr id="14" name="Text 8"/>
            <p:cNvSpPr/>
            <p:nvPr/>
          </p:nvSpPr>
          <p:spPr>
            <a:xfrm>
              <a:off x="13115925" y="5248275"/>
              <a:ext cx="4063365" cy="15316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Uncover the magic</a:t>
              </a:r>
              <a:endParaRPr lang="en-US" sz="3600" dirty="0"/>
            </a:p>
          </p:txBody>
        </p:sp>
        <p:sp>
          <p:nvSpPr>
            <p:cNvPr id="15" name="Text 9"/>
            <p:cNvSpPr/>
            <p:nvPr/>
          </p:nvSpPr>
          <p:spPr>
            <a:xfrm>
              <a:off x="13115925" y="6696075"/>
              <a:ext cx="4032885"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Learn about the powerful magic that pervades the forest and how it affects all who enter.</a:t>
              </a:r>
              <a:endParaRPr lang="en-US" sz="2400" dirty="0"/>
            </a:p>
          </p:txBody>
        </p:sp>
      </p:grpSp>
      <p:grpSp>
        <p:nvGrpSpPr>
          <p:cNvPr id="85885" name="Group"/>
          <p:cNvGrpSpPr/>
          <p:nvPr/>
        </p:nvGrpSpPr>
        <p:grpSpPr>
          <a:xfrm>
            <a:off x="12134850" y="2428875"/>
            <a:ext cx="1131570" cy="2255520"/>
            <a:chOff x="12134850" y="2428875"/>
            <a:chExt cx="1131570" cy="2255520"/>
          </a:xfrm>
        </p:grpSpPr>
        <p:sp>
          <p:nvSpPr>
            <p:cNvPr id="16" name="Text 10"/>
            <p:cNvSpPr/>
            <p:nvPr/>
          </p:nvSpPr>
          <p:spPr>
            <a:xfrm>
              <a:off x="12134850" y="2428875"/>
              <a:ext cx="11315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2</a:t>
              </a:r>
              <a:endParaRPr lang="en-US" sz="9600" dirty="0"/>
            </a:p>
          </p:txBody>
        </p:sp>
      </p:grpSp>
      <p:grpSp>
        <p:nvGrpSpPr>
          <p:cNvPr id="41672" name="Group"/>
          <p:cNvGrpSpPr/>
          <p:nvPr/>
        </p:nvGrpSpPr>
        <p:grpSpPr>
          <a:xfrm>
            <a:off x="12992100" y="1933575"/>
            <a:ext cx="4187190" cy="2926080"/>
            <a:chOff x="12992100" y="1933575"/>
            <a:chExt cx="4187190" cy="2926080"/>
          </a:xfrm>
        </p:grpSpPr>
        <p:sp>
          <p:nvSpPr>
            <p:cNvPr id="17" name="Text 11"/>
            <p:cNvSpPr/>
            <p:nvPr/>
          </p:nvSpPr>
          <p:spPr>
            <a:xfrm>
              <a:off x="12992100" y="1933575"/>
              <a:ext cx="4187190" cy="15316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Find your own path</a:t>
              </a:r>
              <a:endParaRPr lang="en-US" sz="3600" dirty="0"/>
            </a:p>
          </p:txBody>
        </p:sp>
        <p:sp>
          <p:nvSpPr>
            <p:cNvPr id="18" name="Text 12"/>
            <p:cNvSpPr/>
            <p:nvPr/>
          </p:nvSpPr>
          <p:spPr>
            <a:xfrm>
              <a:off x="12992100" y="3381375"/>
              <a:ext cx="415671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Choose your own path through the forest, and see where it takes you.</a:t>
              </a:r>
              <a:endParaRPr lang="en-US" sz="2400"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397612" y="7743825"/>
            <a:ext cx="4545863" cy="2114545"/>
          </a:xfrm>
          <a:prstGeom prst="rect">
            <a:avLst/>
          </a:prstGeom>
        </p:spPr>
      </p:pic>
      <p:pic>
        <p:nvPicPr>
          <p:cNvPr id="3" name="Image 1" descr="preencoded.png">    </p:cNvPr>
          <p:cNvPicPr>
            <a:picLocks noChangeAspect="1"/>
          </p:cNvPicPr>
          <p:nvPr/>
        </p:nvPicPr>
        <p:blipFill>
          <a:blip r:embed="rId2"/>
          <a:stretch>
            <a:fillRect/>
          </a:stretch>
        </p:blipFill>
        <p:spPr>
          <a:xfrm rot="10800000">
            <a:off x="16545055" y="3409950"/>
            <a:ext cx="3476495" cy="3476495"/>
          </a:xfrm>
          <a:prstGeom prst="rect">
            <a:avLst/>
          </a:prstGeom>
        </p:spPr>
      </p:pic>
      <p:grpSp>
        <p:nvGrpSpPr>
          <p:cNvPr id="87144"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3810000" y="8772525"/>
            <a:ext cx="10658475" cy="1409700"/>
          </a:xfrm>
          <a:prstGeom prst="rect">
            <a:avLst/>
          </a:prstGeom>
          <a:noFill/>
          <a:ln/>
        </p:spPr>
        <p:txBody>
          <a:bodyPr wrap="square" lIns="0" tIns="0" rIns="0" bIns="0" rtlCol="0" anchor="t"/>
          <a:lstStyle/>
          <a:p>
            <a:pPr algn="ctr" indent="0" marL="0">
              <a:buNone/>
            </a:pPr>
            <a:r>
              <a:rPr lang="en-US" sz="6000" b="1" u="none" dirty="0">
                <a:solidFill>
                  <a:srgbClr val="272727"/>
                </a:solidFill>
                <a:latin typeface="Poppins" pitchFamily="34" charset="0"/>
                <a:ea typeface="Poppins" pitchFamily="34" charset="-122"/>
                <a:cs typeface="Poppins" pitchFamily="34" charset="-120"/>
              </a:rPr>
              <a:t>Fantasy Realm at a Glance</a:t>
            </a:r>
            <a:endParaRPr lang="en-US" sz="6000" dirty="0"/>
          </a:p>
        </p:txBody>
      </p:sp>
      <p:grpSp>
        <p:nvGrpSpPr>
          <p:cNvPr id="23012" name="Group"/>
          <p:cNvGrpSpPr/>
          <p:nvPr/>
        </p:nvGrpSpPr>
        <p:grpSpPr>
          <a:xfrm>
            <a:off x="9372600" y="1400175"/>
            <a:ext cx="5292090" cy="1783080"/>
            <a:chOff x="9372600" y="1400175"/>
            <a:chExt cx="5292090" cy="1783080"/>
          </a:xfrm>
        </p:grpSpPr>
        <p:sp>
          <p:nvSpPr>
            <p:cNvPr id="7" name="Text 2"/>
            <p:cNvSpPr/>
            <p:nvPr/>
          </p:nvSpPr>
          <p:spPr>
            <a:xfrm>
              <a:off x="9372600" y="1400175"/>
              <a:ext cx="529209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The Forest</a:t>
              </a:r>
              <a:endParaRPr lang="en-US" sz="3600" dirty="0"/>
            </a:p>
          </p:txBody>
        </p:sp>
        <p:sp>
          <p:nvSpPr>
            <p:cNvPr id="8" name="Text 3"/>
            <p:cNvSpPr/>
            <p:nvPr/>
          </p:nvSpPr>
          <p:spPr>
            <a:xfrm>
              <a:off x="9372600" y="2162175"/>
              <a:ext cx="5261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magical forest filled with talking animals and creatures.</a:t>
              </a:r>
              <a:endParaRPr lang="en-US" sz="2400" dirty="0"/>
            </a:p>
          </p:txBody>
        </p:sp>
      </p:grpSp>
      <p:grpSp>
        <p:nvGrpSpPr>
          <p:cNvPr id="92309" name="Group"/>
          <p:cNvGrpSpPr/>
          <p:nvPr/>
        </p:nvGrpSpPr>
        <p:grpSpPr>
          <a:xfrm>
            <a:off x="9372600" y="3876675"/>
            <a:ext cx="5292090" cy="1783080"/>
            <a:chOff x="9372600" y="3876675"/>
            <a:chExt cx="5292090" cy="1783080"/>
          </a:xfrm>
        </p:grpSpPr>
        <p:sp>
          <p:nvSpPr>
            <p:cNvPr id="9" name="Text 4"/>
            <p:cNvSpPr/>
            <p:nvPr/>
          </p:nvSpPr>
          <p:spPr>
            <a:xfrm>
              <a:off x="9372600" y="3876675"/>
              <a:ext cx="529209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The Caves</a:t>
              </a:r>
              <a:endParaRPr lang="en-US" sz="3600" dirty="0"/>
            </a:p>
          </p:txBody>
        </p:sp>
        <p:sp>
          <p:nvSpPr>
            <p:cNvPr id="10" name="Text 5"/>
            <p:cNvSpPr/>
            <p:nvPr/>
          </p:nvSpPr>
          <p:spPr>
            <a:xfrm>
              <a:off x="9372600" y="4638675"/>
              <a:ext cx="5261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network of underground caves filled with gems.</a:t>
              </a:r>
              <a:endParaRPr lang="en-US" sz="2400" dirty="0"/>
            </a:p>
          </p:txBody>
        </p:sp>
      </p:grpSp>
      <p:grpSp>
        <p:nvGrpSpPr>
          <p:cNvPr id="39075" name="Group"/>
          <p:cNvGrpSpPr/>
          <p:nvPr/>
        </p:nvGrpSpPr>
        <p:grpSpPr>
          <a:xfrm>
            <a:off x="9372600" y="6143625"/>
            <a:ext cx="5292090" cy="1783080"/>
            <a:chOff x="9372600" y="6143625"/>
            <a:chExt cx="5292090" cy="1783080"/>
          </a:xfrm>
        </p:grpSpPr>
        <p:sp>
          <p:nvSpPr>
            <p:cNvPr id="11" name="Text 6"/>
            <p:cNvSpPr/>
            <p:nvPr/>
          </p:nvSpPr>
          <p:spPr>
            <a:xfrm>
              <a:off x="9372600" y="6143625"/>
              <a:ext cx="529209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The Lair</a:t>
              </a:r>
              <a:endParaRPr lang="en-US" sz="3600" dirty="0"/>
            </a:p>
          </p:txBody>
        </p:sp>
        <p:sp>
          <p:nvSpPr>
            <p:cNvPr id="12" name="Text 7"/>
            <p:cNvSpPr/>
            <p:nvPr/>
          </p:nvSpPr>
          <p:spPr>
            <a:xfrm>
              <a:off x="9372600" y="6905625"/>
              <a:ext cx="5261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dangerous place where dragons reside.</a:t>
              </a:r>
              <a:endParaRPr lang="en-US" sz="2400" dirty="0"/>
            </a:p>
          </p:txBody>
        </p:sp>
      </p:grpSp>
      <p:grpSp>
        <p:nvGrpSpPr>
          <p:cNvPr id="15432" name="Group"/>
          <p:cNvGrpSpPr/>
          <p:nvPr/>
        </p:nvGrpSpPr>
        <p:grpSpPr>
          <a:xfrm>
            <a:off x="5334000" y="933450"/>
            <a:ext cx="2715024" cy="7558064"/>
            <a:chOff x="5334000" y="933450"/>
            <a:chExt cx="2715024" cy="7558064"/>
          </a:xfrm>
        </p:grpSpPr>
        <p:pic>
          <p:nvPicPr>
            <p:cNvPr id="13" name="Image 3" descr="preencoded.png">    </p:cNvPr>
            <p:cNvPicPr>
              <a:picLocks noChangeAspect="1"/>
            </p:cNvPicPr>
            <p:nvPr/>
          </p:nvPicPr>
          <p:blipFill>
            <a:blip r:embed="rId4"/>
            <a:stretch>
              <a:fillRect/>
            </a:stretch>
          </p:blipFill>
          <p:spPr>
            <a:xfrm>
              <a:off x="7044398" y="7322753"/>
              <a:ext cx="165222" cy="627120"/>
            </a:xfrm>
            <a:prstGeom prst="rect">
              <a:avLst/>
            </a:prstGeom>
          </p:spPr>
        </p:pic>
        <p:pic>
          <p:nvPicPr>
            <p:cNvPr id="14" name="Image 4" descr="preencoded.png">    </p:cNvPr>
            <p:cNvPicPr>
              <a:picLocks noChangeAspect="1"/>
            </p:cNvPicPr>
            <p:nvPr/>
          </p:nvPicPr>
          <p:blipFill>
            <a:blip r:embed="rId5"/>
            <a:stretch>
              <a:fillRect/>
            </a:stretch>
          </p:blipFill>
          <p:spPr>
            <a:xfrm>
              <a:off x="7467137" y="6904918"/>
              <a:ext cx="252677" cy="548990"/>
            </a:xfrm>
            <a:prstGeom prst="rect">
              <a:avLst/>
            </a:prstGeom>
          </p:spPr>
        </p:pic>
        <p:pic>
          <p:nvPicPr>
            <p:cNvPr id="15" name="Image 5" descr="preencoded.png">    </p:cNvPr>
            <p:cNvPicPr>
              <a:picLocks noChangeAspect="1"/>
            </p:cNvPicPr>
            <p:nvPr/>
          </p:nvPicPr>
          <p:blipFill>
            <a:blip r:embed="rId6"/>
            <a:stretch>
              <a:fillRect/>
            </a:stretch>
          </p:blipFill>
          <p:spPr>
            <a:xfrm>
              <a:off x="5334000" y="933450"/>
              <a:ext cx="2715024" cy="7558064"/>
            </a:xfrm>
            <a:prstGeom prst="rect">
              <a:avLst/>
            </a:prstGeom>
          </p:spPr>
        </p:pic>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6200000">
            <a:off x="-724313" y="6525033"/>
            <a:ext cx="4877623" cy="2114548"/>
          </a:xfrm>
          <a:prstGeom prst="rect">
            <a:avLst/>
          </a:prstGeom>
        </p:spPr>
      </p:pic>
      <p:pic>
        <p:nvPicPr>
          <p:cNvPr id="3" name="Image 1" descr="preencoded.png">    </p:cNvPr>
          <p:cNvPicPr>
            <a:picLocks noChangeAspect="1"/>
          </p:cNvPicPr>
          <p:nvPr/>
        </p:nvPicPr>
        <p:blipFill>
          <a:blip r:embed="rId2"/>
          <a:stretch>
            <a:fillRect/>
          </a:stretch>
        </p:blipFill>
        <p:spPr>
          <a:xfrm>
            <a:off x="15944850" y="514350"/>
            <a:ext cx="1484869" cy="2114550"/>
          </a:xfrm>
          <a:prstGeom prst="rect">
            <a:avLst/>
          </a:prstGeom>
        </p:spPr>
      </p:pic>
      <p:grpSp>
        <p:nvGrpSpPr>
          <p:cNvPr id="46238"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4591050" y="723900"/>
            <a:ext cx="9105900" cy="1409700"/>
          </a:xfrm>
          <a:prstGeom prst="rect">
            <a:avLst/>
          </a:prstGeom>
          <a:noFill/>
          <a:ln/>
        </p:spPr>
        <p:txBody>
          <a:bodyPr wrap="square" lIns="0" tIns="0" rIns="0" bIns="0" rtlCol="0" anchor="t"/>
          <a:lstStyle/>
          <a:p>
            <a:pPr algn="ctr" indent="0" marL="0">
              <a:buNone/>
            </a:pPr>
            <a:r>
              <a:rPr lang="en-US" sz="6000" b="1" u="none" dirty="0">
                <a:solidFill>
                  <a:srgbClr val="272727"/>
                </a:solidFill>
                <a:latin typeface="Poppins" pitchFamily="34" charset="0"/>
                <a:ea typeface="Poppins" pitchFamily="34" charset="-122"/>
                <a:cs typeface="Poppins" pitchFamily="34" charset="-120"/>
              </a:rPr>
              <a:t>The Timeline</a:t>
            </a:r>
            <a:endParaRPr lang="en-US" sz="6000" dirty="0"/>
          </a:p>
        </p:txBody>
      </p:sp>
      <p:grpSp>
        <p:nvGrpSpPr>
          <p:cNvPr id="19724" name="Group"/>
          <p:cNvGrpSpPr/>
          <p:nvPr/>
        </p:nvGrpSpPr>
        <p:grpSpPr>
          <a:xfrm>
            <a:off x="2263140" y="5400675"/>
            <a:ext cx="1245870" cy="1219200"/>
            <a:chOff x="2263140" y="5400675"/>
            <a:chExt cx="1245870" cy="1219200"/>
          </a:xfrm>
        </p:grpSpPr>
        <p:sp>
          <p:nvSpPr>
            <p:cNvPr id="7" name="Shape 2"/>
            <p:cNvSpPr/>
            <p:nvPr/>
          </p:nvSpPr>
          <p:spPr>
            <a:xfrm>
              <a:off x="2276475" y="5400675"/>
              <a:ext cx="1219200" cy="1219200"/>
            </a:xfrm>
            <a:prstGeom prst="ellipse">
              <a:avLst/>
            </a:prstGeom>
            <a:noFill/>
            <a:ln w="9525">
              <a:solidFill>
                <a:srgbClr val="3076BB"/>
              </a:solidFill>
              <a:prstDash val="solid"/>
            </a:ln>
          </p:spPr>
        </p:sp>
        <p:sp>
          <p:nvSpPr>
            <p:cNvPr id="8" name="Text 3"/>
            <p:cNvSpPr/>
            <p:nvPr/>
          </p:nvSpPr>
          <p:spPr>
            <a:xfrm>
              <a:off x="2263140" y="5587365"/>
              <a:ext cx="1245870" cy="845820"/>
            </a:xfrm>
            <a:prstGeom prst="rect">
              <a:avLst/>
            </a:prstGeom>
            <a:noFill/>
            <a:ln/>
          </p:spPr>
          <p:txBody>
            <a:bodyPr wrap="square" lIns="0" tIns="0" rIns="0" bIns="0" rtlCol="0" anchor="ctr"/>
            <a:lstStyle/>
            <a:p>
              <a:pPr algn="ctr" indent="0" marL="0">
                <a:buNone/>
              </a:pPr>
              <a:r>
                <a:rPr lang="en-US" sz="3600" b="1" u="none" dirty="0">
                  <a:solidFill>
                    <a:srgbClr val="3076BB"/>
                  </a:solidFill>
                  <a:latin typeface="Poppins" pitchFamily="34" charset="0"/>
                  <a:ea typeface="Poppins" pitchFamily="34" charset="-122"/>
                  <a:cs typeface="Poppins" pitchFamily="34" charset="-120"/>
                </a:rPr>
                <a:t>2022</a:t>
              </a:r>
              <a:endParaRPr lang="en-US" sz="3600" dirty="0"/>
            </a:p>
          </p:txBody>
        </p:sp>
      </p:grpSp>
      <p:grpSp>
        <p:nvGrpSpPr>
          <p:cNvPr id="45217" name="Group"/>
          <p:cNvGrpSpPr/>
          <p:nvPr/>
        </p:nvGrpSpPr>
        <p:grpSpPr>
          <a:xfrm>
            <a:off x="3495605" y="5995988"/>
            <a:ext cx="2895741" cy="0"/>
            <a:chOff x="3495605" y="5995988"/>
            <a:chExt cx="2895741" cy="0"/>
          </a:xfrm>
        </p:grpSpPr>
        <p:sp>
          <p:nvSpPr>
            <p:cNvPr id="9" name="Shape 4"/>
            <p:cNvSpPr/>
            <p:nvPr/>
          </p:nvSpPr>
          <p:spPr>
            <a:xfrm>
              <a:off x="3495605" y="5995988"/>
              <a:ext cx="2895741" cy="0"/>
            </a:xfrm>
            <a:prstGeom prst="line">
              <a:avLst/>
            </a:prstGeom>
            <a:noFill/>
            <a:ln w="28575">
              <a:solidFill>
                <a:srgbClr val="3076BB"/>
              </a:solidFill>
              <a:prstDash val="solid"/>
            </a:ln>
          </p:spPr>
        </p:sp>
      </p:grpSp>
      <p:grpSp>
        <p:nvGrpSpPr>
          <p:cNvPr id="82373" name="Group"/>
          <p:cNvGrpSpPr/>
          <p:nvPr/>
        </p:nvGrpSpPr>
        <p:grpSpPr>
          <a:xfrm>
            <a:off x="6368415" y="5400675"/>
            <a:ext cx="1264920" cy="1219200"/>
            <a:chOff x="6368415" y="5400675"/>
            <a:chExt cx="1264920" cy="1219200"/>
          </a:xfrm>
        </p:grpSpPr>
        <p:sp>
          <p:nvSpPr>
            <p:cNvPr id="10" name="Shape 5"/>
            <p:cNvSpPr/>
            <p:nvPr/>
          </p:nvSpPr>
          <p:spPr>
            <a:xfrm>
              <a:off x="6391275" y="5400675"/>
              <a:ext cx="1219200" cy="1219200"/>
            </a:xfrm>
            <a:prstGeom prst="ellipse">
              <a:avLst/>
            </a:prstGeom>
            <a:noFill/>
            <a:ln w="9525">
              <a:solidFill>
                <a:srgbClr val="3076BB"/>
              </a:solidFill>
              <a:prstDash val="solid"/>
            </a:ln>
          </p:spPr>
        </p:sp>
        <p:sp>
          <p:nvSpPr>
            <p:cNvPr id="11" name="Text 6"/>
            <p:cNvSpPr/>
            <p:nvPr/>
          </p:nvSpPr>
          <p:spPr>
            <a:xfrm>
              <a:off x="6368415" y="5587365"/>
              <a:ext cx="1264920" cy="845820"/>
            </a:xfrm>
            <a:prstGeom prst="rect">
              <a:avLst/>
            </a:prstGeom>
            <a:noFill/>
            <a:ln/>
          </p:spPr>
          <p:txBody>
            <a:bodyPr wrap="square" lIns="0" tIns="0" rIns="0" bIns="0" rtlCol="0" anchor="ctr"/>
            <a:lstStyle/>
            <a:p>
              <a:pPr algn="ctr" indent="0" marL="0">
                <a:buNone/>
              </a:pPr>
              <a:r>
                <a:rPr lang="en-US" sz="3600" b="1" u="none" dirty="0">
                  <a:solidFill>
                    <a:srgbClr val="3076BB"/>
                  </a:solidFill>
                  <a:latin typeface="Poppins" pitchFamily="34" charset="0"/>
                  <a:ea typeface="Poppins" pitchFamily="34" charset="-122"/>
                  <a:cs typeface="Poppins" pitchFamily="34" charset="-120"/>
                </a:rPr>
                <a:t>2023</a:t>
              </a:r>
              <a:endParaRPr lang="en-US" sz="3600" dirty="0"/>
            </a:p>
          </p:txBody>
        </p:sp>
      </p:grpSp>
      <p:grpSp>
        <p:nvGrpSpPr>
          <p:cNvPr id="56580" name="Group"/>
          <p:cNvGrpSpPr/>
          <p:nvPr/>
        </p:nvGrpSpPr>
        <p:grpSpPr>
          <a:xfrm>
            <a:off x="7610405" y="5995988"/>
            <a:ext cx="2895741" cy="0"/>
            <a:chOff x="7610405" y="5995988"/>
            <a:chExt cx="2895741" cy="0"/>
          </a:xfrm>
        </p:grpSpPr>
        <p:sp>
          <p:nvSpPr>
            <p:cNvPr id="12" name="Shape 7"/>
            <p:cNvSpPr/>
            <p:nvPr/>
          </p:nvSpPr>
          <p:spPr>
            <a:xfrm>
              <a:off x="7610405" y="5995988"/>
              <a:ext cx="2895741" cy="0"/>
            </a:xfrm>
            <a:prstGeom prst="line">
              <a:avLst/>
            </a:prstGeom>
            <a:noFill/>
            <a:ln w="28575">
              <a:solidFill>
                <a:srgbClr val="3076BB"/>
              </a:solidFill>
              <a:prstDash val="solid"/>
            </a:ln>
          </p:spPr>
        </p:sp>
      </p:grpSp>
      <p:grpSp>
        <p:nvGrpSpPr>
          <p:cNvPr id="80865" name="Group"/>
          <p:cNvGrpSpPr/>
          <p:nvPr/>
        </p:nvGrpSpPr>
        <p:grpSpPr>
          <a:xfrm>
            <a:off x="10468928" y="5400675"/>
            <a:ext cx="1293495" cy="1219200"/>
            <a:chOff x="10468928" y="5400675"/>
            <a:chExt cx="1293495" cy="1219200"/>
          </a:xfrm>
        </p:grpSpPr>
        <p:sp>
          <p:nvSpPr>
            <p:cNvPr id="13" name="Shape 8"/>
            <p:cNvSpPr/>
            <p:nvPr/>
          </p:nvSpPr>
          <p:spPr>
            <a:xfrm>
              <a:off x="10506075" y="5400675"/>
              <a:ext cx="1219200" cy="1219200"/>
            </a:xfrm>
            <a:prstGeom prst="ellipse">
              <a:avLst/>
            </a:prstGeom>
            <a:noFill/>
            <a:ln w="9525">
              <a:solidFill>
                <a:srgbClr val="3076BB"/>
              </a:solidFill>
              <a:prstDash val="solid"/>
            </a:ln>
          </p:spPr>
        </p:sp>
        <p:sp>
          <p:nvSpPr>
            <p:cNvPr id="14" name="Text 9"/>
            <p:cNvSpPr/>
            <p:nvPr/>
          </p:nvSpPr>
          <p:spPr>
            <a:xfrm>
              <a:off x="10468928" y="5587365"/>
              <a:ext cx="1293495" cy="845820"/>
            </a:xfrm>
            <a:prstGeom prst="rect">
              <a:avLst/>
            </a:prstGeom>
            <a:noFill/>
            <a:ln/>
          </p:spPr>
          <p:txBody>
            <a:bodyPr wrap="square" lIns="0" tIns="0" rIns="0" bIns="0" rtlCol="0" anchor="ctr"/>
            <a:lstStyle/>
            <a:p>
              <a:pPr algn="ctr" indent="0" marL="0">
                <a:buNone/>
              </a:pPr>
              <a:r>
                <a:rPr lang="en-US" sz="3600" b="1" u="none" dirty="0">
                  <a:solidFill>
                    <a:srgbClr val="3076BB"/>
                  </a:solidFill>
                  <a:latin typeface="Poppins" pitchFamily="34" charset="0"/>
                  <a:ea typeface="Poppins" pitchFamily="34" charset="-122"/>
                  <a:cs typeface="Poppins" pitchFamily="34" charset="-120"/>
                </a:rPr>
                <a:t>2024</a:t>
              </a:r>
              <a:endParaRPr lang="en-US" sz="3600" dirty="0"/>
            </a:p>
          </p:txBody>
        </p:sp>
      </p:grpSp>
      <p:grpSp>
        <p:nvGrpSpPr>
          <p:cNvPr id="67514" name="Group"/>
          <p:cNvGrpSpPr/>
          <p:nvPr/>
        </p:nvGrpSpPr>
        <p:grpSpPr>
          <a:xfrm>
            <a:off x="11725205" y="5995988"/>
            <a:ext cx="2895741" cy="0"/>
            <a:chOff x="11725205" y="5995988"/>
            <a:chExt cx="2895741" cy="0"/>
          </a:xfrm>
        </p:grpSpPr>
        <p:sp>
          <p:nvSpPr>
            <p:cNvPr id="15" name="Shape 10"/>
            <p:cNvSpPr/>
            <p:nvPr/>
          </p:nvSpPr>
          <p:spPr>
            <a:xfrm>
              <a:off x="11725205" y="5995988"/>
              <a:ext cx="2895741" cy="0"/>
            </a:xfrm>
            <a:prstGeom prst="line">
              <a:avLst/>
            </a:prstGeom>
            <a:noFill/>
            <a:ln w="28575">
              <a:solidFill>
                <a:srgbClr val="3076BB"/>
              </a:solidFill>
              <a:prstDash val="solid"/>
            </a:ln>
          </p:spPr>
        </p:sp>
      </p:grpSp>
      <p:grpSp>
        <p:nvGrpSpPr>
          <p:cNvPr id="19119" name="Group"/>
          <p:cNvGrpSpPr/>
          <p:nvPr/>
        </p:nvGrpSpPr>
        <p:grpSpPr>
          <a:xfrm>
            <a:off x="14588490" y="5400675"/>
            <a:ext cx="1283970" cy="1219200"/>
            <a:chOff x="14588490" y="5400675"/>
            <a:chExt cx="1283970" cy="1219200"/>
          </a:xfrm>
        </p:grpSpPr>
        <p:sp>
          <p:nvSpPr>
            <p:cNvPr id="16" name="Shape 11"/>
            <p:cNvSpPr/>
            <p:nvPr/>
          </p:nvSpPr>
          <p:spPr>
            <a:xfrm>
              <a:off x="14620875" y="5400675"/>
              <a:ext cx="1219200" cy="1219200"/>
            </a:xfrm>
            <a:prstGeom prst="ellipse">
              <a:avLst/>
            </a:prstGeom>
            <a:noFill/>
            <a:ln w="9525">
              <a:solidFill>
                <a:srgbClr val="3076BB"/>
              </a:solidFill>
              <a:prstDash val="solid"/>
            </a:ln>
          </p:spPr>
        </p:sp>
        <p:sp>
          <p:nvSpPr>
            <p:cNvPr id="17" name="Text 12"/>
            <p:cNvSpPr/>
            <p:nvPr/>
          </p:nvSpPr>
          <p:spPr>
            <a:xfrm>
              <a:off x="14588490" y="5587365"/>
              <a:ext cx="1283970" cy="845820"/>
            </a:xfrm>
            <a:prstGeom prst="rect">
              <a:avLst/>
            </a:prstGeom>
            <a:noFill/>
            <a:ln/>
          </p:spPr>
          <p:txBody>
            <a:bodyPr wrap="square" lIns="0" tIns="0" rIns="0" bIns="0" rtlCol="0" anchor="ctr"/>
            <a:lstStyle/>
            <a:p>
              <a:pPr algn="ctr" indent="0" marL="0">
                <a:buNone/>
              </a:pPr>
              <a:r>
                <a:rPr lang="en-US" sz="3600" b="1" u="none" dirty="0">
                  <a:solidFill>
                    <a:srgbClr val="3076BB"/>
                  </a:solidFill>
                  <a:latin typeface="Poppins" pitchFamily="34" charset="0"/>
                  <a:ea typeface="Poppins" pitchFamily="34" charset="-122"/>
                  <a:cs typeface="Poppins" pitchFamily="34" charset="-120"/>
                </a:rPr>
                <a:t>2025</a:t>
              </a:r>
              <a:endParaRPr lang="en-US" sz="3600" dirty="0"/>
            </a:p>
          </p:txBody>
        </p:sp>
      </p:grpSp>
      <p:grpSp>
        <p:nvGrpSpPr>
          <p:cNvPr id="56207" name="Group"/>
          <p:cNvGrpSpPr/>
          <p:nvPr/>
        </p:nvGrpSpPr>
        <p:grpSpPr>
          <a:xfrm>
            <a:off x="649605" y="3352800"/>
            <a:ext cx="4663440" cy="1783080"/>
            <a:chOff x="649605" y="3352800"/>
            <a:chExt cx="4663440" cy="1783080"/>
          </a:xfrm>
        </p:grpSpPr>
        <p:sp>
          <p:nvSpPr>
            <p:cNvPr id="18" name="Text 13"/>
            <p:cNvSpPr/>
            <p:nvPr/>
          </p:nvSpPr>
          <p:spPr>
            <a:xfrm>
              <a:off x="649605" y="3352800"/>
              <a:ext cx="46634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Dragon Taming</a:t>
              </a:r>
              <a:endParaRPr lang="en-US" sz="3600" dirty="0"/>
            </a:p>
          </p:txBody>
        </p:sp>
        <p:sp>
          <p:nvSpPr>
            <p:cNvPr id="19" name="Text 14"/>
            <p:cNvSpPr/>
            <p:nvPr/>
          </p:nvSpPr>
          <p:spPr>
            <a:xfrm>
              <a:off x="664845" y="4114800"/>
              <a:ext cx="46329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First dragon was successfully tamed</a:t>
              </a:r>
              <a:endParaRPr lang="en-US" sz="2400" dirty="0"/>
            </a:p>
          </p:txBody>
        </p:sp>
      </p:grpSp>
      <p:grpSp>
        <p:nvGrpSpPr>
          <p:cNvPr id="42436" name="Group"/>
          <p:cNvGrpSpPr/>
          <p:nvPr/>
        </p:nvGrpSpPr>
        <p:grpSpPr>
          <a:xfrm>
            <a:off x="8898255" y="3352800"/>
            <a:ext cx="4663440" cy="1783080"/>
            <a:chOff x="8898255" y="3352800"/>
            <a:chExt cx="4663440" cy="1783080"/>
          </a:xfrm>
        </p:grpSpPr>
        <p:sp>
          <p:nvSpPr>
            <p:cNvPr id="20" name="Text 15"/>
            <p:cNvSpPr/>
            <p:nvPr/>
          </p:nvSpPr>
          <p:spPr>
            <a:xfrm>
              <a:off x="8898255" y="3352800"/>
              <a:ext cx="46634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Unicorn Migration</a:t>
              </a:r>
              <a:endParaRPr lang="en-US" sz="3600" dirty="0"/>
            </a:p>
          </p:txBody>
        </p:sp>
        <p:sp>
          <p:nvSpPr>
            <p:cNvPr id="21" name="Text 16"/>
            <p:cNvSpPr/>
            <p:nvPr/>
          </p:nvSpPr>
          <p:spPr>
            <a:xfrm>
              <a:off x="8913495" y="4114800"/>
              <a:ext cx="46329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Large herd of unicorns migrated to the realm</a:t>
              </a:r>
              <a:endParaRPr lang="en-US" sz="2400" dirty="0"/>
            </a:p>
          </p:txBody>
        </p:sp>
      </p:grpSp>
      <p:grpSp>
        <p:nvGrpSpPr>
          <p:cNvPr id="83119" name="Group"/>
          <p:cNvGrpSpPr/>
          <p:nvPr/>
        </p:nvGrpSpPr>
        <p:grpSpPr>
          <a:xfrm>
            <a:off x="12974955" y="7115175"/>
            <a:ext cx="4663440" cy="1783080"/>
            <a:chOff x="12974955" y="7115175"/>
            <a:chExt cx="4663440" cy="1783080"/>
          </a:xfrm>
        </p:grpSpPr>
        <p:sp>
          <p:nvSpPr>
            <p:cNvPr id="22" name="Text 17"/>
            <p:cNvSpPr/>
            <p:nvPr/>
          </p:nvSpPr>
          <p:spPr>
            <a:xfrm>
              <a:off x="12974955" y="7115175"/>
              <a:ext cx="46634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Rainbow Sightings</a:t>
              </a:r>
              <a:endParaRPr lang="en-US" sz="3600" dirty="0"/>
            </a:p>
          </p:txBody>
        </p:sp>
        <p:sp>
          <p:nvSpPr>
            <p:cNvPr id="23" name="Text 18"/>
            <p:cNvSpPr/>
            <p:nvPr/>
          </p:nvSpPr>
          <p:spPr>
            <a:xfrm>
              <a:off x="12990195" y="7877175"/>
              <a:ext cx="46329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Unusually large number of rainbows were sighted</a:t>
              </a:r>
              <a:endParaRPr lang="en-US" sz="2400" dirty="0"/>
            </a:p>
          </p:txBody>
        </p:sp>
      </p:grpSp>
      <p:grpSp>
        <p:nvGrpSpPr>
          <p:cNvPr id="42781" name="Group"/>
          <p:cNvGrpSpPr/>
          <p:nvPr/>
        </p:nvGrpSpPr>
        <p:grpSpPr>
          <a:xfrm>
            <a:off x="4821555" y="7115175"/>
            <a:ext cx="4663440" cy="1783080"/>
            <a:chOff x="4821555" y="7115175"/>
            <a:chExt cx="4663440" cy="1783080"/>
          </a:xfrm>
        </p:grpSpPr>
        <p:sp>
          <p:nvSpPr>
            <p:cNvPr id="24" name="Text 19"/>
            <p:cNvSpPr/>
            <p:nvPr/>
          </p:nvSpPr>
          <p:spPr>
            <a:xfrm>
              <a:off x="4821555" y="7115175"/>
              <a:ext cx="46634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Enchanted Pool</a:t>
              </a:r>
              <a:endParaRPr lang="en-US" sz="3600" dirty="0"/>
            </a:p>
          </p:txBody>
        </p:sp>
        <p:sp>
          <p:nvSpPr>
            <p:cNvPr id="25" name="Text 20"/>
            <p:cNvSpPr/>
            <p:nvPr/>
          </p:nvSpPr>
          <p:spPr>
            <a:xfrm>
              <a:off x="4836795" y="7877175"/>
              <a:ext cx="46329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magical pool with power to grant wishes</a:t>
              </a:r>
              <a:endParaRPr lang="en-US" sz="2400" dirty="0"/>
            </a:p>
          </p:txBody>
        </p:sp>
      </p:grpSp>
      <p:pic>
        <p:nvPicPr>
          <p:cNvPr id="26" name="Image 3" descr="preencoded.png">    </p:cNvPr>
          <p:cNvPicPr>
            <a:picLocks noChangeAspect="1"/>
          </p:cNvPicPr>
          <p:nvPr/>
        </p:nvPicPr>
        <p:blipFill>
          <a:blip r:embed="rId4"/>
          <a:stretch>
            <a:fillRect/>
          </a:stretch>
        </p:blipFill>
        <p:spPr>
          <a:xfrm>
            <a:off x="238125" y="6619875"/>
            <a:ext cx="4210050" cy="355282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754350" y="295275"/>
            <a:ext cx="2114550" cy="2114550"/>
          </a:xfrm>
          <a:prstGeom prst="rect">
            <a:avLst/>
          </a:prstGeom>
        </p:spPr>
      </p:pic>
      <p:pic>
        <p:nvPicPr>
          <p:cNvPr id="3" name="Image 1" descr="preencoded.png">    </p:cNvPr>
          <p:cNvPicPr>
            <a:picLocks noChangeAspect="1"/>
          </p:cNvPicPr>
          <p:nvPr/>
        </p:nvPicPr>
        <p:blipFill>
          <a:blip r:embed="rId2"/>
          <a:stretch>
            <a:fillRect/>
          </a:stretch>
        </p:blipFill>
        <p:spPr>
          <a:xfrm>
            <a:off x="419100" y="7810500"/>
            <a:ext cx="8389349" cy="2114550"/>
          </a:xfrm>
          <a:prstGeom prst="rect">
            <a:avLst/>
          </a:prstGeom>
        </p:spPr>
      </p:pic>
      <p:grpSp>
        <p:nvGrpSpPr>
          <p:cNvPr id="40387"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2686050" y="533400"/>
            <a:ext cx="4286250"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Our Team</a:t>
            </a:r>
            <a:endParaRPr lang="en-US" sz="6000" dirty="0"/>
          </a:p>
        </p:txBody>
      </p:sp>
      <p:grpSp>
        <p:nvGrpSpPr>
          <p:cNvPr id="30613" name="Group"/>
          <p:cNvGrpSpPr/>
          <p:nvPr/>
        </p:nvGrpSpPr>
        <p:grpSpPr>
          <a:xfrm>
            <a:off x="2667000" y="2066925"/>
            <a:ext cx="3590925" cy="6172200"/>
            <a:chOff x="2667000" y="2066925"/>
            <a:chExt cx="3590925" cy="6172200"/>
          </a:xfrm>
        </p:grpSpPr>
        <p:pic>
          <p:nvPicPr>
            <p:cNvPr id="7" name="Image 3" descr="preencoded.png">    </p:cNvPr>
            <p:cNvPicPr>
              <a:picLocks noChangeAspect="1"/>
            </p:cNvPicPr>
            <p:nvPr/>
          </p:nvPicPr>
          <p:blipFill>
            <a:blip r:embed="rId4"/>
            <a:stretch>
              <a:fillRect/>
            </a:stretch>
          </p:blipFill>
          <p:spPr>
            <a:xfrm>
              <a:off x="2667000" y="2066925"/>
              <a:ext cx="3590925" cy="6172200"/>
            </a:xfrm>
            <a:prstGeom prst="rect">
              <a:avLst/>
            </a:prstGeom>
          </p:spPr>
        </p:pic>
        <p:grpSp>
          <p:nvGrpSpPr>
            <p:cNvPr id="85276" name="Group"/>
            <p:cNvGrpSpPr/>
            <p:nvPr/>
          </p:nvGrpSpPr>
          <p:grpSpPr>
            <a:xfrm>
              <a:off x="2621280" y="8391525"/>
              <a:ext cx="3682365" cy="1363980"/>
              <a:chOff x="2621280" y="8391525"/>
              <a:chExt cx="3682365" cy="1363980"/>
            </a:xfrm>
          </p:grpSpPr>
          <p:sp>
            <p:nvSpPr>
              <p:cNvPr id="8" name="Text 2"/>
              <p:cNvSpPr/>
              <p:nvPr/>
            </p:nvSpPr>
            <p:spPr>
              <a:xfrm>
                <a:off x="2621280" y="8391525"/>
                <a:ext cx="3682365"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Eldruin</a:t>
                </a:r>
                <a:endParaRPr lang="en-US" sz="3600" dirty="0"/>
              </a:p>
            </p:txBody>
          </p:sp>
          <p:sp>
            <p:nvSpPr>
              <p:cNvPr id="9" name="Text 3"/>
              <p:cNvSpPr/>
              <p:nvPr/>
            </p:nvSpPr>
            <p:spPr>
              <a:xfrm>
                <a:off x="2636520" y="9191625"/>
                <a:ext cx="3651885"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Fire Mage</a:t>
                </a:r>
                <a:endParaRPr lang="en-US" sz="2400" dirty="0"/>
              </a:p>
            </p:txBody>
          </p:sp>
        </p:grpSp>
      </p:grpSp>
      <p:grpSp>
        <p:nvGrpSpPr>
          <p:cNvPr id="86295" name="Group"/>
          <p:cNvGrpSpPr/>
          <p:nvPr/>
        </p:nvGrpSpPr>
        <p:grpSpPr>
          <a:xfrm>
            <a:off x="6867525" y="2066925"/>
            <a:ext cx="3590925" cy="6172200"/>
            <a:chOff x="6867525" y="2066925"/>
            <a:chExt cx="3590925" cy="6172200"/>
          </a:xfrm>
        </p:grpSpPr>
        <p:pic>
          <p:nvPicPr>
            <p:cNvPr id="10" name="Image 4" descr="preencoded.png">    </p:cNvPr>
            <p:cNvPicPr>
              <a:picLocks noChangeAspect="1"/>
            </p:cNvPicPr>
            <p:nvPr/>
          </p:nvPicPr>
          <p:blipFill>
            <a:blip r:embed="rId5"/>
            <a:stretch>
              <a:fillRect/>
            </a:stretch>
          </p:blipFill>
          <p:spPr>
            <a:xfrm>
              <a:off x="6867525" y="2066925"/>
              <a:ext cx="3590925" cy="6172200"/>
            </a:xfrm>
            <a:prstGeom prst="rect">
              <a:avLst/>
            </a:prstGeom>
          </p:spPr>
        </p:pic>
        <p:grpSp>
          <p:nvGrpSpPr>
            <p:cNvPr id="41378" name="Group"/>
            <p:cNvGrpSpPr/>
            <p:nvPr/>
          </p:nvGrpSpPr>
          <p:grpSpPr>
            <a:xfrm>
              <a:off x="6821805" y="8391525"/>
              <a:ext cx="3682365" cy="1363980"/>
              <a:chOff x="6821805" y="8391525"/>
              <a:chExt cx="3682365" cy="1363980"/>
            </a:xfrm>
          </p:grpSpPr>
          <p:sp>
            <p:nvSpPr>
              <p:cNvPr id="11" name="Text 4"/>
              <p:cNvSpPr/>
              <p:nvPr/>
            </p:nvSpPr>
            <p:spPr>
              <a:xfrm>
                <a:off x="6821805" y="8391525"/>
                <a:ext cx="3682365"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Elementalen</a:t>
                </a:r>
                <a:endParaRPr lang="en-US" sz="3600" dirty="0"/>
              </a:p>
            </p:txBody>
          </p:sp>
          <p:sp>
            <p:nvSpPr>
              <p:cNvPr id="12" name="Text 5"/>
              <p:cNvSpPr/>
              <p:nvPr/>
            </p:nvSpPr>
            <p:spPr>
              <a:xfrm>
                <a:off x="6837045" y="9191625"/>
                <a:ext cx="3651885"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Guardian</a:t>
                </a:r>
                <a:endParaRPr lang="en-US" sz="2400" dirty="0"/>
              </a:p>
            </p:txBody>
          </p:sp>
        </p:grpSp>
      </p:grpSp>
      <p:grpSp>
        <p:nvGrpSpPr>
          <p:cNvPr id="86817" name="Group"/>
          <p:cNvGrpSpPr/>
          <p:nvPr/>
        </p:nvGrpSpPr>
        <p:grpSpPr>
          <a:xfrm>
            <a:off x="11068050" y="2066925"/>
            <a:ext cx="3590925" cy="6172200"/>
            <a:chOff x="11068050" y="2066925"/>
            <a:chExt cx="3590925" cy="6172200"/>
          </a:xfrm>
        </p:grpSpPr>
        <p:pic>
          <p:nvPicPr>
            <p:cNvPr id="13" name="Image 5" descr="preencoded.png">    </p:cNvPr>
            <p:cNvPicPr>
              <a:picLocks noChangeAspect="1"/>
            </p:cNvPicPr>
            <p:nvPr/>
          </p:nvPicPr>
          <p:blipFill>
            <a:blip r:embed="rId6"/>
            <a:stretch>
              <a:fillRect/>
            </a:stretch>
          </p:blipFill>
          <p:spPr>
            <a:xfrm>
              <a:off x="11068050" y="2066925"/>
              <a:ext cx="3590925" cy="6172200"/>
            </a:xfrm>
            <a:prstGeom prst="rect">
              <a:avLst/>
            </a:prstGeom>
          </p:spPr>
        </p:pic>
        <p:grpSp>
          <p:nvGrpSpPr>
            <p:cNvPr id="27670" name="Group"/>
            <p:cNvGrpSpPr/>
            <p:nvPr/>
          </p:nvGrpSpPr>
          <p:grpSpPr>
            <a:xfrm>
              <a:off x="11022330" y="8391525"/>
              <a:ext cx="3682365" cy="1363980"/>
              <a:chOff x="11022330" y="8391525"/>
              <a:chExt cx="3682365" cy="1363980"/>
            </a:xfrm>
          </p:grpSpPr>
          <p:sp>
            <p:nvSpPr>
              <p:cNvPr id="14" name="Text 6"/>
              <p:cNvSpPr/>
              <p:nvPr/>
            </p:nvSpPr>
            <p:spPr>
              <a:xfrm>
                <a:off x="11022330" y="8391525"/>
                <a:ext cx="3682365"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Lunaria</a:t>
                </a:r>
                <a:endParaRPr lang="en-US" sz="3600" dirty="0"/>
              </a:p>
            </p:txBody>
          </p:sp>
          <p:sp>
            <p:nvSpPr>
              <p:cNvPr id="15" name="Text 7"/>
              <p:cNvSpPr/>
              <p:nvPr/>
            </p:nvSpPr>
            <p:spPr>
              <a:xfrm>
                <a:off x="11037570" y="9191625"/>
                <a:ext cx="3651885"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Moon Priestess</a:t>
                </a:r>
                <a:endParaRPr lang="en-US" sz="2400" dirty="0"/>
              </a:p>
            </p:txBody>
          </p: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6200000">
            <a:off x="-724313" y="6525033"/>
            <a:ext cx="4877623" cy="2114548"/>
          </a:xfrm>
          <a:prstGeom prst="rect">
            <a:avLst/>
          </a:prstGeom>
        </p:spPr>
      </p:pic>
      <p:pic>
        <p:nvPicPr>
          <p:cNvPr id="3" name="Image 1" descr="preencoded.png">    </p:cNvPr>
          <p:cNvPicPr>
            <a:picLocks noChangeAspect="1"/>
          </p:cNvPicPr>
          <p:nvPr/>
        </p:nvPicPr>
        <p:blipFill>
          <a:blip r:embed="rId2"/>
          <a:stretch>
            <a:fillRect/>
          </a:stretch>
        </p:blipFill>
        <p:spPr>
          <a:xfrm>
            <a:off x="15944850" y="514350"/>
            <a:ext cx="1484869" cy="2114550"/>
          </a:xfrm>
          <a:prstGeom prst="rect">
            <a:avLst/>
          </a:prstGeom>
        </p:spPr>
      </p:pic>
      <p:grpSp>
        <p:nvGrpSpPr>
          <p:cNvPr id="86311"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grpSp>
        <p:nvGrpSpPr>
          <p:cNvPr id="28706" name="Group"/>
          <p:cNvGrpSpPr/>
          <p:nvPr/>
        </p:nvGrpSpPr>
        <p:grpSpPr>
          <a:xfrm>
            <a:off x="590550" y="2343150"/>
            <a:ext cx="17373600" cy="6667500"/>
            <a:chOff x="590550" y="2343150"/>
            <a:chExt cx="17373600" cy="6667500"/>
          </a:xfrm>
        </p:grpSpPr>
        <p:sp>
          <p:nvSpPr>
            <p:cNvPr id="6" name="Shape 1"/>
            <p:cNvSpPr/>
            <p:nvPr/>
          </p:nvSpPr>
          <p:spPr>
            <a:xfrm>
              <a:off x="7629525" y="2343150"/>
              <a:ext cx="4114800" cy="1352550"/>
            </a:xfrm>
            <a:prstGeom prst="roundRect">
              <a:avLst>
                <a:gd name="adj" fmla="val 67606"/>
              </a:avLst>
            </a:prstGeom>
            <a:solidFill>
              <a:srgbClr val="FFFFFF"/>
            </a:solidFill>
            <a:ln w="9525">
              <a:solidFill>
                <a:srgbClr val="3076BB"/>
              </a:solidFill>
              <a:prstDash val="solid"/>
            </a:ln>
          </p:spPr>
        </p:sp>
        <p:pic>
          <p:nvPicPr>
            <p:cNvPr id="7" name="Image 3" descr="preencoded.png">    </p:cNvPr>
            <p:cNvPicPr>
              <a:picLocks noChangeAspect="1"/>
            </p:cNvPicPr>
            <p:nvPr/>
          </p:nvPicPr>
          <p:blipFill>
            <a:blip r:embed="rId4"/>
            <a:stretch>
              <a:fillRect/>
            </a:stretch>
          </p:blipFill>
          <p:spPr>
            <a:xfrm>
              <a:off x="7858125" y="2600325"/>
              <a:ext cx="838200" cy="838200"/>
            </a:xfrm>
            <a:prstGeom prst="rect">
              <a:avLst/>
            </a:prstGeom>
          </p:spPr>
        </p:pic>
        <p:sp>
          <p:nvSpPr>
            <p:cNvPr id="8" name="Shape 2"/>
            <p:cNvSpPr/>
            <p:nvPr/>
          </p:nvSpPr>
          <p:spPr>
            <a:xfrm>
              <a:off x="590550" y="4114800"/>
              <a:ext cx="4114800" cy="1352550"/>
            </a:xfrm>
            <a:prstGeom prst="roundRect">
              <a:avLst>
                <a:gd name="adj" fmla="val 67606"/>
              </a:avLst>
            </a:prstGeom>
            <a:solidFill>
              <a:srgbClr val="FFFFFF"/>
            </a:solidFill>
            <a:ln w="9525">
              <a:solidFill>
                <a:srgbClr val="3076BB"/>
              </a:solidFill>
              <a:prstDash val="solid"/>
            </a:ln>
          </p:spPr>
        </p:sp>
        <p:pic>
          <p:nvPicPr>
            <p:cNvPr id="9" name="Image 4" descr="preencoded.png">    </p:cNvPr>
            <p:cNvPicPr>
              <a:picLocks noChangeAspect="1"/>
            </p:cNvPicPr>
            <p:nvPr/>
          </p:nvPicPr>
          <p:blipFill>
            <a:blip r:embed="rId5"/>
            <a:stretch>
              <a:fillRect/>
            </a:stretch>
          </p:blipFill>
          <p:spPr>
            <a:xfrm>
              <a:off x="819150" y="4371975"/>
              <a:ext cx="838200" cy="838200"/>
            </a:xfrm>
            <a:prstGeom prst="rect">
              <a:avLst/>
            </a:prstGeom>
          </p:spPr>
        </p:pic>
        <p:sp>
          <p:nvSpPr>
            <p:cNvPr id="10" name="Shape 3"/>
            <p:cNvSpPr/>
            <p:nvPr/>
          </p:nvSpPr>
          <p:spPr>
            <a:xfrm>
              <a:off x="2876550" y="5867400"/>
              <a:ext cx="4114800" cy="1352550"/>
            </a:xfrm>
            <a:prstGeom prst="roundRect">
              <a:avLst>
                <a:gd name="adj" fmla="val 67606"/>
              </a:avLst>
            </a:prstGeom>
            <a:solidFill>
              <a:srgbClr val="FFFFFF"/>
            </a:solidFill>
            <a:ln w="9525">
              <a:solidFill>
                <a:srgbClr val="3076BB"/>
              </a:solidFill>
              <a:prstDash val="solid"/>
            </a:ln>
          </p:spPr>
        </p:sp>
        <p:pic>
          <p:nvPicPr>
            <p:cNvPr id="11" name="Image 5" descr="preencoded.png">    </p:cNvPr>
            <p:cNvPicPr>
              <a:picLocks noChangeAspect="1"/>
            </p:cNvPicPr>
            <p:nvPr/>
          </p:nvPicPr>
          <p:blipFill>
            <a:blip r:embed="rId6"/>
            <a:stretch>
              <a:fillRect/>
            </a:stretch>
          </p:blipFill>
          <p:spPr>
            <a:xfrm>
              <a:off x="3105150" y="6124575"/>
              <a:ext cx="838200" cy="838200"/>
            </a:xfrm>
            <a:prstGeom prst="rect">
              <a:avLst/>
            </a:prstGeom>
          </p:spPr>
        </p:pic>
        <p:sp>
          <p:nvSpPr>
            <p:cNvPr id="12" name="Shape 4"/>
            <p:cNvSpPr/>
            <p:nvPr/>
          </p:nvSpPr>
          <p:spPr>
            <a:xfrm>
              <a:off x="2876550" y="7658100"/>
              <a:ext cx="4114800" cy="1352550"/>
            </a:xfrm>
            <a:prstGeom prst="roundRect">
              <a:avLst>
                <a:gd name="adj" fmla="val 67606"/>
              </a:avLst>
            </a:prstGeom>
            <a:solidFill>
              <a:srgbClr val="FFFFFF"/>
            </a:solidFill>
            <a:ln w="9525">
              <a:solidFill>
                <a:srgbClr val="3076BB"/>
              </a:solidFill>
              <a:prstDash val="solid"/>
            </a:ln>
          </p:spPr>
        </p:sp>
        <p:pic>
          <p:nvPicPr>
            <p:cNvPr id="13" name="Image 6" descr="preencoded.png">    </p:cNvPr>
            <p:cNvPicPr>
              <a:picLocks noChangeAspect="1"/>
            </p:cNvPicPr>
            <p:nvPr/>
          </p:nvPicPr>
          <p:blipFill>
            <a:blip r:embed="rId7"/>
            <a:stretch>
              <a:fillRect/>
            </a:stretch>
          </p:blipFill>
          <p:spPr>
            <a:xfrm>
              <a:off x="3105150" y="7915275"/>
              <a:ext cx="838200" cy="838200"/>
            </a:xfrm>
            <a:prstGeom prst="rect">
              <a:avLst/>
            </a:prstGeom>
          </p:spPr>
        </p:pic>
        <p:sp>
          <p:nvSpPr>
            <p:cNvPr id="14" name="Shape 5"/>
            <p:cNvSpPr/>
            <p:nvPr/>
          </p:nvSpPr>
          <p:spPr>
            <a:xfrm>
              <a:off x="11506200" y="5886450"/>
              <a:ext cx="4114800" cy="1352550"/>
            </a:xfrm>
            <a:prstGeom prst="roundRect">
              <a:avLst>
                <a:gd name="adj" fmla="val 67606"/>
              </a:avLst>
            </a:prstGeom>
            <a:solidFill>
              <a:srgbClr val="FFFFFF"/>
            </a:solidFill>
            <a:ln w="9525">
              <a:solidFill>
                <a:srgbClr val="3076BB"/>
              </a:solidFill>
              <a:prstDash val="solid"/>
            </a:ln>
          </p:spPr>
        </p:sp>
        <p:pic>
          <p:nvPicPr>
            <p:cNvPr id="15" name="Image 7" descr="preencoded.png">    </p:cNvPr>
            <p:cNvPicPr>
              <a:picLocks noChangeAspect="1"/>
            </p:cNvPicPr>
            <p:nvPr/>
          </p:nvPicPr>
          <p:blipFill>
            <a:blip r:embed="rId8"/>
            <a:stretch>
              <a:fillRect/>
            </a:stretch>
          </p:blipFill>
          <p:spPr>
            <a:xfrm>
              <a:off x="11734800" y="6143625"/>
              <a:ext cx="838200" cy="838200"/>
            </a:xfrm>
            <a:prstGeom prst="rect">
              <a:avLst/>
            </a:prstGeom>
          </p:spPr>
        </p:pic>
        <p:sp>
          <p:nvSpPr>
            <p:cNvPr id="16" name="Shape 6"/>
            <p:cNvSpPr/>
            <p:nvPr/>
          </p:nvSpPr>
          <p:spPr>
            <a:xfrm>
              <a:off x="11506200" y="7658100"/>
              <a:ext cx="4114800" cy="1352550"/>
            </a:xfrm>
            <a:prstGeom prst="roundRect">
              <a:avLst>
                <a:gd name="adj" fmla="val 67606"/>
              </a:avLst>
            </a:prstGeom>
            <a:solidFill>
              <a:srgbClr val="FFFFFF"/>
            </a:solidFill>
            <a:ln w="9525">
              <a:solidFill>
                <a:srgbClr val="3076BB"/>
              </a:solidFill>
              <a:prstDash val="solid"/>
            </a:ln>
          </p:spPr>
        </p:sp>
        <p:pic>
          <p:nvPicPr>
            <p:cNvPr id="17" name="Image 8" descr="preencoded.png">    </p:cNvPr>
            <p:cNvPicPr>
              <a:picLocks noChangeAspect="1"/>
            </p:cNvPicPr>
            <p:nvPr/>
          </p:nvPicPr>
          <p:blipFill>
            <a:blip r:embed="rId9"/>
            <a:stretch>
              <a:fillRect/>
            </a:stretch>
          </p:blipFill>
          <p:spPr>
            <a:xfrm>
              <a:off x="11734800" y="7915275"/>
              <a:ext cx="838200" cy="838200"/>
            </a:xfrm>
            <a:prstGeom prst="rect">
              <a:avLst/>
            </a:prstGeom>
          </p:spPr>
        </p:pic>
        <p:sp>
          <p:nvSpPr>
            <p:cNvPr id="18" name="Shape 7"/>
            <p:cNvSpPr/>
            <p:nvPr/>
          </p:nvSpPr>
          <p:spPr>
            <a:xfrm>
              <a:off x="5010150" y="4114800"/>
              <a:ext cx="4114800" cy="1352550"/>
            </a:xfrm>
            <a:prstGeom prst="roundRect">
              <a:avLst>
                <a:gd name="adj" fmla="val 67606"/>
              </a:avLst>
            </a:prstGeom>
            <a:solidFill>
              <a:srgbClr val="FFFFFF"/>
            </a:solidFill>
            <a:ln w="9525">
              <a:solidFill>
                <a:srgbClr val="3076BB"/>
              </a:solidFill>
              <a:prstDash val="solid"/>
            </a:ln>
          </p:spPr>
        </p:sp>
        <p:pic>
          <p:nvPicPr>
            <p:cNvPr id="19" name="Image 9" descr="preencoded.png">    </p:cNvPr>
            <p:cNvPicPr>
              <a:picLocks noChangeAspect="1"/>
            </p:cNvPicPr>
            <p:nvPr/>
          </p:nvPicPr>
          <p:blipFill>
            <a:blip r:embed="rId10"/>
            <a:stretch>
              <a:fillRect/>
            </a:stretch>
          </p:blipFill>
          <p:spPr>
            <a:xfrm>
              <a:off x="5238750" y="4371975"/>
              <a:ext cx="838200" cy="838200"/>
            </a:xfrm>
            <a:prstGeom prst="rect">
              <a:avLst/>
            </a:prstGeom>
          </p:spPr>
        </p:pic>
        <p:sp>
          <p:nvSpPr>
            <p:cNvPr id="20" name="Shape 8"/>
            <p:cNvSpPr/>
            <p:nvPr/>
          </p:nvSpPr>
          <p:spPr>
            <a:xfrm>
              <a:off x="13849350" y="4114800"/>
              <a:ext cx="4114800" cy="1352550"/>
            </a:xfrm>
            <a:prstGeom prst="roundRect">
              <a:avLst>
                <a:gd name="adj" fmla="val 67606"/>
              </a:avLst>
            </a:prstGeom>
            <a:solidFill>
              <a:srgbClr val="FFFFFF"/>
            </a:solidFill>
            <a:ln w="9525">
              <a:solidFill>
                <a:srgbClr val="3076BB"/>
              </a:solidFill>
              <a:prstDash val="solid"/>
            </a:ln>
          </p:spPr>
        </p:sp>
        <p:pic>
          <p:nvPicPr>
            <p:cNvPr id="21" name="Image 10" descr="preencoded.png">    </p:cNvPr>
            <p:cNvPicPr>
              <a:picLocks noChangeAspect="1"/>
            </p:cNvPicPr>
            <p:nvPr/>
          </p:nvPicPr>
          <p:blipFill>
            <a:blip r:embed="rId11"/>
            <a:stretch>
              <a:fillRect/>
            </a:stretch>
          </p:blipFill>
          <p:spPr>
            <a:xfrm>
              <a:off x="14077950" y="4371975"/>
              <a:ext cx="838200" cy="838200"/>
            </a:xfrm>
            <a:prstGeom prst="rect">
              <a:avLst/>
            </a:prstGeom>
          </p:spPr>
        </p:pic>
        <p:sp>
          <p:nvSpPr>
            <p:cNvPr id="22" name="Shape 9"/>
            <p:cNvSpPr/>
            <p:nvPr/>
          </p:nvSpPr>
          <p:spPr>
            <a:xfrm>
              <a:off x="9429750" y="4114800"/>
              <a:ext cx="4114800" cy="1352550"/>
            </a:xfrm>
            <a:prstGeom prst="roundRect">
              <a:avLst>
                <a:gd name="adj" fmla="val 67606"/>
              </a:avLst>
            </a:prstGeom>
            <a:solidFill>
              <a:srgbClr val="FFFFFF"/>
            </a:solidFill>
            <a:ln w="9525">
              <a:solidFill>
                <a:srgbClr val="3076BB"/>
              </a:solidFill>
              <a:prstDash val="solid"/>
            </a:ln>
          </p:spPr>
        </p:sp>
        <p:pic>
          <p:nvPicPr>
            <p:cNvPr id="23" name="Image 11" descr="preencoded.png">    </p:cNvPr>
            <p:cNvPicPr>
              <a:picLocks noChangeAspect="1"/>
            </p:cNvPicPr>
            <p:nvPr/>
          </p:nvPicPr>
          <p:blipFill>
            <a:blip r:embed="rId12"/>
            <a:stretch>
              <a:fillRect/>
            </a:stretch>
          </p:blipFill>
          <p:spPr>
            <a:xfrm>
              <a:off x="9658350" y="4371975"/>
              <a:ext cx="838200" cy="838200"/>
            </a:xfrm>
            <a:prstGeom prst="rect">
              <a:avLst/>
            </a:prstGeom>
          </p:spPr>
        </p:pic>
        <p:sp>
          <p:nvSpPr>
            <p:cNvPr id="24" name="Shape 10"/>
            <p:cNvSpPr/>
            <p:nvPr/>
          </p:nvSpPr>
          <p:spPr>
            <a:xfrm rot="2470">
              <a:off x="2514598" y="3805237"/>
              <a:ext cx="13258803" cy="0"/>
            </a:xfrm>
            <a:prstGeom prst="line">
              <a:avLst/>
            </a:prstGeom>
            <a:noFill/>
            <a:ln w="9525">
              <a:solidFill>
                <a:srgbClr val="4D4D4D"/>
              </a:solidFill>
              <a:prstDash val="solid"/>
            </a:ln>
          </p:spPr>
        </p:sp>
        <p:sp>
          <p:nvSpPr>
            <p:cNvPr id="25" name="Shape 11"/>
            <p:cNvSpPr/>
            <p:nvPr/>
          </p:nvSpPr>
          <p:spPr>
            <a:xfrm rot="5292605">
              <a:off x="9605888" y="3657600"/>
              <a:ext cx="304949" cy="0"/>
            </a:xfrm>
            <a:prstGeom prst="line">
              <a:avLst/>
            </a:prstGeom>
            <a:noFill/>
            <a:ln w="9525">
              <a:solidFill>
                <a:srgbClr val="4D4D4D"/>
              </a:solidFill>
              <a:prstDash val="solid"/>
            </a:ln>
          </p:spPr>
        </p:sp>
        <p:sp>
          <p:nvSpPr>
            <p:cNvPr id="26" name="Shape 12"/>
            <p:cNvSpPr/>
            <p:nvPr/>
          </p:nvSpPr>
          <p:spPr>
            <a:xfrm rot="5295858">
              <a:off x="2362128" y="3967163"/>
              <a:ext cx="314469" cy="0"/>
            </a:xfrm>
            <a:prstGeom prst="line">
              <a:avLst/>
            </a:prstGeom>
            <a:noFill/>
            <a:ln w="9525">
              <a:solidFill>
                <a:srgbClr val="4D4D4D"/>
              </a:solidFill>
              <a:prstDash val="solid"/>
            </a:ln>
          </p:spPr>
        </p:sp>
        <p:sp>
          <p:nvSpPr>
            <p:cNvPr id="27" name="Shape 13"/>
            <p:cNvSpPr/>
            <p:nvPr/>
          </p:nvSpPr>
          <p:spPr>
            <a:xfrm rot="5295858">
              <a:off x="6981753" y="3967163"/>
              <a:ext cx="314469" cy="0"/>
            </a:xfrm>
            <a:prstGeom prst="line">
              <a:avLst/>
            </a:prstGeom>
            <a:noFill/>
            <a:ln w="9525">
              <a:solidFill>
                <a:srgbClr val="4D4D4D"/>
              </a:solidFill>
              <a:prstDash val="solid"/>
            </a:ln>
          </p:spPr>
        </p:sp>
        <p:sp>
          <p:nvSpPr>
            <p:cNvPr id="28" name="Shape 14"/>
            <p:cNvSpPr/>
            <p:nvPr/>
          </p:nvSpPr>
          <p:spPr>
            <a:xfrm rot="5295858">
              <a:off x="11401353" y="3967163"/>
              <a:ext cx="314469" cy="0"/>
            </a:xfrm>
            <a:prstGeom prst="line">
              <a:avLst/>
            </a:prstGeom>
            <a:noFill/>
            <a:ln w="9525">
              <a:solidFill>
                <a:srgbClr val="4D4D4D"/>
              </a:solidFill>
              <a:prstDash val="solid"/>
            </a:ln>
          </p:spPr>
        </p:sp>
        <p:sp>
          <p:nvSpPr>
            <p:cNvPr id="29" name="Shape 15"/>
            <p:cNvSpPr/>
            <p:nvPr/>
          </p:nvSpPr>
          <p:spPr>
            <a:xfrm rot="5295858">
              <a:off x="15611403" y="3967163"/>
              <a:ext cx="314469" cy="0"/>
            </a:xfrm>
            <a:prstGeom prst="line">
              <a:avLst/>
            </a:prstGeom>
            <a:noFill/>
            <a:ln w="9525">
              <a:solidFill>
                <a:srgbClr val="4D4D4D"/>
              </a:solidFill>
              <a:prstDash val="solid"/>
            </a:ln>
          </p:spPr>
        </p:sp>
        <p:sp>
          <p:nvSpPr>
            <p:cNvPr id="30" name="Shape 16"/>
            <p:cNvSpPr/>
            <p:nvPr/>
          </p:nvSpPr>
          <p:spPr>
            <a:xfrm rot="5389519">
              <a:off x="5576880" y="6734175"/>
              <a:ext cx="3124215" cy="0"/>
            </a:xfrm>
            <a:prstGeom prst="line">
              <a:avLst/>
            </a:prstGeom>
            <a:noFill/>
            <a:ln w="9525">
              <a:solidFill>
                <a:srgbClr val="4D4D4D"/>
              </a:solidFill>
              <a:prstDash val="solid"/>
            </a:ln>
          </p:spPr>
        </p:sp>
        <p:sp>
          <p:nvSpPr>
            <p:cNvPr id="31" name="Shape 17"/>
            <p:cNvSpPr/>
            <p:nvPr/>
          </p:nvSpPr>
          <p:spPr>
            <a:xfrm rot="214580">
              <a:off x="6991201" y="6443663"/>
              <a:ext cx="152697" cy="0"/>
            </a:xfrm>
            <a:prstGeom prst="line">
              <a:avLst/>
            </a:prstGeom>
            <a:noFill/>
            <a:ln w="9525">
              <a:solidFill>
                <a:srgbClr val="4D4D4D"/>
              </a:solidFill>
              <a:prstDash val="solid"/>
            </a:ln>
          </p:spPr>
        </p:sp>
        <p:sp>
          <p:nvSpPr>
            <p:cNvPr id="32" name="Shape 18"/>
            <p:cNvSpPr/>
            <p:nvPr/>
          </p:nvSpPr>
          <p:spPr>
            <a:xfrm rot="214580">
              <a:off x="15620851" y="6443663"/>
              <a:ext cx="152697" cy="0"/>
            </a:xfrm>
            <a:prstGeom prst="line">
              <a:avLst/>
            </a:prstGeom>
            <a:noFill/>
            <a:ln w="9525">
              <a:solidFill>
                <a:srgbClr val="4D4D4D"/>
              </a:solidFill>
              <a:prstDash val="solid"/>
            </a:ln>
          </p:spPr>
        </p:sp>
        <p:sp>
          <p:nvSpPr>
            <p:cNvPr id="33" name="Shape 19"/>
            <p:cNvSpPr/>
            <p:nvPr/>
          </p:nvSpPr>
          <p:spPr>
            <a:xfrm rot="214580">
              <a:off x="6991201" y="8291513"/>
              <a:ext cx="152697" cy="0"/>
            </a:xfrm>
            <a:prstGeom prst="line">
              <a:avLst/>
            </a:prstGeom>
            <a:noFill/>
            <a:ln w="9525">
              <a:solidFill>
                <a:srgbClr val="4D4D4D"/>
              </a:solidFill>
              <a:prstDash val="solid"/>
            </a:ln>
          </p:spPr>
        </p:sp>
        <p:sp>
          <p:nvSpPr>
            <p:cNvPr id="34" name="Shape 20"/>
            <p:cNvSpPr/>
            <p:nvPr/>
          </p:nvSpPr>
          <p:spPr>
            <a:xfrm rot="214580">
              <a:off x="15620851" y="8291513"/>
              <a:ext cx="152697" cy="0"/>
            </a:xfrm>
            <a:prstGeom prst="line">
              <a:avLst/>
            </a:prstGeom>
            <a:noFill/>
            <a:ln w="9525">
              <a:solidFill>
                <a:srgbClr val="4D4D4D"/>
              </a:solidFill>
              <a:prstDash val="solid"/>
            </a:ln>
          </p:spPr>
        </p:sp>
        <p:sp>
          <p:nvSpPr>
            <p:cNvPr id="35" name="Shape 21"/>
            <p:cNvSpPr/>
            <p:nvPr/>
          </p:nvSpPr>
          <p:spPr>
            <a:xfrm rot="5389155">
              <a:off x="14258917" y="6786563"/>
              <a:ext cx="3019440" cy="0"/>
            </a:xfrm>
            <a:prstGeom prst="line">
              <a:avLst/>
            </a:prstGeom>
            <a:noFill/>
            <a:ln w="9525">
              <a:solidFill>
                <a:srgbClr val="4D4D4D"/>
              </a:solidFill>
              <a:prstDash val="solid"/>
            </a:ln>
          </p:spPr>
        </p:sp>
        <p:sp>
          <p:nvSpPr>
            <p:cNvPr id="36" name="Text 22"/>
            <p:cNvSpPr/>
            <p:nvPr/>
          </p:nvSpPr>
          <p:spPr>
            <a:xfrm>
              <a:off x="8848725" y="249555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Chloe Ng</a:t>
              </a:r>
              <a:endParaRPr lang="en-US" sz="2700" dirty="0"/>
            </a:p>
          </p:txBody>
        </p:sp>
        <p:sp>
          <p:nvSpPr>
            <p:cNvPr id="37" name="Text 23"/>
            <p:cNvSpPr/>
            <p:nvPr/>
          </p:nvSpPr>
          <p:spPr>
            <a:xfrm>
              <a:off x="8848725" y="308610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Mage</a:t>
              </a:r>
              <a:endParaRPr lang="en-US" sz="2400" dirty="0"/>
            </a:p>
          </p:txBody>
        </p:sp>
        <p:sp>
          <p:nvSpPr>
            <p:cNvPr id="38" name="Text 24"/>
            <p:cNvSpPr/>
            <p:nvPr/>
          </p:nvSpPr>
          <p:spPr>
            <a:xfrm>
              <a:off x="1809750" y="426720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Valtorin</a:t>
              </a:r>
              <a:endParaRPr lang="en-US" sz="2700" dirty="0"/>
            </a:p>
          </p:txBody>
        </p:sp>
        <p:sp>
          <p:nvSpPr>
            <p:cNvPr id="39" name="Text 25"/>
            <p:cNvSpPr/>
            <p:nvPr/>
          </p:nvSpPr>
          <p:spPr>
            <a:xfrm>
              <a:off x="1809750" y="48577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Assassin</a:t>
              </a:r>
              <a:endParaRPr lang="en-US" sz="2400" dirty="0"/>
            </a:p>
          </p:txBody>
        </p:sp>
        <p:sp>
          <p:nvSpPr>
            <p:cNvPr id="40" name="Text 26"/>
            <p:cNvSpPr/>
            <p:nvPr/>
          </p:nvSpPr>
          <p:spPr>
            <a:xfrm>
              <a:off x="4095750" y="601980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Lucian</a:t>
              </a:r>
              <a:endParaRPr lang="en-US" sz="2700" dirty="0"/>
            </a:p>
          </p:txBody>
        </p:sp>
        <p:sp>
          <p:nvSpPr>
            <p:cNvPr id="41" name="Text 27"/>
            <p:cNvSpPr/>
            <p:nvPr/>
          </p:nvSpPr>
          <p:spPr>
            <a:xfrm>
              <a:off x="4095750" y="66103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Conjurer</a:t>
              </a:r>
              <a:endParaRPr lang="en-US" sz="2400" dirty="0"/>
            </a:p>
          </p:txBody>
        </p:sp>
        <p:sp>
          <p:nvSpPr>
            <p:cNvPr id="42" name="Text 28"/>
            <p:cNvSpPr/>
            <p:nvPr/>
          </p:nvSpPr>
          <p:spPr>
            <a:xfrm>
              <a:off x="4095750" y="781050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Cedric</a:t>
              </a:r>
              <a:endParaRPr lang="en-US" sz="2700" dirty="0"/>
            </a:p>
          </p:txBody>
        </p:sp>
        <p:sp>
          <p:nvSpPr>
            <p:cNvPr id="43" name="Text 29"/>
            <p:cNvSpPr/>
            <p:nvPr/>
          </p:nvSpPr>
          <p:spPr>
            <a:xfrm>
              <a:off x="4095750" y="84010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Timekeeper</a:t>
              </a:r>
              <a:endParaRPr lang="en-US" sz="2400" dirty="0"/>
            </a:p>
          </p:txBody>
        </p:sp>
        <p:sp>
          <p:nvSpPr>
            <p:cNvPr id="44" name="Text 30"/>
            <p:cNvSpPr/>
            <p:nvPr/>
          </p:nvSpPr>
          <p:spPr>
            <a:xfrm>
              <a:off x="12725400" y="603885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Elvina</a:t>
              </a:r>
              <a:endParaRPr lang="en-US" sz="2700" dirty="0"/>
            </a:p>
          </p:txBody>
        </p:sp>
        <p:sp>
          <p:nvSpPr>
            <p:cNvPr id="45" name="Text 31"/>
            <p:cNvSpPr/>
            <p:nvPr/>
          </p:nvSpPr>
          <p:spPr>
            <a:xfrm>
              <a:off x="12725400" y="662940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Oracle</a:t>
              </a:r>
              <a:endParaRPr lang="en-US" sz="2400" dirty="0"/>
            </a:p>
          </p:txBody>
        </p:sp>
        <p:sp>
          <p:nvSpPr>
            <p:cNvPr id="46" name="Text 32"/>
            <p:cNvSpPr/>
            <p:nvPr/>
          </p:nvSpPr>
          <p:spPr>
            <a:xfrm>
              <a:off x="12725400" y="781050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Seraphina</a:t>
              </a:r>
              <a:endParaRPr lang="en-US" sz="2700" dirty="0"/>
            </a:p>
          </p:txBody>
        </p:sp>
        <p:sp>
          <p:nvSpPr>
            <p:cNvPr id="47" name="Text 33"/>
            <p:cNvSpPr/>
            <p:nvPr/>
          </p:nvSpPr>
          <p:spPr>
            <a:xfrm>
              <a:off x="12725400" y="84010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Lightbringer</a:t>
              </a:r>
              <a:endParaRPr lang="en-US" sz="2400" dirty="0"/>
            </a:p>
          </p:txBody>
        </p:sp>
        <p:sp>
          <p:nvSpPr>
            <p:cNvPr id="48" name="Text 34"/>
            <p:cNvSpPr/>
            <p:nvPr/>
          </p:nvSpPr>
          <p:spPr>
            <a:xfrm>
              <a:off x="6229350" y="426720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Aurielle</a:t>
              </a:r>
              <a:endParaRPr lang="en-US" sz="2700" dirty="0"/>
            </a:p>
          </p:txBody>
        </p:sp>
        <p:sp>
          <p:nvSpPr>
            <p:cNvPr id="49" name="Text 35"/>
            <p:cNvSpPr/>
            <p:nvPr/>
          </p:nvSpPr>
          <p:spPr>
            <a:xfrm>
              <a:off x="6229350" y="48577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Priestess</a:t>
              </a:r>
              <a:endParaRPr lang="en-US" sz="2400" dirty="0"/>
            </a:p>
          </p:txBody>
        </p:sp>
        <p:sp>
          <p:nvSpPr>
            <p:cNvPr id="50" name="Text 36"/>
            <p:cNvSpPr/>
            <p:nvPr/>
          </p:nvSpPr>
          <p:spPr>
            <a:xfrm>
              <a:off x="15068550" y="426720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Dariana</a:t>
              </a:r>
              <a:endParaRPr lang="en-US" sz="2700" dirty="0"/>
            </a:p>
          </p:txBody>
        </p:sp>
        <p:sp>
          <p:nvSpPr>
            <p:cNvPr id="51" name="Text 37"/>
            <p:cNvSpPr/>
            <p:nvPr/>
          </p:nvSpPr>
          <p:spPr>
            <a:xfrm>
              <a:off x="15068550" y="48577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Shaman</a:t>
              </a:r>
              <a:endParaRPr lang="en-US" sz="2400" dirty="0"/>
            </a:p>
          </p:txBody>
        </p:sp>
        <p:sp>
          <p:nvSpPr>
            <p:cNvPr id="52" name="Text 38"/>
            <p:cNvSpPr/>
            <p:nvPr/>
          </p:nvSpPr>
          <p:spPr>
            <a:xfrm>
              <a:off x="10648950" y="4267200"/>
              <a:ext cx="2735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Theronis</a:t>
              </a:r>
              <a:endParaRPr lang="en-US" sz="2700" dirty="0"/>
            </a:p>
          </p:txBody>
        </p:sp>
        <p:sp>
          <p:nvSpPr>
            <p:cNvPr id="53" name="Text 39"/>
            <p:cNvSpPr/>
            <p:nvPr/>
          </p:nvSpPr>
          <p:spPr>
            <a:xfrm>
              <a:off x="10648950" y="4857750"/>
              <a:ext cx="27279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Warrior</a:t>
              </a:r>
              <a:endParaRPr lang="en-US" sz="2400" dirty="0"/>
            </a:p>
          </p:txBody>
        </p:sp>
      </p:grpSp>
      <p:sp>
        <p:nvSpPr>
          <p:cNvPr id="54" name="Text 40"/>
          <p:cNvSpPr/>
          <p:nvPr/>
        </p:nvSpPr>
        <p:spPr>
          <a:xfrm>
            <a:off x="5810250" y="9601200"/>
            <a:ext cx="679323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To download more editable chart, </a:t>
            </a:r>
            <a:pPr algn="l" indent="0" marL="0">
              <a:buNone/>
            </a:pPr>
            <a:r>
              <a:rPr lang="en-US" sz="2400" u="sng" dirty="0">
                <a:solidFill>
                  <a:srgbClr val="0E0E0E"/>
                </a:solidFill>
                <a:uFill>
                  <a:solidFill>
                    <a:srgbClr val="FFFFFF"/>
                  </a:solidFill>
                </a:uFill>
                <a:latin typeface="Poppins" pitchFamily="34" charset="0"/>
                <a:ea typeface="Poppins" pitchFamily="34" charset="-122"/>
                <a:cs typeface="Poppins" pitchFamily="34" charset="-120"/>
                <a:hlinkClick r:id="rId13" invalidUrl="" action="" tgtFrame="" tooltip="" history="1" highlightClick="0" endSnd="0">
                  <a:extLst>
                    <a:ext uri="{A12FA001-AC4F-418D-AE19-62706E023703}">
                      <ahyp:hlinkClr xmlns:ahyp="http://schemas.microsoft.com/office/drawing/2018/hyperlinkcolor" val="tx"/>
                    </a:ext>
                  </a:extLst>
                </a:hlinkClick>
              </a:rPr>
              <a:t>click here</a:t>
            </a:r>
            <a:endParaRPr lang="en-US" sz="2400" dirty="0"/>
          </a:p>
        </p:txBody>
      </p:sp>
      <p:sp>
        <p:nvSpPr>
          <p:cNvPr id="55" name="Text 41"/>
          <p:cNvSpPr/>
          <p:nvPr/>
        </p:nvSpPr>
        <p:spPr>
          <a:xfrm>
            <a:off x="5238750" y="428625"/>
            <a:ext cx="7962900"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The Organization</a:t>
            </a:r>
            <a:endParaRPr lang="en-US" sz="6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6200000">
            <a:off x="11434751" y="4081451"/>
            <a:ext cx="10677548" cy="2114550"/>
          </a:xfrm>
          <a:prstGeom prst="rect">
            <a:avLst/>
          </a:prstGeom>
        </p:spPr>
      </p:pic>
      <p:pic>
        <p:nvPicPr>
          <p:cNvPr id="3" name="Image 1" descr="preencoded.png">    </p:cNvPr>
          <p:cNvPicPr>
            <a:picLocks noChangeAspect="1"/>
          </p:cNvPicPr>
          <p:nvPr/>
        </p:nvPicPr>
        <p:blipFill>
          <a:blip r:embed="rId2"/>
          <a:stretch>
            <a:fillRect/>
          </a:stretch>
        </p:blipFill>
        <p:spPr>
          <a:xfrm>
            <a:off x="419100" y="419100"/>
            <a:ext cx="2114549" cy="2114550"/>
          </a:xfrm>
          <a:prstGeom prst="rect">
            <a:avLst/>
          </a:prstGeom>
        </p:spPr>
      </p:pic>
      <p:grpSp>
        <p:nvGrpSpPr>
          <p:cNvPr id="87637"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rot="16200000">
            <a:off x="16649700" y="6168390"/>
            <a:ext cx="2737485" cy="356235"/>
          </a:xfrm>
          <a:prstGeom prst="rect">
            <a:avLst/>
          </a:prstGeom>
          <a:noFill/>
          <a:ln/>
        </p:spPr>
        <p:txBody>
          <a:bodyPr wrap="square" lIns="0" tIns="0" rIns="0" bIns="0" rtlCol="0" anchor="t"/>
          <a:lstStyle/>
          <a:p>
            <a:pPr algn="l" indent="0" marL="0">
              <a:buNone/>
            </a:pPr>
            <a:r>
              <a:rPr lang="en-US" sz="1800" u="none" dirty="0">
                <a:solidFill>
                  <a:srgbClr val="0E0E0E"/>
                </a:solidFill>
                <a:latin typeface="Inter" pitchFamily="34" charset="0"/>
                <a:ea typeface="Inter" pitchFamily="34" charset="-122"/>
                <a:cs typeface="Inter" pitchFamily="34" charset="-120"/>
              </a:rPr>
              <a:t>Credit | Image: </a:t>
            </a:r>
            <a:pPr algn="l" indent="0" marL="0">
              <a:buNone/>
            </a:pPr>
            <a:r>
              <a:rPr lang="en-US" sz="1800" u="sng" dirty="0">
                <a:solidFill>
                  <a:srgbClr val="0E0E0E"/>
                </a:solidFill>
                <a:uFill>
                  <a:solidFill>
                    <a:srgbClr val="00FF00"/>
                  </a:solidFill>
                </a:uFill>
                <a:latin typeface="Inter" pitchFamily="34" charset="0"/>
                <a:ea typeface="Inter" pitchFamily="34" charset="-122"/>
                <a:cs typeface="Inter" pitchFamily="34" charset="-120"/>
                <a:hlinkClick r:id="rId4" invalidUrl="" action="" tgtFrame="" tooltip="" history="1" highlightClick="0" endSnd="0">
                  <a:extLst>
                    <a:ext uri="{A12FA001-AC4F-418D-AE19-62706E023703}">
                      <ahyp:hlinkClr xmlns:ahyp="http://schemas.microsoft.com/office/drawing/2018/hyperlinkcolor" val="tx"/>
                    </a:ext>
                  </a:extLst>
                </a:hlinkClick>
              </a:rPr>
              <a:t>Unsplash</a:t>
            </a:r>
            <a:pPr algn="l" indent="0" marL="0">
              <a:buNone/>
            </a:pPr>
            <a:r>
              <a:rPr lang="en-US" sz="1800" u="none" dirty="0">
                <a:solidFill>
                  <a:srgbClr val="0E0E0E"/>
                </a:solidFill>
                <a:latin typeface="Inter" pitchFamily="34" charset="0"/>
                <a:ea typeface="Inter" pitchFamily="34" charset="-122"/>
                <a:cs typeface="Inter" pitchFamily="34" charset="-120"/>
              </a:rPr>
              <a:t> </a:t>
            </a:r>
            <a:endParaRPr lang="en-US" sz="1800" dirty="0"/>
          </a:p>
        </p:txBody>
      </p:sp>
      <p:pic>
        <p:nvPicPr>
          <p:cNvPr id="7" name="Image 3" descr="preencoded.png">    </p:cNvPr>
          <p:cNvPicPr>
            <a:picLocks noChangeAspect="1"/>
          </p:cNvPicPr>
          <p:nvPr/>
        </p:nvPicPr>
        <p:blipFill>
          <a:blip r:embed="rId5"/>
          <a:stretch>
            <a:fillRect/>
          </a:stretch>
        </p:blipFill>
        <p:spPr>
          <a:xfrm>
            <a:off x="419100" y="1333500"/>
            <a:ext cx="8324850" cy="7629525"/>
          </a:xfrm>
          <a:prstGeom prst="rect">
            <a:avLst/>
          </a:prstGeom>
        </p:spPr>
      </p:pic>
      <p:sp>
        <p:nvSpPr>
          <p:cNvPr id="8" name="Text 2"/>
          <p:cNvSpPr/>
          <p:nvPr/>
        </p:nvSpPr>
        <p:spPr>
          <a:xfrm>
            <a:off x="9715500" y="1695450"/>
            <a:ext cx="7467600" cy="2552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Thank you for choosing EaTemp</a:t>
            </a:r>
            <a:endParaRPr lang="en-US" sz="6000" dirty="0"/>
          </a:p>
        </p:txBody>
      </p:sp>
      <p:sp>
        <p:nvSpPr>
          <p:cNvPr id="9" name="Text 3"/>
          <p:cNvSpPr/>
          <p:nvPr/>
        </p:nvSpPr>
        <p:spPr>
          <a:xfrm>
            <a:off x="9715500" y="4438650"/>
            <a:ext cx="7376160" cy="4450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Yes, you can use this for both personal and commercial projects.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No, you don't have to credit us.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No, you can't resell or redistribute it, including uploading this template online.</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And you can support us by sharing our site, EaTemp.com, with others.</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344525" y="7743825"/>
            <a:ext cx="4545863" cy="2114544"/>
          </a:xfrm>
          <a:prstGeom prst="rect">
            <a:avLst/>
          </a:prstGeom>
        </p:spPr>
      </p:pic>
      <p:pic>
        <p:nvPicPr>
          <p:cNvPr id="3" name="Image 1" descr="preencoded.png">    </p:cNvPr>
          <p:cNvPicPr>
            <a:picLocks noChangeAspect="1"/>
          </p:cNvPicPr>
          <p:nvPr/>
        </p:nvPicPr>
        <p:blipFill>
          <a:blip r:embed="rId2"/>
          <a:stretch>
            <a:fillRect/>
          </a:stretch>
        </p:blipFill>
        <p:spPr>
          <a:xfrm>
            <a:off x="-1733550" y="3409950"/>
            <a:ext cx="3476495" cy="3476495"/>
          </a:xfrm>
          <a:prstGeom prst="rect">
            <a:avLst/>
          </a:prstGeom>
        </p:spPr>
      </p:pic>
      <p:sp>
        <p:nvSpPr>
          <p:cNvPr id="4" name="Text 0"/>
          <p:cNvSpPr/>
          <p:nvPr/>
        </p:nvSpPr>
        <p:spPr>
          <a:xfrm>
            <a:off x="3434715" y="438150"/>
            <a:ext cx="11418570" cy="2255520"/>
          </a:xfrm>
          <a:prstGeom prst="rect">
            <a:avLst/>
          </a:prstGeom>
          <a:noFill/>
          <a:ln/>
        </p:spPr>
        <p:txBody>
          <a:bodyPr wrap="square" lIns="0" tIns="0" rIns="0" bIns="0" rtlCol="0" anchor="t"/>
          <a:lstStyle/>
          <a:p>
            <a:pPr algn="ctr" indent="0" marL="0">
              <a:buNone/>
            </a:pPr>
            <a:r>
              <a:rPr lang="en-US" sz="9600" b="1" u="none" dirty="0">
                <a:solidFill>
                  <a:srgbClr val="272727"/>
                </a:solidFill>
                <a:latin typeface="Poppins" pitchFamily="34" charset="0"/>
                <a:ea typeface="Poppins" pitchFamily="34" charset="-122"/>
                <a:cs typeface="Poppins" pitchFamily="34" charset="-120"/>
              </a:rPr>
              <a:t>Table of Contents</a:t>
            </a:r>
            <a:endParaRPr lang="en-US" sz="9600" dirty="0"/>
          </a:p>
        </p:txBody>
      </p:sp>
      <p:grpSp>
        <p:nvGrpSpPr>
          <p:cNvPr id="56451" name="Group"/>
          <p:cNvGrpSpPr/>
          <p:nvPr/>
        </p:nvGrpSpPr>
        <p:grpSpPr>
          <a:xfrm>
            <a:off x="1009650" y="3038475"/>
            <a:ext cx="1219200" cy="1219200"/>
            <a:chOff x="1009650" y="3038475"/>
            <a:chExt cx="1219200" cy="1219200"/>
          </a:xfrm>
        </p:grpSpPr>
        <p:sp>
          <p:nvSpPr>
            <p:cNvPr id="5" name="Shape 1"/>
            <p:cNvSpPr/>
            <p:nvPr/>
          </p:nvSpPr>
          <p:spPr>
            <a:xfrm>
              <a:off x="1009650" y="3038475"/>
              <a:ext cx="1219200" cy="1219200"/>
            </a:xfrm>
            <a:prstGeom prst="ellipse">
              <a:avLst/>
            </a:prstGeom>
            <a:solidFill>
              <a:srgbClr val="3076BB"/>
            </a:solidFill>
            <a:ln/>
          </p:spPr>
        </p:sp>
        <p:sp>
          <p:nvSpPr>
            <p:cNvPr id="6" name="Text 2"/>
            <p:cNvSpPr/>
            <p:nvPr/>
          </p:nvSpPr>
          <p:spPr>
            <a:xfrm>
              <a:off x="1301115" y="3225165"/>
              <a:ext cx="636270"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01</a:t>
              </a:r>
              <a:endParaRPr lang="en-US" sz="3600" dirty="0"/>
            </a:p>
          </p:txBody>
        </p:sp>
      </p:grpSp>
      <p:grpSp>
        <p:nvGrpSpPr>
          <p:cNvPr id="53052" name="Group"/>
          <p:cNvGrpSpPr/>
          <p:nvPr/>
        </p:nvGrpSpPr>
        <p:grpSpPr>
          <a:xfrm>
            <a:off x="2381250" y="3038475"/>
            <a:ext cx="4206240" cy="1325880"/>
            <a:chOff x="2381250" y="3038475"/>
            <a:chExt cx="4206240" cy="1325880"/>
          </a:xfrm>
        </p:grpSpPr>
        <p:sp>
          <p:nvSpPr>
            <p:cNvPr id="7" name="Text 3"/>
            <p:cNvSpPr/>
            <p:nvPr/>
          </p:nvSpPr>
          <p:spPr>
            <a:xfrm>
              <a:off x="2381250" y="3038475"/>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Introduction</a:t>
              </a:r>
              <a:endParaRPr lang="en-US" sz="3600" dirty="0"/>
            </a:p>
          </p:txBody>
        </p:sp>
        <p:sp>
          <p:nvSpPr>
            <p:cNvPr id="8" name="Text 4"/>
            <p:cNvSpPr/>
            <p:nvPr/>
          </p:nvSpPr>
          <p:spPr>
            <a:xfrm>
              <a:off x="2381250" y="380047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Extraordinary Realm</a:t>
              </a:r>
              <a:endParaRPr lang="en-US" sz="2400" dirty="0"/>
            </a:p>
          </p:txBody>
        </p:sp>
      </p:grpSp>
      <p:grpSp>
        <p:nvGrpSpPr>
          <p:cNvPr id="27875" name="Group"/>
          <p:cNvGrpSpPr/>
          <p:nvPr/>
        </p:nvGrpSpPr>
        <p:grpSpPr>
          <a:xfrm>
            <a:off x="6610350" y="3038475"/>
            <a:ext cx="1219200" cy="1219200"/>
            <a:chOff x="6610350" y="3038475"/>
            <a:chExt cx="1219200" cy="1219200"/>
          </a:xfrm>
        </p:grpSpPr>
        <p:sp>
          <p:nvSpPr>
            <p:cNvPr id="9" name="Shape 5"/>
            <p:cNvSpPr/>
            <p:nvPr/>
          </p:nvSpPr>
          <p:spPr>
            <a:xfrm>
              <a:off x="6610350" y="3038475"/>
              <a:ext cx="1219200" cy="1219200"/>
            </a:xfrm>
            <a:prstGeom prst="ellipse">
              <a:avLst/>
            </a:prstGeom>
            <a:solidFill>
              <a:srgbClr val="3076BB"/>
            </a:solidFill>
            <a:ln/>
          </p:spPr>
        </p:sp>
        <p:sp>
          <p:nvSpPr>
            <p:cNvPr id="10" name="Text 6"/>
            <p:cNvSpPr/>
            <p:nvPr/>
          </p:nvSpPr>
          <p:spPr>
            <a:xfrm>
              <a:off x="6858953" y="3225165"/>
              <a:ext cx="721995"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02</a:t>
              </a:r>
              <a:endParaRPr lang="en-US" sz="3600" dirty="0"/>
            </a:p>
          </p:txBody>
        </p:sp>
      </p:grpSp>
      <p:grpSp>
        <p:nvGrpSpPr>
          <p:cNvPr id="42477" name="Group"/>
          <p:cNvGrpSpPr/>
          <p:nvPr/>
        </p:nvGrpSpPr>
        <p:grpSpPr>
          <a:xfrm>
            <a:off x="7981950" y="3038475"/>
            <a:ext cx="4206240" cy="1325880"/>
            <a:chOff x="7981950" y="3038475"/>
            <a:chExt cx="4206240" cy="1325880"/>
          </a:xfrm>
        </p:grpSpPr>
        <p:sp>
          <p:nvSpPr>
            <p:cNvPr id="11" name="Text 7"/>
            <p:cNvSpPr/>
            <p:nvPr/>
          </p:nvSpPr>
          <p:spPr>
            <a:xfrm>
              <a:off x="7981950" y="3038475"/>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Encounters</a:t>
              </a:r>
              <a:endParaRPr lang="en-US" sz="3600" dirty="0"/>
            </a:p>
          </p:txBody>
        </p:sp>
        <p:sp>
          <p:nvSpPr>
            <p:cNvPr id="12" name="Text 8"/>
            <p:cNvSpPr/>
            <p:nvPr/>
          </p:nvSpPr>
          <p:spPr>
            <a:xfrm>
              <a:off x="7981950" y="380047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Unicorn Sightings</a:t>
              </a:r>
              <a:endParaRPr lang="en-US" sz="2400" dirty="0"/>
            </a:p>
          </p:txBody>
        </p:sp>
      </p:grpSp>
      <p:grpSp>
        <p:nvGrpSpPr>
          <p:cNvPr id="94285" name="Group"/>
          <p:cNvGrpSpPr/>
          <p:nvPr/>
        </p:nvGrpSpPr>
        <p:grpSpPr>
          <a:xfrm>
            <a:off x="1009650" y="5276850"/>
            <a:ext cx="1219200" cy="1219200"/>
            <a:chOff x="1009650" y="5276850"/>
            <a:chExt cx="1219200" cy="1219200"/>
          </a:xfrm>
        </p:grpSpPr>
        <p:sp>
          <p:nvSpPr>
            <p:cNvPr id="13" name="Shape 9"/>
            <p:cNvSpPr/>
            <p:nvPr/>
          </p:nvSpPr>
          <p:spPr>
            <a:xfrm>
              <a:off x="1009650" y="5276850"/>
              <a:ext cx="1219200" cy="1219200"/>
            </a:xfrm>
            <a:prstGeom prst="ellipse">
              <a:avLst/>
            </a:prstGeom>
            <a:solidFill>
              <a:srgbClr val="F9BC1F"/>
            </a:solidFill>
            <a:ln/>
          </p:spPr>
        </p:sp>
        <p:sp>
          <p:nvSpPr>
            <p:cNvPr id="14" name="Text 10"/>
            <p:cNvSpPr/>
            <p:nvPr/>
          </p:nvSpPr>
          <p:spPr>
            <a:xfrm>
              <a:off x="1248728" y="5463540"/>
              <a:ext cx="741045"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03</a:t>
              </a:r>
              <a:endParaRPr lang="en-US" sz="3600" dirty="0"/>
            </a:p>
          </p:txBody>
        </p:sp>
      </p:grpSp>
      <p:grpSp>
        <p:nvGrpSpPr>
          <p:cNvPr id="91844" name="Group"/>
          <p:cNvGrpSpPr/>
          <p:nvPr/>
        </p:nvGrpSpPr>
        <p:grpSpPr>
          <a:xfrm>
            <a:off x="2381250" y="5276850"/>
            <a:ext cx="4206240" cy="1325880"/>
            <a:chOff x="2381250" y="5276850"/>
            <a:chExt cx="4206240" cy="1325880"/>
          </a:xfrm>
        </p:grpSpPr>
        <p:sp>
          <p:nvSpPr>
            <p:cNvPr id="15" name="Text 11"/>
            <p:cNvSpPr/>
            <p:nvPr/>
          </p:nvSpPr>
          <p:spPr>
            <a:xfrm>
              <a:off x="2381250" y="5276850"/>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Wonders</a:t>
              </a:r>
              <a:endParaRPr lang="en-US" sz="3600" dirty="0"/>
            </a:p>
          </p:txBody>
        </p:sp>
        <p:sp>
          <p:nvSpPr>
            <p:cNvPr id="16" name="Text 12"/>
            <p:cNvSpPr/>
            <p:nvPr/>
          </p:nvSpPr>
          <p:spPr>
            <a:xfrm>
              <a:off x="2381250" y="6038850"/>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Wishes Granted</a:t>
              </a:r>
              <a:endParaRPr lang="en-US" sz="2400" dirty="0"/>
            </a:p>
          </p:txBody>
        </p:sp>
      </p:grpSp>
      <p:grpSp>
        <p:nvGrpSpPr>
          <p:cNvPr id="28990" name="Group"/>
          <p:cNvGrpSpPr/>
          <p:nvPr/>
        </p:nvGrpSpPr>
        <p:grpSpPr>
          <a:xfrm>
            <a:off x="6610350" y="5276850"/>
            <a:ext cx="1219200" cy="1219200"/>
            <a:chOff x="6610350" y="5276850"/>
            <a:chExt cx="1219200" cy="1219200"/>
          </a:xfrm>
        </p:grpSpPr>
        <p:sp>
          <p:nvSpPr>
            <p:cNvPr id="17" name="Shape 13"/>
            <p:cNvSpPr/>
            <p:nvPr/>
          </p:nvSpPr>
          <p:spPr>
            <a:xfrm>
              <a:off x="6610350" y="5276850"/>
              <a:ext cx="1219200" cy="1219200"/>
            </a:xfrm>
            <a:prstGeom prst="ellipse">
              <a:avLst/>
            </a:prstGeom>
            <a:solidFill>
              <a:srgbClr val="F9BC1F"/>
            </a:solidFill>
            <a:ln/>
          </p:spPr>
        </p:sp>
        <p:sp>
          <p:nvSpPr>
            <p:cNvPr id="18" name="Text 14"/>
            <p:cNvSpPr/>
            <p:nvPr/>
          </p:nvSpPr>
          <p:spPr>
            <a:xfrm>
              <a:off x="6835140" y="5463540"/>
              <a:ext cx="769620"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04</a:t>
              </a:r>
              <a:endParaRPr lang="en-US" sz="3600" dirty="0"/>
            </a:p>
          </p:txBody>
        </p:sp>
      </p:grpSp>
      <p:grpSp>
        <p:nvGrpSpPr>
          <p:cNvPr id="46253" name="Group"/>
          <p:cNvGrpSpPr/>
          <p:nvPr/>
        </p:nvGrpSpPr>
        <p:grpSpPr>
          <a:xfrm>
            <a:off x="7981950" y="5276850"/>
            <a:ext cx="4206240" cy="1325880"/>
            <a:chOff x="7981950" y="5276850"/>
            <a:chExt cx="4206240" cy="1325880"/>
          </a:xfrm>
        </p:grpSpPr>
        <p:sp>
          <p:nvSpPr>
            <p:cNvPr id="19" name="Text 15"/>
            <p:cNvSpPr/>
            <p:nvPr/>
          </p:nvSpPr>
          <p:spPr>
            <a:xfrm>
              <a:off x="7981950" y="5276850"/>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Magic</a:t>
              </a:r>
              <a:endParaRPr lang="en-US" sz="3600" dirty="0"/>
            </a:p>
          </p:txBody>
        </p:sp>
        <p:sp>
          <p:nvSpPr>
            <p:cNvPr id="20" name="Text 16"/>
            <p:cNvSpPr/>
            <p:nvPr/>
          </p:nvSpPr>
          <p:spPr>
            <a:xfrm>
              <a:off x="7981950" y="6038850"/>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Spellcasting</a:t>
              </a:r>
              <a:endParaRPr lang="en-US" sz="2400" dirty="0"/>
            </a:p>
          </p:txBody>
        </p:sp>
      </p:grpSp>
      <p:grpSp>
        <p:nvGrpSpPr>
          <p:cNvPr id="89383" name="Group"/>
          <p:cNvGrpSpPr/>
          <p:nvPr/>
        </p:nvGrpSpPr>
        <p:grpSpPr>
          <a:xfrm>
            <a:off x="1009650" y="7515225"/>
            <a:ext cx="1219200" cy="1219200"/>
            <a:chOff x="1009650" y="7515225"/>
            <a:chExt cx="1219200" cy="1219200"/>
          </a:xfrm>
        </p:grpSpPr>
        <p:sp>
          <p:nvSpPr>
            <p:cNvPr id="21" name="Shape 17"/>
            <p:cNvSpPr/>
            <p:nvPr/>
          </p:nvSpPr>
          <p:spPr>
            <a:xfrm>
              <a:off x="1009650" y="7515225"/>
              <a:ext cx="1219200" cy="1219200"/>
            </a:xfrm>
            <a:prstGeom prst="ellipse">
              <a:avLst/>
            </a:prstGeom>
            <a:solidFill>
              <a:srgbClr val="3076BB"/>
            </a:solidFill>
            <a:ln/>
          </p:spPr>
        </p:sp>
        <p:sp>
          <p:nvSpPr>
            <p:cNvPr id="22" name="Text 18"/>
            <p:cNvSpPr/>
            <p:nvPr/>
          </p:nvSpPr>
          <p:spPr>
            <a:xfrm>
              <a:off x="1239203" y="7701915"/>
              <a:ext cx="760095"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05</a:t>
              </a:r>
              <a:endParaRPr lang="en-US" sz="3600" dirty="0"/>
            </a:p>
          </p:txBody>
        </p:sp>
      </p:grpSp>
      <p:grpSp>
        <p:nvGrpSpPr>
          <p:cNvPr id="96394" name="Group"/>
          <p:cNvGrpSpPr/>
          <p:nvPr/>
        </p:nvGrpSpPr>
        <p:grpSpPr>
          <a:xfrm>
            <a:off x="2381250" y="7515225"/>
            <a:ext cx="4206240" cy="1325880"/>
            <a:chOff x="2381250" y="7515225"/>
            <a:chExt cx="4206240" cy="1325880"/>
          </a:xfrm>
        </p:grpSpPr>
        <p:sp>
          <p:nvSpPr>
            <p:cNvPr id="23" name="Text 19"/>
            <p:cNvSpPr/>
            <p:nvPr/>
          </p:nvSpPr>
          <p:spPr>
            <a:xfrm>
              <a:off x="2381250" y="7515225"/>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Adventure</a:t>
              </a:r>
              <a:endParaRPr lang="en-US" sz="3600" dirty="0"/>
            </a:p>
          </p:txBody>
        </p:sp>
        <p:sp>
          <p:nvSpPr>
            <p:cNvPr id="24" name="Text 20"/>
            <p:cNvSpPr/>
            <p:nvPr/>
          </p:nvSpPr>
          <p:spPr>
            <a:xfrm>
              <a:off x="2381250" y="827722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Happily Ever After</a:t>
              </a:r>
              <a:endParaRPr lang="en-US" sz="2400" dirty="0"/>
            </a:p>
          </p:txBody>
        </p:sp>
      </p:grpSp>
      <p:grpSp>
        <p:nvGrpSpPr>
          <p:cNvPr id="33619" name="Group"/>
          <p:cNvGrpSpPr/>
          <p:nvPr/>
        </p:nvGrpSpPr>
        <p:grpSpPr>
          <a:xfrm>
            <a:off x="6610350" y="7515225"/>
            <a:ext cx="1219200" cy="1219200"/>
            <a:chOff x="6610350" y="7515225"/>
            <a:chExt cx="1219200" cy="1219200"/>
          </a:xfrm>
        </p:grpSpPr>
        <p:sp>
          <p:nvSpPr>
            <p:cNvPr id="25" name="Shape 21"/>
            <p:cNvSpPr/>
            <p:nvPr/>
          </p:nvSpPr>
          <p:spPr>
            <a:xfrm>
              <a:off x="6610350" y="7515225"/>
              <a:ext cx="1219200" cy="1219200"/>
            </a:xfrm>
            <a:prstGeom prst="ellipse">
              <a:avLst/>
            </a:prstGeom>
            <a:solidFill>
              <a:srgbClr val="3076BB"/>
            </a:solidFill>
            <a:ln/>
          </p:spPr>
        </p:sp>
        <p:sp>
          <p:nvSpPr>
            <p:cNvPr id="26" name="Text 22"/>
            <p:cNvSpPr/>
            <p:nvPr/>
          </p:nvSpPr>
          <p:spPr>
            <a:xfrm>
              <a:off x="6844665" y="7701915"/>
              <a:ext cx="750570"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06</a:t>
              </a:r>
              <a:endParaRPr lang="en-US" sz="3600" dirty="0"/>
            </a:p>
          </p:txBody>
        </p:sp>
      </p:grpSp>
      <p:grpSp>
        <p:nvGrpSpPr>
          <p:cNvPr id="64016" name="Group"/>
          <p:cNvGrpSpPr/>
          <p:nvPr/>
        </p:nvGrpSpPr>
        <p:grpSpPr>
          <a:xfrm>
            <a:off x="7981950" y="7515225"/>
            <a:ext cx="4206240" cy="1325880"/>
            <a:chOff x="7981950" y="7515225"/>
            <a:chExt cx="4206240" cy="1325880"/>
          </a:xfrm>
        </p:grpSpPr>
        <p:sp>
          <p:nvSpPr>
            <p:cNvPr id="27" name="Text 23"/>
            <p:cNvSpPr/>
            <p:nvPr/>
          </p:nvSpPr>
          <p:spPr>
            <a:xfrm>
              <a:off x="7981950" y="7515225"/>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Conclusion</a:t>
              </a:r>
              <a:endParaRPr lang="en-US" sz="3600" dirty="0"/>
            </a:p>
          </p:txBody>
        </p:sp>
        <p:sp>
          <p:nvSpPr>
            <p:cNvPr id="28" name="Text 24"/>
            <p:cNvSpPr/>
            <p:nvPr/>
          </p:nvSpPr>
          <p:spPr>
            <a:xfrm>
              <a:off x="7981950" y="827722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Embrace the Fantasy</a:t>
              </a:r>
              <a:endParaRPr lang="en-US" sz="2400" dirty="0"/>
            </a:p>
          </p:txBody>
        </p:sp>
      </p:grpSp>
      <p:pic>
        <p:nvPicPr>
          <p:cNvPr id="29" name="Image 2" descr="preencoded.png">    </p:cNvPr>
          <p:cNvPicPr>
            <a:picLocks noChangeAspect="1"/>
          </p:cNvPicPr>
          <p:nvPr/>
        </p:nvPicPr>
        <p:blipFill>
          <a:blip r:embed="rId3"/>
          <a:stretch>
            <a:fillRect/>
          </a:stretch>
        </p:blipFill>
        <p:spPr>
          <a:xfrm>
            <a:off x="10572750" y="2495550"/>
            <a:ext cx="7315200" cy="6305550"/>
          </a:xfrm>
          <a:prstGeom prst="rect">
            <a:avLst/>
          </a:prstGeom>
        </p:spPr>
      </p:pic>
      <p:grpSp>
        <p:nvGrpSpPr>
          <p:cNvPr id="58157" name="Group"/>
          <p:cNvGrpSpPr/>
          <p:nvPr/>
        </p:nvGrpSpPr>
        <p:grpSpPr>
          <a:xfrm>
            <a:off x="17235487" y="8456817"/>
            <a:ext cx="1463470" cy="1601583"/>
            <a:chOff x="17235487" y="8456817"/>
            <a:chExt cx="1463470" cy="1601583"/>
          </a:xfrm>
        </p:grpSpPr>
        <p:pic>
          <p:nvPicPr>
            <p:cNvPr id="30"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31" name="Text 25"/>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6200000">
            <a:off x="-724313" y="6525038"/>
            <a:ext cx="4877623" cy="2114548"/>
          </a:xfrm>
          <a:prstGeom prst="rect">
            <a:avLst/>
          </a:prstGeom>
        </p:spPr>
      </p:pic>
      <p:pic>
        <p:nvPicPr>
          <p:cNvPr id="3" name="Image 1" descr="preencoded.png">    </p:cNvPr>
          <p:cNvPicPr>
            <a:picLocks noChangeAspect="1"/>
          </p:cNvPicPr>
          <p:nvPr/>
        </p:nvPicPr>
        <p:blipFill>
          <a:blip r:embed="rId2"/>
          <a:stretch>
            <a:fillRect/>
          </a:stretch>
        </p:blipFill>
        <p:spPr>
          <a:xfrm>
            <a:off x="15944850" y="514350"/>
            <a:ext cx="1484869" cy="2114550"/>
          </a:xfrm>
          <a:prstGeom prst="rect">
            <a:avLst/>
          </a:prstGeom>
        </p:spPr>
      </p:pic>
      <p:grpSp>
        <p:nvGrpSpPr>
          <p:cNvPr id="96777"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2219325" y="2057400"/>
            <a:ext cx="12325350"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The Realm of the Extraordinary</a:t>
            </a:r>
            <a:endParaRPr lang="en-US" sz="6000" dirty="0"/>
          </a:p>
        </p:txBody>
      </p:sp>
      <p:grpSp>
        <p:nvGrpSpPr>
          <p:cNvPr id="78258" name="Group"/>
          <p:cNvGrpSpPr/>
          <p:nvPr/>
        </p:nvGrpSpPr>
        <p:grpSpPr>
          <a:xfrm>
            <a:off x="2219325" y="3552825"/>
            <a:ext cx="13910310" cy="5135880"/>
            <a:chOff x="2219325" y="3552825"/>
            <a:chExt cx="13910310" cy="5135880"/>
          </a:xfrm>
        </p:grpSpPr>
        <p:sp>
          <p:nvSpPr>
            <p:cNvPr id="7" name="Text 2"/>
            <p:cNvSpPr/>
            <p:nvPr/>
          </p:nvSpPr>
          <p:spPr>
            <a:xfrm>
              <a:off x="2219325" y="3552825"/>
              <a:ext cx="6604635" cy="5135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2400" dirty="0"/>
            </a:p>
          </p:txBody>
        </p:sp>
        <p:sp>
          <p:nvSpPr>
            <p:cNvPr id="8" name="Text 3"/>
            <p:cNvSpPr/>
            <p:nvPr/>
          </p:nvSpPr>
          <p:spPr>
            <a:xfrm>
              <a:off x="9525000" y="3552825"/>
              <a:ext cx="6604635" cy="5135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2400"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754350" y="295275"/>
            <a:ext cx="2114550" cy="2114550"/>
          </a:xfrm>
          <a:prstGeom prst="rect">
            <a:avLst/>
          </a:prstGeom>
        </p:spPr>
      </p:pic>
      <p:pic>
        <p:nvPicPr>
          <p:cNvPr id="3" name="Image 1" descr="preencoded.png">    </p:cNvPr>
          <p:cNvPicPr>
            <a:picLocks noChangeAspect="1"/>
          </p:cNvPicPr>
          <p:nvPr/>
        </p:nvPicPr>
        <p:blipFill>
          <a:blip r:embed="rId2"/>
          <a:stretch>
            <a:fillRect/>
          </a:stretch>
        </p:blipFill>
        <p:spPr>
          <a:xfrm>
            <a:off x="419100" y="7810500"/>
            <a:ext cx="8389349" cy="2114550"/>
          </a:xfrm>
          <a:prstGeom prst="rect">
            <a:avLst/>
          </a:prstGeom>
        </p:spPr>
      </p:pic>
      <p:grpSp>
        <p:nvGrpSpPr>
          <p:cNvPr id="16351"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0" y="0"/>
            <a:ext cx="8763000" cy="10287000"/>
          </a:xfrm>
          <a:prstGeom prst="rect">
            <a:avLst/>
          </a:prstGeom>
        </p:spPr>
      </p:pic>
      <p:grpSp>
        <p:nvGrpSpPr>
          <p:cNvPr id="34346" name="Group"/>
          <p:cNvGrpSpPr/>
          <p:nvPr/>
        </p:nvGrpSpPr>
        <p:grpSpPr>
          <a:xfrm>
            <a:off x="9791700" y="2888591"/>
            <a:ext cx="1057275" cy="947465"/>
            <a:chOff x="9791700" y="2888591"/>
            <a:chExt cx="1057275" cy="947465"/>
          </a:xfrm>
        </p:grpSpPr>
        <p:pic>
          <p:nvPicPr>
            <p:cNvPr id="7" name="Image 4" descr="preencoded.png">    </p:cNvPr>
            <p:cNvPicPr>
              <a:picLocks noChangeAspect="1"/>
            </p:cNvPicPr>
            <p:nvPr/>
          </p:nvPicPr>
          <p:blipFill>
            <a:blip r:embed="rId5"/>
            <a:stretch>
              <a:fillRect/>
            </a:stretch>
          </p:blipFill>
          <p:spPr>
            <a:xfrm>
              <a:off x="9791700" y="2888591"/>
              <a:ext cx="1057275" cy="947465"/>
            </a:xfrm>
            <a:prstGeom prst="rect">
              <a:avLst/>
            </a:prstGeom>
          </p:spPr>
        </p:pic>
        <p:grpSp>
          <p:nvGrpSpPr>
            <p:cNvPr id="15980" name="Group"/>
            <p:cNvGrpSpPr/>
            <p:nvPr/>
          </p:nvGrpSpPr>
          <p:grpSpPr>
            <a:xfrm>
              <a:off x="11153775" y="2028825"/>
              <a:ext cx="6158865" cy="2773680"/>
              <a:chOff x="11153775" y="2028825"/>
              <a:chExt cx="6158865" cy="2773680"/>
            </a:xfrm>
          </p:grpSpPr>
          <p:sp>
            <p:nvSpPr>
              <p:cNvPr id="8" name="Text 1"/>
              <p:cNvSpPr/>
              <p:nvPr/>
            </p:nvSpPr>
            <p:spPr>
              <a:xfrm>
                <a:off x="11153775" y="2028825"/>
                <a:ext cx="6158865"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Unicorn Sightings</a:t>
                </a:r>
                <a:endParaRPr lang="en-US" sz="3600" dirty="0"/>
              </a:p>
            </p:txBody>
          </p:sp>
          <p:sp>
            <p:nvSpPr>
              <p:cNvPr id="9" name="Text 2"/>
              <p:cNvSpPr/>
              <p:nvPr/>
            </p:nvSpPr>
            <p:spPr>
              <a:xfrm>
                <a:off x="11153775" y="2867025"/>
                <a:ext cx="6128385"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record of the number of unicorns spotted in the fantasy realm and the beauty and mystery that surrounds these enchanting creatures.</a:t>
                </a:r>
                <a:endParaRPr lang="en-US" sz="2400" dirty="0"/>
              </a:p>
            </p:txBody>
          </p:sp>
        </p:grpSp>
      </p:grpSp>
      <p:grpSp>
        <p:nvGrpSpPr>
          <p:cNvPr id="24066" name="Group"/>
          <p:cNvGrpSpPr/>
          <p:nvPr/>
        </p:nvGrpSpPr>
        <p:grpSpPr>
          <a:xfrm>
            <a:off x="9791700" y="5936084"/>
            <a:ext cx="1057275" cy="1081829"/>
            <a:chOff x="9791700" y="5936084"/>
            <a:chExt cx="1057275" cy="1081829"/>
          </a:xfrm>
        </p:grpSpPr>
        <p:pic>
          <p:nvPicPr>
            <p:cNvPr id="10" name="Image 5" descr="preencoded.png">    </p:cNvPr>
            <p:cNvPicPr>
              <a:picLocks noChangeAspect="1"/>
            </p:cNvPicPr>
            <p:nvPr/>
          </p:nvPicPr>
          <p:blipFill>
            <a:blip r:embed="rId6"/>
            <a:stretch>
              <a:fillRect/>
            </a:stretch>
          </p:blipFill>
          <p:spPr>
            <a:xfrm>
              <a:off x="9791700" y="5936084"/>
              <a:ext cx="1057275" cy="1081829"/>
            </a:xfrm>
            <a:prstGeom prst="rect">
              <a:avLst/>
            </a:prstGeom>
          </p:spPr>
        </p:pic>
        <p:grpSp>
          <p:nvGrpSpPr>
            <p:cNvPr id="83488" name="Group"/>
            <p:cNvGrpSpPr/>
            <p:nvPr/>
          </p:nvGrpSpPr>
          <p:grpSpPr>
            <a:xfrm>
              <a:off x="11153775" y="5143500"/>
              <a:ext cx="6158865" cy="2773680"/>
              <a:chOff x="11153775" y="5143500"/>
              <a:chExt cx="6158865" cy="2773680"/>
            </a:xfrm>
          </p:grpSpPr>
          <p:sp>
            <p:nvSpPr>
              <p:cNvPr id="11" name="Text 3"/>
              <p:cNvSpPr/>
              <p:nvPr/>
            </p:nvSpPr>
            <p:spPr>
              <a:xfrm>
                <a:off x="11153775" y="5143500"/>
                <a:ext cx="6158865"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Dragon Taming</a:t>
                </a:r>
                <a:endParaRPr lang="en-US" sz="3600" dirty="0"/>
              </a:p>
            </p:txBody>
          </p:sp>
          <p:sp>
            <p:nvSpPr>
              <p:cNvPr id="12" name="Text 4"/>
              <p:cNvSpPr/>
              <p:nvPr/>
            </p:nvSpPr>
            <p:spPr>
              <a:xfrm>
                <a:off x="11153775" y="5981700"/>
                <a:ext cx="6128385"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closer look at the art of taming dragons and the brave adventurers who dare to take on these fearsome creatures.</a:t>
                </a:r>
                <a:endParaRPr lang="en-US" sz="2400" dirty="0"/>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344525" y="7743825"/>
            <a:ext cx="4545863" cy="2114544"/>
          </a:xfrm>
          <a:prstGeom prst="rect">
            <a:avLst/>
          </a:prstGeom>
        </p:spPr>
      </p:pic>
      <p:pic>
        <p:nvPicPr>
          <p:cNvPr id="3" name="Image 1" descr="preencoded.png">    </p:cNvPr>
          <p:cNvPicPr>
            <a:picLocks noChangeAspect="1"/>
          </p:cNvPicPr>
          <p:nvPr/>
        </p:nvPicPr>
        <p:blipFill>
          <a:blip r:embed="rId2"/>
          <a:stretch>
            <a:fillRect/>
          </a:stretch>
        </p:blipFill>
        <p:spPr>
          <a:xfrm>
            <a:off x="-1733550" y="3409950"/>
            <a:ext cx="3476495" cy="3476495"/>
          </a:xfrm>
          <a:prstGeom prst="rect">
            <a:avLst/>
          </a:prstGeom>
        </p:spPr>
      </p:pic>
      <p:grpSp>
        <p:nvGrpSpPr>
          <p:cNvPr id="54235"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grpSp>
        <p:nvGrpSpPr>
          <p:cNvPr id="81423" name="Group"/>
          <p:cNvGrpSpPr/>
          <p:nvPr/>
        </p:nvGrpSpPr>
        <p:grpSpPr>
          <a:xfrm>
            <a:off x="2657475" y="4010025"/>
            <a:ext cx="6096000" cy="5438775"/>
            <a:chOff x="2657475" y="4010025"/>
            <a:chExt cx="6096000" cy="5438775"/>
          </a:xfrm>
        </p:grpSpPr>
        <p:grpSp>
          <p:nvGrpSpPr>
            <p:cNvPr id="63086" name="Group"/>
            <p:cNvGrpSpPr/>
            <p:nvPr/>
          </p:nvGrpSpPr>
          <p:grpSpPr>
            <a:xfrm>
              <a:off x="3624263" y="1038225"/>
              <a:ext cx="4322445" cy="845820"/>
              <a:chOff x="3624263" y="1038225"/>
              <a:chExt cx="4322445" cy="845820"/>
            </a:xfrm>
          </p:grpSpPr>
          <p:sp>
            <p:nvSpPr>
              <p:cNvPr id="6" name="Text 1"/>
              <p:cNvSpPr/>
              <p:nvPr/>
            </p:nvSpPr>
            <p:spPr>
              <a:xfrm>
                <a:off x="3624263" y="1038225"/>
                <a:ext cx="4322445"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Unicorn Sightings</a:t>
                </a:r>
                <a:endParaRPr lang="en-US" sz="3600" dirty="0"/>
              </a:p>
            </p:txBody>
          </p:sp>
        </p:grpSp>
        <p:grpSp>
          <p:nvGrpSpPr>
            <p:cNvPr id="27960" name="Group"/>
            <p:cNvGrpSpPr/>
            <p:nvPr/>
          </p:nvGrpSpPr>
          <p:grpSpPr>
            <a:xfrm>
              <a:off x="2626995" y="2181225"/>
              <a:ext cx="6156960" cy="1478280"/>
              <a:chOff x="2626995" y="2181225"/>
              <a:chExt cx="6156960" cy="1478280"/>
            </a:xfrm>
          </p:grpSpPr>
          <p:sp>
            <p:nvSpPr>
              <p:cNvPr id="7" name="Text 2"/>
              <p:cNvSpPr/>
              <p:nvPr/>
            </p:nvSpPr>
            <p:spPr>
              <a:xfrm>
                <a:off x="2626995" y="2181225"/>
                <a:ext cx="6156960" cy="14782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number of unicorns spotted in the fantasy realm and the beauty and mystery.</a:t>
                </a:r>
                <a:endParaRPr lang="en-US" sz="2400" dirty="0"/>
              </a:p>
            </p:txBody>
          </p:sp>
        </p:grpSp>
        <p:pic>
          <p:nvPicPr>
            <p:cNvPr id="8" name="Image 3" descr="preencoded.png">    </p:cNvPr>
            <p:cNvPicPr>
              <a:picLocks noChangeAspect="1"/>
            </p:cNvPicPr>
            <p:nvPr/>
          </p:nvPicPr>
          <p:blipFill>
            <a:blip r:embed="rId4"/>
            <a:stretch>
              <a:fillRect/>
            </a:stretch>
          </p:blipFill>
          <p:spPr>
            <a:xfrm>
              <a:off x="2657475" y="4010025"/>
              <a:ext cx="6096000" cy="5438775"/>
            </a:xfrm>
            <a:prstGeom prst="rect">
              <a:avLst/>
            </a:prstGeom>
          </p:spPr>
        </p:pic>
      </p:grpSp>
      <p:grpSp>
        <p:nvGrpSpPr>
          <p:cNvPr id="24666" name="Group"/>
          <p:cNvGrpSpPr/>
          <p:nvPr/>
        </p:nvGrpSpPr>
        <p:grpSpPr>
          <a:xfrm>
            <a:off x="9496425" y="4010025"/>
            <a:ext cx="6096000" cy="5438775"/>
            <a:chOff x="9496425" y="4010025"/>
            <a:chExt cx="6096000" cy="5438775"/>
          </a:xfrm>
        </p:grpSpPr>
        <p:grpSp>
          <p:nvGrpSpPr>
            <p:cNvPr id="22179" name="Group"/>
            <p:cNvGrpSpPr/>
            <p:nvPr/>
          </p:nvGrpSpPr>
          <p:grpSpPr>
            <a:xfrm>
              <a:off x="10710863" y="1038225"/>
              <a:ext cx="3827145" cy="845820"/>
              <a:chOff x="10710863" y="1038225"/>
              <a:chExt cx="3827145" cy="845820"/>
            </a:xfrm>
          </p:grpSpPr>
          <p:sp>
            <p:nvSpPr>
              <p:cNvPr id="9" name="Text 3"/>
              <p:cNvSpPr/>
              <p:nvPr/>
            </p:nvSpPr>
            <p:spPr>
              <a:xfrm>
                <a:off x="10710863" y="1038225"/>
                <a:ext cx="3827145"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Dragon Taming</a:t>
                </a:r>
                <a:endParaRPr lang="en-US" sz="3600" dirty="0"/>
              </a:p>
            </p:txBody>
          </p:sp>
        </p:grpSp>
        <p:grpSp>
          <p:nvGrpSpPr>
            <p:cNvPr id="83981" name="Group"/>
            <p:cNvGrpSpPr/>
            <p:nvPr/>
          </p:nvGrpSpPr>
          <p:grpSpPr>
            <a:xfrm>
              <a:off x="9465945" y="2181225"/>
              <a:ext cx="6156960" cy="1478280"/>
              <a:chOff x="9465945" y="2181225"/>
              <a:chExt cx="6156960" cy="1478280"/>
            </a:xfrm>
          </p:grpSpPr>
          <p:sp>
            <p:nvSpPr>
              <p:cNvPr id="10" name="Text 4"/>
              <p:cNvSpPr/>
              <p:nvPr/>
            </p:nvSpPr>
            <p:spPr>
              <a:xfrm>
                <a:off x="9465945" y="2181225"/>
                <a:ext cx="6156960" cy="14782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closer look at the art of taming dragons and the brave adventurers who take on these creatures.</a:t>
                </a:r>
                <a:endParaRPr lang="en-US" sz="2400" dirty="0"/>
              </a:p>
            </p:txBody>
          </p:sp>
        </p:grpSp>
        <p:pic>
          <p:nvPicPr>
            <p:cNvPr id="11" name="Image 4" descr="preencoded.png">    </p:cNvPr>
            <p:cNvPicPr>
              <a:picLocks noChangeAspect="1"/>
            </p:cNvPicPr>
            <p:nvPr/>
          </p:nvPicPr>
          <p:blipFill>
            <a:blip r:embed="rId5"/>
            <a:stretch>
              <a:fillRect/>
            </a:stretch>
          </p:blipFill>
          <p:spPr>
            <a:xfrm>
              <a:off x="9496425" y="4010025"/>
              <a:ext cx="6096000" cy="5438775"/>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6200000">
            <a:off x="11434751" y="4081451"/>
            <a:ext cx="10677548" cy="2114550"/>
          </a:xfrm>
          <a:prstGeom prst="rect">
            <a:avLst/>
          </a:prstGeom>
        </p:spPr>
      </p:pic>
      <p:pic>
        <p:nvPicPr>
          <p:cNvPr id="3" name="Image 1" descr="preencoded.png">    </p:cNvPr>
          <p:cNvPicPr>
            <a:picLocks noChangeAspect="1"/>
          </p:cNvPicPr>
          <p:nvPr/>
        </p:nvPicPr>
        <p:blipFill>
          <a:blip r:embed="rId2"/>
          <a:stretch>
            <a:fillRect/>
          </a:stretch>
        </p:blipFill>
        <p:spPr>
          <a:xfrm>
            <a:off x="419100" y="419100"/>
            <a:ext cx="2114549" cy="2114550"/>
          </a:xfrm>
          <a:prstGeom prst="rect">
            <a:avLst/>
          </a:prstGeom>
        </p:spPr>
      </p:pic>
      <p:grpSp>
        <p:nvGrpSpPr>
          <p:cNvPr id="63062"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381000" y="1038225"/>
            <a:ext cx="4474464" cy="3328416"/>
          </a:xfrm>
          <a:prstGeom prst="rect">
            <a:avLst/>
          </a:prstGeom>
        </p:spPr>
      </p:pic>
      <p:grpSp>
        <p:nvGrpSpPr>
          <p:cNvPr id="96100" name="Group"/>
          <p:cNvGrpSpPr/>
          <p:nvPr/>
        </p:nvGrpSpPr>
        <p:grpSpPr>
          <a:xfrm>
            <a:off x="4381500" y="3171825"/>
            <a:ext cx="10321290" cy="4977765"/>
            <a:chOff x="4381500" y="3171825"/>
            <a:chExt cx="10321290" cy="4977765"/>
          </a:xfrm>
        </p:grpSpPr>
        <p:sp>
          <p:nvSpPr>
            <p:cNvPr id="7" name="Text 1"/>
            <p:cNvSpPr/>
            <p:nvPr/>
          </p:nvSpPr>
          <p:spPr>
            <a:xfrm>
              <a:off x="4381500" y="3171825"/>
              <a:ext cx="10292715" cy="4274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Fantasy is the gateway to the impossible, the land where the ordinary becomes extraordinary, and the impossible becomes possible. It is the realm of the imagination, where anything can happen and everything is possible.</a:t>
              </a:r>
              <a:endParaRPr lang="en-US" sz="3600" dirty="0"/>
            </a:p>
          </p:txBody>
        </p:sp>
        <p:sp>
          <p:nvSpPr>
            <p:cNvPr id="8" name="Text 2"/>
            <p:cNvSpPr/>
            <p:nvPr/>
          </p:nvSpPr>
          <p:spPr>
            <a:xfrm>
              <a:off x="11210925" y="7515225"/>
              <a:ext cx="3491865"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The Dream Weaver</a:t>
              </a:r>
              <a:endParaRPr lang="en-US" sz="2700" dirty="0"/>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6200000">
            <a:off x="-724313" y="6525033"/>
            <a:ext cx="4877623" cy="2114548"/>
          </a:xfrm>
          <a:prstGeom prst="rect">
            <a:avLst/>
          </a:prstGeom>
        </p:spPr>
      </p:pic>
      <p:pic>
        <p:nvPicPr>
          <p:cNvPr id="3" name="Image 1" descr="preencoded.png">    </p:cNvPr>
          <p:cNvPicPr>
            <a:picLocks noChangeAspect="1"/>
          </p:cNvPicPr>
          <p:nvPr/>
        </p:nvPicPr>
        <p:blipFill>
          <a:blip r:embed="rId2"/>
          <a:stretch>
            <a:fillRect/>
          </a:stretch>
        </p:blipFill>
        <p:spPr>
          <a:xfrm>
            <a:off x="15944850" y="514350"/>
            <a:ext cx="1484869" cy="2114550"/>
          </a:xfrm>
          <a:prstGeom prst="rect">
            <a:avLst/>
          </a:prstGeom>
        </p:spPr>
      </p:pic>
      <p:grpSp>
        <p:nvGrpSpPr>
          <p:cNvPr id="35952"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5715000" y="1314450"/>
            <a:ext cx="6858000" cy="7667625"/>
          </a:xfrm>
          <a:prstGeom prst="rect">
            <a:avLst/>
          </a:prstGeom>
        </p:spPr>
      </p:pic>
      <p:grpSp>
        <p:nvGrpSpPr>
          <p:cNvPr id="20079" name="Group"/>
          <p:cNvGrpSpPr/>
          <p:nvPr/>
        </p:nvGrpSpPr>
        <p:grpSpPr>
          <a:xfrm>
            <a:off x="1318260" y="1400175"/>
            <a:ext cx="3368040" cy="4221480"/>
            <a:chOff x="1318260" y="1400175"/>
            <a:chExt cx="3368040" cy="4221480"/>
          </a:xfrm>
        </p:grpSpPr>
        <p:sp>
          <p:nvSpPr>
            <p:cNvPr id="7" name="Text 1"/>
            <p:cNvSpPr/>
            <p:nvPr/>
          </p:nvSpPr>
          <p:spPr>
            <a:xfrm>
              <a:off x="1318260" y="1400175"/>
              <a:ext cx="3368040" cy="2217420"/>
            </a:xfrm>
            <a:prstGeom prst="rect">
              <a:avLst/>
            </a:prstGeom>
            <a:noFill/>
            <a:ln/>
          </p:spPr>
          <p:txBody>
            <a:bodyPr wrap="square" lIns="0" tIns="0" rIns="0" bIns="0" rtlCol="0" anchor="t"/>
            <a:lstStyle/>
            <a:p>
              <a:pPr algn="r" indent="0" marL="0">
                <a:buNone/>
              </a:pPr>
              <a:r>
                <a:rPr lang="en-US" sz="3600" b="1" u="none" dirty="0">
                  <a:solidFill>
                    <a:srgbClr val="0E0E0E"/>
                  </a:solidFill>
                  <a:latin typeface="Poppins" pitchFamily="34" charset="0"/>
                  <a:ea typeface="Poppins" pitchFamily="34" charset="-122"/>
                  <a:cs typeface="Poppins" pitchFamily="34" charset="-120"/>
                </a:rPr>
                <a:t>Dragon Taming Technique</a:t>
              </a:r>
              <a:endParaRPr lang="en-US" sz="3600" dirty="0"/>
            </a:p>
          </p:txBody>
        </p:sp>
        <p:sp>
          <p:nvSpPr>
            <p:cNvPr id="8" name="Text 2"/>
            <p:cNvSpPr/>
            <p:nvPr/>
          </p:nvSpPr>
          <p:spPr>
            <a:xfrm>
              <a:off x="1348740" y="3686175"/>
              <a:ext cx="3337560" cy="1935480"/>
            </a:xfrm>
            <a:prstGeom prst="rect">
              <a:avLst/>
            </a:prstGeom>
            <a:noFill/>
            <a:ln/>
          </p:spPr>
          <p:txBody>
            <a:bodyPr wrap="square" lIns="0" tIns="0" rIns="0" bIns="0" rtlCol="0" anchor="t"/>
            <a:lstStyle/>
            <a:p>
              <a:pPr algn="r" indent="0" marL="0">
                <a:buNone/>
              </a:pPr>
              <a:r>
                <a:rPr lang="en-US" sz="2400" u="none" dirty="0">
                  <a:solidFill>
                    <a:srgbClr val="0E0E0E"/>
                  </a:solidFill>
                  <a:latin typeface="Poppins" pitchFamily="34" charset="0"/>
                  <a:ea typeface="Poppins" pitchFamily="34" charset="-122"/>
                  <a:cs typeface="Poppins" pitchFamily="34" charset="-120"/>
                </a:rPr>
                <a:t>A guide to taming and caring for dragons in the realm of magic.</a:t>
              </a:r>
              <a:endParaRPr lang="en-US" sz="2400" dirty="0"/>
            </a:p>
          </p:txBody>
        </p:sp>
      </p:grpSp>
      <p:grpSp>
        <p:nvGrpSpPr>
          <p:cNvPr id="26413" name="Group"/>
          <p:cNvGrpSpPr/>
          <p:nvPr/>
        </p:nvGrpSpPr>
        <p:grpSpPr>
          <a:xfrm>
            <a:off x="13601700" y="4895850"/>
            <a:ext cx="3368040" cy="4221480"/>
            <a:chOff x="13601700" y="4895850"/>
            <a:chExt cx="3368040" cy="4221480"/>
          </a:xfrm>
        </p:grpSpPr>
        <p:sp>
          <p:nvSpPr>
            <p:cNvPr id="9" name="Text 3"/>
            <p:cNvSpPr/>
            <p:nvPr/>
          </p:nvSpPr>
          <p:spPr>
            <a:xfrm>
              <a:off x="13601700" y="4895850"/>
              <a:ext cx="3368040" cy="22174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The Art of Unicorn Sighting</a:t>
              </a:r>
              <a:endParaRPr lang="en-US" sz="3600" dirty="0"/>
            </a:p>
          </p:txBody>
        </p:sp>
        <p:sp>
          <p:nvSpPr>
            <p:cNvPr id="10" name="Text 4"/>
            <p:cNvSpPr/>
            <p:nvPr/>
          </p:nvSpPr>
          <p:spPr>
            <a:xfrm>
              <a:off x="13601700" y="7181850"/>
              <a:ext cx="333756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Tips and tricks for spotting the elusive unicorns in their natural habitat.</a:t>
              </a:r>
              <a:endParaRPr lang="en-US" sz="2400"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BFBF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754350" y="295275"/>
            <a:ext cx="2114550" cy="2114550"/>
          </a:xfrm>
          <a:prstGeom prst="rect">
            <a:avLst/>
          </a:prstGeom>
        </p:spPr>
      </p:pic>
      <p:pic>
        <p:nvPicPr>
          <p:cNvPr id="3" name="Image 1" descr="preencoded.png">    </p:cNvPr>
          <p:cNvPicPr>
            <a:picLocks noChangeAspect="1"/>
          </p:cNvPicPr>
          <p:nvPr/>
        </p:nvPicPr>
        <p:blipFill>
          <a:blip r:embed="rId2"/>
          <a:stretch>
            <a:fillRect/>
          </a:stretch>
        </p:blipFill>
        <p:spPr>
          <a:xfrm>
            <a:off x="419100" y="7810500"/>
            <a:ext cx="8389349" cy="2114550"/>
          </a:xfrm>
          <a:prstGeom prst="rect">
            <a:avLst/>
          </a:prstGeom>
        </p:spPr>
      </p:pic>
      <p:sp>
        <p:nvSpPr>
          <p:cNvPr id="4" name="Text 0"/>
          <p:cNvSpPr/>
          <p:nvPr/>
        </p:nvSpPr>
        <p:spPr>
          <a:xfrm>
            <a:off x="1619250" y="561975"/>
            <a:ext cx="15059025" cy="1409700"/>
          </a:xfrm>
          <a:prstGeom prst="rect">
            <a:avLst/>
          </a:prstGeom>
          <a:noFill/>
          <a:ln/>
        </p:spPr>
        <p:txBody>
          <a:bodyPr wrap="square" lIns="0" tIns="0" rIns="0" bIns="0" rtlCol="0" anchor="t"/>
          <a:lstStyle/>
          <a:p>
            <a:pPr algn="ctr" indent="0" marL="0">
              <a:buNone/>
            </a:pPr>
            <a:r>
              <a:rPr lang="en-US" sz="6000" b="1" u="none" dirty="0">
                <a:solidFill>
                  <a:srgbClr val="272727"/>
                </a:solidFill>
                <a:latin typeface="Poppins" pitchFamily="34" charset="0"/>
                <a:ea typeface="Poppins" pitchFamily="34" charset="-122"/>
                <a:cs typeface="Poppins" pitchFamily="34" charset="-120"/>
              </a:rPr>
              <a:t>The Magic of Dragons: A Research</a:t>
            </a:r>
            <a:endParaRPr lang="en-US" sz="6000" dirty="0"/>
          </a:p>
        </p:txBody>
      </p:sp>
      <p:grpSp>
        <p:nvGrpSpPr>
          <p:cNvPr id="38919" name="Group"/>
          <p:cNvGrpSpPr/>
          <p:nvPr/>
        </p:nvGrpSpPr>
        <p:grpSpPr>
          <a:xfrm>
            <a:off x="1609725" y="3019425"/>
            <a:ext cx="6153150" cy="6153150"/>
            <a:chOff x="1609725" y="3019425"/>
            <a:chExt cx="6153150" cy="6153150"/>
          </a:xfrm>
        </p:grpSpPr>
        <p:sp>
          <p:nvSpPr>
            <p:cNvPr id="5" name="Shape 1"/>
            <p:cNvSpPr/>
            <p:nvPr/>
          </p:nvSpPr>
          <p:spPr>
            <a:xfrm>
              <a:off x="1609725" y="3019425"/>
              <a:ext cx="6153150" cy="6153150"/>
            </a:xfrm>
            <a:prstGeom prst="ellipse">
              <a:avLst/>
            </a:prstGeom>
            <a:solidFill>
              <a:srgbClr val="3076BB"/>
            </a:solidFill>
            <a:ln/>
          </p:spPr>
        </p:sp>
        <p:sp>
          <p:nvSpPr>
            <p:cNvPr id="6" name="Shape 2"/>
            <p:cNvSpPr/>
            <p:nvPr/>
          </p:nvSpPr>
          <p:spPr>
            <a:xfrm>
              <a:off x="2381250" y="4438650"/>
              <a:ext cx="4619625" cy="4619625"/>
            </a:xfrm>
            <a:prstGeom prst="ellipse">
              <a:avLst/>
            </a:prstGeom>
            <a:solidFill>
              <a:srgbClr val="F9BC1F"/>
            </a:solidFill>
            <a:ln/>
          </p:spPr>
        </p:sp>
        <p:sp>
          <p:nvSpPr>
            <p:cNvPr id="7" name="Shape 3"/>
            <p:cNvSpPr/>
            <p:nvPr/>
          </p:nvSpPr>
          <p:spPr>
            <a:xfrm>
              <a:off x="3152775" y="5848350"/>
              <a:ext cx="3067050" cy="3067050"/>
            </a:xfrm>
            <a:prstGeom prst="ellipse">
              <a:avLst/>
            </a:prstGeom>
            <a:solidFill>
              <a:srgbClr val="FBFBFB"/>
            </a:solidFill>
            <a:ln/>
          </p:spPr>
        </p:sp>
        <p:sp>
          <p:nvSpPr>
            <p:cNvPr id="8" name="Text 4"/>
            <p:cNvSpPr/>
            <p:nvPr/>
          </p:nvSpPr>
          <p:spPr>
            <a:xfrm>
              <a:off x="4053840" y="3348990"/>
              <a:ext cx="1245870"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6.7M</a:t>
              </a:r>
              <a:endParaRPr lang="en-US" sz="3600" dirty="0"/>
            </a:p>
          </p:txBody>
        </p:sp>
        <p:sp>
          <p:nvSpPr>
            <p:cNvPr id="9" name="Text 5"/>
            <p:cNvSpPr/>
            <p:nvPr/>
          </p:nvSpPr>
          <p:spPr>
            <a:xfrm>
              <a:off x="4063365" y="6958965"/>
              <a:ext cx="1255395" cy="845820"/>
            </a:xfrm>
            <a:prstGeom prst="rect">
              <a:avLst/>
            </a:prstGeom>
            <a:noFill/>
            <a:ln/>
          </p:spPr>
          <p:txBody>
            <a:bodyPr wrap="square" lIns="0" tIns="0" rIns="0" bIns="0" rtlCol="0" anchor="ctr"/>
            <a:lstStyle/>
            <a:p>
              <a:pPr algn="ctr" indent="0" marL="0">
                <a:buNone/>
              </a:pPr>
              <a:r>
                <a:rPr lang="en-US" sz="3600" b="1" u="none" dirty="0">
                  <a:solidFill>
                    <a:srgbClr val="3076BB"/>
                  </a:solidFill>
                  <a:latin typeface="Poppins" pitchFamily="34" charset="0"/>
                  <a:ea typeface="Poppins" pitchFamily="34" charset="-122"/>
                  <a:cs typeface="Poppins" pitchFamily="34" charset="-120"/>
                </a:rPr>
                <a:t>2.3M</a:t>
              </a:r>
              <a:endParaRPr lang="en-US" sz="3600" dirty="0"/>
            </a:p>
          </p:txBody>
        </p:sp>
        <p:sp>
          <p:nvSpPr>
            <p:cNvPr id="10" name="Text 6"/>
            <p:cNvSpPr/>
            <p:nvPr/>
          </p:nvSpPr>
          <p:spPr>
            <a:xfrm>
              <a:off x="4025265" y="4758690"/>
              <a:ext cx="1331595" cy="845820"/>
            </a:xfrm>
            <a:prstGeom prst="rect">
              <a:avLst/>
            </a:prstGeom>
            <a:noFill/>
            <a:ln/>
          </p:spPr>
          <p:txBody>
            <a:bodyPr wrap="square" lIns="0" tIns="0" rIns="0" bIns="0" rtlCol="0" anchor="ctr"/>
            <a:lstStyle/>
            <a:p>
              <a:pPr algn="ctr" indent="0" marL="0">
                <a:buNone/>
              </a:pPr>
              <a:r>
                <a:rPr lang="en-US" sz="3600" b="1" u="none" dirty="0">
                  <a:solidFill>
                    <a:srgbClr val="3076BB"/>
                  </a:solidFill>
                  <a:latin typeface="Poppins" pitchFamily="34" charset="0"/>
                  <a:ea typeface="Poppins" pitchFamily="34" charset="-122"/>
                  <a:cs typeface="Poppins" pitchFamily="34" charset="-120"/>
                </a:rPr>
                <a:t>4.4M</a:t>
              </a:r>
              <a:endParaRPr lang="en-US" sz="3600" dirty="0"/>
            </a:p>
          </p:txBody>
        </p:sp>
      </p:grpSp>
      <p:grpSp>
        <p:nvGrpSpPr>
          <p:cNvPr id="70715" name="Group"/>
          <p:cNvGrpSpPr/>
          <p:nvPr/>
        </p:nvGrpSpPr>
        <p:grpSpPr>
          <a:xfrm>
            <a:off x="17235487" y="8456817"/>
            <a:ext cx="1463470" cy="1601583"/>
            <a:chOff x="17235487" y="8456817"/>
            <a:chExt cx="1463470" cy="1601583"/>
          </a:xfrm>
        </p:grpSpPr>
        <p:pic>
          <p:nvPicPr>
            <p:cNvPr id="11"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12" name="Text 7"/>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3076BB"/>
                  </a:solidFill>
                  <a:latin typeface="Inter" pitchFamily="34" charset="0"/>
                  <a:ea typeface="Inter" pitchFamily="34" charset="-122"/>
                  <a:cs typeface="Inter" pitchFamily="34" charset="-120"/>
                </a:rPr>
                <a:t>EaTemp</a:t>
              </a:r>
              <a:endParaRPr lang="en-US" sz="2710" dirty="0"/>
            </a:p>
          </p:txBody>
        </p:sp>
      </p:grpSp>
      <p:grpSp>
        <p:nvGrpSpPr>
          <p:cNvPr id="89626" name="Group"/>
          <p:cNvGrpSpPr/>
          <p:nvPr/>
        </p:nvGrpSpPr>
        <p:grpSpPr>
          <a:xfrm>
            <a:off x="9477375" y="2695575"/>
            <a:ext cx="1289779" cy="838200"/>
            <a:chOff x="9477375" y="2695575"/>
            <a:chExt cx="1289779" cy="838200"/>
          </a:xfrm>
        </p:grpSpPr>
        <p:pic>
          <p:nvPicPr>
            <p:cNvPr id="13" name="Image 3" descr="preencoded.png">    </p:cNvPr>
            <p:cNvPicPr>
              <a:picLocks noChangeAspect="1"/>
            </p:cNvPicPr>
            <p:nvPr/>
          </p:nvPicPr>
          <p:blipFill>
            <a:blip r:embed="rId4"/>
            <a:stretch>
              <a:fillRect/>
            </a:stretch>
          </p:blipFill>
          <p:spPr>
            <a:xfrm>
              <a:off x="9477375" y="2695575"/>
              <a:ext cx="1289779" cy="838200"/>
            </a:xfrm>
            <a:prstGeom prst="rect">
              <a:avLst/>
            </a:prstGeom>
          </p:spPr>
        </p:pic>
        <p:grpSp>
          <p:nvGrpSpPr>
            <p:cNvPr id="10282" name="Group"/>
            <p:cNvGrpSpPr/>
            <p:nvPr/>
          </p:nvGrpSpPr>
          <p:grpSpPr>
            <a:xfrm>
              <a:off x="9477375" y="3762375"/>
              <a:ext cx="6404610" cy="1021080"/>
              <a:chOff x="9477375" y="3762375"/>
              <a:chExt cx="6404610" cy="1021080"/>
            </a:xfrm>
          </p:grpSpPr>
          <p:sp>
            <p:nvSpPr>
              <p:cNvPr id="14" name="Text 8"/>
              <p:cNvSpPr/>
              <p:nvPr/>
            </p:nvSpPr>
            <p:spPr>
              <a:xfrm>
                <a:off x="9477375" y="3762375"/>
                <a:ext cx="6404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Art of Archery": Discover the intricacies of the Art of Archery .</a:t>
                </a:r>
                <a:endParaRPr lang="en-US" sz="2400" dirty="0"/>
              </a:p>
            </p:txBody>
          </p:sp>
        </p:grpSp>
      </p:grpSp>
      <p:grpSp>
        <p:nvGrpSpPr>
          <p:cNvPr id="45579" name="Group"/>
          <p:cNvGrpSpPr/>
          <p:nvPr/>
        </p:nvGrpSpPr>
        <p:grpSpPr>
          <a:xfrm>
            <a:off x="9477375" y="5210175"/>
            <a:ext cx="971119" cy="838200"/>
            <a:chOff x="9477375" y="5210175"/>
            <a:chExt cx="971119" cy="838200"/>
          </a:xfrm>
        </p:grpSpPr>
        <p:pic>
          <p:nvPicPr>
            <p:cNvPr id="15" name="Image 4" descr="preencoded.png">    </p:cNvPr>
            <p:cNvPicPr>
              <a:picLocks noChangeAspect="1"/>
            </p:cNvPicPr>
            <p:nvPr/>
          </p:nvPicPr>
          <p:blipFill>
            <a:blip r:embed="rId5"/>
            <a:stretch>
              <a:fillRect/>
            </a:stretch>
          </p:blipFill>
          <p:spPr>
            <a:xfrm>
              <a:off x="9477375" y="5210175"/>
              <a:ext cx="971119" cy="838200"/>
            </a:xfrm>
            <a:prstGeom prst="rect">
              <a:avLst/>
            </a:prstGeom>
          </p:spPr>
        </p:pic>
        <p:grpSp>
          <p:nvGrpSpPr>
            <p:cNvPr id="87950" name="Group"/>
            <p:cNvGrpSpPr/>
            <p:nvPr/>
          </p:nvGrpSpPr>
          <p:grpSpPr>
            <a:xfrm>
              <a:off x="9477375" y="6276975"/>
              <a:ext cx="6404610" cy="1021080"/>
              <a:chOff x="9477375" y="6276975"/>
              <a:chExt cx="6404610" cy="1021080"/>
            </a:xfrm>
          </p:grpSpPr>
          <p:sp>
            <p:nvSpPr>
              <p:cNvPr id="16" name="Text 9"/>
              <p:cNvSpPr/>
              <p:nvPr/>
            </p:nvSpPr>
            <p:spPr>
              <a:xfrm>
                <a:off x="9477375" y="6276975"/>
                <a:ext cx="6404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Music of the Elves": Immerse yourself in the enchanting music of the elves.</a:t>
                </a:r>
                <a:endParaRPr lang="en-US" sz="2400" dirty="0"/>
              </a:p>
            </p:txBody>
          </p:sp>
        </p:grpSp>
      </p:grpSp>
      <p:grpSp>
        <p:nvGrpSpPr>
          <p:cNvPr id="68103" name="Group"/>
          <p:cNvGrpSpPr/>
          <p:nvPr/>
        </p:nvGrpSpPr>
        <p:grpSpPr>
          <a:xfrm>
            <a:off x="9477375" y="7724775"/>
            <a:ext cx="1313262" cy="838200"/>
            <a:chOff x="9477375" y="7724775"/>
            <a:chExt cx="1313262" cy="838200"/>
          </a:xfrm>
        </p:grpSpPr>
        <p:pic>
          <p:nvPicPr>
            <p:cNvPr id="17" name="Image 5" descr="preencoded.png">    </p:cNvPr>
            <p:cNvPicPr>
              <a:picLocks noChangeAspect="1"/>
            </p:cNvPicPr>
            <p:nvPr/>
          </p:nvPicPr>
          <p:blipFill>
            <a:blip r:embed="rId6"/>
            <a:stretch>
              <a:fillRect/>
            </a:stretch>
          </p:blipFill>
          <p:spPr>
            <a:xfrm>
              <a:off x="9477375" y="7724775"/>
              <a:ext cx="1313262" cy="838200"/>
            </a:xfrm>
            <a:prstGeom prst="rect">
              <a:avLst/>
            </a:prstGeom>
          </p:spPr>
        </p:pic>
        <p:grpSp>
          <p:nvGrpSpPr>
            <p:cNvPr id="18382" name="Group"/>
            <p:cNvGrpSpPr/>
            <p:nvPr/>
          </p:nvGrpSpPr>
          <p:grpSpPr>
            <a:xfrm>
              <a:off x="9477375" y="8791575"/>
              <a:ext cx="6404610" cy="1021080"/>
              <a:chOff x="9477375" y="8791575"/>
              <a:chExt cx="6404610" cy="1021080"/>
            </a:xfrm>
          </p:grpSpPr>
          <p:sp>
            <p:nvSpPr>
              <p:cNvPr id="18" name="Text 10"/>
              <p:cNvSpPr/>
              <p:nvPr/>
            </p:nvSpPr>
            <p:spPr>
              <a:xfrm>
                <a:off x="9477375" y="8791575"/>
                <a:ext cx="6404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Life of an Elf": Learn about the customs and daily life of the elves.</a:t>
                </a:r>
                <a:endParaRPr lang="en-US" sz="2400" dirty="0"/>
              </a:p>
            </p:txBody>
          </p:sp>
        </p:gr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2026-08-14T07:32:35Z</dcterms:created>
  <dcterms:modified xsi:type="dcterms:W3CDTF">2026-08-14T07:32:35Z</dcterms:modified>
</cp:coreProperties>
</file>