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Lato"/>
      <p:regular r:id="rId32"/>
      <p:bold r:id="rId33"/>
      <p:italic r:id="rId34"/>
      <p:boldItalic r:id="rId35"/>
    </p:embeddedFont>
    <p:embeddedFont>
      <p:font typeface="Inter"/>
      <p:regular r:id="rId36"/>
      <p:bold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I9EoSG8pMAk5W6FORnAWMx75w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6cae95c8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6cae95c8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6cae95c8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6cae95c88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76cae95c88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76cae95c88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76cae95c88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76cae95c88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76cae95c88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76cae95c88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76cae95c88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276cae95c88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6cae95c88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76cae95c88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276cae95c88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76cae95c88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76cae95c88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276cae95c88_0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76cae95c88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76cae95c88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76cae95c88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76cae95c88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76cae95c88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76cae95c88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76cae95c88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76cae95c88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276cae95c88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76cae95c88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76cae95c88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276cae95c88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76cae95c88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76cae95c88_0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276cae95c88_0_4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6cae95c8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6cae95c88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6cae95c88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76cae95c88_0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76cae95c88_0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76cae95c88_0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76cae95c88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76cae95c88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76cae95c88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76cae95c88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76cae95c88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76cae95c88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76cae95c88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g276cae95c88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g276cae95c88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76cae95c88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76cae95c88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76cae95c88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76cae95c88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76cae95c88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276cae95c88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76cae95c88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76cae95c88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76cae95c88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76cae95c88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76cae95c88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76cae95c88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76cae95c88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76cae95c88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76cae95c88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6cae95c88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76cae95c88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76cae95c88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76cae95c88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76cae95c88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76cae95c88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76cae95c88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76cae95c88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76cae95c88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76cae95c88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76cae95c88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76cae95c88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40.png"/><Relationship Id="rId7" Type="http://schemas.openxmlformats.org/officeDocument/2006/relationships/image" Target="../media/image49.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80.png"/><Relationship Id="rId13" Type="http://schemas.openxmlformats.org/officeDocument/2006/relationships/image" Target="../media/image73.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5.png"/><Relationship Id="rId15" Type="http://schemas.openxmlformats.org/officeDocument/2006/relationships/image" Target="../media/image78.png"/><Relationship Id="rId14" Type="http://schemas.openxmlformats.org/officeDocument/2006/relationships/image" Target="../media/image51.png"/><Relationship Id="rId17" Type="http://schemas.openxmlformats.org/officeDocument/2006/relationships/image" Target="../media/image100.png"/><Relationship Id="rId16" Type="http://schemas.openxmlformats.org/officeDocument/2006/relationships/image" Target="../media/image60.png"/><Relationship Id="rId5" Type="http://schemas.openxmlformats.org/officeDocument/2006/relationships/image" Target="../media/image4.png"/><Relationship Id="rId6" Type="http://schemas.openxmlformats.org/officeDocument/2006/relationships/image" Target="../media/image44.png"/><Relationship Id="rId18" Type="http://schemas.openxmlformats.org/officeDocument/2006/relationships/image" Target="../media/image71.png"/><Relationship Id="rId7" Type="http://schemas.openxmlformats.org/officeDocument/2006/relationships/image" Target="../media/image87.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20" Type="http://schemas.openxmlformats.org/officeDocument/2006/relationships/image" Target="../media/image89.png"/><Relationship Id="rId22" Type="http://schemas.openxmlformats.org/officeDocument/2006/relationships/image" Target="../media/image101.png"/><Relationship Id="rId21" Type="http://schemas.openxmlformats.org/officeDocument/2006/relationships/image" Target="../media/image105.png"/><Relationship Id="rId24" Type="http://schemas.openxmlformats.org/officeDocument/2006/relationships/image" Target="../media/image173.png"/><Relationship Id="rId23"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75.png"/><Relationship Id="rId26" Type="http://schemas.openxmlformats.org/officeDocument/2006/relationships/image" Target="../media/image93.png"/><Relationship Id="rId25" Type="http://schemas.openxmlformats.org/officeDocument/2006/relationships/image" Target="../media/image90.png"/><Relationship Id="rId28" Type="http://schemas.openxmlformats.org/officeDocument/2006/relationships/image" Target="../media/image88.png"/><Relationship Id="rId27" Type="http://schemas.openxmlformats.org/officeDocument/2006/relationships/image" Target="../media/image97.png"/><Relationship Id="rId5" Type="http://schemas.openxmlformats.org/officeDocument/2006/relationships/image" Target="../media/image4.png"/><Relationship Id="rId6" Type="http://schemas.openxmlformats.org/officeDocument/2006/relationships/image" Target="../media/image116.png"/><Relationship Id="rId29" Type="http://schemas.openxmlformats.org/officeDocument/2006/relationships/image" Target="../media/image95.png"/><Relationship Id="rId7" Type="http://schemas.openxmlformats.org/officeDocument/2006/relationships/image" Target="../media/image74.png"/><Relationship Id="rId8" Type="http://schemas.openxmlformats.org/officeDocument/2006/relationships/image" Target="../media/image72.png"/><Relationship Id="rId11" Type="http://schemas.openxmlformats.org/officeDocument/2006/relationships/image" Target="../media/image79.png"/><Relationship Id="rId10" Type="http://schemas.openxmlformats.org/officeDocument/2006/relationships/image" Target="../media/image76.png"/><Relationship Id="rId13" Type="http://schemas.openxmlformats.org/officeDocument/2006/relationships/image" Target="../media/image77.png"/><Relationship Id="rId12" Type="http://schemas.openxmlformats.org/officeDocument/2006/relationships/image" Target="../media/image82.png"/><Relationship Id="rId15" Type="http://schemas.openxmlformats.org/officeDocument/2006/relationships/image" Target="../media/image85.png"/><Relationship Id="rId14" Type="http://schemas.openxmlformats.org/officeDocument/2006/relationships/image" Target="../media/image114.png"/><Relationship Id="rId17" Type="http://schemas.openxmlformats.org/officeDocument/2006/relationships/image" Target="../media/image84.png"/><Relationship Id="rId16" Type="http://schemas.openxmlformats.org/officeDocument/2006/relationships/image" Target="../media/image81.png"/><Relationship Id="rId19" Type="http://schemas.openxmlformats.org/officeDocument/2006/relationships/image" Target="../media/image83.png"/><Relationship Id="rId18"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21.png"/><Relationship Id="rId7" Type="http://schemas.openxmlformats.org/officeDocument/2006/relationships/image" Target="../media/image1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08.png"/><Relationship Id="rId7" Type="http://schemas.openxmlformats.org/officeDocument/2006/relationships/image" Target="../media/image1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117.png"/><Relationship Id="rId7"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4.png"/><Relationship Id="rId4" Type="http://schemas.openxmlformats.org/officeDocument/2006/relationships/image" Target="../media/image119.png"/><Relationship Id="rId5" Type="http://schemas.openxmlformats.org/officeDocument/2006/relationships/image" Target="../media/image4.png"/><Relationship Id="rId6" Type="http://schemas.openxmlformats.org/officeDocument/2006/relationships/image" Target="../media/image150.png"/><Relationship Id="rId7" Type="http://schemas.openxmlformats.org/officeDocument/2006/relationships/image" Target="../media/image167.png"/><Relationship Id="rId8" Type="http://schemas.openxmlformats.org/officeDocument/2006/relationships/image" Target="../media/image1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123.png"/><Relationship Id="rId7" Type="http://schemas.openxmlformats.org/officeDocument/2006/relationships/image" Target="../media/image51.png"/><Relationship Id="rId8" Type="http://schemas.openxmlformats.org/officeDocument/2006/relationships/image" Target="../media/image1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66.png"/><Relationship Id="rId7" Type="http://schemas.openxmlformats.org/officeDocument/2006/relationships/image" Target="../media/image160.png"/><Relationship Id="rId8" Type="http://schemas.openxmlformats.org/officeDocument/2006/relationships/image" Target="../media/image170.png"/></Relationships>
</file>

<file path=ppt/slides/_rels/slide24.xml.rels><?xml version="1.0" encoding="UTF-8" standalone="yes"?><Relationships xmlns="http://schemas.openxmlformats.org/package/2006/relationships"><Relationship Id="rId20" Type="http://schemas.openxmlformats.org/officeDocument/2006/relationships/image" Target="../media/image165.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143.png"/><Relationship Id="rId5" Type="http://schemas.openxmlformats.org/officeDocument/2006/relationships/image" Target="../media/image4.png"/><Relationship Id="rId6" Type="http://schemas.openxmlformats.org/officeDocument/2006/relationships/image" Target="../media/image139.png"/><Relationship Id="rId7" Type="http://schemas.openxmlformats.org/officeDocument/2006/relationships/image" Target="../media/image141.png"/><Relationship Id="rId8" Type="http://schemas.openxmlformats.org/officeDocument/2006/relationships/image" Target="../media/image142.png"/><Relationship Id="rId11" Type="http://schemas.openxmlformats.org/officeDocument/2006/relationships/image" Target="../media/image152.png"/><Relationship Id="rId10" Type="http://schemas.openxmlformats.org/officeDocument/2006/relationships/image" Target="../media/image154.png"/><Relationship Id="rId13" Type="http://schemas.openxmlformats.org/officeDocument/2006/relationships/image" Target="../media/image171.png"/><Relationship Id="rId12" Type="http://schemas.openxmlformats.org/officeDocument/2006/relationships/image" Target="../media/image153.png"/><Relationship Id="rId15" Type="http://schemas.openxmlformats.org/officeDocument/2006/relationships/image" Target="../media/image151.png"/><Relationship Id="rId14" Type="http://schemas.openxmlformats.org/officeDocument/2006/relationships/image" Target="../media/image148.png"/><Relationship Id="rId17" Type="http://schemas.openxmlformats.org/officeDocument/2006/relationships/image" Target="../media/image147.png"/><Relationship Id="rId16" Type="http://schemas.openxmlformats.org/officeDocument/2006/relationships/image" Target="../media/image144.png"/><Relationship Id="rId19" Type="http://schemas.openxmlformats.org/officeDocument/2006/relationships/image" Target="../media/image159.png"/><Relationship Id="rId18" Type="http://schemas.openxmlformats.org/officeDocument/2006/relationships/image" Target="../media/image1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4.png"/><Relationship Id="rId6" Type="http://schemas.openxmlformats.org/officeDocument/2006/relationships/hyperlink" Target="https://unsplash.com/" TargetMode="External"/><Relationship Id="rId7" Type="http://schemas.openxmlformats.org/officeDocument/2006/relationships/image" Target="../media/image1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2.png"/><Relationship Id="rId4" Type="http://schemas.openxmlformats.org/officeDocument/2006/relationships/image" Target="../media/image28.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6.png"/><Relationship Id="rId7" Type="http://schemas.openxmlformats.org/officeDocument/2006/relationships/image" Target="../media/image31.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4.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49.png"/><Relationship Id="rId7" Type="http://schemas.openxmlformats.org/officeDocument/2006/relationships/image" Target="../media/image30.png"/><Relationship Id="rId8"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15" name="Shape 15"/>
        <p:cNvGrpSpPr/>
        <p:nvPr/>
      </p:nvGrpSpPr>
      <p:grpSpPr>
        <a:xfrm>
          <a:off x="0" y="0"/>
          <a:ext cx="0" cy="0"/>
          <a:chOff x="0" y="0"/>
          <a:chExt cx="0" cy="0"/>
        </a:xfrm>
      </p:grpSpPr>
      <p:pic>
        <p:nvPicPr>
          <p:cNvPr descr=" " id="16" name="Google Shape;16;g276cae95c88_0_0"/>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17" name="Google Shape;17;g276cae95c88_0_0"/>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18" name="Google Shape;18;g276cae95c88_0_0"/>
          <p:cNvSpPr/>
          <p:nvPr/>
        </p:nvSpPr>
        <p:spPr>
          <a:xfrm>
            <a:off x="558870" y="2768600"/>
            <a:ext cx="13413000" cy="558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3445"/>
              </a:buClr>
              <a:buSzPts val="24000"/>
              <a:buFont typeface="Poppins"/>
              <a:buNone/>
            </a:pPr>
            <a:r>
              <a:rPr b="1" i="0" lang="en-US" sz="24000" u="none" cap="none" strike="noStrike">
                <a:solidFill>
                  <a:srgbClr val="013445"/>
                </a:solidFill>
                <a:latin typeface="Poppins"/>
                <a:ea typeface="Poppins"/>
                <a:cs typeface="Poppins"/>
                <a:sym typeface="Poppins"/>
              </a:rPr>
              <a:t>Sweden </a:t>
            </a:r>
            <a:endParaRPr b="0" i="0" sz="24000" u="none" cap="none" strike="noStrike">
              <a:solidFill>
                <a:schemeClr val="dk1"/>
              </a:solidFill>
              <a:latin typeface="Calibri"/>
              <a:ea typeface="Calibri"/>
              <a:cs typeface="Calibri"/>
              <a:sym typeface="Calibri"/>
            </a:endParaRPr>
          </a:p>
        </p:txBody>
      </p:sp>
      <p:sp>
        <p:nvSpPr>
          <p:cNvPr id="19" name="Google Shape;19;g276cae95c88_0_0"/>
          <p:cNvSpPr/>
          <p:nvPr/>
        </p:nvSpPr>
        <p:spPr>
          <a:xfrm>
            <a:off x="558870" y="6781800"/>
            <a:ext cx="126678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9B95F"/>
              </a:buClr>
              <a:buSzPts val="6400"/>
              <a:buFont typeface="Poppins SemiBold"/>
              <a:buNone/>
            </a:pPr>
            <a:r>
              <a:rPr b="0" i="0" lang="en-US" sz="6400" u="none" cap="none" strike="noStrike">
                <a:solidFill>
                  <a:srgbClr val="C9B95F"/>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76cae95c88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76cae95c88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76cae95c88_0_0"/>
          <p:cNvPicPr preferRelativeResize="0"/>
          <p:nvPr/>
        </p:nvPicPr>
        <p:blipFill rotWithShape="1">
          <a:blip r:embed="rId6">
            <a:alphaModFix/>
          </a:blip>
          <a:srcRect b="0" l="0" r="0" t="0"/>
          <a:stretch/>
        </p:blipFill>
        <p:spPr>
          <a:xfrm>
            <a:off x="13273159" y="2768600"/>
            <a:ext cx="10961470" cy="817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196" name="Shape 196"/>
        <p:cNvGrpSpPr/>
        <p:nvPr/>
      </p:nvGrpSpPr>
      <p:grpSpPr>
        <a:xfrm>
          <a:off x="0" y="0"/>
          <a:ext cx="0" cy="0"/>
          <a:chOff x="0" y="0"/>
          <a:chExt cx="0" cy="0"/>
        </a:xfrm>
      </p:grpSpPr>
      <p:pic>
        <p:nvPicPr>
          <p:cNvPr descr=" " id="197" name="Google Shape;197;g276cae95c88_0_172"/>
          <p:cNvPicPr preferRelativeResize="0"/>
          <p:nvPr/>
        </p:nvPicPr>
        <p:blipFill rotWithShape="1">
          <a:blip r:embed="rId3">
            <a:alphaModFix/>
          </a:blip>
          <a:srcRect b="0" l="0" r="0" t="0"/>
          <a:stretch/>
        </p:blipFill>
        <p:spPr>
          <a:xfrm>
            <a:off x="876410" y="6857988"/>
            <a:ext cx="2819749" cy="6503504"/>
          </a:xfrm>
          <a:prstGeom prst="rect">
            <a:avLst/>
          </a:prstGeom>
          <a:noFill/>
          <a:ln>
            <a:noFill/>
          </a:ln>
        </p:spPr>
      </p:pic>
      <p:pic>
        <p:nvPicPr>
          <p:cNvPr descr=" " id="198" name="Google Shape;198;g276cae95c88_0_172"/>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199" name="Google Shape;199;g276cae95c88_0_1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76cae95c88_0_1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1" name="Google Shape;201;g276cae95c88_0_172"/>
          <p:cNvSpPr/>
          <p:nvPr/>
        </p:nvSpPr>
        <p:spPr>
          <a:xfrm>
            <a:off x="9107038" y="469900"/>
            <a:ext cx="65244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02" name="Google Shape;202;g276cae95c88_0_172"/>
          <p:cNvSpPr/>
          <p:nvPr/>
        </p:nvSpPr>
        <p:spPr>
          <a:xfrm>
            <a:off x="1778222" y="2489200"/>
            <a:ext cx="20843400" cy="103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76cae95c88_0_172"/>
          <p:cNvSpPr/>
          <p:nvPr/>
        </p:nvSpPr>
        <p:spPr>
          <a:xfrm>
            <a:off x="1778222" y="2489200"/>
            <a:ext cx="6439800" cy="10350600"/>
          </a:xfrm>
          <a:prstGeom prst="roundRect">
            <a:avLst>
              <a:gd fmla="val 3124"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76cae95c88_0_172"/>
          <p:cNvPicPr preferRelativeResize="0"/>
          <p:nvPr/>
        </p:nvPicPr>
        <p:blipFill rotWithShape="1">
          <a:blip r:embed="rId6">
            <a:alphaModFix/>
          </a:blip>
          <a:srcRect b="0" l="0" r="0" t="0"/>
          <a:stretch/>
        </p:blipFill>
        <p:spPr>
          <a:xfrm>
            <a:off x="4066511" y="2946400"/>
            <a:ext cx="1863130" cy="1409700"/>
          </a:xfrm>
          <a:prstGeom prst="rect">
            <a:avLst/>
          </a:prstGeom>
          <a:noFill/>
          <a:ln>
            <a:noFill/>
          </a:ln>
        </p:spPr>
      </p:pic>
      <p:sp>
        <p:nvSpPr>
          <p:cNvPr id="205" name="Google Shape;205;g276cae95c88_0_172"/>
          <p:cNvSpPr/>
          <p:nvPr/>
        </p:nvSpPr>
        <p:spPr>
          <a:xfrm>
            <a:off x="4039105" y="4660900"/>
            <a:ext cx="1917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06" name="Google Shape;206;g276cae95c88_0_172"/>
          <p:cNvSpPr/>
          <p:nvPr/>
        </p:nvSpPr>
        <p:spPr>
          <a:xfrm>
            <a:off x="2235479" y="5880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7" name="Google Shape;207;g276cae95c88_0_172"/>
          <p:cNvSpPr/>
          <p:nvPr/>
        </p:nvSpPr>
        <p:spPr>
          <a:xfrm>
            <a:off x="3188098" y="11468100"/>
            <a:ext cx="3620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08" name="Google Shape;208;g276cae95c88_0_172"/>
          <p:cNvSpPr/>
          <p:nvPr/>
        </p:nvSpPr>
        <p:spPr>
          <a:xfrm>
            <a:off x="8980022" y="2489200"/>
            <a:ext cx="6439800" cy="10350600"/>
          </a:xfrm>
          <a:prstGeom prst="roundRect">
            <a:avLst>
              <a:gd fmla="val 3124"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76cae95c88_0_172"/>
          <p:cNvPicPr preferRelativeResize="0"/>
          <p:nvPr/>
        </p:nvPicPr>
        <p:blipFill rotWithShape="1">
          <a:blip r:embed="rId7">
            <a:alphaModFix/>
          </a:blip>
          <a:srcRect b="0" l="0" r="0" t="0"/>
          <a:stretch/>
        </p:blipFill>
        <p:spPr>
          <a:xfrm>
            <a:off x="11241925" y="2946400"/>
            <a:ext cx="1915896" cy="1409700"/>
          </a:xfrm>
          <a:prstGeom prst="rect">
            <a:avLst/>
          </a:prstGeom>
          <a:noFill/>
          <a:ln>
            <a:noFill/>
          </a:ln>
        </p:spPr>
      </p:pic>
      <p:sp>
        <p:nvSpPr>
          <p:cNvPr id="210" name="Google Shape;210;g276cae95c88_0_172"/>
          <p:cNvSpPr/>
          <p:nvPr/>
        </p:nvSpPr>
        <p:spPr>
          <a:xfrm>
            <a:off x="11437780" y="4660900"/>
            <a:ext cx="15243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11" name="Google Shape;211;g276cae95c88_0_172"/>
          <p:cNvSpPr/>
          <p:nvPr/>
        </p:nvSpPr>
        <p:spPr>
          <a:xfrm>
            <a:off x="9437280" y="5880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2" name="Google Shape;212;g276cae95c88_0_172"/>
          <p:cNvSpPr/>
          <p:nvPr/>
        </p:nvSpPr>
        <p:spPr>
          <a:xfrm>
            <a:off x="10307338" y="11468100"/>
            <a:ext cx="3785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13" name="Google Shape;213;g276cae95c88_0_172"/>
          <p:cNvSpPr/>
          <p:nvPr/>
        </p:nvSpPr>
        <p:spPr>
          <a:xfrm>
            <a:off x="16181822" y="2489200"/>
            <a:ext cx="6439800" cy="10350600"/>
          </a:xfrm>
          <a:prstGeom prst="roundRect">
            <a:avLst>
              <a:gd fmla="val 3124"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76cae95c88_0_172"/>
          <p:cNvPicPr preferRelativeResize="0"/>
          <p:nvPr/>
        </p:nvPicPr>
        <p:blipFill rotWithShape="1">
          <a:blip r:embed="rId8">
            <a:alphaModFix/>
          </a:blip>
          <a:srcRect b="0" l="0" r="0" t="0"/>
          <a:stretch/>
        </p:blipFill>
        <p:spPr>
          <a:xfrm>
            <a:off x="18316951" y="2946400"/>
            <a:ext cx="2169444" cy="1409700"/>
          </a:xfrm>
          <a:prstGeom prst="rect">
            <a:avLst/>
          </a:prstGeom>
          <a:noFill/>
          <a:ln>
            <a:noFill/>
          </a:ln>
        </p:spPr>
      </p:pic>
      <p:sp>
        <p:nvSpPr>
          <p:cNvPr id="215" name="Google Shape;215;g276cae95c88_0_172"/>
          <p:cNvSpPr/>
          <p:nvPr/>
        </p:nvSpPr>
        <p:spPr>
          <a:xfrm>
            <a:off x="17629803" y="4660900"/>
            <a:ext cx="35436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16" name="Google Shape;216;g276cae95c88_0_172"/>
          <p:cNvSpPr/>
          <p:nvPr/>
        </p:nvSpPr>
        <p:spPr>
          <a:xfrm>
            <a:off x="16639080" y="5880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7" name="Google Shape;217;g276cae95c88_0_172"/>
          <p:cNvSpPr/>
          <p:nvPr/>
        </p:nvSpPr>
        <p:spPr>
          <a:xfrm>
            <a:off x="17394824" y="11468100"/>
            <a:ext cx="4013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22" name="Shape 222"/>
        <p:cNvGrpSpPr/>
        <p:nvPr/>
      </p:nvGrpSpPr>
      <p:grpSpPr>
        <a:xfrm>
          <a:off x="0" y="0"/>
          <a:ext cx="0" cy="0"/>
          <a:chOff x="0" y="0"/>
          <a:chExt cx="0" cy="0"/>
        </a:xfrm>
      </p:grpSpPr>
      <p:pic>
        <p:nvPicPr>
          <p:cNvPr descr=" " id="223" name="Google Shape;223;g276cae95c88_0_197"/>
          <p:cNvPicPr preferRelativeResize="0"/>
          <p:nvPr/>
        </p:nvPicPr>
        <p:blipFill rotWithShape="1">
          <a:blip r:embed="rId3">
            <a:alphaModFix/>
          </a:blip>
          <a:srcRect b="0" l="0" r="0" t="0"/>
          <a:stretch/>
        </p:blipFill>
        <p:spPr>
          <a:xfrm>
            <a:off x="17794924" y="10325100"/>
            <a:ext cx="6061910" cy="2819388"/>
          </a:xfrm>
          <a:prstGeom prst="rect">
            <a:avLst/>
          </a:prstGeom>
          <a:noFill/>
          <a:ln>
            <a:noFill/>
          </a:ln>
        </p:spPr>
      </p:pic>
      <p:pic>
        <p:nvPicPr>
          <p:cNvPr descr=" " id="224" name="Google Shape;224;g276cae95c88_0_197"/>
          <p:cNvPicPr preferRelativeResize="0"/>
          <p:nvPr/>
        </p:nvPicPr>
        <p:blipFill rotWithShape="1">
          <a:blip r:embed="rId4">
            <a:alphaModFix/>
          </a:blip>
          <a:srcRect b="0" l="0" r="0" t="0"/>
          <a:stretch/>
        </p:blipFill>
        <p:spPr>
          <a:xfrm>
            <a:off x="0" y="4546600"/>
            <a:ext cx="2324217" cy="4635326"/>
          </a:xfrm>
          <a:prstGeom prst="rect">
            <a:avLst/>
          </a:prstGeom>
          <a:noFill/>
          <a:ln>
            <a:noFill/>
          </a:ln>
        </p:spPr>
      </p:pic>
      <p:sp>
        <p:nvSpPr>
          <p:cNvPr id="225" name="Google Shape;225;g276cae95c88_0_1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76cae95c88_0_1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7" name="Google Shape;227;g276cae95c88_0_197"/>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28" name="Google Shape;228;g276cae95c88_0_197"/>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29" name="Google Shape;229;g276cae95c88_0_197"/>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0" name="Google Shape;230;g276cae95c88_0_197"/>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1" name="Google Shape;231;g276cae95c88_0_197"/>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2" name="Google Shape;232;g276cae95c88_0_197"/>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3" name="Google Shape;233;g276cae95c88_0_197"/>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4" name="Google Shape;234;g276cae95c88_0_197"/>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5" name="Google Shape;235;g276cae95c88_0_197"/>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6" name="Google Shape;236;g276cae95c88_0_197"/>
          <p:cNvSpPr/>
          <p:nvPr/>
        </p:nvSpPr>
        <p:spPr>
          <a:xfrm>
            <a:off x="9996149" y="4102100"/>
            <a:ext cx="1545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37" name="Google Shape;237;g276cae95c88_0_197"/>
          <p:cNvSpPr/>
          <p:nvPr/>
        </p:nvSpPr>
        <p:spPr>
          <a:xfrm>
            <a:off x="12663483" y="4102100"/>
            <a:ext cx="22566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38" name="Google Shape;238;g276cae95c88_0_197"/>
          <p:cNvSpPr/>
          <p:nvPr/>
        </p:nvSpPr>
        <p:spPr>
          <a:xfrm>
            <a:off x="9856432" y="7518400"/>
            <a:ext cx="18249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39" name="Google Shape;239;g276cae95c88_0_197"/>
          <p:cNvSpPr/>
          <p:nvPr/>
        </p:nvSpPr>
        <p:spPr>
          <a:xfrm>
            <a:off x="12917514" y="7518400"/>
            <a:ext cx="1507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40" name="Google Shape;240;g276cae95c88_0_197"/>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1" name="Google Shape;241;g276cae95c88_0_197"/>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2" name="Google Shape;242;g276cae95c88_0_197"/>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3" name="Google Shape;243;g276cae95c88_0_197"/>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4" name="Google Shape;244;g276cae95c88_0_197"/>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5" name="Google Shape;245;g276cae95c88_0_197"/>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6" name="Google Shape;246;g276cae95c88_0_197"/>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7" name="Google Shape;247;g276cae95c88_0_197"/>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48" name="Google Shape;248;g276cae95c88_0_197"/>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6cae95c88_0_197"/>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6cae95c88_0_197"/>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6cae95c88_0_197"/>
          <p:cNvSpPr/>
          <p:nvPr/>
        </p:nvSpPr>
        <p:spPr>
          <a:xfrm>
            <a:off x="3327816" y="3479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52" name="Google Shape;252;g276cae95c88_0_197"/>
          <p:cNvSpPr/>
          <p:nvPr/>
        </p:nvSpPr>
        <p:spPr>
          <a:xfrm>
            <a:off x="3327816" y="4368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3" name="Google Shape;253;g276cae95c88_0_197"/>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6cae95c88_0_197"/>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6cae95c88_0_197"/>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6cae95c88_0_197"/>
          <p:cNvSpPr/>
          <p:nvPr/>
        </p:nvSpPr>
        <p:spPr>
          <a:xfrm>
            <a:off x="3327816" y="10528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57" name="Google Shape;257;g276cae95c88_0_197"/>
          <p:cNvSpPr/>
          <p:nvPr/>
        </p:nvSpPr>
        <p:spPr>
          <a:xfrm>
            <a:off x="3327816" y="11417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8" name="Google Shape;258;g276cae95c88_0_197"/>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6cae95c88_0_197"/>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6cae95c88_0_197"/>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76cae95c88_0_197"/>
          <p:cNvSpPr/>
          <p:nvPr/>
        </p:nvSpPr>
        <p:spPr>
          <a:xfrm>
            <a:off x="16473959" y="3479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62" name="Google Shape;262;g276cae95c88_0_197"/>
          <p:cNvSpPr/>
          <p:nvPr/>
        </p:nvSpPr>
        <p:spPr>
          <a:xfrm>
            <a:off x="16473959" y="4368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g276cae95c88_0_197"/>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6cae95c88_0_197"/>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76cae95c88_0_197"/>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6cae95c88_0_197"/>
          <p:cNvSpPr/>
          <p:nvPr/>
        </p:nvSpPr>
        <p:spPr>
          <a:xfrm>
            <a:off x="16473959" y="10528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67" name="Google Shape;267;g276cae95c88_0_197"/>
          <p:cNvSpPr/>
          <p:nvPr/>
        </p:nvSpPr>
        <p:spPr>
          <a:xfrm>
            <a:off x="16473959" y="11417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72" name="Shape 272"/>
        <p:cNvGrpSpPr/>
        <p:nvPr/>
      </p:nvGrpSpPr>
      <p:grpSpPr>
        <a:xfrm>
          <a:off x="0" y="0"/>
          <a:ext cx="0" cy="0"/>
          <a:chOff x="0" y="0"/>
          <a:chExt cx="0" cy="0"/>
        </a:xfrm>
      </p:grpSpPr>
      <p:pic>
        <p:nvPicPr>
          <p:cNvPr descr=" " id="273" name="Google Shape;273;g276cae95c88_0_246"/>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274" name="Google Shape;274;g276cae95c88_0_246"/>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275" name="Google Shape;275;g276cae95c88_0_2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6" name="Google Shape;276;g276cae95c88_0_2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7" name="Google Shape;277;g276cae95c88_0_246"/>
          <p:cNvPicPr preferRelativeResize="0"/>
          <p:nvPr/>
        </p:nvPicPr>
        <p:blipFill rotWithShape="1">
          <a:blip r:embed="rId6">
            <a:alphaModFix/>
          </a:blip>
          <a:srcRect b="0" l="0" r="0" t="0"/>
          <a:stretch/>
        </p:blipFill>
        <p:spPr>
          <a:xfrm>
            <a:off x="11748968" y="3517900"/>
            <a:ext cx="9335667" cy="8039100"/>
          </a:xfrm>
          <a:prstGeom prst="rect">
            <a:avLst/>
          </a:prstGeom>
          <a:noFill/>
          <a:ln>
            <a:noFill/>
          </a:ln>
        </p:spPr>
      </p:pic>
      <p:sp>
        <p:nvSpPr>
          <p:cNvPr id="278" name="Google Shape;278;g276cae95c88_0_246"/>
          <p:cNvSpPr/>
          <p:nvPr/>
        </p:nvSpPr>
        <p:spPr>
          <a:xfrm>
            <a:off x="1397175" y="11430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79" name="Google Shape;279;g276cae95c88_0_246"/>
          <p:cNvSpPr/>
          <p:nvPr/>
        </p:nvSpPr>
        <p:spPr>
          <a:xfrm>
            <a:off x="1244756" y="4648200"/>
            <a:ext cx="8573700"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76cae95c88_0_246"/>
          <p:cNvSpPr/>
          <p:nvPr/>
        </p:nvSpPr>
        <p:spPr>
          <a:xfrm>
            <a:off x="1244756" y="46482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6cae95c88_0_246"/>
          <p:cNvSpPr/>
          <p:nvPr/>
        </p:nvSpPr>
        <p:spPr>
          <a:xfrm>
            <a:off x="1244756" y="4889500"/>
            <a:ext cx="2095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6cae95c88_0_246"/>
          <p:cNvSpPr/>
          <p:nvPr/>
        </p:nvSpPr>
        <p:spPr>
          <a:xfrm>
            <a:off x="1244756" y="4889500"/>
            <a:ext cx="2434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83" name="Google Shape;283;g276cae95c88_0_246"/>
          <p:cNvSpPr/>
          <p:nvPr/>
        </p:nvSpPr>
        <p:spPr>
          <a:xfrm>
            <a:off x="3543743" y="4648200"/>
            <a:ext cx="6274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6cae95c88_0_246"/>
          <p:cNvSpPr/>
          <p:nvPr/>
        </p:nvSpPr>
        <p:spPr>
          <a:xfrm>
            <a:off x="3543743" y="4648200"/>
            <a:ext cx="6426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85" name="Google Shape;285;g276cae95c88_0_246"/>
          <p:cNvSpPr/>
          <p:nvPr/>
        </p:nvSpPr>
        <p:spPr>
          <a:xfrm>
            <a:off x="3543743" y="54356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6" name="Google Shape;286;g276cae95c88_0_246"/>
          <p:cNvSpPr/>
          <p:nvPr/>
        </p:nvSpPr>
        <p:spPr>
          <a:xfrm>
            <a:off x="1244756" y="7264400"/>
            <a:ext cx="8573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6cae95c88_0_246"/>
          <p:cNvSpPr/>
          <p:nvPr/>
        </p:nvSpPr>
        <p:spPr>
          <a:xfrm>
            <a:off x="1244756" y="7543800"/>
            <a:ext cx="21975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6cae95c88_0_246"/>
          <p:cNvSpPr/>
          <p:nvPr/>
        </p:nvSpPr>
        <p:spPr>
          <a:xfrm>
            <a:off x="1244756" y="7543800"/>
            <a:ext cx="2536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89" name="Google Shape;289;g276cae95c88_0_246"/>
          <p:cNvSpPr/>
          <p:nvPr/>
        </p:nvSpPr>
        <p:spPr>
          <a:xfrm>
            <a:off x="3645356" y="7264400"/>
            <a:ext cx="6173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6cae95c88_0_246"/>
          <p:cNvSpPr/>
          <p:nvPr/>
        </p:nvSpPr>
        <p:spPr>
          <a:xfrm>
            <a:off x="3645356" y="7264400"/>
            <a:ext cx="6325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291" name="Google Shape;291;g276cae95c88_0_246"/>
          <p:cNvSpPr/>
          <p:nvPr/>
        </p:nvSpPr>
        <p:spPr>
          <a:xfrm>
            <a:off x="3645356" y="8737600"/>
            <a:ext cx="6308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2" name="Google Shape;292;g276cae95c88_0_246"/>
          <p:cNvSpPr/>
          <p:nvPr/>
        </p:nvSpPr>
        <p:spPr>
          <a:xfrm>
            <a:off x="1244756" y="99568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76cae95c88_0_246"/>
          <p:cNvSpPr/>
          <p:nvPr/>
        </p:nvSpPr>
        <p:spPr>
          <a:xfrm>
            <a:off x="1244756" y="10198100"/>
            <a:ext cx="2184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76cae95c88_0_246"/>
          <p:cNvSpPr/>
          <p:nvPr/>
        </p:nvSpPr>
        <p:spPr>
          <a:xfrm>
            <a:off x="1244756" y="10198100"/>
            <a:ext cx="2523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295" name="Google Shape;295;g276cae95c88_0_246"/>
          <p:cNvSpPr/>
          <p:nvPr/>
        </p:nvSpPr>
        <p:spPr>
          <a:xfrm>
            <a:off x="3632654" y="9956800"/>
            <a:ext cx="6185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76cae95c88_0_246"/>
          <p:cNvSpPr/>
          <p:nvPr/>
        </p:nvSpPr>
        <p:spPr>
          <a:xfrm>
            <a:off x="3632654" y="9956800"/>
            <a:ext cx="63381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297" name="Google Shape;297;g276cae95c88_0_246"/>
          <p:cNvSpPr/>
          <p:nvPr/>
        </p:nvSpPr>
        <p:spPr>
          <a:xfrm>
            <a:off x="3632654" y="10744200"/>
            <a:ext cx="632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02" name="Shape 302"/>
        <p:cNvGrpSpPr/>
        <p:nvPr/>
      </p:nvGrpSpPr>
      <p:grpSpPr>
        <a:xfrm>
          <a:off x="0" y="0"/>
          <a:ext cx="0" cy="0"/>
          <a:chOff x="0" y="0"/>
          <a:chExt cx="0" cy="0"/>
        </a:xfrm>
      </p:grpSpPr>
      <p:pic>
        <p:nvPicPr>
          <p:cNvPr descr=" " id="303" name="Google Shape;303;g276cae95c88_0_275"/>
          <p:cNvPicPr preferRelativeResize="0"/>
          <p:nvPr/>
        </p:nvPicPr>
        <p:blipFill rotWithShape="1">
          <a:blip r:embed="rId3">
            <a:alphaModFix/>
          </a:blip>
          <a:srcRect b="0" l="0" r="0" t="0"/>
          <a:stretch/>
        </p:blipFill>
        <p:spPr>
          <a:xfrm>
            <a:off x="20957619" y="0"/>
            <a:ext cx="2819752" cy="13716000"/>
          </a:xfrm>
          <a:prstGeom prst="rect">
            <a:avLst/>
          </a:prstGeom>
          <a:noFill/>
          <a:ln>
            <a:noFill/>
          </a:ln>
        </p:spPr>
      </p:pic>
      <p:pic>
        <p:nvPicPr>
          <p:cNvPr descr=" " id="304" name="Google Shape;304;g276cae95c88_0_275"/>
          <p:cNvPicPr preferRelativeResize="0"/>
          <p:nvPr/>
        </p:nvPicPr>
        <p:blipFill rotWithShape="1">
          <a:blip r:embed="rId4">
            <a:alphaModFix/>
          </a:blip>
          <a:srcRect b="0" l="0" r="0" t="0"/>
          <a:stretch/>
        </p:blipFill>
        <p:spPr>
          <a:xfrm>
            <a:off x="558870" y="558800"/>
            <a:ext cx="2819752" cy="2819400"/>
          </a:xfrm>
          <a:prstGeom prst="rect">
            <a:avLst/>
          </a:prstGeom>
          <a:noFill/>
          <a:ln>
            <a:noFill/>
          </a:ln>
        </p:spPr>
      </p:pic>
      <p:sp>
        <p:nvSpPr>
          <p:cNvPr id="305" name="Google Shape;305;g276cae95c88_0_2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6" name="Google Shape;306;g276cae95c88_0_2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7" name="Google Shape;307;g276cae95c88_0_275"/>
          <p:cNvSpPr/>
          <p:nvPr/>
        </p:nvSpPr>
        <p:spPr>
          <a:xfrm>
            <a:off x="4305838" y="3403600"/>
            <a:ext cx="157626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6cae95c88_0_275"/>
          <p:cNvSpPr/>
          <p:nvPr/>
        </p:nvSpPr>
        <p:spPr>
          <a:xfrm>
            <a:off x="4305838" y="3403600"/>
            <a:ext cx="15762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6cae95c88_0_275"/>
          <p:cNvSpPr/>
          <p:nvPr/>
        </p:nvSpPr>
        <p:spPr>
          <a:xfrm>
            <a:off x="5633154" y="3403600"/>
            <a:ext cx="13107900" cy="558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10" name="Google Shape;310;g276cae95c88_0_275"/>
          <p:cNvSpPr/>
          <p:nvPr/>
        </p:nvSpPr>
        <p:spPr>
          <a:xfrm>
            <a:off x="4170355" y="8178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1" name="Google Shape;311;g276cae95c88_0_275"/>
          <p:cNvSpPr/>
          <p:nvPr/>
        </p:nvSpPr>
        <p:spPr>
          <a:xfrm>
            <a:off x="7483352" y="9804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16" name="Shape 316"/>
        <p:cNvGrpSpPr/>
        <p:nvPr/>
      </p:nvGrpSpPr>
      <p:grpSpPr>
        <a:xfrm>
          <a:off x="0" y="0"/>
          <a:ext cx="0" cy="0"/>
          <a:chOff x="0" y="0"/>
          <a:chExt cx="0" cy="0"/>
        </a:xfrm>
      </p:grpSpPr>
      <p:pic>
        <p:nvPicPr>
          <p:cNvPr descr=" " id="317" name="Google Shape;317;g276cae95c88_0_288"/>
          <p:cNvPicPr preferRelativeResize="0"/>
          <p:nvPr/>
        </p:nvPicPr>
        <p:blipFill rotWithShape="1">
          <a:blip r:embed="rId3">
            <a:alphaModFix/>
          </a:blip>
          <a:srcRect b="0" l="0" r="0" t="0"/>
          <a:stretch/>
        </p:blipFill>
        <p:spPr>
          <a:xfrm>
            <a:off x="17794924" y="10325100"/>
            <a:ext cx="6061910" cy="2819400"/>
          </a:xfrm>
          <a:prstGeom prst="rect">
            <a:avLst/>
          </a:prstGeom>
          <a:noFill/>
          <a:ln>
            <a:noFill/>
          </a:ln>
        </p:spPr>
      </p:pic>
      <p:pic>
        <p:nvPicPr>
          <p:cNvPr descr=" " id="318" name="Google Shape;318;g276cae95c88_0_288"/>
          <p:cNvPicPr preferRelativeResize="0"/>
          <p:nvPr/>
        </p:nvPicPr>
        <p:blipFill rotWithShape="1">
          <a:blip r:embed="rId4">
            <a:alphaModFix/>
          </a:blip>
          <a:srcRect b="0" l="0" r="0" t="0"/>
          <a:stretch/>
        </p:blipFill>
        <p:spPr>
          <a:xfrm>
            <a:off x="0" y="4546600"/>
            <a:ext cx="2324217" cy="4635326"/>
          </a:xfrm>
          <a:prstGeom prst="rect">
            <a:avLst/>
          </a:prstGeom>
          <a:noFill/>
          <a:ln>
            <a:noFill/>
          </a:ln>
        </p:spPr>
      </p:pic>
      <p:sp>
        <p:nvSpPr>
          <p:cNvPr id="319" name="Google Shape;319;g276cae95c88_0_2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g276cae95c88_0_2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1" name="Google Shape;321;g276cae95c88_0_288"/>
          <p:cNvSpPr/>
          <p:nvPr/>
        </p:nvSpPr>
        <p:spPr>
          <a:xfrm>
            <a:off x="339132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6cae95c88_0_288"/>
          <p:cNvSpPr/>
          <p:nvPr/>
        </p:nvSpPr>
        <p:spPr>
          <a:xfrm>
            <a:off x="3327816" y="3263900"/>
            <a:ext cx="8001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6cae95c88_0_288"/>
          <p:cNvSpPr/>
          <p:nvPr/>
        </p:nvSpPr>
        <p:spPr>
          <a:xfrm>
            <a:off x="3327816" y="3263900"/>
            <a:ext cx="8544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24" name="Google Shape;324;g276cae95c88_0_288"/>
          <p:cNvSpPr/>
          <p:nvPr/>
        </p:nvSpPr>
        <p:spPr>
          <a:xfrm>
            <a:off x="339132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6cae95c88_0_288"/>
          <p:cNvSpPr/>
          <p:nvPr/>
        </p:nvSpPr>
        <p:spPr>
          <a:xfrm>
            <a:off x="332358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6" name="Google Shape;326;g276cae95c88_0_288"/>
          <p:cNvSpPr/>
          <p:nvPr/>
        </p:nvSpPr>
        <p:spPr>
          <a:xfrm>
            <a:off x="339132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6cae95c88_0_288"/>
          <p:cNvSpPr/>
          <p:nvPr/>
        </p:nvSpPr>
        <p:spPr>
          <a:xfrm>
            <a:off x="3099187" y="6985000"/>
            <a:ext cx="845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6cae95c88_0_288"/>
          <p:cNvSpPr/>
          <p:nvPr/>
        </p:nvSpPr>
        <p:spPr>
          <a:xfrm>
            <a:off x="3099187" y="6985000"/>
            <a:ext cx="9001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29" name="Google Shape;329;g276cae95c88_0_288"/>
          <p:cNvSpPr/>
          <p:nvPr/>
        </p:nvSpPr>
        <p:spPr>
          <a:xfrm>
            <a:off x="339132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76cae95c88_0_288"/>
          <p:cNvSpPr/>
          <p:nvPr/>
        </p:nvSpPr>
        <p:spPr>
          <a:xfrm>
            <a:off x="332358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1" name="Google Shape;331;g276cae95c88_0_288"/>
          <p:cNvSpPr/>
          <p:nvPr/>
        </p:nvSpPr>
        <p:spPr>
          <a:xfrm>
            <a:off x="1355259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6cae95c88_0_288"/>
          <p:cNvSpPr/>
          <p:nvPr/>
        </p:nvSpPr>
        <p:spPr>
          <a:xfrm>
            <a:off x="15724565" y="3263900"/>
            <a:ext cx="3531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76cae95c88_0_288"/>
          <p:cNvSpPr/>
          <p:nvPr/>
        </p:nvSpPr>
        <p:spPr>
          <a:xfrm>
            <a:off x="15724565" y="3263900"/>
            <a:ext cx="40731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34" name="Google Shape;334;g276cae95c88_0_288"/>
          <p:cNvSpPr/>
          <p:nvPr/>
        </p:nvSpPr>
        <p:spPr>
          <a:xfrm>
            <a:off x="1355259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6cae95c88_0_288"/>
          <p:cNvSpPr/>
          <p:nvPr/>
        </p:nvSpPr>
        <p:spPr>
          <a:xfrm>
            <a:off x="1348485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6" name="Google Shape;336;g276cae95c88_0_288"/>
          <p:cNvSpPr/>
          <p:nvPr/>
        </p:nvSpPr>
        <p:spPr>
          <a:xfrm>
            <a:off x="1355259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6cae95c88_0_288"/>
          <p:cNvSpPr/>
          <p:nvPr/>
        </p:nvSpPr>
        <p:spPr>
          <a:xfrm>
            <a:off x="14403600" y="6985000"/>
            <a:ext cx="6173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6cae95c88_0_288"/>
          <p:cNvSpPr/>
          <p:nvPr/>
        </p:nvSpPr>
        <p:spPr>
          <a:xfrm>
            <a:off x="14403600" y="6985000"/>
            <a:ext cx="67149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765 Km</a:t>
            </a:r>
            <a:endParaRPr b="0" i="0" sz="12800" u="none" cap="none" strike="noStrike">
              <a:solidFill>
                <a:schemeClr val="dk1"/>
              </a:solidFill>
              <a:latin typeface="Calibri"/>
              <a:ea typeface="Calibri"/>
              <a:cs typeface="Calibri"/>
              <a:sym typeface="Calibri"/>
            </a:endParaRPr>
          </a:p>
        </p:txBody>
      </p:sp>
      <p:sp>
        <p:nvSpPr>
          <p:cNvPr id="339" name="Google Shape;339;g276cae95c88_0_288"/>
          <p:cNvSpPr/>
          <p:nvPr/>
        </p:nvSpPr>
        <p:spPr>
          <a:xfrm>
            <a:off x="1355259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6cae95c88_0_288"/>
          <p:cNvSpPr/>
          <p:nvPr/>
        </p:nvSpPr>
        <p:spPr>
          <a:xfrm>
            <a:off x="1348485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45" name="Shape 345"/>
        <p:cNvGrpSpPr/>
        <p:nvPr/>
      </p:nvGrpSpPr>
      <p:grpSpPr>
        <a:xfrm>
          <a:off x="0" y="0"/>
          <a:ext cx="0" cy="0"/>
          <a:chOff x="0" y="0"/>
          <a:chExt cx="0" cy="0"/>
        </a:xfrm>
      </p:grpSpPr>
      <p:pic>
        <p:nvPicPr>
          <p:cNvPr descr=" " id="346" name="Google Shape;346;g276cae95c88_0_316"/>
          <p:cNvPicPr preferRelativeResize="0"/>
          <p:nvPr/>
        </p:nvPicPr>
        <p:blipFill rotWithShape="1">
          <a:blip r:embed="rId3">
            <a:alphaModFix/>
          </a:blip>
          <a:srcRect b="0" l="0" r="0" t="0"/>
          <a:stretch/>
        </p:blipFill>
        <p:spPr>
          <a:xfrm>
            <a:off x="876410" y="6858000"/>
            <a:ext cx="2819749" cy="6503491"/>
          </a:xfrm>
          <a:prstGeom prst="rect">
            <a:avLst/>
          </a:prstGeom>
          <a:noFill/>
          <a:ln>
            <a:noFill/>
          </a:ln>
        </p:spPr>
      </p:pic>
      <p:pic>
        <p:nvPicPr>
          <p:cNvPr descr=" " id="347" name="Google Shape;347;g276cae95c88_0_316"/>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348" name="Google Shape;348;g276cae95c88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76cae95c88_0_3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g276cae95c88_0_316"/>
          <p:cNvSpPr/>
          <p:nvPr/>
        </p:nvSpPr>
        <p:spPr>
          <a:xfrm>
            <a:off x="6841922" y="11430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51" name="Google Shape;351;g276cae95c88_0_31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6cae95c88_0_31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3" name="Google Shape;353;g276cae95c88_0_31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4" name="Google Shape;354;g276cae95c88_0_31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5" name="Google Shape;355;g276cae95c88_0_31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6" name="Google Shape;356;g276cae95c88_0_31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7" name="Google Shape;357;g276cae95c88_0_31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8" name="Google Shape;358;g276cae95c88_0_31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9" name="Google Shape;359;g276cae95c88_0_31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0" name="Google Shape;360;g276cae95c88_0_31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2185"/>
              <a:buFont typeface="Lato"/>
              <a:buNone/>
            </a:pPr>
            <a:r>
              <a:rPr b="0" i="0" lang="en-US" sz="2185" u="none" cap="none" strike="noStrike">
                <a:solidFill>
                  <a:srgbClr val="3076B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1" name="Google Shape;361;g276cae95c88_0_31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2" name="Google Shape;362;g276cae95c88_0_31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3" name="Google Shape;363;g276cae95c88_0_31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4" name="Google Shape;364;g276cae95c88_0_31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5" name="Google Shape;365;g276cae95c88_0_31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6" name="Google Shape;366;g276cae95c88_0_31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7" name="Google Shape;367;g276cae95c88_0_31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8" name="Google Shape;368;g276cae95c88_0_31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9" name="Google Shape;369;g276cae95c88_0_31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0" name="Google Shape;370;g276cae95c88_0_31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076BB"/>
              </a:buClr>
              <a:buSzPts val="1820"/>
              <a:buFont typeface="Lato"/>
              <a:buNone/>
            </a:pPr>
            <a:r>
              <a:rPr b="0" i="0" lang="en-US" sz="1820" u="none" cap="none" strike="noStrike">
                <a:solidFill>
                  <a:srgbClr val="3076B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1" name="Google Shape;371;g276cae95c88_0_316"/>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2" name="Google Shape;372;g276cae95c88_0_31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3" name="Google Shape;373;g276cae95c88_0_31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4" name="Google Shape;374;g276cae95c88_0_31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5" name="Google Shape;375;g276cae95c88_0_31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6" name="Google Shape;376;g276cae95c88_0_31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7" name="Google Shape;377;g276cae95c88_0_31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78" name="Google Shape;378;g276cae95c88_0_31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79" name="Google Shape;379;g276cae95c88_0_316"/>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0" name="Google Shape;380;g276cae95c88_0_316"/>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1" name="Google Shape;381;g276cae95c88_0_31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2" name="Google Shape;382;g276cae95c88_0_31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3" name="Google Shape;383;g276cae95c88_0_31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4" name="Google Shape;384;g276cae95c88_0_31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5" name="Google Shape;385;g276cae95c88_0_31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6" name="Google Shape;386;g276cae95c88_0_31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7" name="Google Shape;387;g276cae95c88_0_31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88" name="Google Shape;388;g276cae95c88_0_31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89" name="Google Shape;389;g276cae95c88_0_31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0" name="Google Shape;390;g276cae95c88_0_31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1" name="Google Shape;391;g276cae95c88_0_31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2" name="Google Shape;392;g276cae95c88_0_31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3" name="Google Shape;393;g276cae95c88_0_31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76cae95c88_0_31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76cae95c88_0_31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6" name="Google Shape;396;g276cae95c88_0_31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7" name="Google Shape;397;g276cae95c88_0_316"/>
          <p:cNvSpPr/>
          <p:nvPr/>
        </p:nvSpPr>
        <p:spPr>
          <a:xfrm>
            <a:off x="16150069" y="6365379"/>
            <a:ext cx="2095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76cae95c88_0_316"/>
          <p:cNvSpPr/>
          <p:nvPr/>
        </p:nvSpPr>
        <p:spPr>
          <a:xfrm>
            <a:off x="16150069" y="6216650"/>
            <a:ext cx="2298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399" name="Google Shape;399;g276cae95c88_0_316"/>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0" name="Google Shape;400;g276cae95c88_0_316"/>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76cae95c88_0_316"/>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76cae95c88_0_316"/>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03" name="Google Shape;403;g276cae95c88_0_316"/>
          <p:cNvSpPr/>
          <p:nvPr/>
        </p:nvSpPr>
        <p:spPr>
          <a:xfrm>
            <a:off x="13192716"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4" name="Google Shape;404;g276cae95c88_0_316"/>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76cae95c88_0_316"/>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6cae95c88_0_316"/>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07" name="Google Shape;407;g276cae95c88_0_316"/>
          <p:cNvSpPr/>
          <p:nvPr/>
        </p:nvSpPr>
        <p:spPr>
          <a:xfrm>
            <a:off x="3183865"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12" name="Shape 412"/>
        <p:cNvGrpSpPr/>
        <p:nvPr/>
      </p:nvGrpSpPr>
      <p:grpSpPr>
        <a:xfrm>
          <a:off x="0" y="0"/>
          <a:ext cx="0" cy="0"/>
          <a:chOff x="0" y="0"/>
          <a:chExt cx="0" cy="0"/>
        </a:xfrm>
      </p:grpSpPr>
      <p:pic>
        <p:nvPicPr>
          <p:cNvPr descr=" " id="413" name="Google Shape;413;g276cae95c88_0_382"/>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414" name="Google Shape;414;g276cae95c88_0_382"/>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415" name="Google Shape;415;g276cae95c88_0_3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276cae95c88_0_3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7" name="Google Shape;417;g276cae95c88_0_382"/>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76cae95c88_0_382"/>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76cae95c88_0_382"/>
          <p:cNvSpPr/>
          <p:nvPr/>
        </p:nvSpPr>
        <p:spPr>
          <a:xfrm>
            <a:off x="13450981" y="57531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20" name="Google Shape;420;g276cae95c88_0_382"/>
          <p:cNvSpPr/>
          <p:nvPr/>
        </p:nvSpPr>
        <p:spPr>
          <a:xfrm>
            <a:off x="13450981" y="6870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1" name="Google Shape;421;g276cae95c88_0_382"/>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2" name="Google Shape;422;g276cae95c88_0_382"/>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3" name="Google Shape;423;g276cae95c88_0_382"/>
          <p:cNvSpPr/>
          <p:nvPr/>
        </p:nvSpPr>
        <p:spPr>
          <a:xfrm>
            <a:off x="6841922" y="12192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28" name="Shape 428"/>
        <p:cNvGrpSpPr/>
        <p:nvPr/>
      </p:nvGrpSpPr>
      <p:grpSpPr>
        <a:xfrm>
          <a:off x="0" y="0"/>
          <a:ext cx="0" cy="0"/>
          <a:chOff x="0" y="0"/>
          <a:chExt cx="0" cy="0"/>
        </a:xfrm>
      </p:grpSpPr>
      <p:pic>
        <p:nvPicPr>
          <p:cNvPr descr=" " id="429" name="Google Shape;429;g276cae95c88_0_397"/>
          <p:cNvPicPr preferRelativeResize="0"/>
          <p:nvPr/>
        </p:nvPicPr>
        <p:blipFill rotWithShape="1">
          <a:blip r:embed="rId3">
            <a:alphaModFix/>
          </a:blip>
          <a:srcRect b="0" l="0" r="0" t="0"/>
          <a:stretch/>
        </p:blipFill>
        <p:spPr>
          <a:xfrm>
            <a:off x="17794924" y="10325100"/>
            <a:ext cx="6061910" cy="2819400"/>
          </a:xfrm>
          <a:prstGeom prst="rect">
            <a:avLst/>
          </a:prstGeom>
          <a:noFill/>
          <a:ln>
            <a:noFill/>
          </a:ln>
        </p:spPr>
      </p:pic>
      <p:pic>
        <p:nvPicPr>
          <p:cNvPr descr=" " id="430" name="Google Shape;430;g276cae95c88_0_397"/>
          <p:cNvPicPr preferRelativeResize="0"/>
          <p:nvPr/>
        </p:nvPicPr>
        <p:blipFill rotWithShape="1">
          <a:blip r:embed="rId4">
            <a:alphaModFix/>
          </a:blip>
          <a:srcRect b="0" l="0" r="0" t="0"/>
          <a:stretch/>
        </p:blipFill>
        <p:spPr>
          <a:xfrm>
            <a:off x="0" y="4546600"/>
            <a:ext cx="2324217" cy="4635326"/>
          </a:xfrm>
          <a:prstGeom prst="rect">
            <a:avLst/>
          </a:prstGeom>
          <a:noFill/>
          <a:ln>
            <a:noFill/>
          </a:ln>
        </p:spPr>
      </p:pic>
      <p:sp>
        <p:nvSpPr>
          <p:cNvPr id="431" name="Google Shape;431;g276cae95c88_0_3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g276cae95c88_0_3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3" name="Google Shape;433;g276cae95c88_0_397"/>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76cae95c88_0_397"/>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76cae95c88_0_397"/>
          <p:cNvSpPr/>
          <p:nvPr/>
        </p:nvSpPr>
        <p:spPr>
          <a:xfrm>
            <a:off x="2946768" y="41529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36" name="Google Shape;436;g276cae95c88_0_397"/>
          <p:cNvSpPr/>
          <p:nvPr/>
        </p:nvSpPr>
        <p:spPr>
          <a:xfrm>
            <a:off x="2946768" y="5270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7" name="Google Shape;437;g276cae95c88_0_397"/>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8" name="Google Shape;438;g276cae95c88_0_397"/>
          <p:cNvSpPr/>
          <p:nvPr/>
        </p:nvSpPr>
        <p:spPr>
          <a:xfrm>
            <a:off x="2895962" y="18542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39" name="Google Shape;439;g276cae95c88_0_397"/>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0" name="Google Shape;440;g276cae95c88_0_397"/>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45" name="Shape 445"/>
        <p:cNvGrpSpPr/>
        <p:nvPr/>
      </p:nvGrpSpPr>
      <p:grpSpPr>
        <a:xfrm>
          <a:off x="0" y="0"/>
          <a:ext cx="0" cy="0"/>
          <a:chOff x="0" y="0"/>
          <a:chExt cx="0" cy="0"/>
        </a:xfrm>
      </p:grpSpPr>
      <p:pic>
        <p:nvPicPr>
          <p:cNvPr descr=" " id="446" name="Google Shape;446;g276cae95c88_0_413"/>
          <p:cNvPicPr preferRelativeResize="0"/>
          <p:nvPr/>
        </p:nvPicPr>
        <p:blipFill rotWithShape="1">
          <a:blip r:embed="rId3">
            <a:alphaModFix/>
          </a:blip>
          <a:srcRect b="0" l="0" r="0" t="0"/>
          <a:stretch/>
        </p:blipFill>
        <p:spPr>
          <a:xfrm>
            <a:off x="876410" y="6858000"/>
            <a:ext cx="2819749" cy="6503491"/>
          </a:xfrm>
          <a:prstGeom prst="rect">
            <a:avLst/>
          </a:prstGeom>
          <a:noFill/>
          <a:ln>
            <a:noFill/>
          </a:ln>
        </p:spPr>
      </p:pic>
      <p:pic>
        <p:nvPicPr>
          <p:cNvPr descr=" " id="447" name="Google Shape;447;g276cae95c88_0_413"/>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448" name="Google Shape;448;g276cae95c88_0_4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76cae95c88_0_4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0" name="Google Shape;450;g276cae95c88_0_413"/>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76cae95c88_0_413"/>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76cae95c88_0_413"/>
          <p:cNvSpPr/>
          <p:nvPr/>
        </p:nvSpPr>
        <p:spPr>
          <a:xfrm>
            <a:off x="876410" y="83058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276cae95c88_0_413"/>
          <p:cNvSpPr/>
          <p:nvPr/>
        </p:nvSpPr>
        <p:spPr>
          <a:xfrm>
            <a:off x="876410" y="9423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4" name="Google Shape;454;g276cae95c88_0_413"/>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5" name="Google Shape;455;g276cae95c88_0_413"/>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6" name="Google Shape;456;g276cae95c88_0_413"/>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7" name="Google Shape;457;g276cae95c88_0_413"/>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62" name="Shape 462"/>
        <p:cNvGrpSpPr/>
        <p:nvPr/>
      </p:nvGrpSpPr>
      <p:grpSpPr>
        <a:xfrm>
          <a:off x="0" y="0"/>
          <a:ext cx="0" cy="0"/>
          <a:chOff x="0" y="0"/>
          <a:chExt cx="0" cy="0"/>
        </a:xfrm>
      </p:grpSpPr>
      <p:pic>
        <p:nvPicPr>
          <p:cNvPr descr=" " id="463" name="Google Shape;463;g276cae95c88_0_42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4" name="Google Shape;464;g276cae95c88_0_4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76cae95c88_0_42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6" name="Google Shape;466;g276cae95c88_0_429"/>
          <p:cNvSpPr/>
          <p:nvPr/>
        </p:nvSpPr>
        <p:spPr>
          <a:xfrm>
            <a:off x="15690694" y="698500"/>
            <a:ext cx="7464300" cy="3386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7" name="Shape 27"/>
        <p:cNvGrpSpPr/>
        <p:nvPr/>
      </p:nvGrpSpPr>
      <p:grpSpPr>
        <a:xfrm>
          <a:off x="0" y="0"/>
          <a:ext cx="0" cy="0"/>
          <a:chOff x="0" y="0"/>
          <a:chExt cx="0" cy="0"/>
        </a:xfrm>
      </p:grpSpPr>
      <p:pic>
        <p:nvPicPr>
          <p:cNvPr descr=" " id="28" name="Google Shape;28;g276cae95c88_0_11"/>
          <p:cNvPicPr preferRelativeResize="0"/>
          <p:nvPr/>
        </p:nvPicPr>
        <p:blipFill rotWithShape="1">
          <a:blip r:embed="rId3">
            <a:alphaModFix/>
          </a:blip>
          <a:srcRect b="0" l="0" r="0" t="0"/>
          <a:stretch/>
        </p:blipFill>
        <p:spPr>
          <a:xfrm>
            <a:off x="20957619" y="0"/>
            <a:ext cx="2819752" cy="13716000"/>
          </a:xfrm>
          <a:prstGeom prst="rect">
            <a:avLst/>
          </a:prstGeom>
          <a:noFill/>
          <a:ln>
            <a:noFill/>
          </a:ln>
        </p:spPr>
      </p:pic>
      <p:pic>
        <p:nvPicPr>
          <p:cNvPr descr=" " id="29" name="Google Shape;29;g276cae95c88_0_11"/>
          <p:cNvPicPr preferRelativeResize="0"/>
          <p:nvPr/>
        </p:nvPicPr>
        <p:blipFill rotWithShape="1">
          <a:blip r:embed="rId4">
            <a:alphaModFix/>
          </a:blip>
          <a:srcRect b="0" l="0" r="0" t="0"/>
          <a:stretch/>
        </p:blipFill>
        <p:spPr>
          <a:xfrm>
            <a:off x="558870" y="558800"/>
            <a:ext cx="2819752" cy="2819400"/>
          </a:xfrm>
          <a:prstGeom prst="rect">
            <a:avLst/>
          </a:prstGeom>
          <a:noFill/>
          <a:ln>
            <a:noFill/>
          </a:ln>
        </p:spPr>
      </p:pic>
      <p:sp>
        <p:nvSpPr>
          <p:cNvPr id="30" name="Google Shape;30;g276cae95c88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76cae95c88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76cae95c88_0_11"/>
          <p:cNvSpPr/>
          <p:nvPr/>
        </p:nvSpPr>
        <p:spPr>
          <a:xfrm>
            <a:off x="7959662" y="4394200"/>
            <a:ext cx="84804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3" name="Google Shape;33;g276cae95c88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71" name="Shape 471"/>
        <p:cNvGrpSpPr/>
        <p:nvPr/>
      </p:nvGrpSpPr>
      <p:grpSpPr>
        <a:xfrm>
          <a:off x="0" y="0"/>
          <a:ext cx="0" cy="0"/>
          <a:chOff x="0" y="0"/>
          <a:chExt cx="0" cy="0"/>
        </a:xfrm>
      </p:grpSpPr>
      <p:pic>
        <p:nvPicPr>
          <p:cNvPr descr=" " id="472" name="Google Shape;472;g276cae95c88_0_437"/>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473" name="Google Shape;473;g276cae95c88_0_437"/>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474" name="Google Shape;474;g276cae95c88_0_4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76cae95c88_0_43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6" name="Google Shape;476;g276cae95c88_0_437"/>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77" name="Google Shape;477;g276cae95c88_0_437"/>
          <p:cNvSpPr/>
          <p:nvPr/>
        </p:nvSpPr>
        <p:spPr>
          <a:xfrm>
            <a:off x="8675184"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76cae95c88_0_437"/>
          <p:cNvSpPr/>
          <p:nvPr/>
        </p:nvSpPr>
        <p:spPr>
          <a:xfrm>
            <a:off x="8675184" y="3238500"/>
            <a:ext cx="622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76cae95c88_0_437"/>
          <p:cNvSpPr/>
          <p:nvPr/>
        </p:nvSpPr>
        <p:spPr>
          <a:xfrm>
            <a:off x="8675184" y="3238500"/>
            <a:ext cx="1164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480" name="Google Shape;480;g276cae95c88_0_437"/>
          <p:cNvSpPr/>
          <p:nvPr/>
        </p:nvSpPr>
        <p:spPr>
          <a:xfrm>
            <a:off x="9500787" y="2578100"/>
            <a:ext cx="57792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76cae95c88_0_437"/>
          <p:cNvSpPr/>
          <p:nvPr/>
        </p:nvSpPr>
        <p:spPr>
          <a:xfrm>
            <a:off x="9500787" y="2578100"/>
            <a:ext cx="59823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482" name="Google Shape;482;g276cae95c88_0_437"/>
          <p:cNvSpPr/>
          <p:nvPr/>
        </p:nvSpPr>
        <p:spPr>
          <a:xfrm>
            <a:off x="9500787" y="4508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3" name="Google Shape;483;g276cae95c88_0_437"/>
          <p:cNvSpPr/>
          <p:nvPr/>
        </p:nvSpPr>
        <p:spPr>
          <a:xfrm>
            <a:off x="8675184"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76cae95c88_0_437"/>
          <p:cNvSpPr/>
          <p:nvPr/>
        </p:nvSpPr>
        <p:spPr>
          <a:xfrm>
            <a:off x="8675184" y="7962900"/>
            <a:ext cx="9906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76cae95c88_0_437"/>
          <p:cNvSpPr/>
          <p:nvPr/>
        </p:nvSpPr>
        <p:spPr>
          <a:xfrm>
            <a:off x="8675184" y="7962900"/>
            <a:ext cx="15327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486" name="Google Shape;486;g276cae95c88_0_437"/>
          <p:cNvSpPr/>
          <p:nvPr/>
        </p:nvSpPr>
        <p:spPr>
          <a:xfrm>
            <a:off x="9869133" y="6997700"/>
            <a:ext cx="5410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76cae95c88_0_437"/>
          <p:cNvSpPr/>
          <p:nvPr/>
        </p:nvSpPr>
        <p:spPr>
          <a:xfrm>
            <a:off x="9869133" y="6997700"/>
            <a:ext cx="56142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488" name="Google Shape;488;g276cae95c88_0_437"/>
          <p:cNvSpPr/>
          <p:nvPr/>
        </p:nvSpPr>
        <p:spPr>
          <a:xfrm>
            <a:off x="9869133" y="89281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9" name="Google Shape;489;g276cae95c88_0_437"/>
          <p:cNvSpPr/>
          <p:nvPr/>
        </p:nvSpPr>
        <p:spPr>
          <a:xfrm>
            <a:off x="16181822"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6cae95c88_0_437"/>
          <p:cNvSpPr/>
          <p:nvPr/>
        </p:nvSpPr>
        <p:spPr>
          <a:xfrm>
            <a:off x="16181822" y="7962900"/>
            <a:ext cx="1104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76cae95c88_0_437"/>
          <p:cNvSpPr/>
          <p:nvPr/>
        </p:nvSpPr>
        <p:spPr>
          <a:xfrm>
            <a:off x="16181822" y="7962900"/>
            <a:ext cx="1647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492" name="Google Shape;492;g276cae95c88_0_437"/>
          <p:cNvSpPr/>
          <p:nvPr/>
        </p:nvSpPr>
        <p:spPr>
          <a:xfrm>
            <a:off x="17490086" y="6997700"/>
            <a:ext cx="52965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76cae95c88_0_437"/>
          <p:cNvSpPr/>
          <p:nvPr/>
        </p:nvSpPr>
        <p:spPr>
          <a:xfrm>
            <a:off x="17490086" y="6997700"/>
            <a:ext cx="5499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494" name="Google Shape;494;g276cae95c88_0_437"/>
          <p:cNvSpPr/>
          <p:nvPr/>
        </p:nvSpPr>
        <p:spPr>
          <a:xfrm>
            <a:off x="17490086" y="89281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5" name="Google Shape;495;g276cae95c88_0_437"/>
          <p:cNvSpPr/>
          <p:nvPr/>
        </p:nvSpPr>
        <p:spPr>
          <a:xfrm>
            <a:off x="16181822"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76cae95c88_0_437"/>
          <p:cNvSpPr/>
          <p:nvPr/>
        </p:nvSpPr>
        <p:spPr>
          <a:xfrm>
            <a:off x="16181822" y="3238500"/>
            <a:ext cx="939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76cae95c88_0_437"/>
          <p:cNvSpPr/>
          <p:nvPr/>
        </p:nvSpPr>
        <p:spPr>
          <a:xfrm>
            <a:off x="16181822" y="3238500"/>
            <a:ext cx="1482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498" name="Google Shape;498;g276cae95c88_0_437"/>
          <p:cNvSpPr/>
          <p:nvPr/>
        </p:nvSpPr>
        <p:spPr>
          <a:xfrm>
            <a:off x="17324965" y="2578100"/>
            <a:ext cx="5461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6cae95c88_0_437"/>
          <p:cNvSpPr/>
          <p:nvPr/>
        </p:nvSpPr>
        <p:spPr>
          <a:xfrm>
            <a:off x="17324965" y="2578100"/>
            <a:ext cx="5664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00" name="Google Shape;500;g276cae95c88_0_437"/>
          <p:cNvSpPr/>
          <p:nvPr/>
        </p:nvSpPr>
        <p:spPr>
          <a:xfrm>
            <a:off x="17324965" y="45085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05" name="Shape 505"/>
        <p:cNvGrpSpPr/>
        <p:nvPr/>
      </p:nvGrpSpPr>
      <p:grpSpPr>
        <a:xfrm>
          <a:off x="0" y="0"/>
          <a:ext cx="0" cy="0"/>
          <a:chOff x="0" y="0"/>
          <a:chExt cx="0" cy="0"/>
        </a:xfrm>
      </p:grpSpPr>
      <p:pic>
        <p:nvPicPr>
          <p:cNvPr descr=" " id="506" name="Google Shape;506;g276cae95c88_0_470"/>
          <p:cNvPicPr preferRelativeResize="0"/>
          <p:nvPr/>
        </p:nvPicPr>
        <p:blipFill rotWithShape="1">
          <a:blip r:embed="rId3">
            <a:alphaModFix/>
          </a:blip>
          <a:srcRect b="0" l="0" r="0" t="0"/>
          <a:stretch/>
        </p:blipFill>
        <p:spPr>
          <a:xfrm>
            <a:off x="530215" y="10325100"/>
            <a:ext cx="6061909" cy="2819400"/>
          </a:xfrm>
          <a:prstGeom prst="rect">
            <a:avLst/>
          </a:prstGeom>
          <a:noFill/>
          <a:ln>
            <a:noFill/>
          </a:ln>
        </p:spPr>
      </p:pic>
      <p:pic>
        <p:nvPicPr>
          <p:cNvPr descr=" " id="507" name="Google Shape;507;g276cae95c88_0_470"/>
          <p:cNvPicPr preferRelativeResize="0"/>
          <p:nvPr/>
        </p:nvPicPr>
        <p:blipFill rotWithShape="1">
          <a:blip r:embed="rId4">
            <a:alphaModFix/>
          </a:blip>
          <a:srcRect b="0" l="0" r="0" t="0"/>
          <a:stretch/>
        </p:blipFill>
        <p:spPr>
          <a:xfrm>
            <a:off x="22062831" y="4546600"/>
            <a:ext cx="2324217" cy="4635326"/>
          </a:xfrm>
          <a:prstGeom prst="rect">
            <a:avLst/>
          </a:prstGeom>
          <a:noFill/>
          <a:ln>
            <a:noFill/>
          </a:ln>
        </p:spPr>
      </p:pic>
      <p:sp>
        <p:nvSpPr>
          <p:cNvPr id="508" name="Google Shape;508;g276cae95c88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76cae95c88_0_4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0" name="Google Shape;510;g276cae95c88_0_470"/>
          <p:cNvSpPr/>
          <p:nvPr/>
        </p:nvSpPr>
        <p:spPr>
          <a:xfrm>
            <a:off x="5012893" y="116967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11" name="Google Shape;511;g276cae95c88_0_470"/>
          <p:cNvSpPr/>
          <p:nvPr/>
        </p:nvSpPr>
        <p:spPr>
          <a:xfrm>
            <a:off x="12498362" y="1866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76cae95c88_0_470"/>
          <p:cNvSpPr/>
          <p:nvPr/>
        </p:nvSpPr>
        <p:spPr>
          <a:xfrm>
            <a:off x="12498362" y="1866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76cae95c88_0_470"/>
          <p:cNvSpPr/>
          <p:nvPr/>
        </p:nvSpPr>
        <p:spPr>
          <a:xfrm>
            <a:off x="12498362" y="18669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Forest</a:t>
            </a:r>
            <a:endParaRPr b="0" i="0" sz="4800" u="none" cap="none" strike="noStrike">
              <a:solidFill>
                <a:schemeClr val="dk1"/>
              </a:solidFill>
              <a:latin typeface="Calibri"/>
              <a:ea typeface="Calibri"/>
              <a:cs typeface="Calibri"/>
              <a:sym typeface="Calibri"/>
            </a:endParaRPr>
          </a:p>
        </p:txBody>
      </p:sp>
      <p:sp>
        <p:nvSpPr>
          <p:cNvPr id="514" name="Google Shape;514;g276cae95c88_0_470"/>
          <p:cNvSpPr/>
          <p:nvPr/>
        </p:nvSpPr>
        <p:spPr>
          <a:xfrm>
            <a:off x="12498362" y="2882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5" name="Google Shape;515;g276cae95c88_0_470"/>
          <p:cNvSpPr/>
          <p:nvPr/>
        </p:nvSpPr>
        <p:spPr>
          <a:xfrm>
            <a:off x="12498362" y="5168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76cae95c88_0_470"/>
          <p:cNvSpPr/>
          <p:nvPr/>
        </p:nvSpPr>
        <p:spPr>
          <a:xfrm>
            <a:off x="12498362" y="5168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6cae95c88_0_470"/>
          <p:cNvSpPr/>
          <p:nvPr/>
        </p:nvSpPr>
        <p:spPr>
          <a:xfrm>
            <a:off x="12498362" y="51689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Caves</a:t>
            </a:r>
            <a:endParaRPr b="0" i="0" sz="4800" u="none" cap="none" strike="noStrike">
              <a:solidFill>
                <a:schemeClr val="dk1"/>
              </a:solidFill>
              <a:latin typeface="Calibri"/>
              <a:ea typeface="Calibri"/>
              <a:cs typeface="Calibri"/>
              <a:sym typeface="Calibri"/>
            </a:endParaRPr>
          </a:p>
        </p:txBody>
      </p:sp>
      <p:sp>
        <p:nvSpPr>
          <p:cNvPr id="518" name="Google Shape;518;g276cae95c88_0_470"/>
          <p:cNvSpPr/>
          <p:nvPr/>
        </p:nvSpPr>
        <p:spPr>
          <a:xfrm>
            <a:off x="12498362" y="6184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19" name="Google Shape;519;g276cae95c88_0_470"/>
          <p:cNvSpPr/>
          <p:nvPr/>
        </p:nvSpPr>
        <p:spPr>
          <a:xfrm>
            <a:off x="12498362"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6cae95c88_0_470"/>
          <p:cNvSpPr/>
          <p:nvPr/>
        </p:nvSpPr>
        <p:spPr>
          <a:xfrm>
            <a:off x="12498362"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6cae95c88_0_470"/>
          <p:cNvSpPr/>
          <p:nvPr/>
        </p:nvSpPr>
        <p:spPr>
          <a:xfrm>
            <a:off x="12498362" y="81915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Lair</a:t>
            </a:r>
            <a:endParaRPr b="0" i="0" sz="4800" u="none" cap="none" strike="noStrike">
              <a:solidFill>
                <a:schemeClr val="dk1"/>
              </a:solidFill>
              <a:latin typeface="Calibri"/>
              <a:ea typeface="Calibri"/>
              <a:cs typeface="Calibri"/>
              <a:sym typeface="Calibri"/>
            </a:endParaRPr>
          </a:p>
        </p:txBody>
      </p:sp>
      <p:sp>
        <p:nvSpPr>
          <p:cNvPr id="522" name="Google Shape;522;g276cae95c88_0_470"/>
          <p:cNvSpPr/>
          <p:nvPr/>
        </p:nvSpPr>
        <p:spPr>
          <a:xfrm>
            <a:off x="12498362" y="9207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pic>
        <p:nvPicPr>
          <p:cNvPr descr=" " id="523" name="Google Shape;523;g276cae95c88_0_470"/>
          <p:cNvPicPr preferRelativeResize="0"/>
          <p:nvPr/>
        </p:nvPicPr>
        <p:blipFill rotWithShape="1">
          <a:blip r:embed="rId6">
            <a:alphaModFix/>
          </a:blip>
          <a:srcRect b="0" l="0" r="0" t="0"/>
          <a:stretch/>
        </p:blipFill>
        <p:spPr>
          <a:xfrm>
            <a:off x="9393705" y="9763671"/>
            <a:ext cx="220324" cy="836166"/>
          </a:xfrm>
          <a:prstGeom prst="rect">
            <a:avLst/>
          </a:prstGeom>
          <a:noFill/>
          <a:ln>
            <a:noFill/>
          </a:ln>
        </p:spPr>
      </p:pic>
      <p:pic>
        <p:nvPicPr>
          <p:cNvPr descr=" " id="524" name="Google Shape;524;g276cae95c88_0_470"/>
          <p:cNvPicPr preferRelativeResize="0"/>
          <p:nvPr/>
        </p:nvPicPr>
        <p:blipFill rotWithShape="1">
          <a:blip r:embed="rId7">
            <a:alphaModFix/>
          </a:blip>
          <a:srcRect b="0" l="0" r="0" t="0"/>
          <a:stretch/>
        </p:blipFill>
        <p:spPr>
          <a:xfrm>
            <a:off x="9957428" y="9206557"/>
            <a:ext cx="336946" cy="731986"/>
          </a:xfrm>
          <a:prstGeom prst="rect">
            <a:avLst/>
          </a:prstGeom>
          <a:noFill/>
          <a:ln>
            <a:noFill/>
          </a:ln>
        </p:spPr>
      </p:pic>
      <p:pic>
        <p:nvPicPr>
          <p:cNvPr descr=" " id="525" name="Google Shape;525;g276cae95c88_0_470"/>
          <p:cNvPicPr preferRelativeResize="0"/>
          <p:nvPr/>
        </p:nvPicPr>
        <p:blipFill rotWithShape="1">
          <a:blip r:embed="rId8">
            <a:alphaModFix/>
          </a:blip>
          <a:srcRect b="0" l="0" r="0" t="0"/>
          <a:stretch/>
        </p:blipFill>
        <p:spPr>
          <a:xfrm>
            <a:off x="7112889" y="1244600"/>
            <a:ext cx="3620483" cy="100774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30" name="Shape 530"/>
        <p:cNvGrpSpPr/>
        <p:nvPr/>
      </p:nvGrpSpPr>
      <p:grpSpPr>
        <a:xfrm>
          <a:off x="0" y="0"/>
          <a:ext cx="0" cy="0"/>
          <a:chOff x="0" y="0"/>
          <a:chExt cx="0" cy="0"/>
        </a:xfrm>
      </p:grpSpPr>
      <p:pic>
        <p:nvPicPr>
          <p:cNvPr descr=" " id="531" name="Google Shape;531;g276cae95c88_0_494"/>
          <p:cNvPicPr preferRelativeResize="0"/>
          <p:nvPr/>
        </p:nvPicPr>
        <p:blipFill rotWithShape="1">
          <a:blip r:embed="rId3">
            <a:alphaModFix/>
          </a:blip>
          <a:srcRect b="0" l="0" r="0" t="0"/>
          <a:stretch/>
        </p:blipFill>
        <p:spPr>
          <a:xfrm>
            <a:off x="876410" y="6858000"/>
            <a:ext cx="2819749" cy="6503491"/>
          </a:xfrm>
          <a:prstGeom prst="rect">
            <a:avLst/>
          </a:prstGeom>
          <a:noFill/>
          <a:ln>
            <a:noFill/>
          </a:ln>
        </p:spPr>
      </p:pic>
      <p:pic>
        <p:nvPicPr>
          <p:cNvPr descr=" " id="532" name="Google Shape;532;g276cae95c88_0_494"/>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533" name="Google Shape;533;g276cae95c88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g276cae95c88_0_4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5" name="Google Shape;535;g276cae95c88_0_494"/>
          <p:cNvSpPr/>
          <p:nvPr/>
        </p:nvSpPr>
        <p:spPr>
          <a:xfrm>
            <a:off x="6054423" y="9652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36" name="Google Shape;536;g276cae95c88_0_494"/>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7" name="Google Shape;537;g276cae95c88_0_49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76cae95c88_0_494"/>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9" name="Google Shape;539;g276cae95c88_0_494"/>
          <p:cNvSpPr/>
          <p:nvPr/>
        </p:nvSpPr>
        <p:spPr>
          <a:xfrm>
            <a:off x="3035679" y="7200900"/>
            <a:ext cx="1625700" cy="1625700"/>
          </a:xfrm>
          <a:prstGeom prst="roundRect">
            <a:avLst>
              <a:gd fmla="val 781313"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76cae95c88_0_494"/>
          <p:cNvSpPr/>
          <p:nvPr/>
        </p:nvSpPr>
        <p:spPr>
          <a:xfrm>
            <a:off x="3022978" y="74549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41" name="Google Shape;541;g276cae95c88_0_49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76cae95c88_0_494"/>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3" name="Google Shape;543;g276cae95c88_0_494"/>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4" name="Google Shape;544;g276cae95c88_0_494"/>
          <p:cNvSpPr/>
          <p:nvPr/>
        </p:nvSpPr>
        <p:spPr>
          <a:xfrm>
            <a:off x="8522765" y="7200900"/>
            <a:ext cx="1625700" cy="1625700"/>
          </a:xfrm>
          <a:prstGeom prst="roundRect">
            <a:avLst>
              <a:gd fmla="val 781313"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76cae95c88_0_494"/>
          <p:cNvSpPr/>
          <p:nvPr/>
        </p:nvSpPr>
        <p:spPr>
          <a:xfrm>
            <a:off x="8497362" y="7454900"/>
            <a:ext cx="16767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546" name="Google Shape;546;g276cae95c88_0_49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76cae95c88_0_494"/>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8" name="Google Shape;548;g276cae95c88_0_494"/>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9" name="Google Shape;549;g276cae95c88_0_494"/>
          <p:cNvSpPr/>
          <p:nvPr/>
        </p:nvSpPr>
        <p:spPr>
          <a:xfrm>
            <a:off x="14009851" y="7200900"/>
            <a:ext cx="1625700" cy="1625700"/>
          </a:xfrm>
          <a:prstGeom prst="roundRect">
            <a:avLst>
              <a:gd fmla="val 781313"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6cae95c88_0_494"/>
          <p:cNvSpPr/>
          <p:nvPr/>
        </p:nvSpPr>
        <p:spPr>
          <a:xfrm>
            <a:off x="13965395" y="7454900"/>
            <a:ext cx="1714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551" name="Google Shape;551;g276cae95c88_0_49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76cae95c88_0_494"/>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3" name="Google Shape;553;g276cae95c88_0_494"/>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4" name="Google Shape;554;g276cae95c88_0_494"/>
          <p:cNvSpPr/>
          <p:nvPr/>
        </p:nvSpPr>
        <p:spPr>
          <a:xfrm>
            <a:off x="19496937" y="7200900"/>
            <a:ext cx="1625700" cy="1625700"/>
          </a:xfrm>
          <a:prstGeom prst="roundRect">
            <a:avLst>
              <a:gd fmla="val 781313" name="adj"/>
            </a:avLst>
          </a:prstGeom>
          <a:no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76cae95c88_0_494"/>
          <p:cNvSpPr/>
          <p:nvPr/>
        </p:nvSpPr>
        <p:spPr>
          <a:xfrm>
            <a:off x="19458832" y="7454900"/>
            <a:ext cx="17019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556" name="Google Shape;556;g276cae95c88_0_494"/>
          <p:cNvSpPr/>
          <p:nvPr/>
        </p:nvSpPr>
        <p:spPr>
          <a:xfrm>
            <a:off x="927216"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76cae95c88_0_494"/>
          <p:cNvSpPr/>
          <p:nvPr/>
        </p:nvSpPr>
        <p:spPr>
          <a:xfrm>
            <a:off x="927216"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76cae95c88_0_494"/>
          <p:cNvSpPr/>
          <p:nvPr/>
        </p:nvSpPr>
        <p:spPr>
          <a:xfrm>
            <a:off x="825603"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559" name="Google Shape;559;g276cae95c88_0_494"/>
          <p:cNvSpPr/>
          <p:nvPr/>
        </p:nvSpPr>
        <p:spPr>
          <a:xfrm>
            <a:off x="859474"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0" name="Google Shape;560;g276cae95c88_0_494"/>
          <p:cNvSpPr/>
          <p:nvPr/>
        </p:nvSpPr>
        <p:spPr>
          <a:xfrm>
            <a:off x="11926791"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6cae95c88_0_494"/>
          <p:cNvSpPr/>
          <p:nvPr/>
        </p:nvSpPr>
        <p:spPr>
          <a:xfrm>
            <a:off x="11926791"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6cae95c88_0_494"/>
          <p:cNvSpPr/>
          <p:nvPr/>
        </p:nvSpPr>
        <p:spPr>
          <a:xfrm>
            <a:off x="11825178"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563" name="Google Shape;563;g276cae95c88_0_494"/>
          <p:cNvSpPr/>
          <p:nvPr/>
        </p:nvSpPr>
        <p:spPr>
          <a:xfrm>
            <a:off x="11859049"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4" name="Google Shape;564;g276cae95c88_0_494"/>
          <p:cNvSpPr/>
          <p:nvPr/>
        </p:nvSpPr>
        <p:spPr>
          <a:xfrm>
            <a:off x="17363070"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6cae95c88_0_494"/>
          <p:cNvSpPr/>
          <p:nvPr/>
        </p:nvSpPr>
        <p:spPr>
          <a:xfrm>
            <a:off x="17363070"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76cae95c88_0_494"/>
          <p:cNvSpPr/>
          <p:nvPr/>
        </p:nvSpPr>
        <p:spPr>
          <a:xfrm>
            <a:off x="17261457"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567" name="Google Shape;567;g276cae95c88_0_494"/>
          <p:cNvSpPr/>
          <p:nvPr/>
        </p:nvSpPr>
        <p:spPr>
          <a:xfrm>
            <a:off x="17295328"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8" name="Google Shape;568;g276cae95c88_0_494"/>
          <p:cNvSpPr/>
          <p:nvPr/>
        </p:nvSpPr>
        <p:spPr>
          <a:xfrm>
            <a:off x="6490511"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76cae95c88_0_494"/>
          <p:cNvSpPr/>
          <p:nvPr/>
        </p:nvSpPr>
        <p:spPr>
          <a:xfrm>
            <a:off x="6490511"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76cae95c88_0_494"/>
          <p:cNvSpPr/>
          <p:nvPr/>
        </p:nvSpPr>
        <p:spPr>
          <a:xfrm>
            <a:off x="6388899"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571" name="Google Shape;571;g276cae95c88_0_494"/>
          <p:cNvSpPr/>
          <p:nvPr/>
        </p:nvSpPr>
        <p:spPr>
          <a:xfrm>
            <a:off x="6422769"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76" name="Shape 576"/>
        <p:cNvGrpSpPr/>
        <p:nvPr/>
      </p:nvGrpSpPr>
      <p:grpSpPr>
        <a:xfrm>
          <a:off x="0" y="0"/>
          <a:ext cx="0" cy="0"/>
          <a:chOff x="0" y="0"/>
          <a:chExt cx="0" cy="0"/>
        </a:xfrm>
      </p:grpSpPr>
      <p:pic>
        <p:nvPicPr>
          <p:cNvPr descr=" " id="577" name="Google Shape;577;g276cae95c88_0_539"/>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578" name="Google Shape;578;g276cae95c88_0_539"/>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579" name="Google Shape;579;g276cae95c88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76cae95c88_0_5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1" name="Google Shape;581;g276cae95c88_0_539"/>
          <p:cNvSpPr/>
          <p:nvPr/>
        </p:nvSpPr>
        <p:spPr>
          <a:xfrm>
            <a:off x="3581848" y="711200"/>
            <a:ext cx="5851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582" name="Google Shape;582;g276cae95c88_0_539"/>
          <p:cNvSpPr/>
          <p:nvPr/>
        </p:nvSpPr>
        <p:spPr>
          <a:xfrm>
            <a:off x="35564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76cae95c88_0_539"/>
          <p:cNvPicPr preferRelativeResize="0"/>
          <p:nvPr/>
        </p:nvPicPr>
        <p:blipFill rotWithShape="1">
          <a:blip r:embed="rId6">
            <a:alphaModFix/>
          </a:blip>
          <a:srcRect b="0" l="0" r="0" t="0"/>
          <a:stretch/>
        </p:blipFill>
        <p:spPr>
          <a:xfrm>
            <a:off x="3556445" y="2755900"/>
            <a:ext cx="4788498" cy="8229600"/>
          </a:xfrm>
          <a:prstGeom prst="rect">
            <a:avLst/>
          </a:prstGeom>
          <a:noFill/>
          <a:ln>
            <a:noFill/>
          </a:ln>
        </p:spPr>
      </p:pic>
      <p:sp>
        <p:nvSpPr>
          <p:cNvPr id="584" name="Google Shape;584;g276cae95c88_0_539"/>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6cae95c88_0_539"/>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76cae95c88_0_539"/>
          <p:cNvSpPr/>
          <p:nvPr/>
        </p:nvSpPr>
        <p:spPr>
          <a:xfrm>
            <a:off x="34548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587" name="Google Shape;587;g276cae95c88_0_539"/>
          <p:cNvSpPr/>
          <p:nvPr/>
        </p:nvSpPr>
        <p:spPr>
          <a:xfrm>
            <a:off x="34887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8" name="Google Shape;588;g276cae95c88_0_539"/>
          <p:cNvSpPr/>
          <p:nvPr/>
        </p:nvSpPr>
        <p:spPr>
          <a:xfrm>
            <a:off x="91578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76cae95c88_0_539"/>
          <p:cNvPicPr preferRelativeResize="0"/>
          <p:nvPr/>
        </p:nvPicPr>
        <p:blipFill rotWithShape="1">
          <a:blip r:embed="rId7">
            <a:alphaModFix/>
          </a:blip>
          <a:srcRect b="0" l="0" r="0" t="0"/>
          <a:stretch/>
        </p:blipFill>
        <p:spPr>
          <a:xfrm>
            <a:off x="9157845" y="2755900"/>
            <a:ext cx="4788498" cy="8229600"/>
          </a:xfrm>
          <a:prstGeom prst="rect">
            <a:avLst/>
          </a:prstGeom>
          <a:noFill/>
          <a:ln>
            <a:noFill/>
          </a:ln>
        </p:spPr>
      </p:pic>
      <p:sp>
        <p:nvSpPr>
          <p:cNvPr id="590" name="Google Shape;590;g276cae95c88_0_539"/>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76cae95c88_0_539"/>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6cae95c88_0_539"/>
          <p:cNvSpPr/>
          <p:nvPr/>
        </p:nvSpPr>
        <p:spPr>
          <a:xfrm>
            <a:off x="90562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593" name="Google Shape;593;g276cae95c88_0_539"/>
          <p:cNvSpPr/>
          <p:nvPr/>
        </p:nvSpPr>
        <p:spPr>
          <a:xfrm>
            <a:off x="90901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4" name="Google Shape;594;g276cae95c88_0_539"/>
          <p:cNvSpPr/>
          <p:nvPr/>
        </p:nvSpPr>
        <p:spPr>
          <a:xfrm>
            <a:off x="147592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76cae95c88_0_539"/>
          <p:cNvPicPr preferRelativeResize="0"/>
          <p:nvPr/>
        </p:nvPicPr>
        <p:blipFill rotWithShape="1">
          <a:blip r:embed="rId8">
            <a:alphaModFix/>
          </a:blip>
          <a:srcRect b="0" l="0" r="0" t="0"/>
          <a:stretch/>
        </p:blipFill>
        <p:spPr>
          <a:xfrm>
            <a:off x="14759245" y="2755900"/>
            <a:ext cx="4788498" cy="8229600"/>
          </a:xfrm>
          <a:prstGeom prst="rect">
            <a:avLst/>
          </a:prstGeom>
          <a:noFill/>
          <a:ln>
            <a:noFill/>
          </a:ln>
        </p:spPr>
      </p:pic>
      <p:sp>
        <p:nvSpPr>
          <p:cNvPr id="596" name="Google Shape;596;g276cae95c88_0_539"/>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76cae95c88_0_539"/>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6cae95c88_0_539"/>
          <p:cNvSpPr/>
          <p:nvPr/>
        </p:nvSpPr>
        <p:spPr>
          <a:xfrm>
            <a:off x="146576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599" name="Google Shape;599;g276cae95c88_0_539"/>
          <p:cNvSpPr/>
          <p:nvPr/>
        </p:nvSpPr>
        <p:spPr>
          <a:xfrm>
            <a:off x="146915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604" name="Shape 604"/>
        <p:cNvGrpSpPr/>
        <p:nvPr/>
      </p:nvGrpSpPr>
      <p:grpSpPr>
        <a:xfrm>
          <a:off x="0" y="0"/>
          <a:ext cx="0" cy="0"/>
          <a:chOff x="0" y="0"/>
          <a:chExt cx="0" cy="0"/>
        </a:xfrm>
      </p:grpSpPr>
      <p:pic>
        <p:nvPicPr>
          <p:cNvPr descr=" " id="605" name="Google Shape;605;g276cae95c88_0_566"/>
          <p:cNvPicPr preferRelativeResize="0"/>
          <p:nvPr/>
        </p:nvPicPr>
        <p:blipFill rotWithShape="1">
          <a:blip r:embed="rId3">
            <a:alphaModFix/>
          </a:blip>
          <a:srcRect b="0" l="0" r="0" t="0"/>
          <a:stretch/>
        </p:blipFill>
        <p:spPr>
          <a:xfrm>
            <a:off x="876410" y="6858000"/>
            <a:ext cx="2819749" cy="6503491"/>
          </a:xfrm>
          <a:prstGeom prst="rect">
            <a:avLst/>
          </a:prstGeom>
          <a:noFill/>
          <a:ln>
            <a:noFill/>
          </a:ln>
        </p:spPr>
      </p:pic>
      <p:pic>
        <p:nvPicPr>
          <p:cNvPr descr=" " id="606" name="Google Shape;606;g276cae95c88_0_566"/>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607" name="Google Shape;607;g276cae95c88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76cae95c88_0_5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9" name="Google Shape;609;g276cae95c88_0_566"/>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6cae95c88_0_566"/>
          <p:cNvSpPr/>
          <p:nvPr/>
        </p:nvSpPr>
        <p:spPr>
          <a:xfrm>
            <a:off x="10173972" y="31242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76cae95c88_0_566"/>
          <p:cNvPicPr preferRelativeResize="0"/>
          <p:nvPr/>
        </p:nvPicPr>
        <p:blipFill rotWithShape="1">
          <a:blip r:embed="rId6">
            <a:alphaModFix/>
          </a:blip>
          <a:srcRect b="0" l="0" r="0" t="0"/>
          <a:stretch/>
        </p:blipFill>
        <p:spPr>
          <a:xfrm>
            <a:off x="10478810" y="3467100"/>
            <a:ext cx="1117740" cy="1117600"/>
          </a:xfrm>
          <a:prstGeom prst="rect">
            <a:avLst/>
          </a:prstGeom>
          <a:noFill/>
          <a:ln>
            <a:noFill/>
          </a:ln>
        </p:spPr>
      </p:pic>
      <p:sp>
        <p:nvSpPr>
          <p:cNvPr id="612" name="Google Shape;612;g276cae95c88_0_566"/>
          <p:cNvSpPr/>
          <p:nvPr/>
        </p:nvSpPr>
        <p:spPr>
          <a:xfrm>
            <a:off x="11799775" y="3327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76cae95c88_0_566"/>
          <p:cNvSpPr/>
          <p:nvPr/>
        </p:nvSpPr>
        <p:spPr>
          <a:xfrm>
            <a:off x="11799775" y="3327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14" name="Google Shape;614;g276cae95c88_0_566"/>
          <p:cNvSpPr/>
          <p:nvPr/>
        </p:nvSpPr>
        <p:spPr>
          <a:xfrm>
            <a:off x="11799775" y="4114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15" name="Google Shape;615;g276cae95c88_0_566"/>
          <p:cNvSpPr/>
          <p:nvPr/>
        </p:nvSpPr>
        <p:spPr>
          <a:xfrm>
            <a:off x="787498" y="54864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76cae95c88_0_566"/>
          <p:cNvPicPr preferRelativeResize="0"/>
          <p:nvPr/>
        </p:nvPicPr>
        <p:blipFill rotWithShape="1">
          <a:blip r:embed="rId7">
            <a:alphaModFix/>
          </a:blip>
          <a:srcRect b="0" l="0" r="0" t="0"/>
          <a:stretch/>
        </p:blipFill>
        <p:spPr>
          <a:xfrm>
            <a:off x="1092337" y="5829300"/>
            <a:ext cx="1117740" cy="1117600"/>
          </a:xfrm>
          <a:prstGeom prst="rect">
            <a:avLst/>
          </a:prstGeom>
          <a:noFill/>
          <a:ln>
            <a:noFill/>
          </a:ln>
        </p:spPr>
      </p:pic>
      <p:sp>
        <p:nvSpPr>
          <p:cNvPr id="617" name="Google Shape;617;g276cae95c88_0_566"/>
          <p:cNvSpPr/>
          <p:nvPr/>
        </p:nvSpPr>
        <p:spPr>
          <a:xfrm>
            <a:off x="2413302"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76cae95c88_0_566"/>
          <p:cNvSpPr/>
          <p:nvPr/>
        </p:nvSpPr>
        <p:spPr>
          <a:xfrm>
            <a:off x="2413302"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19" name="Google Shape;619;g276cae95c88_0_566"/>
          <p:cNvSpPr/>
          <p:nvPr/>
        </p:nvSpPr>
        <p:spPr>
          <a:xfrm>
            <a:off x="2413302"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20" name="Google Shape;620;g276cae95c88_0_566"/>
          <p:cNvSpPr/>
          <p:nvPr/>
        </p:nvSpPr>
        <p:spPr>
          <a:xfrm>
            <a:off x="3835879" y="78232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76cae95c88_0_566"/>
          <p:cNvPicPr preferRelativeResize="0"/>
          <p:nvPr/>
        </p:nvPicPr>
        <p:blipFill rotWithShape="1">
          <a:blip r:embed="rId8">
            <a:alphaModFix/>
          </a:blip>
          <a:srcRect b="0" l="0" r="0" t="0"/>
          <a:stretch/>
        </p:blipFill>
        <p:spPr>
          <a:xfrm>
            <a:off x="4140718" y="8166100"/>
            <a:ext cx="1117740" cy="1117600"/>
          </a:xfrm>
          <a:prstGeom prst="rect">
            <a:avLst/>
          </a:prstGeom>
          <a:noFill/>
          <a:ln>
            <a:noFill/>
          </a:ln>
        </p:spPr>
      </p:pic>
      <p:sp>
        <p:nvSpPr>
          <p:cNvPr id="622" name="Google Shape;622;g276cae95c88_0_566"/>
          <p:cNvSpPr/>
          <p:nvPr/>
        </p:nvSpPr>
        <p:spPr>
          <a:xfrm>
            <a:off x="5461683" y="8026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76cae95c88_0_566"/>
          <p:cNvSpPr/>
          <p:nvPr/>
        </p:nvSpPr>
        <p:spPr>
          <a:xfrm>
            <a:off x="5461683" y="8026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24" name="Google Shape;624;g276cae95c88_0_566"/>
          <p:cNvSpPr/>
          <p:nvPr/>
        </p:nvSpPr>
        <p:spPr>
          <a:xfrm>
            <a:off x="5461683"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25" name="Google Shape;625;g276cae95c88_0_566"/>
          <p:cNvSpPr/>
          <p:nvPr/>
        </p:nvSpPr>
        <p:spPr>
          <a:xfrm>
            <a:off x="3835879" y="102108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76cae95c88_0_566"/>
          <p:cNvPicPr preferRelativeResize="0"/>
          <p:nvPr/>
        </p:nvPicPr>
        <p:blipFill rotWithShape="1">
          <a:blip r:embed="rId9">
            <a:alphaModFix/>
          </a:blip>
          <a:srcRect b="0" l="0" r="0" t="0"/>
          <a:stretch/>
        </p:blipFill>
        <p:spPr>
          <a:xfrm>
            <a:off x="4140718" y="10553700"/>
            <a:ext cx="1117740" cy="1117600"/>
          </a:xfrm>
          <a:prstGeom prst="rect">
            <a:avLst/>
          </a:prstGeom>
          <a:noFill/>
          <a:ln>
            <a:noFill/>
          </a:ln>
        </p:spPr>
      </p:pic>
      <p:sp>
        <p:nvSpPr>
          <p:cNvPr id="627" name="Google Shape;627;g276cae95c88_0_566"/>
          <p:cNvSpPr/>
          <p:nvPr/>
        </p:nvSpPr>
        <p:spPr>
          <a:xfrm>
            <a:off x="5461683"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76cae95c88_0_566"/>
          <p:cNvSpPr/>
          <p:nvPr/>
        </p:nvSpPr>
        <p:spPr>
          <a:xfrm>
            <a:off x="5461683"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29" name="Google Shape;629;g276cae95c88_0_566"/>
          <p:cNvSpPr/>
          <p:nvPr/>
        </p:nvSpPr>
        <p:spPr>
          <a:xfrm>
            <a:off x="5461683"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30" name="Google Shape;630;g276cae95c88_0_566"/>
          <p:cNvSpPr/>
          <p:nvPr/>
        </p:nvSpPr>
        <p:spPr>
          <a:xfrm>
            <a:off x="15343518" y="78486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76cae95c88_0_566"/>
          <p:cNvPicPr preferRelativeResize="0"/>
          <p:nvPr/>
        </p:nvPicPr>
        <p:blipFill rotWithShape="1">
          <a:blip r:embed="rId10">
            <a:alphaModFix/>
          </a:blip>
          <a:srcRect b="0" l="0" r="0" t="0"/>
          <a:stretch/>
        </p:blipFill>
        <p:spPr>
          <a:xfrm>
            <a:off x="15648356" y="8191500"/>
            <a:ext cx="1117740" cy="1117600"/>
          </a:xfrm>
          <a:prstGeom prst="rect">
            <a:avLst/>
          </a:prstGeom>
          <a:noFill/>
          <a:ln>
            <a:noFill/>
          </a:ln>
        </p:spPr>
      </p:pic>
      <p:sp>
        <p:nvSpPr>
          <p:cNvPr id="632" name="Google Shape;632;g276cae95c88_0_566"/>
          <p:cNvSpPr/>
          <p:nvPr/>
        </p:nvSpPr>
        <p:spPr>
          <a:xfrm>
            <a:off x="16969321" y="80518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76cae95c88_0_566"/>
          <p:cNvSpPr/>
          <p:nvPr/>
        </p:nvSpPr>
        <p:spPr>
          <a:xfrm>
            <a:off x="16969321" y="80518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34" name="Google Shape;634;g276cae95c88_0_566"/>
          <p:cNvSpPr/>
          <p:nvPr/>
        </p:nvSpPr>
        <p:spPr>
          <a:xfrm>
            <a:off x="16969321"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35" name="Google Shape;635;g276cae95c88_0_566"/>
          <p:cNvSpPr/>
          <p:nvPr/>
        </p:nvSpPr>
        <p:spPr>
          <a:xfrm>
            <a:off x="15343518" y="102108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76cae95c88_0_566"/>
          <p:cNvPicPr preferRelativeResize="0"/>
          <p:nvPr/>
        </p:nvPicPr>
        <p:blipFill rotWithShape="1">
          <a:blip r:embed="rId11">
            <a:alphaModFix/>
          </a:blip>
          <a:srcRect b="0" l="0" r="0" t="0"/>
          <a:stretch/>
        </p:blipFill>
        <p:spPr>
          <a:xfrm>
            <a:off x="15648356" y="10553700"/>
            <a:ext cx="1117740" cy="1117600"/>
          </a:xfrm>
          <a:prstGeom prst="rect">
            <a:avLst/>
          </a:prstGeom>
          <a:noFill/>
          <a:ln>
            <a:noFill/>
          </a:ln>
        </p:spPr>
      </p:pic>
      <p:sp>
        <p:nvSpPr>
          <p:cNvPr id="637" name="Google Shape;637;g276cae95c88_0_566"/>
          <p:cNvSpPr/>
          <p:nvPr/>
        </p:nvSpPr>
        <p:spPr>
          <a:xfrm>
            <a:off x="16969321"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76cae95c88_0_566"/>
          <p:cNvSpPr/>
          <p:nvPr/>
        </p:nvSpPr>
        <p:spPr>
          <a:xfrm>
            <a:off x="16969321"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639" name="Google Shape;639;g276cae95c88_0_566"/>
          <p:cNvSpPr/>
          <p:nvPr/>
        </p:nvSpPr>
        <p:spPr>
          <a:xfrm>
            <a:off x="16969321"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40" name="Google Shape;640;g276cae95c88_0_566"/>
          <p:cNvSpPr/>
          <p:nvPr/>
        </p:nvSpPr>
        <p:spPr>
          <a:xfrm>
            <a:off x="6681035" y="54864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76cae95c88_0_566"/>
          <p:cNvPicPr preferRelativeResize="0"/>
          <p:nvPr/>
        </p:nvPicPr>
        <p:blipFill rotWithShape="1">
          <a:blip r:embed="rId12">
            <a:alphaModFix/>
          </a:blip>
          <a:srcRect b="0" l="0" r="0" t="0"/>
          <a:stretch/>
        </p:blipFill>
        <p:spPr>
          <a:xfrm>
            <a:off x="6985873" y="5829300"/>
            <a:ext cx="1117740" cy="1117600"/>
          </a:xfrm>
          <a:prstGeom prst="rect">
            <a:avLst/>
          </a:prstGeom>
          <a:noFill/>
          <a:ln>
            <a:noFill/>
          </a:ln>
        </p:spPr>
      </p:pic>
      <p:sp>
        <p:nvSpPr>
          <p:cNvPr id="642" name="Google Shape;642;g276cae95c88_0_566"/>
          <p:cNvSpPr/>
          <p:nvPr/>
        </p:nvSpPr>
        <p:spPr>
          <a:xfrm>
            <a:off x="8306838"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76cae95c88_0_566"/>
          <p:cNvSpPr/>
          <p:nvPr/>
        </p:nvSpPr>
        <p:spPr>
          <a:xfrm>
            <a:off x="8306838"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644" name="Google Shape;644;g276cae95c88_0_566"/>
          <p:cNvSpPr/>
          <p:nvPr/>
        </p:nvSpPr>
        <p:spPr>
          <a:xfrm>
            <a:off x="8306838"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45" name="Google Shape;645;g276cae95c88_0_566"/>
          <p:cNvSpPr/>
          <p:nvPr/>
        </p:nvSpPr>
        <p:spPr>
          <a:xfrm>
            <a:off x="18468108" y="54864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76cae95c88_0_566"/>
          <p:cNvPicPr preferRelativeResize="0"/>
          <p:nvPr/>
        </p:nvPicPr>
        <p:blipFill rotWithShape="1">
          <a:blip r:embed="rId13">
            <a:alphaModFix/>
          </a:blip>
          <a:srcRect b="0" l="0" r="0" t="0"/>
          <a:stretch/>
        </p:blipFill>
        <p:spPr>
          <a:xfrm>
            <a:off x="18772946" y="5829300"/>
            <a:ext cx="1117740" cy="1117600"/>
          </a:xfrm>
          <a:prstGeom prst="rect">
            <a:avLst/>
          </a:prstGeom>
          <a:noFill/>
          <a:ln>
            <a:noFill/>
          </a:ln>
        </p:spPr>
      </p:pic>
      <p:sp>
        <p:nvSpPr>
          <p:cNvPr id="647" name="Google Shape;647;g276cae95c88_0_566"/>
          <p:cNvSpPr/>
          <p:nvPr/>
        </p:nvSpPr>
        <p:spPr>
          <a:xfrm>
            <a:off x="20093911"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76cae95c88_0_566"/>
          <p:cNvSpPr/>
          <p:nvPr/>
        </p:nvSpPr>
        <p:spPr>
          <a:xfrm>
            <a:off x="20093911"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649" name="Google Shape;649;g276cae95c88_0_566"/>
          <p:cNvSpPr/>
          <p:nvPr/>
        </p:nvSpPr>
        <p:spPr>
          <a:xfrm>
            <a:off x="20093911"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50" name="Google Shape;650;g276cae95c88_0_566"/>
          <p:cNvSpPr/>
          <p:nvPr/>
        </p:nvSpPr>
        <p:spPr>
          <a:xfrm>
            <a:off x="12574572" y="5486400"/>
            <a:ext cx="5487000" cy="1803300"/>
          </a:xfrm>
          <a:prstGeom prst="roundRect">
            <a:avLst>
              <a:gd fmla="val 70479" name="adj"/>
            </a:avLst>
          </a:prstGeom>
          <a:solidFill>
            <a:srgbClr val="FFFFFF"/>
          </a:solidFill>
          <a:ln cap="flat" cmpd="sng" w="12700">
            <a:solidFill>
              <a:srgbClr val="3076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76cae95c88_0_566"/>
          <p:cNvPicPr preferRelativeResize="0"/>
          <p:nvPr/>
        </p:nvPicPr>
        <p:blipFill rotWithShape="1">
          <a:blip r:embed="rId14">
            <a:alphaModFix/>
          </a:blip>
          <a:srcRect b="0" l="0" r="0" t="0"/>
          <a:stretch/>
        </p:blipFill>
        <p:spPr>
          <a:xfrm>
            <a:off x="12879410" y="5829300"/>
            <a:ext cx="1117740" cy="1117600"/>
          </a:xfrm>
          <a:prstGeom prst="rect">
            <a:avLst/>
          </a:prstGeom>
          <a:noFill/>
          <a:ln>
            <a:noFill/>
          </a:ln>
        </p:spPr>
      </p:pic>
      <p:sp>
        <p:nvSpPr>
          <p:cNvPr id="652" name="Google Shape;652;g276cae95c88_0_566"/>
          <p:cNvSpPr/>
          <p:nvPr/>
        </p:nvSpPr>
        <p:spPr>
          <a:xfrm>
            <a:off x="14200375"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76cae95c88_0_566"/>
          <p:cNvSpPr/>
          <p:nvPr/>
        </p:nvSpPr>
        <p:spPr>
          <a:xfrm>
            <a:off x="14200375"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654" name="Google Shape;654;g276cae95c88_0_566"/>
          <p:cNvSpPr/>
          <p:nvPr/>
        </p:nvSpPr>
        <p:spPr>
          <a:xfrm>
            <a:off x="14200375"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55" name="Google Shape;655;g276cae95c88_0_566"/>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56" name="Google Shape;656;g276cae95c88_0_566"/>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57" name="Google Shape;657;g276cae95c88_0_566"/>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58" name="Google Shape;658;g276cae95c88_0_566"/>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59" name="Google Shape;659;g276cae95c88_0_566"/>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60" name="Google Shape;660;g276cae95c88_0_566"/>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61" name="Google Shape;661;g276cae95c88_0_566"/>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62" name="Google Shape;662;g276cae95c88_0_566"/>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63" name="Google Shape;663;g276cae95c88_0_566"/>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64" name="Google Shape;664;g276cae95c88_0_566"/>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65" name="Google Shape;665;g276cae95c88_0_566"/>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66" name="Google Shape;666;g276cae95c88_0_566"/>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67" name="Google Shape;667;g276cae95c88_0_566"/>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8" name="Google Shape;668;g276cae95c88_0_566"/>
          <p:cNvSpPr/>
          <p:nvPr/>
        </p:nvSpPr>
        <p:spPr>
          <a:xfrm>
            <a:off x="6985873" y="571500"/>
            <a:ext cx="10754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673" name="Shape 673"/>
        <p:cNvGrpSpPr/>
        <p:nvPr/>
      </p:nvGrpSpPr>
      <p:grpSpPr>
        <a:xfrm>
          <a:off x="0" y="0"/>
          <a:ext cx="0" cy="0"/>
          <a:chOff x="0" y="0"/>
          <a:chExt cx="0" cy="0"/>
        </a:xfrm>
      </p:grpSpPr>
      <p:pic>
        <p:nvPicPr>
          <p:cNvPr descr=" " id="674" name="Google Shape;674;g276cae95c88_0_634"/>
          <p:cNvPicPr preferRelativeResize="0"/>
          <p:nvPr/>
        </p:nvPicPr>
        <p:blipFill rotWithShape="1">
          <a:blip r:embed="rId3">
            <a:alphaModFix/>
          </a:blip>
          <a:srcRect b="0" l="0" r="0" t="0"/>
          <a:stretch/>
        </p:blipFill>
        <p:spPr>
          <a:xfrm>
            <a:off x="20957619" y="0"/>
            <a:ext cx="2819752" cy="13716000"/>
          </a:xfrm>
          <a:prstGeom prst="rect">
            <a:avLst/>
          </a:prstGeom>
          <a:noFill/>
          <a:ln>
            <a:noFill/>
          </a:ln>
        </p:spPr>
      </p:pic>
      <p:pic>
        <p:nvPicPr>
          <p:cNvPr descr=" " id="675" name="Google Shape;675;g276cae95c88_0_634"/>
          <p:cNvPicPr preferRelativeResize="0"/>
          <p:nvPr/>
        </p:nvPicPr>
        <p:blipFill rotWithShape="1">
          <a:blip r:embed="rId4">
            <a:alphaModFix/>
          </a:blip>
          <a:srcRect b="0" l="0" r="0" t="0"/>
          <a:stretch/>
        </p:blipFill>
        <p:spPr>
          <a:xfrm>
            <a:off x="558870" y="558800"/>
            <a:ext cx="2819752" cy="2819400"/>
          </a:xfrm>
          <a:prstGeom prst="rect">
            <a:avLst/>
          </a:prstGeom>
          <a:noFill/>
          <a:ln>
            <a:noFill/>
          </a:ln>
        </p:spPr>
      </p:pic>
      <p:sp>
        <p:nvSpPr>
          <p:cNvPr id="676" name="Google Shape;676;g276cae95c88_0_6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76cae95c88_0_6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78" name="Google Shape;678;g276cae95c88_0_634"/>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79" name="Google Shape;679;g276cae95c88_0_634"/>
          <p:cNvPicPr preferRelativeResize="0"/>
          <p:nvPr/>
        </p:nvPicPr>
        <p:blipFill rotWithShape="1">
          <a:blip r:embed="rId7">
            <a:alphaModFix/>
          </a:blip>
          <a:srcRect b="0" l="0" r="0" t="0"/>
          <a:stretch/>
        </p:blipFill>
        <p:spPr>
          <a:xfrm>
            <a:off x="0" y="762000"/>
            <a:ext cx="12955619" cy="12192000"/>
          </a:xfrm>
          <a:prstGeom prst="rect">
            <a:avLst/>
          </a:prstGeom>
          <a:noFill/>
          <a:ln>
            <a:noFill/>
          </a:ln>
        </p:spPr>
      </p:pic>
      <p:sp>
        <p:nvSpPr>
          <p:cNvPr id="680" name="Google Shape;680;g276cae95c88_0_634"/>
          <p:cNvSpPr/>
          <p:nvPr/>
        </p:nvSpPr>
        <p:spPr>
          <a:xfrm>
            <a:off x="12955619" y="2260600"/>
            <a:ext cx="100935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681" name="Google Shape;681;g276cae95c88_0_634"/>
          <p:cNvSpPr/>
          <p:nvPr/>
        </p:nvSpPr>
        <p:spPr>
          <a:xfrm>
            <a:off x="12955619" y="5918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8" name="Shape 38"/>
        <p:cNvGrpSpPr/>
        <p:nvPr/>
      </p:nvGrpSpPr>
      <p:grpSpPr>
        <a:xfrm>
          <a:off x="0" y="0"/>
          <a:ext cx="0" cy="0"/>
          <a:chOff x="0" y="0"/>
          <a:chExt cx="0" cy="0"/>
        </a:xfrm>
      </p:grpSpPr>
      <p:pic>
        <p:nvPicPr>
          <p:cNvPr descr=" " id="39" name="Google Shape;39;g276cae95c88_0_21"/>
          <p:cNvPicPr preferRelativeResize="0"/>
          <p:nvPr/>
        </p:nvPicPr>
        <p:blipFill rotWithShape="1">
          <a:blip r:embed="rId3">
            <a:alphaModFix/>
          </a:blip>
          <a:srcRect b="0" l="0" r="0" t="0"/>
          <a:stretch/>
        </p:blipFill>
        <p:spPr>
          <a:xfrm>
            <a:off x="17794924" y="10325100"/>
            <a:ext cx="6061910" cy="2819394"/>
          </a:xfrm>
          <a:prstGeom prst="rect">
            <a:avLst/>
          </a:prstGeom>
          <a:noFill/>
          <a:ln>
            <a:noFill/>
          </a:ln>
        </p:spPr>
      </p:pic>
      <p:pic>
        <p:nvPicPr>
          <p:cNvPr descr=" " id="40" name="Google Shape;40;g276cae95c88_0_21"/>
          <p:cNvPicPr preferRelativeResize="0"/>
          <p:nvPr/>
        </p:nvPicPr>
        <p:blipFill rotWithShape="1">
          <a:blip r:embed="rId4">
            <a:alphaModFix/>
          </a:blip>
          <a:srcRect b="0" l="0" r="0" t="0"/>
          <a:stretch/>
        </p:blipFill>
        <p:spPr>
          <a:xfrm>
            <a:off x="0" y="4546600"/>
            <a:ext cx="2324217" cy="4635326"/>
          </a:xfrm>
          <a:prstGeom prst="rect">
            <a:avLst/>
          </a:prstGeom>
          <a:noFill/>
          <a:ln>
            <a:noFill/>
          </a:ln>
        </p:spPr>
      </p:pic>
      <p:sp>
        <p:nvSpPr>
          <p:cNvPr id="41" name="Google Shape;41;g276cae95c88_0_21"/>
          <p:cNvSpPr/>
          <p:nvPr/>
        </p:nvSpPr>
        <p:spPr>
          <a:xfrm>
            <a:off x="4593741" y="584200"/>
            <a:ext cx="151995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76cae95c88_0_21"/>
          <p:cNvSpPr/>
          <p:nvPr/>
        </p:nvSpPr>
        <p:spPr>
          <a:xfrm>
            <a:off x="1346368"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6cae95c88_0_21"/>
          <p:cNvSpPr/>
          <p:nvPr/>
        </p:nvSpPr>
        <p:spPr>
          <a:xfrm>
            <a:off x="1346368" y="4051300"/>
            <a:ext cx="1625700" cy="1625700"/>
          </a:xfrm>
          <a:prstGeom prst="roundRect">
            <a:avLst>
              <a:gd fmla="val 781313" name="adj"/>
            </a:avLst>
          </a:prstGeom>
          <a:solidFill>
            <a:srgbClr val="307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76cae95c88_0_21"/>
          <p:cNvSpPr/>
          <p:nvPr/>
        </p:nvSpPr>
        <p:spPr>
          <a:xfrm>
            <a:off x="1740117" y="4305300"/>
            <a:ext cx="838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45" name="Google Shape;45;g276cae95c88_0_21"/>
          <p:cNvSpPr/>
          <p:nvPr/>
        </p:nvSpPr>
        <p:spPr>
          <a:xfrm>
            <a:off x="3175397"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6cae95c88_0_21"/>
          <p:cNvSpPr/>
          <p:nvPr/>
        </p:nvSpPr>
        <p:spPr>
          <a:xfrm>
            <a:off x="3175397"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47" name="Google Shape;47;g276cae95c88_0_21"/>
          <p:cNvSpPr/>
          <p:nvPr/>
        </p:nvSpPr>
        <p:spPr>
          <a:xfrm>
            <a:off x="3175397"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76cae95c88_0_21"/>
          <p:cNvSpPr/>
          <p:nvPr/>
        </p:nvSpPr>
        <p:spPr>
          <a:xfrm>
            <a:off x="881490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76cae95c88_0_21"/>
          <p:cNvSpPr/>
          <p:nvPr/>
        </p:nvSpPr>
        <p:spPr>
          <a:xfrm>
            <a:off x="8814902" y="4051300"/>
            <a:ext cx="1625700" cy="1625700"/>
          </a:xfrm>
          <a:prstGeom prst="roundRect">
            <a:avLst>
              <a:gd fmla="val 781313" name="adj"/>
            </a:avLst>
          </a:prstGeom>
          <a:solidFill>
            <a:srgbClr val="307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6cae95c88_0_21"/>
          <p:cNvSpPr/>
          <p:nvPr/>
        </p:nvSpPr>
        <p:spPr>
          <a:xfrm>
            <a:off x="9151494" y="4305300"/>
            <a:ext cx="952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1" name="Google Shape;51;g276cae95c88_0_21"/>
          <p:cNvSpPr/>
          <p:nvPr/>
        </p:nvSpPr>
        <p:spPr>
          <a:xfrm>
            <a:off x="10643930"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6cae95c88_0_21"/>
          <p:cNvSpPr/>
          <p:nvPr/>
        </p:nvSpPr>
        <p:spPr>
          <a:xfrm>
            <a:off x="10643930"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3" name="Google Shape;53;g276cae95c88_0_21"/>
          <p:cNvSpPr/>
          <p:nvPr/>
        </p:nvSpPr>
        <p:spPr>
          <a:xfrm>
            <a:off x="10643930"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76cae95c88_0_21"/>
          <p:cNvSpPr/>
          <p:nvPr/>
        </p:nvSpPr>
        <p:spPr>
          <a:xfrm>
            <a:off x="1346368"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76cae95c88_0_21"/>
          <p:cNvSpPr/>
          <p:nvPr/>
        </p:nvSpPr>
        <p:spPr>
          <a:xfrm>
            <a:off x="1346368" y="7035800"/>
            <a:ext cx="1625700" cy="1625700"/>
          </a:xfrm>
          <a:prstGeom prst="roundRect">
            <a:avLst>
              <a:gd fmla="val 781313" name="adj"/>
            </a:avLst>
          </a:prstGeom>
          <a:solidFill>
            <a:srgbClr val="F9BC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6cae95c88_0_21"/>
          <p:cNvSpPr/>
          <p:nvPr/>
        </p:nvSpPr>
        <p:spPr>
          <a:xfrm>
            <a:off x="1670259" y="7289800"/>
            <a:ext cx="978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57" name="Google Shape;57;g276cae95c88_0_21"/>
          <p:cNvSpPr/>
          <p:nvPr/>
        </p:nvSpPr>
        <p:spPr>
          <a:xfrm>
            <a:off x="3175397"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6cae95c88_0_21"/>
          <p:cNvSpPr/>
          <p:nvPr/>
        </p:nvSpPr>
        <p:spPr>
          <a:xfrm>
            <a:off x="3175397"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59" name="Google Shape;59;g276cae95c88_0_21"/>
          <p:cNvSpPr/>
          <p:nvPr/>
        </p:nvSpPr>
        <p:spPr>
          <a:xfrm>
            <a:off x="3175397"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0" name="Google Shape;60;g276cae95c88_0_21"/>
          <p:cNvSpPr/>
          <p:nvPr/>
        </p:nvSpPr>
        <p:spPr>
          <a:xfrm>
            <a:off x="881490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76cae95c88_0_21"/>
          <p:cNvSpPr/>
          <p:nvPr/>
        </p:nvSpPr>
        <p:spPr>
          <a:xfrm>
            <a:off x="8814902" y="7035800"/>
            <a:ext cx="1625700" cy="1625700"/>
          </a:xfrm>
          <a:prstGeom prst="roundRect">
            <a:avLst>
              <a:gd fmla="val 781313" name="adj"/>
            </a:avLst>
          </a:prstGeom>
          <a:solidFill>
            <a:srgbClr val="F9BC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6cae95c88_0_21"/>
          <p:cNvSpPr/>
          <p:nvPr/>
        </p:nvSpPr>
        <p:spPr>
          <a:xfrm>
            <a:off x="9119740" y="7289800"/>
            <a:ext cx="10161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3" name="Google Shape;63;g276cae95c88_0_21"/>
          <p:cNvSpPr/>
          <p:nvPr/>
        </p:nvSpPr>
        <p:spPr>
          <a:xfrm>
            <a:off x="10643930"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6cae95c88_0_21"/>
          <p:cNvSpPr/>
          <p:nvPr/>
        </p:nvSpPr>
        <p:spPr>
          <a:xfrm>
            <a:off x="10643930"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65" name="Google Shape;65;g276cae95c88_0_21"/>
          <p:cNvSpPr/>
          <p:nvPr/>
        </p:nvSpPr>
        <p:spPr>
          <a:xfrm>
            <a:off x="10643930"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6" name="Google Shape;66;g276cae95c88_0_21"/>
          <p:cNvSpPr/>
          <p:nvPr/>
        </p:nvSpPr>
        <p:spPr>
          <a:xfrm>
            <a:off x="1346368"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76cae95c88_0_21"/>
          <p:cNvSpPr/>
          <p:nvPr/>
        </p:nvSpPr>
        <p:spPr>
          <a:xfrm>
            <a:off x="1346368" y="10020300"/>
            <a:ext cx="1625700" cy="1625700"/>
          </a:xfrm>
          <a:prstGeom prst="roundRect">
            <a:avLst>
              <a:gd fmla="val 781313" name="adj"/>
            </a:avLst>
          </a:prstGeom>
          <a:solidFill>
            <a:srgbClr val="307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6cae95c88_0_21"/>
          <p:cNvSpPr/>
          <p:nvPr/>
        </p:nvSpPr>
        <p:spPr>
          <a:xfrm>
            <a:off x="1657557" y="10274300"/>
            <a:ext cx="1003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69" name="Google Shape;69;g276cae95c88_0_21"/>
          <p:cNvSpPr/>
          <p:nvPr/>
        </p:nvSpPr>
        <p:spPr>
          <a:xfrm>
            <a:off x="3175397"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6cae95c88_0_21"/>
          <p:cNvSpPr/>
          <p:nvPr/>
        </p:nvSpPr>
        <p:spPr>
          <a:xfrm>
            <a:off x="3175397"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1" name="Google Shape;71;g276cae95c88_0_21"/>
          <p:cNvSpPr/>
          <p:nvPr/>
        </p:nvSpPr>
        <p:spPr>
          <a:xfrm>
            <a:off x="3175397"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76cae95c88_0_21"/>
          <p:cNvSpPr/>
          <p:nvPr/>
        </p:nvSpPr>
        <p:spPr>
          <a:xfrm>
            <a:off x="881490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6cae95c88_0_21"/>
          <p:cNvSpPr/>
          <p:nvPr/>
        </p:nvSpPr>
        <p:spPr>
          <a:xfrm>
            <a:off x="8814902" y="10020300"/>
            <a:ext cx="1625700" cy="1625700"/>
          </a:xfrm>
          <a:prstGeom prst="roundRect">
            <a:avLst>
              <a:gd fmla="val 781313" name="adj"/>
            </a:avLst>
          </a:prstGeom>
          <a:solidFill>
            <a:srgbClr val="307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76cae95c88_0_21"/>
          <p:cNvSpPr/>
          <p:nvPr/>
        </p:nvSpPr>
        <p:spPr>
          <a:xfrm>
            <a:off x="9132441" y="10274300"/>
            <a:ext cx="990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75" name="Google Shape;75;g276cae95c88_0_21"/>
          <p:cNvSpPr/>
          <p:nvPr/>
        </p:nvSpPr>
        <p:spPr>
          <a:xfrm>
            <a:off x="10643930"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6cae95c88_0_21"/>
          <p:cNvSpPr/>
          <p:nvPr/>
        </p:nvSpPr>
        <p:spPr>
          <a:xfrm>
            <a:off x="10643930"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77" name="Google Shape;77;g276cae95c88_0_21"/>
          <p:cNvSpPr/>
          <p:nvPr/>
        </p:nvSpPr>
        <p:spPr>
          <a:xfrm>
            <a:off x="10643930"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8" name="Google Shape;78;g276cae95c88_0_21"/>
          <p:cNvPicPr preferRelativeResize="0"/>
          <p:nvPr/>
        </p:nvPicPr>
        <p:blipFill rotWithShape="1">
          <a:blip r:embed="rId5">
            <a:alphaModFix/>
          </a:blip>
          <a:srcRect b="0" l="0" r="0" t="0"/>
          <a:stretch/>
        </p:blipFill>
        <p:spPr>
          <a:xfrm>
            <a:off x="15635654" y="3238500"/>
            <a:ext cx="8751394" cy="9220200"/>
          </a:xfrm>
          <a:prstGeom prst="rect">
            <a:avLst/>
          </a:prstGeom>
          <a:noFill/>
          <a:ln>
            <a:noFill/>
          </a:ln>
        </p:spPr>
      </p:pic>
      <p:sp>
        <p:nvSpPr>
          <p:cNvPr id="79" name="Google Shape;79;g276cae95c88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76cae95c88_0_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85" name="Shape 85"/>
        <p:cNvGrpSpPr/>
        <p:nvPr/>
      </p:nvGrpSpPr>
      <p:grpSpPr>
        <a:xfrm>
          <a:off x="0" y="0"/>
          <a:ext cx="0" cy="0"/>
          <a:chOff x="0" y="0"/>
          <a:chExt cx="0" cy="0"/>
        </a:xfrm>
      </p:grpSpPr>
      <p:pic>
        <p:nvPicPr>
          <p:cNvPr descr=" " id="86" name="Google Shape;86;g276cae95c88_0_67"/>
          <p:cNvPicPr preferRelativeResize="0"/>
          <p:nvPr/>
        </p:nvPicPr>
        <p:blipFill rotWithShape="1">
          <a:blip r:embed="rId3">
            <a:alphaModFix/>
          </a:blip>
          <a:srcRect b="0" l="0" r="0" t="0"/>
          <a:stretch/>
        </p:blipFill>
        <p:spPr>
          <a:xfrm>
            <a:off x="876410" y="6858000"/>
            <a:ext cx="2819749" cy="6503499"/>
          </a:xfrm>
          <a:prstGeom prst="rect">
            <a:avLst/>
          </a:prstGeom>
          <a:noFill/>
          <a:ln>
            <a:noFill/>
          </a:ln>
        </p:spPr>
      </p:pic>
      <p:pic>
        <p:nvPicPr>
          <p:cNvPr descr=" " id="87" name="Google Shape;87;g276cae95c88_0_67"/>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88" name="Google Shape;88;g276cae95c88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76cae95c88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76cae95c88_0_67"/>
          <p:cNvSpPr/>
          <p:nvPr/>
        </p:nvSpPr>
        <p:spPr>
          <a:xfrm>
            <a:off x="2959470" y="2743200"/>
            <a:ext cx="16419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76cae95c88_0_6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76cae95c88_0_6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97" name="Shape 97"/>
        <p:cNvGrpSpPr/>
        <p:nvPr/>
      </p:nvGrpSpPr>
      <p:grpSpPr>
        <a:xfrm>
          <a:off x="0" y="0"/>
          <a:ext cx="0" cy="0"/>
          <a:chOff x="0" y="0"/>
          <a:chExt cx="0" cy="0"/>
        </a:xfrm>
      </p:grpSpPr>
      <p:pic>
        <p:nvPicPr>
          <p:cNvPr descr=" " id="98" name="Google Shape;98;g276cae95c88_0_78"/>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99" name="Google Shape;99;g276cae95c88_0_78"/>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100" name="Google Shape;100;g276cae95c88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76cae95c88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76cae95c88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76cae95c88_0_78"/>
          <p:cNvSpPr/>
          <p:nvPr/>
        </p:nvSpPr>
        <p:spPr>
          <a:xfrm>
            <a:off x="13057232" y="27051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76cae95c88_0_78"/>
          <p:cNvPicPr preferRelativeResize="0"/>
          <p:nvPr/>
        </p:nvPicPr>
        <p:blipFill rotWithShape="1">
          <a:blip r:embed="rId7">
            <a:alphaModFix/>
          </a:blip>
          <a:srcRect b="0" l="0" r="0" t="0"/>
          <a:stretch/>
        </p:blipFill>
        <p:spPr>
          <a:xfrm>
            <a:off x="13057232" y="3851455"/>
            <a:ext cx="1409876" cy="1263284"/>
          </a:xfrm>
          <a:prstGeom prst="rect">
            <a:avLst/>
          </a:prstGeom>
          <a:noFill/>
          <a:ln>
            <a:noFill/>
          </a:ln>
        </p:spPr>
      </p:pic>
      <p:sp>
        <p:nvSpPr>
          <p:cNvPr id="105" name="Google Shape;105;g276cae95c88_0_78"/>
          <p:cNvSpPr/>
          <p:nvPr/>
        </p:nvSpPr>
        <p:spPr>
          <a:xfrm>
            <a:off x="14873559" y="2705100"/>
            <a:ext cx="8091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76cae95c88_0_78"/>
          <p:cNvSpPr/>
          <p:nvPr/>
        </p:nvSpPr>
        <p:spPr>
          <a:xfrm>
            <a:off x="14873559" y="2705100"/>
            <a:ext cx="8294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76cae95c88_0_78"/>
          <p:cNvSpPr/>
          <p:nvPr/>
        </p:nvSpPr>
        <p:spPr>
          <a:xfrm>
            <a:off x="14873559" y="38227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76cae95c88_0_78"/>
          <p:cNvSpPr/>
          <p:nvPr/>
        </p:nvSpPr>
        <p:spPr>
          <a:xfrm>
            <a:off x="13057232" y="68580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76cae95c88_0_78"/>
          <p:cNvPicPr preferRelativeResize="0"/>
          <p:nvPr/>
        </p:nvPicPr>
        <p:blipFill rotWithShape="1">
          <a:blip r:embed="rId8">
            <a:alphaModFix/>
          </a:blip>
          <a:srcRect b="0" l="0" r="0" t="0"/>
          <a:stretch/>
        </p:blipFill>
        <p:spPr>
          <a:xfrm>
            <a:off x="13057232" y="7914779"/>
            <a:ext cx="1409876" cy="1442436"/>
          </a:xfrm>
          <a:prstGeom prst="rect">
            <a:avLst/>
          </a:prstGeom>
          <a:noFill/>
          <a:ln>
            <a:noFill/>
          </a:ln>
        </p:spPr>
      </p:pic>
      <p:sp>
        <p:nvSpPr>
          <p:cNvPr id="110" name="Google Shape;110;g276cae95c88_0_78"/>
          <p:cNvSpPr/>
          <p:nvPr/>
        </p:nvSpPr>
        <p:spPr>
          <a:xfrm>
            <a:off x="14873559" y="6858000"/>
            <a:ext cx="8091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76cae95c88_0_78"/>
          <p:cNvSpPr/>
          <p:nvPr/>
        </p:nvSpPr>
        <p:spPr>
          <a:xfrm>
            <a:off x="14873559" y="6858000"/>
            <a:ext cx="8294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12" name="Google Shape;112;g276cae95c88_0_78"/>
          <p:cNvSpPr/>
          <p:nvPr/>
        </p:nvSpPr>
        <p:spPr>
          <a:xfrm>
            <a:off x="14873559" y="79756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117" name="Shape 117"/>
        <p:cNvGrpSpPr/>
        <p:nvPr/>
      </p:nvGrpSpPr>
      <p:grpSpPr>
        <a:xfrm>
          <a:off x="0" y="0"/>
          <a:ext cx="0" cy="0"/>
          <a:chOff x="0" y="0"/>
          <a:chExt cx="0" cy="0"/>
        </a:xfrm>
      </p:grpSpPr>
      <p:pic>
        <p:nvPicPr>
          <p:cNvPr descr=" " id="118" name="Google Shape;118;g276cae95c88_0_97"/>
          <p:cNvPicPr preferRelativeResize="0"/>
          <p:nvPr/>
        </p:nvPicPr>
        <p:blipFill rotWithShape="1">
          <a:blip r:embed="rId3">
            <a:alphaModFix/>
          </a:blip>
          <a:srcRect b="0" l="0" r="0" t="0"/>
          <a:stretch/>
        </p:blipFill>
        <p:spPr>
          <a:xfrm>
            <a:off x="17794924" y="10325100"/>
            <a:ext cx="6061910" cy="2819394"/>
          </a:xfrm>
          <a:prstGeom prst="rect">
            <a:avLst/>
          </a:prstGeom>
          <a:noFill/>
          <a:ln>
            <a:noFill/>
          </a:ln>
        </p:spPr>
      </p:pic>
      <p:pic>
        <p:nvPicPr>
          <p:cNvPr descr=" " id="119" name="Google Shape;119;g276cae95c88_0_97"/>
          <p:cNvPicPr preferRelativeResize="0"/>
          <p:nvPr/>
        </p:nvPicPr>
        <p:blipFill rotWithShape="1">
          <a:blip r:embed="rId4">
            <a:alphaModFix/>
          </a:blip>
          <a:srcRect b="0" l="0" r="0" t="0"/>
          <a:stretch/>
        </p:blipFill>
        <p:spPr>
          <a:xfrm>
            <a:off x="0" y="4546600"/>
            <a:ext cx="2324217" cy="4635326"/>
          </a:xfrm>
          <a:prstGeom prst="rect">
            <a:avLst/>
          </a:prstGeom>
          <a:noFill/>
          <a:ln>
            <a:noFill/>
          </a:ln>
        </p:spPr>
      </p:pic>
      <p:sp>
        <p:nvSpPr>
          <p:cNvPr id="120" name="Google Shape;120;g276cae95c88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76cae95c88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76cae95c88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76cae95c88_0_97"/>
          <p:cNvSpPr/>
          <p:nvPr/>
        </p:nvSpPr>
        <p:spPr>
          <a:xfrm>
            <a:off x="4832954" y="1384300"/>
            <a:ext cx="55506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6cae95c88_0_97"/>
          <p:cNvSpPr/>
          <p:nvPr/>
        </p:nvSpPr>
        <p:spPr>
          <a:xfrm>
            <a:off x="4832954" y="1384300"/>
            <a:ext cx="57537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76cae95c88_0_97"/>
          <p:cNvSpPr/>
          <p:nvPr/>
        </p:nvSpPr>
        <p:spPr>
          <a:xfrm>
            <a:off x="3543743" y="2908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6cae95c88_0_97"/>
          <p:cNvSpPr/>
          <p:nvPr/>
        </p:nvSpPr>
        <p:spPr>
          <a:xfrm>
            <a:off x="3476001" y="2908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7" name="Google Shape;127;g276cae95c88_0_97"/>
          <p:cNvPicPr preferRelativeResize="0"/>
          <p:nvPr/>
        </p:nvPicPr>
        <p:blipFill rotWithShape="1">
          <a:blip r:embed="rId6">
            <a:alphaModFix/>
          </a:blip>
          <a:srcRect b="0" l="0" r="0" t="0"/>
          <a:stretch/>
        </p:blipFill>
        <p:spPr>
          <a:xfrm>
            <a:off x="3543743" y="5346700"/>
            <a:ext cx="8129016" cy="7251700"/>
          </a:xfrm>
          <a:prstGeom prst="rect">
            <a:avLst/>
          </a:prstGeom>
          <a:noFill/>
          <a:ln>
            <a:noFill/>
          </a:ln>
        </p:spPr>
      </p:pic>
      <p:sp>
        <p:nvSpPr>
          <p:cNvPr id="128" name="Google Shape;128;g276cae95c88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76cae95c88_0_97"/>
          <p:cNvSpPr/>
          <p:nvPr/>
        </p:nvSpPr>
        <p:spPr>
          <a:xfrm>
            <a:off x="14282935" y="1384300"/>
            <a:ext cx="4890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6cae95c88_0_97"/>
          <p:cNvSpPr/>
          <p:nvPr/>
        </p:nvSpPr>
        <p:spPr>
          <a:xfrm>
            <a:off x="14282935" y="1384300"/>
            <a:ext cx="5093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1" name="Google Shape;131;g276cae95c88_0_97"/>
          <p:cNvSpPr/>
          <p:nvPr/>
        </p:nvSpPr>
        <p:spPr>
          <a:xfrm>
            <a:off x="12663483" y="2908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76cae95c88_0_97"/>
          <p:cNvSpPr/>
          <p:nvPr/>
        </p:nvSpPr>
        <p:spPr>
          <a:xfrm>
            <a:off x="12595741" y="2908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3" name="Google Shape;133;g276cae95c88_0_97"/>
          <p:cNvPicPr preferRelativeResize="0"/>
          <p:nvPr/>
        </p:nvPicPr>
        <p:blipFill rotWithShape="1">
          <a:blip r:embed="rId7">
            <a:alphaModFix/>
          </a:blip>
          <a:srcRect b="0" l="0" r="0" t="0"/>
          <a:stretch/>
        </p:blipFill>
        <p:spPr>
          <a:xfrm>
            <a:off x="12663483" y="5346700"/>
            <a:ext cx="8129016" cy="7251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138" name="Shape 138"/>
        <p:cNvGrpSpPr/>
        <p:nvPr/>
      </p:nvGrpSpPr>
      <p:grpSpPr>
        <a:xfrm>
          <a:off x="0" y="0"/>
          <a:ext cx="0" cy="0"/>
          <a:chOff x="0" y="0"/>
          <a:chExt cx="0" cy="0"/>
        </a:xfrm>
      </p:grpSpPr>
      <p:pic>
        <p:nvPicPr>
          <p:cNvPr descr=" " id="139" name="Google Shape;139;g276cae95c88_0_117"/>
          <p:cNvPicPr preferRelativeResize="0"/>
          <p:nvPr/>
        </p:nvPicPr>
        <p:blipFill rotWithShape="1">
          <a:blip r:embed="rId3">
            <a:alphaModFix/>
          </a:blip>
          <a:srcRect b="0" l="0" r="0" t="0"/>
          <a:stretch/>
        </p:blipFill>
        <p:spPr>
          <a:xfrm>
            <a:off x="20957619" y="0"/>
            <a:ext cx="2819752" cy="13716000"/>
          </a:xfrm>
          <a:prstGeom prst="rect">
            <a:avLst/>
          </a:prstGeom>
          <a:noFill/>
          <a:ln>
            <a:noFill/>
          </a:ln>
        </p:spPr>
      </p:pic>
      <p:pic>
        <p:nvPicPr>
          <p:cNvPr descr=" " id="140" name="Google Shape;140;g276cae95c88_0_117"/>
          <p:cNvPicPr preferRelativeResize="0"/>
          <p:nvPr/>
        </p:nvPicPr>
        <p:blipFill rotWithShape="1">
          <a:blip r:embed="rId4">
            <a:alphaModFix/>
          </a:blip>
          <a:srcRect b="0" l="0" r="0" t="0"/>
          <a:stretch/>
        </p:blipFill>
        <p:spPr>
          <a:xfrm>
            <a:off x="558870" y="558800"/>
            <a:ext cx="2819752" cy="2819400"/>
          </a:xfrm>
          <a:prstGeom prst="rect">
            <a:avLst/>
          </a:prstGeom>
          <a:noFill/>
          <a:ln>
            <a:noFill/>
          </a:ln>
        </p:spPr>
      </p:pic>
      <p:sp>
        <p:nvSpPr>
          <p:cNvPr id="141" name="Google Shape;141;g276cae95c88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76cae95c88_0_1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3" name="Google Shape;143;g276cae95c88_0_117"/>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4" name="Google Shape;144;g276cae95c88_0_117"/>
          <p:cNvSpPr/>
          <p:nvPr/>
        </p:nvSpPr>
        <p:spPr>
          <a:xfrm>
            <a:off x="5842730" y="4229100"/>
            <a:ext cx="136035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76cae95c88_0_117"/>
          <p:cNvSpPr/>
          <p:nvPr/>
        </p:nvSpPr>
        <p:spPr>
          <a:xfrm>
            <a:off x="5842730" y="4229100"/>
            <a:ext cx="13806600" cy="568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6" name="Google Shape;146;g276cae95c88_0_117"/>
          <p:cNvSpPr/>
          <p:nvPr/>
        </p:nvSpPr>
        <p:spPr>
          <a:xfrm>
            <a:off x="14949768" y="10020300"/>
            <a:ext cx="4648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151" name="Shape 151"/>
        <p:cNvGrpSpPr/>
        <p:nvPr/>
      </p:nvGrpSpPr>
      <p:grpSpPr>
        <a:xfrm>
          <a:off x="0" y="0"/>
          <a:ext cx="0" cy="0"/>
          <a:chOff x="0" y="0"/>
          <a:chExt cx="0" cy="0"/>
        </a:xfrm>
      </p:grpSpPr>
      <p:pic>
        <p:nvPicPr>
          <p:cNvPr descr=" " id="152" name="Google Shape;152;g276cae95c88_0_129"/>
          <p:cNvPicPr preferRelativeResize="0"/>
          <p:nvPr/>
        </p:nvPicPr>
        <p:blipFill rotWithShape="1">
          <a:blip r:embed="rId3">
            <a:alphaModFix/>
          </a:blip>
          <a:srcRect b="0" l="0" r="0" t="0"/>
          <a:stretch/>
        </p:blipFill>
        <p:spPr>
          <a:xfrm>
            <a:off x="876410" y="6857988"/>
            <a:ext cx="2819749" cy="6503504"/>
          </a:xfrm>
          <a:prstGeom prst="rect">
            <a:avLst/>
          </a:prstGeom>
          <a:noFill/>
          <a:ln>
            <a:noFill/>
          </a:ln>
        </p:spPr>
      </p:pic>
      <p:pic>
        <p:nvPicPr>
          <p:cNvPr descr=" " id="153" name="Google Shape;153;g276cae95c88_0_129"/>
          <p:cNvPicPr preferRelativeResize="0"/>
          <p:nvPr/>
        </p:nvPicPr>
        <p:blipFill rotWithShape="1">
          <a:blip r:embed="rId4">
            <a:alphaModFix/>
          </a:blip>
          <a:srcRect b="0" l="0" r="0" t="0"/>
          <a:stretch/>
        </p:blipFill>
        <p:spPr>
          <a:xfrm>
            <a:off x="21262457" y="685800"/>
            <a:ext cx="1980074" cy="2819400"/>
          </a:xfrm>
          <a:prstGeom prst="rect">
            <a:avLst/>
          </a:prstGeom>
          <a:noFill/>
          <a:ln>
            <a:noFill/>
          </a:ln>
        </p:spPr>
      </p:pic>
      <p:sp>
        <p:nvSpPr>
          <p:cNvPr id="154" name="Google Shape;154;g276cae95c88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76cae95c88_0_1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6" name="Google Shape;156;g276cae95c88_0_129"/>
          <p:cNvPicPr preferRelativeResize="0"/>
          <p:nvPr/>
        </p:nvPicPr>
        <p:blipFill rotWithShape="1">
          <a:blip r:embed="rId6">
            <a:alphaModFix/>
          </a:blip>
          <a:srcRect b="0" l="0" r="0" t="0"/>
          <a:stretch/>
        </p:blipFill>
        <p:spPr>
          <a:xfrm>
            <a:off x="6134867" y="1866900"/>
            <a:ext cx="12130016" cy="10464800"/>
          </a:xfrm>
          <a:prstGeom prst="rect">
            <a:avLst/>
          </a:prstGeom>
          <a:noFill/>
          <a:ln>
            <a:noFill/>
          </a:ln>
        </p:spPr>
      </p:pic>
      <p:sp>
        <p:nvSpPr>
          <p:cNvPr id="157" name="Google Shape;157;g276cae95c88_0_129"/>
          <p:cNvSpPr/>
          <p:nvPr/>
        </p:nvSpPr>
        <p:spPr>
          <a:xfrm>
            <a:off x="1879835" y="18669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76cae95c88_0_129"/>
          <p:cNvSpPr/>
          <p:nvPr/>
        </p:nvSpPr>
        <p:spPr>
          <a:xfrm>
            <a:off x="1676610" y="1866900"/>
            <a:ext cx="4572600" cy="294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59" name="Google Shape;159;g276cae95c88_0_129"/>
          <p:cNvSpPr/>
          <p:nvPr/>
        </p:nvSpPr>
        <p:spPr>
          <a:xfrm>
            <a:off x="1744351" y="4914900"/>
            <a:ext cx="45048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0" name="Google Shape;160;g276cae95c88_0_129"/>
          <p:cNvSpPr/>
          <p:nvPr/>
        </p:nvSpPr>
        <p:spPr>
          <a:xfrm>
            <a:off x="18137867" y="65278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76cae95c88_0_129"/>
          <p:cNvSpPr/>
          <p:nvPr/>
        </p:nvSpPr>
        <p:spPr>
          <a:xfrm>
            <a:off x="18137867" y="65278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62" name="Google Shape;162;g276cae95c88_0_129"/>
          <p:cNvSpPr/>
          <p:nvPr/>
        </p:nvSpPr>
        <p:spPr>
          <a:xfrm>
            <a:off x="18137867" y="957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167" name="Shape 167"/>
        <p:cNvGrpSpPr/>
        <p:nvPr/>
      </p:nvGrpSpPr>
      <p:grpSpPr>
        <a:xfrm>
          <a:off x="0" y="0"/>
          <a:ext cx="0" cy="0"/>
          <a:chOff x="0" y="0"/>
          <a:chExt cx="0" cy="0"/>
        </a:xfrm>
      </p:grpSpPr>
      <p:pic>
        <p:nvPicPr>
          <p:cNvPr descr=" " id="168" name="Google Shape;168;g276cae95c88_0_144"/>
          <p:cNvPicPr preferRelativeResize="0"/>
          <p:nvPr/>
        </p:nvPicPr>
        <p:blipFill rotWithShape="1">
          <a:blip r:embed="rId3">
            <a:alphaModFix/>
          </a:blip>
          <a:srcRect b="0" l="0" r="0" t="0"/>
          <a:stretch/>
        </p:blipFill>
        <p:spPr>
          <a:xfrm>
            <a:off x="21008426" y="393700"/>
            <a:ext cx="2819752" cy="2819400"/>
          </a:xfrm>
          <a:prstGeom prst="rect">
            <a:avLst/>
          </a:prstGeom>
          <a:noFill/>
          <a:ln>
            <a:noFill/>
          </a:ln>
        </p:spPr>
      </p:pic>
      <p:pic>
        <p:nvPicPr>
          <p:cNvPr descr=" " id="169" name="Google Shape;169;g276cae95c88_0_144"/>
          <p:cNvPicPr preferRelativeResize="0"/>
          <p:nvPr/>
        </p:nvPicPr>
        <p:blipFill rotWithShape="1">
          <a:blip r:embed="rId4">
            <a:alphaModFix/>
          </a:blip>
          <a:srcRect b="0" l="0" r="0" t="0"/>
          <a:stretch/>
        </p:blipFill>
        <p:spPr>
          <a:xfrm>
            <a:off x="558870" y="10414000"/>
            <a:ext cx="11187196" cy="2819400"/>
          </a:xfrm>
          <a:prstGeom prst="rect">
            <a:avLst/>
          </a:prstGeom>
          <a:noFill/>
          <a:ln>
            <a:noFill/>
          </a:ln>
        </p:spPr>
      </p:pic>
      <p:sp>
        <p:nvSpPr>
          <p:cNvPr id="170" name="Google Shape;170;g276cae95c88_0_144"/>
          <p:cNvSpPr/>
          <p:nvPr/>
        </p:nvSpPr>
        <p:spPr>
          <a:xfrm>
            <a:off x="2091528" y="749300"/>
            <a:ext cx="20216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171" name="Google Shape;171;g276cae95c88_0_144"/>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76cae95c88_0_144"/>
          <p:cNvSpPr/>
          <p:nvPr/>
        </p:nvSpPr>
        <p:spPr>
          <a:xfrm>
            <a:off x="2146568" y="4025900"/>
            <a:ext cx="8205300" cy="8204100"/>
          </a:xfrm>
          <a:prstGeom prst="ellipse">
            <a:avLst/>
          </a:prstGeom>
          <a:solidFill>
            <a:srgbClr val="3076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6cae95c88_0_144"/>
          <p:cNvSpPr/>
          <p:nvPr/>
        </p:nvSpPr>
        <p:spPr>
          <a:xfrm>
            <a:off x="3175397" y="5918200"/>
            <a:ext cx="6160200" cy="6159600"/>
          </a:xfrm>
          <a:prstGeom prst="ellipse">
            <a:avLst/>
          </a:prstGeom>
          <a:solidFill>
            <a:srgbClr val="F9BC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76cae95c88_0_144"/>
          <p:cNvSpPr/>
          <p:nvPr/>
        </p:nvSpPr>
        <p:spPr>
          <a:xfrm>
            <a:off x="4204225" y="7797800"/>
            <a:ext cx="4089900" cy="4089300"/>
          </a:xfrm>
          <a:prstGeom prst="ellipse">
            <a:avLst/>
          </a:prstGeom>
          <a:solidFill>
            <a:srgbClr val="FB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6cae95c88_0_144"/>
          <p:cNvSpPr/>
          <p:nvPr/>
        </p:nvSpPr>
        <p:spPr>
          <a:xfrm>
            <a:off x="5410876" y="44704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76" name="Google Shape;176;g276cae95c88_0_144"/>
          <p:cNvSpPr/>
          <p:nvPr/>
        </p:nvSpPr>
        <p:spPr>
          <a:xfrm>
            <a:off x="5423578" y="9283700"/>
            <a:ext cx="1663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77" name="Google Shape;177;g276cae95c88_0_144"/>
          <p:cNvSpPr/>
          <p:nvPr/>
        </p:nvSpPr>
        <p:spPr>
          <a:xfrm>
            <a:off x="5372772" y="6350000"/>
            <a:ext cx="1765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076BB"/>
              </a:buClr>
              <a:buSzPts val="4800"/>
              <a:buFont typeface="Poppins"/>
              <a:buNone/>
            </a:pPr>
            <a:r>
              <a:rPr b="1" i="0" lang="en-US" sz="4800" u="none" cap="none" strike="noStrike">
                <a:solidFill>
                  <a:srgbClr val="3076BB"/>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78" name="Google Shape;178;g276cae95c88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76cae95c88_0_14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0" name="Google Shape;180;g276cae95c88_0_144"/>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76cae95c88_0_144"/>
          <p:cNvPicPr preferRelativeResize="0"/>
          <p:nvPr/>
        </p:nvPicPr>
        <p:blipFill rotWithShape="1">
          <a:blip r:embed="rId6">
            <a:alphaModFix/>
          </a:blip>
          <a:srcRect b="0" l="0" r="0" t="0"/>
          <a:stretch/>
        </p:blipFill>
        <p:spPr>
          <a:xfrm>
            <a:off x="12638080" y="3594100"/>
            <a:ext cx="1719921" cy="1117600"/>
          </a:xfrm>
          <a:prstGeom prst="rect">
            <a:avLst/>
          </a:prstGeom>
          <a:noFill/>
          <a:ln>
            <a:noFill/>
          </a:ln>
        </p:spPr>
      </p:pic>
      <p:sp>
        <p:nvSpPr>
          <p:cNvPr id="182" name="Google Shape;182;g276cae95c88_0_144"/>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6cae95c88_0_144"/>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4" name="Google Shape;184;g276cae95c88_0_144"/>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76cae95c88_0_144"/>
          <p:cNvPicPr preferRelativeResize="0"/>
          <p:nvPr/>
        </p:nvPicPr>
        <p:blipFill rotWithShape="1">
          <a:blip r:embed="rId7">
            <a:alphaModFix/>
          </a:blip>
          <a:srcRect b="0" l="0" r="0" t="0"/>
          <a:stretch/>
        </p:blipFill>
        <p:spPr>
          <a:xfrm>
            <a:off x="12638080" y="6946900"/>
            <a:ext cx="1294985" cy="1117600"/>
          </a:xfrm>
          <a:prstGeom prst="rect">
            <a:avLst/>
          </a:prstGeom>
          <a:noFill/>
          <a:ln>
            <a:noFill/>
          </a:ln>
        </p:spPr>
      </p:pic>
      <p:sp>
        <p:nvSpPr>
          <p:cNvPr id="186" name="Google Shape;186;g276cae95c88_0_144"/>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6cae95c88_0_144"/>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8" name="Google Shape;188;g276cae95c88_0_144"/>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76cae95c88_0_144"/>
          <p:cNvPicPr preferRelativeResize="0"/>
          <p:nvPr/>
        </p:nvPicPr>
        <p:blipFill rotWithShape="1">
          <a:blip r:embed="rId8">
            <a:alphaModFix/>
          </a:blip>
          <a:srcRect b="0" l="0" r="0" t="0"/>
          <a:stretch/>
        </p:blipFill>
        <p:spPr>
          <a:xfrm>
            <a:off x="12638080" y="10299700"/>
            <a:ext cx="1751234" cy="1117600"/>
          </a:xfrm>
          <a:prstGeom prst="rect">
            <a:avLst/>
          </a:prstGeom>
          <a:noFill/>
          <a:ln>
            <a:noFill/>
          </a:ln>
        </p:spPr>
      </p:pic>
      <p:sp>
        <p:nvSpPr>
          <p:cNvPr id="190" name="Google Shape;190;g276cae95c88_0_144"/>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6cae95c88_0_144"/>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2024-07-08T08:57:15Z</dcterms:created>
  <dc:creator>PptxGenJS</dc:creator>
</cp:coreProperties>
</file>