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Sonsie One"/>
      <p:regular r:id="rId37"/>
    </p:embeddedFont>
    <p:embeddedFont>
      <p:font typeface="Poppins SemiBold"/>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iuK/HY1tHRUV0sUcokLUgWNWt3l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italic.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PoppinsSemiBold-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SonsieOne-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PoppinsSemiBold-bold.fntdata"/><Relationship Id="rId16" Type="http://schemas.openxmlformats.org/officeDocument/2006/relationships/slide" Target="slides/slide12.xml"/><Relationship Id="rId38" Type="http://schemas.openxmlformats.org/officeDocument/2006/relationships/font" Target="fonts/PoppinsSemiBold-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6ca49378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6ca49378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6ca49378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76ca493785_0_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276ca493785_0_2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g276ca493785_0_2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76ca493785_0_2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g276ca493785_0_2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g276ca493785_0_2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76ca493785_0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276ca493785_0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276ca493785_0_2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76ca493785_0_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276ca493785_0_3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g276ca493785_0_3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76ca493785_0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g276ca493785_0_3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g276ca493785_0_3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76ca493785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276ca493785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g276ca493785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76ca493785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276ca493785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g276ca493785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76ca493785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276ca493785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g276ca493785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76ca493785_0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g276ca493785_0_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g276ca493785_0_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76ca493785_0_4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g276ca493785_0_4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g276ca493785_0_4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76ca493785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76ca493785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76ca493785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76ca493785_0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276ca493785_0_4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276ca493785_0_4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76ca493785_0_5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g276ca493785_0_5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g276ca493785_0_5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76ca493785_0_5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g276ca493785_0_5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g276ca493785_0_5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76ca493785_0_5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g276ca493785_0_5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g276ca493785_0_5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76ca493785_0_6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g276ca493785_0_6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g276ca493785_0_6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276ca493785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g276ca493785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276ca493785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76ca493785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 name="Google Shape;79;g276ca493785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g276ca493785_0_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76ca493785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g276ca493785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g276ca493785_0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76ca493785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g276ca493785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g276ca493785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76ca493785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276ca493785_0_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g276ca493785_0_1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76ca493785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76ca493785_0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276ca493785_0_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76ca493785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g276ca493785_0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276ca493785_0_1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6.png"/><Relationship Id="rId4" Type="http://schemas.openxmlformats.org/officeDocument/2006/relationships/image" Target="../media/image9.png"/><Relationship Id="rId5" Type="http://schemas.openxmlformats.org/officeDocument/2006/relationships/image" Target="../media/image60.png"/><Relationship Id="rId6"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78.png"/><Relationship Id="rId7" Type="http://schemas.openxmlformats.org/officeDocument/2006/relationships/image" Target="../media/image8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2.png"/><Relationship Id="rId4" Type="http://schemas.openxmlformats.org/officeDocument/2006/relationships/image" Target="../media/image9.png"/><Relationship Id="rId5" Type="http://schemas.openxmlformats.org/officeDocument/2006/relationships/image" Target="../media/image24.png"/><Relationship Id="rId6" Type="http://schemas.openxmlformats.org/officeDocument/2006/relationships/image" Target="../media/image9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8.png"/><Relationship Id="rId6"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0" Type="http://schemas.openxmlformats.org/officeDocument/2006/relationships/image" Target="../media/image97.png"/><Relationship Id="rId22" Type="http://schemas.openxmlformats.org/officeDocument/2006/relationships/image" Target="../media/image99.png"/><Relationship Id="rId21" Type="http://schemas.openxmlformats.org/officeDocument/2006/relationships/image" Target="../media/image101.png"/><Relationship Id="rId24" Type="http://schemas.openxmlformats.org/officeDocument/2006/relationships/image" Target="../media/image112.png"/><Relationship Id="rId23"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2.png"/><Relationship Id="rId4" Type="http://schemas.openxmlformats.org/officeDocument/2006/relationships/image" Target="../media/image9.png"/><Relationship Id="rId9" Type="http://schemas.openxmlformats.org/officeDocument/2006/relationships/image" Target="../media/image73.png"/><Relationship Id="rId26" Type="http://schemas.openxmlformats.org/officeDocument/2006/relationships/image" Target="../media/image92.png"/><Relationship Id="rId25" Type="http://schemas.openxmlformats.org/officeDocument/2006/relationships/image" Target="../media/image91.png"/><Relationship Id="rId28" Type="http://schemas.openxmlformats.org/officeDocument/2006/relationships/image" Target="../media/image90.png"/><Relationship Id="rId27" Type="http://schemas.openxmlformats.org/officeDocument/2006/relationships/image" Target="../media/image100.png"/><Relationship Id="rId5" Type="http://schemas.openxmlformats.org/officeDocument/2006/relationships/image" Target="../media/image24.png"/><Relationship Id="rId6" Type="http://schemas.openxmlformats.org/officeDocument/2006/relationships/image" Target="../media/image75.png"/><Relationship Id="rId29" Type="http://schemas.openxmlformats.org/officeDocument/2006/relationships/image" Target="../media/image118.png"/><Relationship Id="rId7" Type="http://schemas.openxmlformats.org/officeDocument/2006/relationships/image" Target="../media/image74.png"/><Relationship Id="rId8" Type="http://schemas.openxmlformats.org/officeDocument/2006/relationships/image" Target="../media/image70.png"/><Relationship Id="rId11" Type="http://schemas.openxmlformats.org/officeDocument/2006/relationships/image" Target="../media/image76.png"/><Relationship Id="rId10" Type="http://schemas.openxmlformats.org/officeDocument/2006/relationships/image" Target="../media/image71.png"/><Relationship Id="rId13" Type="http://schemas.openxmlformats.org/officeDocument/2006/relationships/image" Target="../media/image95.png"/><Relationship Id="rId12" Type="http://schemas.openxmlformats.org/officeDocument/2006/relationships/image" Target="../media/image84.png"/><Relationship Id="rId15" Type="http://schemas.openxmlformats.org/officeDocument/2006/relationships/image" Target="../media/image85.png"/><Relationship Id="rId14" Type="http://schemas.openxmlformats.org/officeDocument/2006/relationships/image" Target="../media/image72.png"/><Relationship Id="rId17" Type="http://schemas.openxmlformats.org/officeDocument/2006/relationships/image" Target="../media/image102.png"/><Relationship Id="rId16" Type="http://schemas.openxmlformats.org/officeDocument/2006/relationships/image" Target="../media/image83.png"/><Relationship Id="rId19" Type="http://schemas.openxmlformats.org/officeDocument/2006/relationships/image" Target="../media/image105.png"/><Relationship Id="rId18" Type="http://schemas.openxmlformats.org/officeDocument/2006/relationships/image" Target="../media/image10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8.png"/><Relationship Id="rId6" Type="http://schemas.openxmlformats.org/officeDocument/2006/relationships/image" Target="../media/image24.png"/><Relationship Id="rId7" Type="http://schemas.openxmlformats.org/officeDocument/2006/relationships/image" Target="../media/image117.png"/><Relationship Id="rId8" Type="http://schemas.openxmlformats.org/officeDocument/2006/relationships/image" Target="../media/image1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24.png"/><Relationship Id="rId5" Type="http://schemas.openxmlformats.org/officeDocument/2006/relationships/image" Target="../media/image121.png"/><Relationship Id="rId6" Type="http://schemas.openxmlformats.org/officeDocument/2006/relationships/image" Target="../media/image1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114.png"/><Relationship Id="rId7" Type="http://schemas.openxmlformats.org/officeDocument/2006/relationships/image" Target="../media/image1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7.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1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8.png"/><Relationship Id="rId6"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61.png"/><Relationship Id="rId5" Type="http://schemas.openxmlformats.org/officeDocument/2006/relationships/image" Target="../media/image24.png"/><Relationship Id="rId6" Type="http://schemas.openxmlformats.org/officeDocument/2006/relationships/image" Target="../media/image126.png"/><Relationship Id="rId7" Type="http://schemas.openxmlformats.org/officeDocument/2006/relationships/image" Target="../media/image139.png"/><Relationship Id="rId8" Type="http://schemas.openxmlformats.org/officeDocument/2006/relationships/image" Target="../media/image116.png"/><Relationship Id="rId11" Type="http://schemas.openxmlformats.org/officeDocument/2006/relationships/image" Target="../media/image136.png"/><Relationship Id="rId10" Type="http://schemas.openxmlformats.org/officeDocument/2006/relationships/image" Target="../media/image143.png"/><Relationship Id="rId13" Type="http://schemas.openxmlformats.org/officeDocument/2006/relationships/image" Target="../media/image128.png"/><Relationship Id="rId12" Type="http://schemas.openxmlformats.org/officeDocument/2006/relationships/image" Target="../media/image120.png"/><Relationship Id="rId15" Type="http://schemas.openxmlformats.org/officeDocument/2006/relationships/image" Target="../media/image119.png"/><Relationship Id="rId14" Type="http://schemas.openxmlformats.org/officeDocument/2006/relationships/image" Target="../media/image1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2.png"/><Relationship Id="rId4" Type="http://schemas.openxmlformats.org/officeDocument/2006/relationships/image" Target="../media/image9.png"/><Relationship Id="rId9" Type="http://schemas.openxmlformats.org/officeDocument/2006/relationships/image" Target="../media/image145.png"/><Relationship Id="rId5" Type="http://schemas.openxmlformats.org/officeDocument/2006/relationships/image" Target="../media/image24.png"/><Relationship Id="rId6" Type="http://schemas.openxmlformats.org/officeDocument/2006/relationships/image" Target="../media/image148.png"/><Relationship Id="rId7" Type="http://schemas.openxmlformats.org/officeDocument/2006/relationships/image" Target="../media/image150.png"/><Relationship Id="rId8" Type="http://schemas.openxmlformats.org/officeDocument/2006/relationships/image" Target="../media/image1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2.png"/><Relationship Id="rId4" Type="http://schemas.openxmlformats.org/officeDocument/2006/relationships/image" Target="../media/image9.png"/><Relationship Id="rId5" Type="http://schemas.openxmlformats.org/officeDocument/2006/relationships/image" Target="../media/image24.png"/></Relationships>
</file>

<file path=ppt/slides/_rels/slide23.xml.rels><?xml version="1.0" encoding="UTF-8" standalone="yes"?><Relationships xmlns="http://schemas.openxmlformats.org/package/2006/relationships"><Relationship Id="rId20" Type="http://schemas.openxmlformats.org/officeDocument/2006/relationships/image" Target="../media/image156.png"/><Relationship Id="rId22" Type="http://schemas.openxmlformats.org/officeDocument/2006/relationships/hyperlink" Target="https://eatemp.com/powerpoint-org-chart-template/" TargetMode="External"/><Relationship Id="rId21" Type="http://schemas.openxmlformats.org/officeDocument/2006/relationships/image" Target="../media/image174.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84.png"/><Relationship Id="rId5" Type="http://schemas.openxmlformats.org/officeDocument/2006/relationships/image" Target="../media/image24.png"/><Relationship Id="rId6" Type="http://schemas.openxmlformats.org/officeDocument/2006/relationships/image" Target="../media/image167.png"/><Relationship Id="rId7" Type="http://schemas.openxmlformats.org/officeDocument/2006/relationships/image" Target="../media/image144.png"/><Relationship Id="rId8" Type="http://schemas.openxmlformats.org/officeDocument/2006/relationships/image" Target="../media/image142.png"/><Relationship Id="rId11" Type="http://schemas.openxmlformats.org/officeDocument/2006/relationships/image" Target="../media/image151.png"/><Relationship Id="rId10" Type="http://schemas.openxmlformats.org/officeDocument/2006/relationships/image" Target="../media/image140.png"/><Relationship Id="rId13" Type="http://schemas.openxmlformats.org/officeDocument/2006/relationships/image" Target="../media/image157.png"/><Relationship Id="rId12" Type="http://schemas.openxmlformats.org/officeDocument/2006/relationships/image" Target="../media/image146.png"/><Relationship Id="rId15" Type="http://schemas.openxmlformats.org/officeDocument/2006/relationships/image" Target="../media/image152.png"/><Relationship Id="rId14" Type="http://schemas.openxmlformats.org/officeDocument/2006/relationships/image" Target="../media/image180.png"/><Relationship Id="rId17" Type="http://schemas.openxmlformats.org/officeDocument/2006/relationships/image" Target="../media/image155.png"/><Relationship Id="rId16" Type="http://schemas.openxmlformats.org/officeDocument/2006/relationships/image" Target="../media/image149.png"/><Relationship Id="rId19" Type="http://schemas.openxmlformats.org/officeDocument/2006/relationships/image" Target="../media/image153.png"/><Relationship Id="rId18" Type="http://schemas.openxmlformats.org/officeDocument/2006/relationships/image" Target="../media/image1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77.png"/><Relationship Id="rId4" Type="http://schemas.openxmlformats.org/officeDocument/2006/relationships/image" Target="../media/image182.png"/><Relationship Id="rId5" Type="http://schemas.openxmlformats.org/officeDocument/2006/relationships/image" Target="../media/image181.png"/><Relationship Id="rId6" Type="http://schemas.openxmlformats.org/officeDocument/2006/relationships/image" Target="../media/image24.png"/><Relationship Id="rId7" Type="http://schemas.openxmlformats.org/officeDocument/2006/relationships/hyperlink" Target="https://unsplash.com/" TargetMode="External"/><Relationship Id="rId8" Type="http://schemas.openxmlformats.org/officeDocument/2006/relationships/image" Target="../media/image18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2.png"/><Relationship Id="rId6"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55.png"/><Relationship Id="rId5" Type="http://schemas.openxmlformats.org/officeDocument/2006/relationships/image" Target="../media/image24.png"/><Relationship Id="rId6" Type="http://schemas.openxmlformats.org/officeDocument/2006/relationships/image" Target="../media/image28.png"/><Relationship Id="rId7" Type="http://schemas.openxmlformats.org/officeDocument/2006/relationships/image" Target="../media/image10.png"/><Relationship Id="rId8"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4.png"/><Relationship Id="rId5" Type="http://schemas.openxmlformats.org/officeDocument/2006/relationships/image" Target="../media/image65.png"/><Relationship Id="rId6" Type="http://schemas.openxmlformats.org/officeDocument/2006/relationships/image" Target="../media/image46.png"/><Relationship Id="rId7"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8.png"/><Relationship Id="rId6" Type="http://schemas.openxmlformats.org/officeDocument/2006/relationships/image" Target="../media/image24.png"/><Relationship Id="rId7"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43.png"/><Relationship Id="rId5" Type="http://schemas.openxmlformats.org/officeDocument/2006/relationships/image" Target="../media/image24.png"/><Relationship Id="rId6" Type="http://schemas.openxmlformats.org/officeDocument/2006/relationships/image" Target="../media/image2.png"/><Relationship Id="rId7" Type="http://schemas.openxmlformats.org/officeDocument/2006/relationships/image" Target="../media/image59.png"/><Relationship Id="rId8"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24.png"/><Relationship Id="rId5" Type="http://schemas.openxmlformats.org/officeDocument/2006/relationships/image" Target="../media/image42.png"/><Relationship Id="rId6" Type="http://schemas.openxmlformats.org/officeDocument/2006/relationships/image" Target="../media/image48.png"/><Relationship Id="rId7" Type="http://schemas.openxmlformats.org/officeDocument/2006/relationships/image" Target="../media/image63.png"/><Relationship Id="rId8"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15" name="Shape 15"/>
        <p:cNvGrpSpPr/>
        <p:nvPr/>
      </p:nvGrpSpPr>
      <p:grpSpPr>
        <a:xfrm>
          <a:off x="0" y="0"/>
          <a:ext cx="0" cy="0"/>
          <a:chOff x="0" y="0"/>
          <a:chExt cx="0" cy="0"/>
        </a:xfrm>
      </p:grpSpPr>
      <p:pic>
        <p:nvPicPr>
          <p:cNvPr descr=" " id="16" name="Google Shape;16;g276ca493785_0_0"/>
          <p:cNvPicPr preferRelativeResize="0"/>
          <p:nvPr/>
        </p:nvPicPr>
        <p:blipFill rotWithShape="1">
          <a:blip r:embed="rId3">
            <a:alphaModFix/>
          </a:blip>
          <a:srcRect b="0" l="0" r="0" t="0"/>
          <a:stretch/>
        </p:blipFill>
        <p:spPr>
          <a:xfrm>
            <a:off x="14056037" y="-713684"/>
            <a:ext cx="11184269" cy="15375420"/>
          </a:xfrm>
          <a:prstGeom prst="rect">
            <a:avLst/>
          </a:prstGeom>
          <a:noFill/>
          <a:ln>
            <a:noFill/>
          </a:ln>
        </p:spPr>
      </p:pic>
      <p:pic>
        <p:nvPicPr>
          <p:cNvPr descr=" " id="17" name="Google Shape;17;g276ca493785_0_0"/>
          <p:cNvPicPr preferRelativeResize="0"/>
          <p:nvPr/>
        </p:nvPicPr>
        <p:blipFill rotWithShape="1">
          <a:blip r:embed="rId4">
            <a:alphaModFix/>
          </a:blip>
          <a:srcRect b="0" l="0" r="0" t="0"/>
          <a:stretch/>
        </p:blipFill>
        <p:spPr>
          <a:xfrm>
            <a:off x="-114372" y="1922874"/>
            <a:ext cx="12305285" cy="10925233"/>
          </a:xfrm>
          <a:prstGeom prst="rect">
            <a:avLst/>
          </a:prstGeom>
          <a:noFill/>
          <a:ln>
            <a:noFill/>
          </a:ln>
        </p:spPr>
      </p:pic>
      <p:pic>
        <p:nvPicPr>
          <p:cNvPr descr=" " id="18" name="Google Shape;18;g276ca493785_0_0"/>
          <p:cNvPicPr preferRelativeResize="0"/>
          <p:nvPr/>
        </p:nvPicPr>
        <p:blipFill rotWithShape="1">
          <a:blip r:embed="rId5">
            <a:alphaModFix/>
          </a:blip>
          <a:srcRect b="0" l="0" r="0" t="0"/>
          <a:stretch/>
        </p:blipFill>
        <p:spPr>
          <a:xfrm>
            <a:off x="14594124" y="1790700"/>
            <a:ext cx="9284860" cy="10121900"/>
          </a:xfrm>
          <a:prstGeom prst="rect">
            <a:avLst/>
          </a:prstGeom>
          <a:noFill/>
          <a:ln>
            <a:noFill/>
          </a:ln>
        </p:spPr>
      </p:pic>
      <p:sp>
        <p:nvSpPr>
          <p:cNvPr id="19" name="Google Shape;19;g276ca493785_0_0"/>
          <p:cNvSpPr/>
          <p:nvPr/>
        </p:nvSpPr>
        <p:spPr>
          <a:xfrm>
            <a:off x="1066933" y="3644900"/>
            <a:ext cx="15013200" cy="496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5410D"/>
              </a:buClr>
              <a:buSzPts val="24000"/>
              <a:buFont typeface="Sonsie One"/>
              <a:buNone/>
            </a:pPr>
            <a:r>
              <a:rPr b="0" i="0" lang="en-US" sz="24000" u="none" cap="none" strike="noStrike">
                <a:solidFill>
                  <a:srgbClr val="65410D"/>
                </a:solidFill>
                <a:latin typeface="Sonsie One"/>
                <a:ea typeface="Sonsie One"/>
                <a:cs typeface="Sonsie One"/>
                <a:sym typeface="Sonsie One"/>
              </a:rPr>
              <a:t>Guitar </a:t>
            </a:r>
            <a:endParaRPr b="0" i="0" sz="24000" u="none" cap="none" strike="noStrike">
              <a:solidFill>
                <a:schemeClr val="dk1"/>
              </a:solidFill>
              <a:latin typeface="Calibri"/>
              <a:ea typeface="Calibri"/>
              <a:cs typeface="Calibri"/>
              <a:sym typeface="Calibri"/>
            </a:endParaRPr>
          </a:p>
        </p:txBody>
      </p:sp>
      <p:sp>
        <p:nvSpPr>
          <p:cNvPr id="20" name="Google Shape;20;g276ca493785_0_0"/>
          <p:cNvSpPr/>
          <p:nvPr/>
        </p:nvSpPr>
        <p:spPr>
          <a:xfrm>
            <a:off x="1066933" y="7632700"/>
            <a:ext cx="134679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B7544"/>
              </a:buClr>
              <a:buSzPts val="6400"/>
              <a:buFont typeface="Poppins SemiBold"/>
              <a:buNone/>
            </a:pPr>
            <a:r>
              <a:rPr b="0" i="0" lang="en-US" sz="6400" u="none" cap="none" strike="noStrike">
                <a:solidFill>
                  <a:srgbClr val="BB7544"/>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1" name="Google Shape;21;g276ca493785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76ca493785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231" name="Shape 231"/>
        <p:cNvGrpSpPr/>
        <p:nvPr/>
      </p:nvGrpSpPr>
      <p:grpSpPr>
        <a:xfrm>
          <a:off x="0" y="0"/>
          <a:ext cx="0" cy="0"/>
          <a:chOff x="0" y="0"/>
          <a:chExt cx="0" cy="0"/>
        </a:xfrm>
      </p:grpSpPr>
      <p:pic>
        <p:nvPicPr>
          <p:cNvPr descr=" " id="232" name="Google Shape;232;g276ca493785_0_207"/>
          <p:cNvPicPr preferRelativeResize="0"/>
          <p:nvPr/>
        </p:nvPicPr>
        <p:blipFill rotWithShape="1">
          <a:blip r:embed="rId3">
            <a:alphaModFix/>
          </a:blip>
          <a:srcRect b="0" l="0" r="0" t="0"/>
          <a:stretch/>
        </p:blipFill>
        <p:spPr>
          <a:xfrm>
            <a:off x="-2625238" y="924074"/>
            <a:ext cx="13907993" cy="13011796"/>
          </a:xfrm>
          <a:prstGeom prst="rect">
            <a:avLst/>
          </a:prstGeom>
          <a:noFill/>
          <a:ln>
            <a:noFill/>
          </a:ln>
        </p:spPr>
      </p:pic>
      <p:pic>
        <p:nvPicPr>
          <p:cNvPr descr=" " id="233" name="Google Shape;233;g276ca493785_0_207"/>
          <p:cNvPicPr preferRelativeResize="0"/>
          <p:nvPr/>
        </p:nvPicPr>
        <p:blipFill rotWithShape="1">
          <a:blip r:embed="rId4">
            <a:alphaModFix/>
          </a:blip>
          <a:srcRect b="0" l="0" r="0" t="0"/>
          <a:stretch/>
        </p:blipFill>
        <p:spPr>
          <a:xfrm>
            <a:off x="19270522" y="-36748"/>
            <a:ext cx="9434397" cy="12517933"/>
          </a:xfrm>
          <a:prstGeom prst="rect">
            <a:avLst/>
          </a:prstGeom>
          <a:noFill/>
          <a:ln>
            <a:noFill/>
          </a:ln>
        </p:spPr>
      </p:pic>
      <p:sp>
        <p:nvSpPr>
          <p:cNvPr id="234" name="Google Shape;234;g276ca493785_0_2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g276ca493785_0_20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36" name="Google Shape;236;g276ca493785_0_207"/>
          <p:cNvPicPr preferRelativeResize="0"/>
          <p:nvPr/>
        </p:nvPicPr>
        <p:blipFill rotWithShape="1">
          <a:blip r:embed="rId6">
            <a:alphaModFix/>
          </a:blip>
          <a:srcRect b="0" l="0" r="0" t="0"/>
          <a:stretch/>
        </p:blipFill>
        <p:spPr>
          <a:xfrm>
            <a:off x="1752819" y="1346200"/>
            <a:ext cx="20881410" cy="11010900"/>
          </a:xfrm>
          <a:prstGeom prst="rect">
            <a:avLst/>
          </a:prstGeom>
          <a:noFill/>
          <a:ln>
            <a:noFill/>
          </a:ln>
        </p:spPr>
      </p:pic>
      <p:pic>
        <p:nvPicPr>
          <p:cNvPr descr=" " id="237" name="Google Shape;237;g276ca493785_0_207"/>
          <p:cNvPicPr preferRelativeResize="0"/>
          <p:nvPr/>
        </p:nvPicPr>
        <p:blipFill rotWithShape="1">
          <a:blip r:embed="rId7">
            <a:alphaModFix/>
          </a:blip>
          <a:srcRect b="0" l="0" r="0" t="0"/>
          <a:stretch/>
        </p:blipFill>
        <p:spPr>
          <a:xfrm>
            <a:off x="1752819" y="1346200"/>
            <a:ext cx="5639505" cy="11010900"/>
          </a:xfrm>
          <a:prstGeom prst="rect">
            <a:avLst/>
          </a:prstGeom>
          <a:noFill/>
          <a:ln>
            <a:noFill/>
          </a:ln>
        </p:spPr>
      </p:pic>
      <p:sp>
        <p:nvSpPr>
          <p:cNvPr id="238" name="Google Shape;238;g276ca493785_0_207"/>
          <p:cNvSpPr/>
          <p:nvPr/>
        </p:nvSpPr>
        <p:spPr>
          <a:xfrm>
            <a:off x="1752819" y="1346200"/>
            <a:ext cx="5639400" cy="5638800"/>
          </a:xfrm>
          <a:prstGeom prst="roundRect">
            <a:avLst>
              <a:gd fmla="val 75081" name="adj"/>
            </a:avLst>
          </a:prstGeom>
          <a:solidFill>
            <a:srgbClr val="6541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76ca493785_0_207"/>
          <p:cNvSpPr/>
          <p:nvPr/>
        </p:nvSpPr>
        <p:spPr>
          <a:xfrm>
            <a:off x="3169046" y="2190750"/>
            <a:ext cx="3823200" cy="496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onsie One"/>
              <a:buNone/>
            </a:pPr>
            <a:r>
              <a:rPr b="0" i="0" lang="en-US" sz="24000" u="none" cap="none" strike="noStrike">
                <a:solidFill>
                  <a:srgbClr val="FFFFFF"/>
                </a:solidFill>
                <a:latin typeface="Sonsie One"/>
                <a:ea typeface="Sonsie One"/>
                <a:cs typeface="Sonsie One"/>
                <a:sym typeface="Sonsie One"/>
              </a:rPr>
              <a:t>S</a:t>
            </a:r>
            <a:endParaRPr b="0" i="0" sz="24000" u="none" cap="none" strike="noStrike">
              <a:solidFill>
                <a:schemeClr val="dk1"/>
              </a:solidFill>
              <a:latin typeface="Calibri"/>
              <a:ea typeface="Calibri"/>
              <a:cs typeface="Calibri"/>
              <a:sym typeface="Calibri"/>
            </a:endParaRPr>
          </a:p>
        </p:txBody>
      </p:sp>
      <p:sp>
        <p:nvSpPr>
          <p:cNvPr id="240" name="Google Shape;240;g276ca493785_0_207"/>
          <p:cNvSpPr/>
          <p:nvPr/>
        </p:nvSpPr>
        <p:spPr>
          <a:xfrm>
            <a:off x="2286286" y="7823200"/>
            <a:ext cx="45726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76ca493785_0_207"/>
          <p:cNvSpPr/>
          <p:nvPr/>
        </p:nvSpPr>
        <p:spPr>
          <a:xfrm>
            <a:off x="2286286" y="78232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76ca493785_0_207"/>
          <p:cNvSpPr/>
          <p:nvPr/>
        </p:nvSpPr>
        <p:spPr>
          <a:xfrm>
            <a:off x="2286286" y="78232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76ca493785_0_207"/>
          <p:cNvSpPr/>
          <p:nvPr/>
        </p:nvSpPr>
        <p:spPr>
          <a:xfrm>
            <a:off x="2286286" y="78232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Eclipse</a:t>
            </a:r>
            <a:endParaRPr b="0" i="0" sz="3600" u="none" cap="none" strike="noStrike">
              <a:solidFill>
                <a:schemeClr val="dk1"/>
              </a:solidFill>
              <a:latin typeface="Calibri"/>
              <a:ea typeface="Calibri"/>
              <a:cs typeface="Calibri"/>
              <a:sym typeface="Calibri"/>
            </a:endParaRPr>
          </a:p>
        </p:txBody>
      </p:sp>
      <p:sp>
        <p:nvSpPr>
          <p:cNvPr id="244" name="Google Shape;244;g276ca493785_0_207"/>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5" name="Google Shape;245;g276ca493785_0_207"/>
          <p:cNvSpPr/>
          <p:nvPr/>
        </p:nvSpPr>
        <p:spPr>
          <a:xfrm>
            <a:off x="2286286" y="102489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76ca493785_0_207"/>
          <p:cNvSpPr/>
          <p:nvPr/>
        </p:nvSpPr>
        <p:spPr>
          <a:xfrm>
            <a:off x="2286286" y="102489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76ca493785_0_207"/>
          <p:cNvSpPr/>
          <p:nvPr/>
        </p:nvSpPr>
        <p:spPr>
          <a:xfrm>
            <a:off x="2286286" y="102489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Quest</a:t>
            </a:r>
            <a:endParaRPr b="0" i="0" sz="3600" u="none" cap="none" strike="noStrike">
              <a:solidFill>
                <a:schemeClr val="dk1"/>
              </a:solidFill>
              <a:latin typeface="Calibri"/>
              <a:ea typeface="Calibri"/>
              <a:cs typeface="Calibri"/>
              <a:sym typeface="Calibri"/>
            </a:endParaRPr>
          </a:p>
        </p:txBody>
      </p:sp>
      <p:sp>
        <p:nvSpPr>
          <p:cNvPr id="248" name="Google Shape;248;g276ca493785_0_207"/>
          <p:cNvSpPr/>
          <p:nvPr/>
        </p:nvSpPr>
        <p:spPr>
          <a:xfrm>
            <a:off x="2286286" y="11049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49" name="Google Shape;249;g276ca493785_0_207"/>
          <p:cNvPicPr preferRelativeResize="0"/>
          <p:nvPr/>
        </p:nvPicPr>
        <p:blipFill rotWithShape="1">
          <a:blip r:embed="rId7">
            <a:alphaModFix/>
          </a:blip>
          <a:srcRect b="0" l="0" r="0" t="0"/>
          <a:stretch/>
        </p:blipFill>
        <p:spPr>
          <a:xfrm>
            <a:off x="6833454" y="1346200"/>
            <a:ext cx="5639505" cy="11010900"/>
          </a:xfrm>
          <a:prstGeom prst="rect">
            <a:avLst/>
          </a:prstGeom>
          <a:noFill/>
          <a:ln>
            <a:noFill/>
          </a:ln>
        </p:spPr>
      </p:pic>
      <p:sp>
        <p:nvSpPr>
          <p:cNvPr id="250" name="Google Shape;250;g276ca493785_0_207"/>
          <p:cNvSpPr/>
          <p:nvPr/>
        </p:nvSpPr>
        <p:spPr>
          <a:xfrm>
            <a:off x="6833454" y="1346200"/>
            <a:ext cx="5639400" cy="5638800"/>
          </a:xfrm>
          <a:prstGeom prst="roundRect">
            <a:avLst>
              <a:gd fmla="val 75081" name="adj"/>
            </a:avLst>
          </a:prstGeom>
          <a:solidFill>
            <a:srgbClr val="331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76ca493785_0_207"/>
          <p:cNvSpPr/>
          <p:nvPr/>
        </p:nvSpPr>
        <p:spPr>
          <a:xfrm>
            <a:off x="7493937" y="2190750"/>
            <a:ext cx="5334600" cy="496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onsie One"/>
              <a:buNone/>
            </a:pPr>
            <a:r>
              <a:rPr b="0" i="0" lang="en-US" sz="24000" u="none" cap="none" strike="noStrike">
                <a:solidFill>
                  <a:srgbClr val="FFFFFF"/>
                </a:solidFill>
                <a:latin typeface="Sonsie One"/>
                <a:ea typeface="Sonsie One"/>
                <a:cs typeface="Sonsie One"/>
                <a:sym typeface="Sonsie One"/>
              </a:rPr>
              <a:t>W</a:t>
            </a:r>
            <a:endParaRPr b="0" i="0" sz="24000" u="none" cap="none" strike="noStrike">
              <a:solidFill>
                <a:schemeClr val="dk1"/>
              </a:solidFill>
              <a:latin typeface="Calibri"/>
              <a:ea typeface="Calibri"/>
              <a:cs typeface="Calibri"/>
              <a:sym typeface="Calibri"/>
            </a:endParaRPr>
          </a:p>
        </p:txBody>
      </p:sp>
      <p:sp>
        <p:nvSpPr>
          <p:cNvPr id="252" name="Google Shape;252;g276ca493785_0_207"/>
          <p:cNvSpPr/>
          <p:nvPr/>
        </p:nvSpPr>
        <p:spPr>
          <a:xfrm>
            <a:off x="7366921" y="7823200"/>
            <a:ext cx="45726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76ca493785_0_207"/>
          <p:cNvSpPr/>
          <p:nvPr/>
        </p:nvSpPr>
        <p:spPr>
          <a:xfrm>
            <a:off x="7366921" y="78232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76ca493785_0_207"/>
          <p:cNvSpPr/>
          <p:nvPr/>
        </p:nvSpPr>
        <p:spPr>
          <a:xfrm>
            <a:off x="7366921" y="78232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76ca493785_0_207"/>
          <p:cNvSpPr/>
          <p:nvPr/>
        </p:nvSpPr>
        <p:spPr>
          <a:xfrm>
            <a:off x="7366921" y="78232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Obtain</a:t>
            </a:r>
            <a:endParaRPr b="0" i="0" sz="3600" u="none" cap="none" strike="noStrike">
              <a:solidFill>
                <a:schemeClr val="dk1"/>
              </a:solidFill>
              <a:latin typeface="Calibri"/>
              <a:ea typeface="Calibri"/>
              <a:cs typeface="Calibri"/>
              <a:sym typeface="Calibri"/>
            </a:endParaRPr>
          </a:p>
        </p:txBody>
      </p:sp>
      <p:sp>
        <p:nvSpPr>
          <p:cNvPr id="256" name="Google Shape;256;g276ca493785_0_207"/>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57" name="Google Shape;257;g276ca493785_0_207"/>
          <p:cNvSpPr/>
          <p:nvPr/>
        </p:nvSpPr>
        <p:spPr>
          <a:xfrm>
            <a:off x="7366921" y="102489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76ca493785_0_207"/>
          <p:cNvSpPr/>
          <p:nvPr/>
        </p:nvSpPr>
        <p:spPr>
          <a:xfrm>
            <a:off x="7366921" y="102489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76ca493785_0_207"/>
          <p:cNvSpPr/>
          <p:nvPr/>
        </p:nvSpPr>
        <p:spPr>
          <a:xfrm>
            <a:off x="7366921" y="102489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Foundation</a:t>
            </a:r>
            <a:endParaRPr b="0" i="0" sz="3600" u="none" cap="none" strike="noStrike">
              <a:solidFill>
                <a:schemeClr val="dk1"/>
              </a:solidFill>
              <a:latin typeface="Calibri"/>
              <a:ea typeface="Calibri"/>
              <a:cs typeface="Calibri"/>
              <a:sym typeface="Calibri"/>
            </a:endParaRPr>
          </a:p>
        </p:txBody>
      </p:sp>
      <p:sp>
        <p:nvSpPr>
          <p:cNvPr id="260" name="Google Shape;260;g276ca493785_0_207"/>
          <p:cNvSpPr/>
          <p:nvPr/>
        </p:nvSpPr>
        <p:spPr>
          <a:xfrm>
            <a:off x="7366921" y="11049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61" name="Google Shape;261;g276ca493785_0_207"/>
          <p:cNvPicPr preferRelativeResize="0"/>
          <p:nvPr/>
        </p:nvPicPr>
        <p:blipFill rotWithShape="1">
          <a:blip r:embed="rId7">
            <a:alphaModFix/>
          </a:blip>
          <a:srcRect b="0" l="0" r="0" t="0"/>
          <a:stretch/>
        </p:blipFill>
        <p:spPr>
          <a:xfrm>
            <a:off x="11914089" y="1346200"/>
            <a:ext cx="5639505" cy="11010900"/>
          </a:xfrm>
          <a:prstGeom prst="rect">
            <a:avLst/>
          </a:prstGeom>
          <a:noFill/>
          <a:ln>
            <a:noFill/>
          </a:ln>
        </p:spPr>
      </p:pic>
      <p:sp>
        <p:nvSpPr>
          <p:cNvPr id="262" name="Google Shape;262;g276ca493785_0_207"/>
          <p:cNvSpPr/>
          <p:nvPr/>
        </p:nvSpPr>
        <p:spPr>
          <a:xfrm>
            <a:off x="11914089" y="1346200"/>
            <a:ext cx="5639400" cy="5638800"/>
          </a:xfrm>
          <a:prstGeom prst="roundRect">
            <a:avLst>
              <a:gd fmla="val 75081" name="adj"/>
            </a:avLst>
          </a:prstGeom>
          <a:solidFill>
            <a:srgbClr val="6541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76ca493785_0_207"/>
          <p:cNvSpPr/>
          <p:nvPr/>
        </p:nvSpPr>
        <p:spPr>
          <a:xfrm>
            <a:off x="13209651" y="2190750"/>
            <a:ext cx="4064400" cy="496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onsie One"/>
              <a:buNone/>
            </a:pPr>
            <a:r>
              <a:rPr b="0" i="0" lang="en-US" sz="24000" u="none" cap="none" strike="noStrike">
                <a:solidFill>
                  <a:srgbClr val="FFFFFF"/>
                </a:solidFill>
                <a:latin typeface="Sonsie One"/>
                <a:ea typeface="Sonsie One"/>
                <a:cs typeface="Sonsie One"/>
                <a:sym typeface="Sonsie One"/>
              </a:rPr>
              <a:t>O</a:t>
            </a:r>
            <a:endParaRPr b="0" i="0" sz="24000" u="none" cap="none" strike="noStrike">
              <a:solidFill>
                <a:schemeClr val="dk1"/>
              </a:solidFill>
              <a:latin typeface="Calibri"/>
              <a:ea typeface="Calibri"/>
              <a:cs typeface="Calibri"/>
              <a:sym typeface="Calibri"/>
            </a:endParaRPr>
          </a:p>
        </p:txBody>
      </p:sp>
      <p:sp>
        <p:nvSpPr>
          <p:cNvPr id="264" name="Google Shape;264;g276ca493785_0_207"/>
          <p:cNvSpPr/>
          <p:nvPr/>
        </p:nvSpPr>
        <p:spPr>
          <a:xfrm>
            <a:off x="12447556" y="7524750"/>
            <a:ext cx="4572600" cy="504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76ca493785_0_207"/>
          <p:cNvSpPr/>
          <p:nvPr/>
        </p:nvSpPr>
        <p:spPr>
          <a:xfrm>
            <a:off x="12447556" y="752475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76ca493785_0_207"/>
          <p:cNvSpPr/>
          <p:nvPr/>
        </p:nvSpPr>
        <p:spPr>
          <a:xfrm>
            <a:off x="12447556" y="752475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76ca493785_0_207"/>
          <p:cNvSpPr/>
          <p:nvPr/>
        </p:nvSpPr>
        <p:spPr>
          <a:xfrm>
            <a:off x="12447556" y="752475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War</a:t>
            </a:r>
            <a:endParaRPr b="0" i="0" sz="3600" u="none" cap="none" strike="noStrike">
              <a:solidFill>
                <a:schemeClr val="dk1"/>
              </a:solidFill>
              <a:latin typeface="Calibri"/>
              <a:ea typeface="Calibri"/>
              <a:cs typeface="Calibri"/>
              <a:sym typeface="Calibri"/>
            </a:endParaRPr>
          </a:p>
        </p:txBody>
      </p:sp>
      <p:sp>
        <p:nvSpPr>
          <p:cNvPr id="268" name="Google Shape;268;g276ca493785_0_207"/>
          <p:cNvSpPr/>
          <p:nvPr/>
        </p:nvSpPr>
        <p:spPr>
          <a:xfrm>
            <a:off x="12447556" y="83248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69" name="Google Shape;269;g276ca493785_0_207"/>
          <p:cNvSpPr/>
          <p:nvPr/>
        </p:nvSpPr>
        <p:spPr>
          <a:xfrm>
            <a:off x="12447556" y="9950450"/>
            <a:ext cx="4572600" cy="261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76ca493785_0_207"/>
          <p:cNvSpPr/>
          <p:nvPr/>
        </p:nvSpPr>
        <p:spPr>
          <a:xfrm>
            <a:off x="12447556" y="9950450"/>
            <a:ext cx="4572600" cy="261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76ca493785_0_207"/>
          <p:cNvSpPr/>
          <p:nvPr/>
        </p:nvSpPr>
        <p:spPr>
          <a:xfrm>
            <a:off x="12447556" y="9950450"/>
            <a:ext cx="4725000" cy="134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Transformation</a:t>
            </a:r>
            <a:endParaRPr b="0" i="0" sz="3600" u="none" cap="none" strike="noStrike">
              <a:solidFill>
                <a:schemeClr val="dk1"/>
              </a:solidFill>
              <a:latin typeface="Calibri"/>
              <a:ea typeface="Calibri"/>
              <a:cs typeface="Calibri"/>
              <a:sym typeface="Calibri"/>
            </a:endParaRPr>
          </a:p>
        </p:txBody>
      </p:sp>
      <p:sp>
        <p:nvSpPr>
          <p:cNvPr id="272" name="Google Shape;272;g276ca493785_0_207"/>
          <p:cNvSpPr/>
          <p:nvPr/>
        </p:nvSpPr>
        <p:spPr>
          <a:xfrm>
            <a:off x="12447556" y="113474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73" name="Google Shape;273;g276ca493785_0_207"/>
          <p:cNvPicPr preferRelativeResize="0"/>
          <p:nvPr/>
        </p:nvPicPr>
        <p:blipFill rotWithShape="1">
          <a:blip r:embed="rId7">
            <a:alphaModFix/>
          </a:blip>
          <a:srcRect b="0" l="0" r="0" t="0"/>
          <a:stretch/>
        </p:blipFill>
        <p:spPr>
          <a:xfrm>
            <a:off x="16994724" y="1346200"/>
            <a:ext cx="5639505" cy="11010900"/>
          </a:xfrm>
          <a:prstGeom prst="rect">
            <a:avLst/>
          </a:prstGeom>
          <a:noFill/>
          <a:ln>
            <a:noFill/>
          </a:ln>
        </p:spPr>
      </p:pic>
      <p:sp>
        <p:nvSpPr>
          <p:cNvPr id="274" name="Google Shape;274;g276ca493785_0_207"/>
          <p:cNvSpPr/>
          <p:nvPr/>
        </p:nvSpPr>
        <p:spPr>
          <a:xfrm>
            <a:off x="16994724" y="1346200"/>
            <a:ext cx="5639400" cy="5638800"/>
          </a:xfrm>
          <a:prstGeom prst="roundRect">
            <a:avLst>
              <a:gd fmla="val 75081" name="adj"/>
            </a:avLst>
          </a:prstGeom>
          <a:solidFill>
            <a:srgbClr val="331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76ca493785_0_207"/>
          <p:cNvSpPr/>
          <p:nvPr/>
        </p:nvSpPr>
        <p:spPr>
          <a:xfrm>
            <a:off x="18537967" y="2190750"/>
            <a:ext cx="3569100" cy="496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onsie One"/>
              <a:buNone/>
            </a:pPr>
            <a:r>
              <a:rPr b="0" i="0" lang="en-US" sz="24000" u="none" cap="none" strike="noStrike">
                <a:solidFill>
                  <a:srgbClr val="FFFFFF"/>
                </a:solidFill>
                <a:latin typeface="Sonsie One"/>
                <a:ea typeface="Sonsie One"/>
                <a:cs typeface="Sonsie One"/>
                <a:sym typeface="Sonsie One"/>
              </a:rPr>
              <a:t>T</a:t>
            </a:r>
            <a:endParaRPr b="0" i="0" sz="24000" u="none" cap="none" strike="noStrike">
              <a:solidFill>
                <a:schemeClr val="dk1"/>
              </a:solidFill>
              <a:latin typeface="Calibri"/>
              <a:ea typeface="Calibri"/>
              <a:cs typeface="Calibri"/>
              <a:sym typeface="Calibri"/>
            </a:endParaRPr>
          </a:p>
        </p:txBody>
      </p:sp>
      <p:sp>
        <p:nvSpPr>
          <p:cNvPr id="276" name="Google Shape;276;g276ca493785_0_207"/>
          <p:cNvSpPr/>
          <p:nvPr/>
        </p:nvSpPr>
        <p:spPr>
          <a:xfrm>
            <a:off x="17528191" y="7823200"/>
            <a:ext cx="45726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76ca493785_0_207"/>
          <p:cNvSpPr/>
          <p:nvPr/>
        </p:nvSpPr>
        <p:spPr>
          <a:xfrm>
            <a:off x="17528191" y="78232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76ca493785_0_207"/>
          <p:cNvSpPr/>
          <p:nvPr/>
        </p:nvSpPr>
        <p:spPr>
          <a:xfrm>
            <a:off x="17528191" y="78232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76ca493785_0_207"/>
          <p:cNvSpPr/>
          <p:nvPr/>
        </p:nvSpPr>
        <p:spPr>
          <a:xfrm>
            <a:off x="17528191" y="78232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Invasion</a:t>
            </a:r>
            <a:endParaRPr b="0" i="0" sz="3600" u="none" cap="none" strike="noStrike">
              <a:solidFill>
                <a:schemeClr val="dk1"/>
              </a:solidFill>
              <a:latin typeface="Calibri"/>
              <a:ea typeface="Calibri"/>
              <a:cs typeface="Calibri"/>
              <a:sym typeface="Calibri"/>
            </a:endParaRPr>
          </a:p>
        </p:txBody>
      </p:sp>
      <p:sp>
        <p:nvSpPr>
          <p:cNvPr id="280" name="Google Shape;280;g276ca493785_0_207"/>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81" name="Google Shape;281;g276ca493785_0_207"/>
          <p:cNvSpPr/>
          <p:nvPr/>
        </p:nvSpPr>
        <p:spPr>
          <a:xfrm>
            <a:off x="17528191" y="102489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76ca493785_0_207"/>
          <p:cNvSpPr/>
          <p:nvPr/>
        </p:nvSpPr>
        <p:spPr>
          <a:xfrm>
            <a:off x="17528191" y="1024890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76ca493785_0_207"/>
          <p:cNvSpPr/>
          <p:nvPr/>
        </p:nvSpPr>
        <p:spPr>
          <a:xfrm>
            <a:off x="17528191" y="102489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Betrayal</a:t>
            </a:r>
            <a:endParaRPr b="0" i="0" sz="3600" u="none" cap="none" strike="noStrike">
              <a:solidFill>
                <a:schemeClr val="dk1"/>
              </a:solidFill>
              <a:latin typeface="Calibri"/>
              <a:ea typeface="Calibri"/>
              <a:cs typeface="Calibri"/>
              <a:sym typeface="Calibri"/>
            </a:endParaRPr>
          </a:p>
        </p:txBody>
      </p:sp>
      <p:sp>
        <p:nvSpPr>
          <p:cNvPr id="284" name="Google Shape;284;g276ca493785_0_207"/>
          <p:cNvSpPr/>
          <p:nvPr/>
        </p:nvSpPr>
        <p:spPr>
          <a:xfrm>
            <a:off x="17528191" y="11049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289" name="Shape 289"/>
        <p:cNvGrpSpPr/>
        <p:nvPr/>
      </p:nvGrpSpPr>
      <p:grpSpPr>
        <a:xfrm>
          <a:off x="0" y="0"/>
          <a:ext cx="0" cy="0"/>
          <a:chOff x="0" y="0"/>
          <a:chExt cx="0" cy="0"/>
        </a:xfrm>
      </p:grpSpPr>
      <p:pic>
        <p:nvPicPr>
          <p:cNvPr descr=" " id="290" name="Google Shape;290;g276ca493785_0_264"/>
          <p:cNvPicPr preferRelativeResize="0"/>
          <p:nvPr/>
        </p:nvPicPr>
        <p:blipFill rotWithShape="1">
          <a:blip r:embed="rId3">
            <a:alphaModFix/>
          </a:blip>
          <a:srcRect b="0" l="0" r="0" t="0"/>
          <a:stretch/>
        </p:blipFill>
        <p:spPr>
          <a:xfrm>
            <a:off x="14056037" y="-713693"/>
            <a:ext cx="11184269" cy="15375420"/>
          </a:xfrm>
          <a:prstGeom prst="rect">
            <a:avLst/>
          </a:prstGeom>
          <a:noFill/>
          <a:ln>
            <a:noFill/>
          </a:ln>
        </p:spPr>
      </p:pic>
      <p:pic>
        <p:nvPicPr>
          <p:cNvPr descr=" " id="291" name="Google Shape;291;g276ca493785_0_264"/>
          <p:cNvPicPr preferRelativeResize="0"/>
          <p:nvPr/>
        </p:nvPicPr>
        <p:blipFill rotWithShape="1">
          <a:blip r:embed="rId4">
            <a:alphaModFix/>
          </a:blip>
          <a:srcRect b="0" l="0" r="0" t="0"/>
          <a:stretch/>
        </p:blipFill>
        <p:spPr>
          <a:xfrm>
            <a:off x="-114372" y="1922872"/>
            <a:ext cx="12305285" cy="10925238"/>
          </a:xfrm>
          <a:prstGeom prst="rect">
            <a:avLst/>
          </a:prstGeom>
          <a:noFill/>
          <a:ln>
            <a:noFill/>
          </a:ln>
        </p:spPr>
      </p:pic>
      <p:sp>
        <p:nvSpPr>
          <p:cNvPr id="292" name="Google Shape;292;g276ca493785_0_2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3" name="Google Shape;293;g276ca493785_0_26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94" name="Google Shape;294;g276ca493785_0_264"/>
          <p:cNvPicPr preferRelativeResize="0"/>
          <p:nvPr/>
        </p:nvPicPr>
        <p:blipFill rotWithShape="1">
          <a:blip r:embed="rId6">
            <a:alphaModFix/>
          </a:blip>
          <a:srcRect b="0" l="0" r="0" t="0"/>
          <a:stretch/>
        </p:blipFill>
        <p:spPr>
          <a:xfrm>
            <a:off x="1727416" y="1181100"/>
            <a:ext cx="8878410" cy="11341100"/>
          </a:xfrm>
          <a:prstGeom prst="rect">
            <a:avLst/>
          </a:prstGeom>
          <a:noFill/>
          <a:ln>
            <a:noFill/>
          </a:ln>
        </p:spPr>
      </p:pic>
      <p:sp>
        <p:nvSpPr>
          <p:cNvPr id="295" name="Google Shape;295;g276ca493785_0_264"/>
          <p:cNvSpPr/>
          <p:nvPr/>
        </p:nvSpPr>
        <p:spPr>
          <a:xfrm>
            <a:off x="11812476" y="1917700"/>
            <a:ext cx="106905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Sonsie One"/>
              <a:buNone/>
            </a:pPr>
            <a:r>
              <a:rPr b="0" i="0" lang="en-US" sz="8000" u="none" cap="none" strike="noStrike">
                <a:solidFill>
                  <a:srgbClr val="0E0E0E"/>
                </a:solidFill>
                <a:latin typeface="Sonsie One"/>
                <a:ea typeface="Sonsie One"/>
                <a:cs typeface="Sonsie One"/>
                <a:sym typeface="Sonsie One"/>
              </a:rPr>
              <a:t>Some Data</a:t>
            </a:r>
            <a:endParaRPr b="0" i="0" sz="8000" u="none" cap="none" strike="noStrike">
              <a:solidFill>
                <a:schemeClr val="dk1"/>
              </a:solidFill>
              <a:latin typeface="Calibri"/>
              <a:ea typeface="Calibri"/>
              <a:cs typeface="Calibri"/>
              <a:sym typeface="Calibri"/>
            </a:endParaRPr>
          </a:p>
        </p:txBody>
      </p:sp>
      <p:sp>
        <p:nvSpPr>
          <p:cNvPr id="296" name="Google Shape;296;g276ca493785_0_264"/>
          <p:cNvSpPr/>
          <p:nvPr/>
        </p:nvSpPr>
        <p:spPr>
          <a:xfrm>
            <a:off x="11812476" y="5308600"/>
            <a:ext cx="117108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76ca493785_0_264"/>
          <p:cNvSpPr/>
          <p:nvPr/>
        </p:nvSpPr>
        <p:spPr>
          <a:xfrm>
            <a:off x="11812476" y="5308600"/>
            <a:ext cx="117108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76ca493785_0_264"/>
          <p:cNvSpPr/>
          <p:nvPr/>
        </p:nvSpPr>
        <p:spPr>
          <a:xfrm>
            <a:off x="11812476" y="5308600"/>
            <a:ext cx="28071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76ca493785_0_264"/>
          <p:cNvSpPr/>
          <p:nvPr/>
        </p:nvSpPr>
        <p:spPr>
          <a:xfrm>
            <a:off x="11812476" y="5308600"/>
            <a:ext cx="31458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5410D"/>
              </a:buClr>
              <a:buSzPts val="8000"/>
              <a:buFont typeface="Sonsie One"/>
              <a:buNone/>
            </a:pPr>
            <a:r>
              <a:rPr b="0" i="0" lang="en-US" sz="8000" u="none" cap="none" strike="noStrike">
                <a:solidFill>
                  <a:srgbClr val="65410D"/>
                </a:solidFill>
                <a:latin typeface="Sonsie One"/>
                <a:ea typeface="Sonsie One"/>
                <a:cs typeface="Sonsie One"/>
                <a:sym typeface="Sonsie One"/>
              </a:rPr>
              <a:t>75%</a:t>
            </a:r>
            <a:endParaRPr b="0" i="0" sz="8000" u="none" cap="none" strike="noStrike">
              <a:solidFill>
                <a:schemeClr val="dk1"/>
              </a:solidFill>
              <a:latin typeface="Calibri"/>
              <a:ea typeface="Calibri"/>
              <a:cs typeface="Calibri"/>
              <a:sym typeface="Calibri"/>
            </a:endParaRPr>
          </a:p>
        </p:txBody>
      </p:sp>
      <p:sp>
        <p:nvSpPr>
          <p:cNvPr id="300" name="Google Shape;300;g276ca493785_0_264"/>
          <p:cNvSpPr/>
          <p:nvPr/>
        </p:nvSpPr>
        <p:spPr>
          <a:xfrm>
            <a:off x="14822753" y="5314950"/>
            <a:ext cx="87006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76ca493785_0_264"/>
          <p:cNvSpPr/>
          <p:nvPr/>
        </p:nvSpPr>
        <p:spPr>
          <a:xfrm>
            <a:off x="14822753" y="5314950"/>
            <a:ext cx="8853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Enchanted Creatures</a:t>
            </a:r>
            <a:endParaRPr b="0" i="0" sz="3600" u="none" cap="none" strike="noStrike">
              <a:solidFill>
                <a:schemeClr val="dk1"/>
              </a:solidFill>
              <a:latin typeface="Calibri"/>
              <a:ea typeface="Calibri"/>
              <a:cs typeface="Calibri"/>
              <a:sym typeface="Calibri"/>
            </a:endParaRPr>
          </a:p>
        </p:txBody>
      </p:sp>
      <p:sp>
        <p:nvSpPr>
          <p:cNvPr id="302" name="Google Shape;302;g276ca493785_0_264"/>
          <p:cNvSpPr/>
          <p:nvPr/>
        </p:nvSpPr>
        <p:spPr>
          <a:xfrm>
            <a:off x="14822753" y="6013450"/>
            <a:ext cx="88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03" name="Google Shape;303;g276ca493785_0_264"/>
          <p:cNvSpPr/>
          <p:nvPr/>
        </p:nvSpPr>
        <p:spPr>
          <a:xfrm>
            <a:off x="11812476" y="7239000"/>
            <a:ext cx="117108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76ca493785_0_264"/>
          <p:cNvSpPr/>
          <p:nvPr/>
        </p:nvSpPr>
        <p:spPr>
          <a:xfrm>
            <a:off x="11812476" y="7531100"/>
            <a:ext cx="29469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76ca493785_0_264"/>
          <p:cNvSpPr/>
          <p:nvPr/>
        </p:nvSpPr>
        <p:spPr>
          <a:xfrm>
            <a:off x="11812476" y="7531100"/>
            <a:ext cx="32856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5410D"/>
              </a:buClr>
              <a:buSzPts val="8000"/>
              <a:buFont typeface="Sonsie One"/>
              <a:buNone/>
            </a:pPr>
            <a:r>
              <a:rPr b="0" i="0" lang="en-US" sz="8000" u="none" cap="none" strike="noStrike">
                <a:solidFill>
                  <a:srgbClr val="65410D"/>
                </a:solidFill>
                <a:latin typeface="Sonsie One"/>
                <a:ea typeface="Sonsie One"/>
                <a:cs typeface="Sonsie One"/>
                <a:sym typeface="Sonsie One"/>
              </a:rPr>
              <a:t>60%</a:t>
            </a:r>
            <a:endParaRPr b="0" i="0" sz="8000" u="none" cap="none" strike="noStrike">
              <a:solidFill>
                <a:schemeClr val="dk1"/>
              </a:solidFill>
              <a:latin typeface="Calibri"/>
              <a:ea typeface="Calibri"/>
              <a:cs typeface="Calibri"/>
              <a:sym typeface="Calibri"/>
            </a:endParaRPr>
          </a:p>
        </p:txBody>
      </p:sp>
      <p:sp>
        <p:nvSpPr>
          <p:cNvPr id="306" name="Google Shape;306;g276ca493785_0_264"/>
          <p:cNvSpPr/>
          <p:nvPr/>
        </p:nvSpPr>
        <p:spPr>
          <a:xfrm>
            <a:off x="14962470" y="7239000"/>
            <a:ext cx="85608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76ca493785_0_264"/>
          <p:cNvSpPr/>
          <p:nvPr/>
        </p:nvSpPr>
        <p:spPr>
          <a:xfrm>
            <a:off x="14962470" y="7239000"/>
            <a:ext cx="8713200" cy="134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Magic-Wielding Individuals</a:t>
            </a:r>
            <a:endParaRPr b="0" i="0" sz="3600" u="none" cap="none" strike="noStrike">
              <a:solidFill>
                <a:schemeClr val="dk1"/>
              </a:solidFill>
              <a:latin typeface="Calibri"/>
              <a:ea typeface="Calibri"/>
              <a:cs typeface="Calibri"/>
              <a:sym typeface="Calibri"/>
            </a:endParaRPr>
          </a:p>
        </p:txBody>
      </p:sp>
      <p:sp>
        <p:nvSpPr>
          <p:cNvPr id="308" name="Google Shape;308;g276ca493785_0_264"/>
          <p:cNvSpPr/>
          <p:nvPr/>
        </p:nvSpPr>
        <p:spPr>
          <a:xfrm>
            <a:off x="14962470" y="8534400"/>
            <a:ext cx="8696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09" name="Google Shape;309;g276ca493785_0_264"/>
          <p:cNvSpPr/>
          <p:nvPr/>
        </p:nvSpPr>
        <p:spPr>
          <a:xfrm>
            <a:off x="11812476" y="9753600"/>
            <a:ext cx="117108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76ca493785_0_264"/>
          <p:cNvSpPr/>
          <p:nvPr/>
        </p:nvSpPr>
        <p:spPr>
          <a:xfrm>
            <a:off x="11812476" y="9753600"/>
            <a:ext cx="29469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76ca493785_0_264"/>
          <p:cNvSpPr/>
          <p:nvPr/>
        </p:nvSpPr>
        <p:spPr>
          <a:xfrm>
            <a:off x="11812476" y="9753600"/>
            <a:ext cx="32856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5410D"/>
              </a:buClr>
              <a:buSzPts val="8000"/>
              <a:buFont typeface="Sonsie One"/>
              <a:buNone/>
            </a:pPr>
            <a:r>
              <a:rPr b="0" i="0" lang="en-US" sz="8000" u="none" cap="none" strike="noStrike">
                <a:solidFill>
                  <a:srgbClr val="65410D"/>
                </a:solidFill>
                <a:latin typeface="Sonsie One"/>
                <a:ea typeface="Sonsie One"/>
                <a:cs typeface="Sonsie One"/>
                <a:sym typeface="Sonsie One"/>
              </a:rPr>
              <a:t>90%</a:t>
            </a:r>
            <a:endParaRPr b="0" i="0" sz="8000" u="none" cap="none" strike="noStrike">
              <a:solidFill>
                <a:schemeClr val="dk1"/>
              </a:solidFill>
              <a:latin typeface="Calibri"/>
              <a:ea typeface="Calibri"/>
              <a:cs typeface="Calibri"/>
              <a:sym typeface="Calibri"/>
            </a:endParaRPr>
          </a:p>
        </p:txBody>
      </p:sp>
      <p:sp>
        <p:nvSpPr>
          <p:cNvPr id="312" name="Google Shape;312;g276ca493785_0_264"/>
          <p:cNvSpPr/>
          <p:nvPr/>
        </p:nvSpPr>
        <p:spPr>
          <a:xfrm>
            <a:off x="14962470" y="9759950"/>
            <a:ext cx="85608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76ca493785_0_264"/>
          <p:cNvSpPr/>
          <p:nvPr/>
        </p:nvSpPr>
        <p:spPr>
          <a:xfrm>
            <a:off x="14962470" y="9759950"/>
            <a:ext cx="87132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Spells Cast</a:t>
            </a:r>
            <a:endParaRPr b="0" i="0" sz="3600" u="none" cap="none" strike="noStrike">
              <a:solidFill>
                <a:schemeClr val="dk1"/>
              </a:solidFill>
              <a:latin typeface="Calibri"/>
              <a:ea typeface="Calibri"/>
              <a:cs typeface="Calibri"/>
              <a:sym typeface="Calibri"/>
            </a:endParaRPr>
          </a:p>
        </p:txBody>
      </p:sp>
      <p:sp>
        <p:nvSpPr>
          <p:cNvPr id="314" name="Google Shape;314;g276ca493785_0_264"/>
          <p:cNvSpPr/>
          <p:nvPr/>
        </p:nvSpPr>
        <p:spPr>
          <a:xfrm>
            <a:off x="14962470" y="10458450"/>
            <a:ext cx="8696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319" name="Shape 319"/>
        <p:cNvGrpSpPr/>
        <p:nvPr/>
      </p:nvGrpSpPr>
      <p:grpSpPr>
        <a:xfrm>
          <a:off x="0" y="0"/>
          <a:ext cx="0" cy="0"/>
          <a:chOff x="0" y="0"/>
          <a:chExt cx="0" cy="0"/>
        </a:xfrm>
      </p:grpSpPr>
      <p:pic>
        <p:nvPicPr>
          <p:cNvPr descr=" " id="320" name="Google Shape;320;g276ca493785_0_293"/>
          <p:cNvPicPr preferRelativeResize="0"/>
          <p:nvPr/>
        </p:nvPicPr>
        <p:blipFill rotWithShape="1">
          <a:blip r:embed="rId3">
            <a:alphaModFix/>
          </a:blip>
          <a:srcRect b="0" l="0" r="0" t="0"/>
          <a:stretch/>
        </p:blipFill>
        <p:spPr>
          <a:xfrm>
            <a:off x="10224778" y="-990600"/>
            <a:ext cx="17159845" cy="17157700"/>
          </a:xfrm>
          <a:prstGeom prst="rect">
            <a:avLst/>
          </a:prstGeom>
          <a:noFill/>
          <a:ln>
            <a:noFill/>
          </a:ln>
        </p:spPr>
      </p:pic>
      <p:pic>
        <p:nvPicPr>
          <p:cNvPr descr=" " id="321" name="Google Shape;321;g276ca493785_0_293"/>
          <p:cNvPicPr preferRelativeResize="0"/>
          <p:nvPr/>
        </p:nvPicPr>
        <p:blipFill rotWithShape="1">
          <a:blip r:embed="rId4">
            <a:alphaModFix/>
          </a:blip>
          <a:srcRect b="0" l="0" r="0" t="0"/>
          <a:stretch/>
        </p:blipFill>
        <p:spPr>
          <a:xfrm>
            <a:off x="-101148" y="7082346"/>
            <a:ext cx="6148322" cy="8157839"/>
          </a:xfrm>
          <a:prstGeom prst="rect">
            <a:avLst/>
          </a:prstGeom>
          <a:noFill/>
          <a:ln>
            <a:noFill/>
          </a:ln>
        </p:spPr>
      </p:pic>
      <p:pic>
        <p:nvPicPr>
          <p:cNvPr descr=" " id="322" name="Google Shape;322;g276ca493785_0_293"/>
          <p:cNvPicPr preferRelativeResize="0"/>
          <p:nvPr/>
        </p:nvPicPr>
        <p:blipFill rotWithShape="1">
          <a:blip r:embed="rId5">
            <a:alphaModFix/>
          </a:blip>
          <a:srcRect b="0" l="0" r="0" t="0"/>
          <a:stretch/>
        </p:blipFill>
        <p:spPr>
          <a:xfrm>
            <a:off x="-564464" y="-63450"/>
            <a:ext cx="7852095" cy="6971481"/>
          </a:xfrm>
          <a:prstGeom prst="rect">
            <a:avLst/>
          </a:prstGeom>
          <a:noFill/>
          <a:ln>
            <a:noFill/>
          </a:ln>
        </p:spPr>
      </p:pic>
      <p:sp>
        <p:nvSpPr>
          <p:cNvPr id="323" name="Google Shape;323;g276ca493785_0_2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4" name="Google Shape;324;g276ca493785_0_29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25" name="Google Shape;325;g276ca493785_0_293"/>
          <p:cNvSpPr/>
          <p:nvPr/>
        </p:nvSpPr>
        <p:spPr>
          <a:xfrm>
            <a:off x="3118240" y="3359150"/>
            <a:ext cx="18163200" cy="699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76ca493785_0_293"/>
          <p:cNvSpPr/>
          <p:nvPr/>
        </p:nvSpPr>
        <p:spPr>
          <a:xfrm>
            <a:off x="3118240" y="3359150"/>
            <a:ext cx="18163200" cy="537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76ca493785_0_293"/>
          <p:cNvSpPr/>
          <p:nvPr/>
        </p:nvSpPr>
        <p:spPr>
          <a:xfrm>
            <a:off x="2610176" y="3359150"/>
            <a:ext cx="19179300" cy="4965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5410D"/>
              </a:buClr>
              <a:buSzPts val="24000"/>
              <a:buFont typeface="Sonsie One"/>
              <a:buNone/>
            </a:pPr>
            <a:r>
              <a:rPr b="0" i="0" lang="en-US" sz="24000" u="none" cap="none" strike="noStrike">
                <a:solidFill>
                  <a:srgbClr val="65410D"/>
                </a:solidFill>
                <a:latin typeface="Sonsie One"/>
                <a:ea typeface="Sonsie One"/>
                <a:cs typeface="Sonsie One"/>
                <a:sym typeface="Sonsie One"/>
              </a:rPr>
              <a:t>234,567</a:t>
            </a:r>
            <a:endParaRPr b="0" i="0" sz="24000" u="none" cap="none" strike="noStrike">
              <a:solidFill>
                <a:schemeClr val="dk1"/>
              </a:solidFill>
              <a:latin typeface="Calibri"/>
              <a:ea typeface="Calibri"/>
              <a:cs typeface="Calibri"/>
              <a:sym typeface="Calibri"/>
            </a:endParaRPr>
          </a:p>
        </p:txBody>
      </p:sp>
      <p:sp>
        <p:nvSpPr>
          <p:cNvPr id="328" name="Google Shape;328;g276ca493785_0_293"/>
          <p:cNvSpPr/>
          <p:nvPr/>
        </p:nvSpPr>
        <p:spPr>
          <a:xfrm>
            <a:off x="4183056" y="751205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29" name="Google Shape;329;g276ca493785_0_293"/>
          <p:cNvSpPr/>
          <p:nvPr/>
        </p:nvSpPr>
        <p:spPr>
          <a:xfrm>
            <a:off x="7496054" y="913765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334" name="Shape 334"/>
        <p:cNvGrpSpPr/>
        <p:nvPr/>
      </p:nvGrpSpPr>
      <p:grpSpPr>
        <a:xfrm>
          <a:off x="0" y="0"/>
          <a:ext cx="0" cy="0"/>
          <a:chOff x="0" y="0"/>
          <a:chExt cx="0" cy="0"/>
        </a:xfrm>
      </p:grpSpPr>
      <p:pic>
        <p:nvPicPr>
          <p:cNvPr descr=" " id="335" name="Google Shape;335;g276ca493785_0_307"/>
          <p:cNvPicPr preferRelativeResize="0"/>
          <p:nvPr/>
        </p:nvPicPr>
        <p:blipFill rotWithShape="1">
          <a:blip r:embed="rId3">
            <a:alphaModFix/>
          </a:blip>
          <a:srcRect b="0" l="0" r="0" t="0"/>
          <a:stretch/>
        </p:blipFill>
        <p:spPr>
          <a:xfrm>
            <a:off x="-1574997" y="-3543300"/>
            <a:ext cx="19471534" cy="19469100"/>
          </a:xfrm>
          <a:prstGeom prst="rect">
            <a:avLst/>
          </a:prstGeom>
          <a:noFill/>
          <a:ln>
            <a:noFill/>
          </a:ln>
        </p:spPr>
      </p:pic>
      <p:sp>
        <p:nvSpPr>
          <p:cNvPr id="336" name="Google Shape;336;g276ca493785_0_3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7" name="Google Shape;337;g276ca493785_0_30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38" name="Google Shape;338;g276ca493785_0_307"/>
          <p:cNvSpPr/>
          <p:nvPr/>
        </p:nvSpPr>
        <p:spPr>
          <a:xfrm>
            <a:off x="2959470" y="3721100"/>
            <a:ext cx="78750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76ca493785_0_307"/>
          <p:cNvSpPr/>
          <p:nvPr/>
        </p:nvSpPr>
        <p:spPr>
          <a:xfrm>
            <a:off x="1162195" y="3721100"/>
            <a:ext cx="11469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76ca493785_0_307"/>
          <p:cNvSpPr/>
          <p:nvPr/>
        </p:nvSpPr>
        <p:spPr>
          <a:xfrm>
            <a:off x="1162195" y="3721100"/>
            <a:ext cx="120114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5410D"/>
              </a:buClr>
              <a:buSzPts val="12800"/>
              <a:buFont typeface="Sonsie One"/>
              <a:buNone/>
            </a:pPr>
            <a:r>
              <a:rPr b="0" i="0" lang="en-US" sz="12800" u="none" cap="none" strike="noStrike">
                <a:solidFill>
                  <a:srgbClr val="65410D"/>
                </a:solidFill>
                <a:latin typeface="Sonsie One"/>
                <a:ea typeface="Sonsie One"/>
                <a:cs typeface="Sonsie One"/>
                <a:sym typeface="Sonsie One"/>
              </a:rPr>
              <a:t>233 Coins</a:t>
            </a:r>
            <a:endParaRPr b="0" i="0" sz="12800" u="none" cap="none" strike="noStrike">
              <a:solidFill>
                <a:schemeClr val="dk1"/>
              </a:solidFill>
              <a:latin typeface="Calibri"/>
              <a:ea typeface="Calibri"/>
              <a:cs typeface="Calibri"/>
              <a:sym typeface="Calibri"/>
            </a:endParaRPr>
          </a:p>
        </p:txBody>
      </p:sp>
      <p:sp>
        <p:nvSpPr>
          <p:cNvPr id="341" name="Google Shape;341;g276ca493785_0_307"/>
          <p:cNvSpPr/>
          <p:nvPr/>
        </p:nvSpPr>
        <p:spPr>
          <a:xfrm>
            <a:off x="2959470" y="5829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76ca493785_0_307"/>
          <p:cNvSpPr/>
          <p:nvPr/>
        </p:nvSpPr>
        <p:spPr>
          <a:xfrm>
            <a:off x="2891728" y="5829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43" name="Google Shape;343;g276ca493785_0_307"/>
          <p:cNvSpPr/>
          <p:nvPr/>
        </p:nvSpPr>
        <p:spPr>
          <a:xfrm>
            <a:off x="2959470" y="7442200"/>
            <a:ext cx="78750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76ca493785_0_307"/>
          <p:cNvSpPr/>
          <p:nvPr/>
        </p:nvSpPr>
        <p:spPr>
          <a:xfrm>
            <a:off x="965321" y="7442200"/>
            <a:ext cx="118632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76ca493785_0_307"/>
          <p:cNvSpPr/>
          <p:nvPr/>
        </p:nvSpPr>
        <p:spPr>
          <a:xfrm>
            <a:off x="965321" y="7442200"/>
            <a:ext cx="124053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5410D"/>
              </a:buClr>
              <a:buSzPts val="12800"/>
              <a:buFont typeface="Sonsie One"/>
              <a:buNone/>
            </a:pPr>
            <a:r>
              <a:rPr b="0" i="0" lang="en-US" sz="12800" u="none" cap="none" strike="noStrike">
                <a:solidFill>
                  <a:srgbClr val="65410D"/>
                </a:solidFill>
                <a:latin typeface="Sonsie One"/>
                <a:ea typeface="Sonsie One"/>
                <a:cs typeface="Sonsie One"/>
                <a:sym typeface="Sonsie One"/>
              </a:rPr>
              <a:t>456 Hours</a:t>
            </a:r>
            <a:endParaRPr b="0" i="0" sz="12800" u="none" cap="none" strike="noStrike">
              <a:solidFill>
                <a:schemeClr val="dk1"/>
              </a:solidFill>
              <a:latin typeface="Calibri"/>
              <a:ea typeface="Calibri"/>
              <a:cs typeface="Calibri"/>
              <a:sym typeface="Calibri"/>
            </a:endParaRPr>
          </a:p>
        </p:txBody>
      </p:sp>
      <p:sp>
        <p:nvSpPr>
          <p:cNvPr id="346" name="Google Shape;346;g276ca493785_0_307"/>
          <p:cNvSpPr/>
          <p:nvPr/>
        </p:nvSpPr>
        <p:spPr>
          <a:xfrm>
            <a:off x="2959470" y="9550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76ca493785_0_307"/>
          <p:cNvSpPr/>
          <p:nvPr/>
        </p:nvSpPr>
        <p:spPr>
          <a:xfrm>
            <a:off x="2891728" y="9550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48" name="Google Shape;348;g276ca493785_0_307"/>
          <p:cNvSpPr/>
          <p:nvPr/>
        </p:nvSpPr>
        <p:spPr>
          <a:xfrm>
            <a:off x="14975172" y="3721100"/>
            <a:ext cx="78750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76ca493785_0_307"/>
          <p:cNvSpPr/>
          <p:nvPr/>
        </p:nvSpPr>
        <p:spPr>
          <a:xfrm>
            <a:off x="16562870" y="3721100"/>
            <a:ext cx="46995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76ca493785_0_307"/>
          <p:cNvSpPr/>
          <p:nvPr/>
        </p:nvSpPr>
        <p:spPr>
          <a:xfrm>
            <a:off x="16562870" y="3721100"/>
            <a:ext cx="52416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5410D"/>
              </a:buClr>
              <a:buSzPts val="12800"/>
              <a:buFont typeface="Sonsie One"/>
              <a:buNone/>
            </a:pPr>
            <a:r>
              <a:rPr b="0" i="0" lang="en-US" sz="12800" u="none" cap="none" strike="noStrike">
                <a:solidFill>
                  <a:srgbClr val="65410D"/>
                </a:solidFill>
                <a:latin typeface="Sonsie One"/>
                <a:ea typeface="Sonsie One"/>
                <a:cs typeface="Sonsie One"/>
                <a:sym typeface="Sonsie One"/>
              </a:rPr>
              <a:t>85%</a:t>
            </a:r>
            <a:endParaRPr b="0" i="0" sz="12800" u="none" cap="none" strike="noStrike">
              <a:solidFill>
                <a:schemeClr val="dk1"/>
              </a:solidFill>
              <a:latin typeface="Calibri"/>
              <a:ea typeface="Calibri"/>
              <a:cs typeface="Calibri"/>
              <a:sym typeface="Calibri"/>
            </a:endParaRPr>
          </a:p>
        </p:txBody>
      </p:sp>
      <p:sp>
        <p:nvSpPr>
          <p:cNvPr id="351" name="Google Shape;351;g276ca493785_0_307"/>
          <p:cNvSpPr/>
          <p:nvPr/>
        </p:nvSpPr>
        <p:spPr>
          <a:xfrm>
            <a:off x="14975172" y="5829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76ca493785_0_307"/>
          <p:cNvSpPr/>
          <p:nvPr/>
        </p:nvSpPr>
        <p:spPr>
          <a:xfrm>
            <a:off x="14907430" y="5829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53" name="Google Shape;353;g276ca493785_0_307"/>
          <p:cNvSpPr/>
          <p:nvPr/>
        </p:nvSpPr>
        <p:spPr>
          <a:xfrm>
            <a:off x="14975172" y="7442200"/>
            <a:ext cx="78750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76ca493785_0_307"/>
          <p:cNvSpPr/>
          <p:nvPr/>
        </p:nvSpPr>
        <p:spPr>
          <a:xfrm>
            <a:off x="14473459" y="7442200"/>
            <a:ext cx="88785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76ca493785_0_307"/>
          <p:cNvSpPr/>
          <p:nvPr/>
        </p:nvSpPr>
        <p:spPr>
          <a:xfrm>
            <a:off x="14473459" y="7442200"/>
            <a:ext cx="94203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5410D"/>
              </a:buClr>
              <a:buSzPts val="12800"/>
              <a:buFont typeface="Sonsie One"/>
              <a:buNone/>
            </a:pPr>
            <a:r>
              <a:rPr b="0" i="0" lang="en-US" sz="12800" u="none" cap="none" strike="noStrike">
                <a:solidFill>
                  <a:srgbClr val="65410D"/>
                </a:solidFill>
                <a:latin typeface="Sonsie One"/>
                <a:ea typeface="Sonsie One"/>
                <a:cs typeface="Sonsie One"/>
                <a:sym typeface="Sonsie One"/>
              </a:rPr>
              <a:t>544 Km</a:t>
            </a:r>
            <a:endParaRPr b="0" i="0" sz="12800" u="none" cap="none" strike="noStrike">
              <a:solidFill>
                <a:schemeClr val="dk1"/>
              </a:solidFill>
              <a:latin typeface="Calibri"/>
              <a:ea typeface="Calibri"/>
              <a:cs typeface="Calibri"/>
              <a:sym typeface="Calibri"/>
            </a:endParaRPr>
          </a:p>
        </p:txBody>
      </p:sp>
      <p:sp>
        <p:nvSpPr>
          <p:cNvPr id="356" name="Google Shape;356;g276ca493785_0_307"/>
          <p:cNvSpPr/>
          <p:nvPr/>
        </p:nvSpPr>
        <p:spPr>
          <a:xfrm>
            <a:off x="14975172" y="9550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76ca493785_0_307"/>
          <p:cNvSpPr/>
          <p:nvPr/>
        </p:nvSpPr>
        <p:spPr>
          <a:xfrm>
            <a:off x="14907430" y="9550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362" name="Shape 362"/>
        <p:cNvGrpSpPr/>
        <p:nvPr/>
      </p:nvGrpSpPr>
      <p:grpSpPr>
        <a:xfrm>
          <a:off x="0" y="0"/>
          <a:ext cx="0" cy="0"/>
          <a:chOff x="0" y="0"/>
          <a:chExt cx="0" cy="0"/>
        </a:xfrm>
      </p:grpSpPr>
      <p:pic>
        <p:nvPicPr>
          <p:cNvPr descr=" " id="363" name="Google Shape;363;g276ca493785_0_334"/>
          <p:cNvPicPr preferRelativeResize="0"/>
          <p:nvPr/>
        </p:nvPicPr>
        <p:blipFill rotWithShape="1">
          <a:blip r:embed="rId3">
            <a:alphaModFix/>
          </a:blip>
          <a:srcRect b="0" l="0" r="0" t="0"/>
          <a:stretch/>
        </p:blipFill>
        <p:spPr>
          <a:xfrm>
            <a:off x="14056037" y="-713693"/>
            <a:ext cx="11184269" cy="15375420"/>
          </a:xfrm>
          <a:prstGeom prst="rect">
            <a:avLst/>
          </a:prstGeom>
          <a:noFill/>
          <a:ln>
            <a:noFill/>
          </a:ln>
        </p:spPr>
      </p:pic>
      <p:pic>
        <p:nvPicPr>
          <p:cNvPr descr=" " id="364" name="Google Shape;364;g276ca493785_0_334"/>
          <p:cNvPicPr preferRelativeResize="0"/>
          <p:nvPr/>
        </p:nvPicPr>
        <p:blipFill rotWithShape="1">
          <a:blip r:embed="rId4">
            <a:alphaModFix/>
          </a:blip>
          <a:srcRect b="0" l="0" r="0" t="0"/>
          <a:stretch/>
        </p:blipFill>
        <p:spPr>
          <a:xfrm>
            <a:off x="-114372" y="1922884"/>
            <a:ext cx="12305285" cy="10925225"/>
          </a:xfrm>
          <a:prstGeom prst="rect">
            <a:avLst/>
          </a:prstGeom>
          <a:noFill/>
          <a:ln>
            <a:noFill/>
          </a:ln>
        </p:spPr>
      </p:pic>
      <p:sp>
        <p:nvSpPr>
          <p:cNvPr id="365" name="Google Shape;365;g276ca493785_0_3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6" name="Google Shape;366;g276ca493785_0_33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67" name="Google Shape;367;g276ca493785_0_334"/>
          <p:cNvSpPr/>
          <p:nvPr/>
        </p:nvSpPr>
        <p:spPr>
          <a:xfrm>
            <a:off x="6841922" y="1701800"/>
            <a:ext cx="106905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5410D"/>
              </a:buClr>
              <a:buSzPts val="8000"/>
              <a:buFont typeface="Sonsie One"/>
              <a:buNone/>
            </a:pPr>
            <a:r>
              <a:rPr b="0" i="0" lang="en-US" sz="8000" u="none" cap="none" strike="noStrike">
                <a:solidFill>
                  <a:srgbClr val="65410D"/>
                </a:solidFill>
                <a:latin typeface="Sonsie One"/>
                <a:ea typeface="Sonsie One"/>
                <a:cs typeface="Sonsie One"/>
                <a:sym typeface="Sonsie One"/>
              </a:rPr>
              <a:t>Some Graph</a:t>
            </a:r>
            <a:endParaRPr b="0" i="0" sz="8000" u="none" cap="none" strike="noStrike">
              <a:solidFill>
                <a:schemeClr val="dk1"/>
              </a:solidFill>
              <a:latin typeface="Calibri"/>
              <a:ea typeface="Calibri"/>
              <a:cs typeface="Calibri"/>
              <a:sym typeface="Calibri"/>
            </a:endParaRPr>
          </a:p>
        </p:txBody>
      </p:sp>
      <p:sp>
        <p:nvSpPr>
          <p:cNvPr id="368" name="Google Shape;368;g276ca493785_0_334"/>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76ca493785_0_334"/>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1820"/>
              <a:buFont typeface="Lato"/>
              <a:buNone/>
            </a:pPr>
            <a:r>
              <a:rPr b="0" i="0" lang="en-US" sz="1820" u="none" cap="none" strike="noStrike">
                <a:solidFill>
                  <a:srgbClr val="331601"/>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0" name="Google Shape;370;g276ca493785_0_334"/>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2185"/>
              <a:buFont typeface="Lato"/>
              <a:buNone/>
            </a:pPr>
            <a:r>
              <a:rPr b="0" i="0" lang="en-US" sz="2185" u="none" cap="none" strike="noStrike">
                <a:solidFill>
                  <a:srgbClr val="331601"/>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1" name="Google Shape;371;g276ca493785_0_334"/>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2185"/>
              <a:buFont typeface="Lato"/>
              <a:buNone/>
            </a:pPr>
            <a:r>
              <a:rPr b="0" i="0" lang="en-US" sz="2185" u="none" cap="none" strike="noStrike">
                <a:solidFill>
                  <a:srgbClr val="331601"/>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2" name="Google Shape;372;g276ca493785_0_334"/>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2185"/>
              <a:buFont typeface="Lato"/>
              <a:buNone/>
            </a:pPr>
            <a:r>
              <a:rPr b="0" i="0" lang="en-US" sz="2185" u="none" cap="none" strike="noStrike">
                <a:solidFill>
                  <a:srgbClr val="331601"/>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3" name="Google Shape;373;g276ca493785_0_334"/>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2185"/>
              <a:buFont typeface="Lato"/>
              <a:buNone/>
            </a:pPr>
            <a:r>
              <a:rPr b="0" i="0" lang="en-US" sz="2185" u="none" cap="none" strike="noStrike">
                <a:solidFill>
                  <a:srgbClr val="331601"/>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4" name="Google Shape;374;g276ca493785_0_334"/>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2185"/>
              <a:buFont typeface="Lato"/>
              <a:buNone/>
            </a:pPr>
            <a:r>
              <a:rPr b="0" i="0" lang="en-US" sz="2185" u="none" cap="none" strike="noStrike">
                <a:solidFill>
                  <a:srgbClr val="331601"/>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5" name="Google Shape;375;g276ca493785_0_334"/>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2185"/>
              <a:buFont typeface="Lato"/>
              <a:buNone/>
            </a:pPr>
            <a:r>
              <a:rPr b="0" i="0" lang="en-US" sz="2185" u="none" cap="none" strike="noStrike">
                <a:solidFill>
                  <a:srgbClr val="331601"/>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6" name="Google Shape;376;g276ca493785_0_334"/>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2185"/>
              <a:buFont typeface="Lato"/>
              <a:buNone/>
            </a:pPr>
            <a:r>
              <a:rPr b="0" i="0" lang="en-US" sz="2185" u="none" cap="none" strike="noStrike">
                <a:solidFill>
                  <a:srgbClr val="331601"/>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7" name="Google Shape;377;g276ca493785_0_334"/>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2185"/>
              <a:buFont typeface="Lato"/>
              <a:buNone/>
            </a:pPr>
            <a:r>
              <a:rPr b="0" i="0" lang="en-US" sz="2185" u="none" cap="none" strike="noStrike">
                <a:solidFill>
                  <a:srgbClr val="331601"/>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8" name="Google Shape;378;g276ca493785_0_334"/>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1820"/>
              <a:buFont typeface="Lato"/>
              <a:buNone/>
            </a:pPr>
            <a:r>
              <a:rPr b="0" i="0" lang="en-US" sz="1820" u="none" cap="none" strike="noStrike">
                <a:solidFill>
                  <a:srgbClr val="331601"/>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9" name="Google Shape;379;g276ca493785_0_334"/>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1820"/>
              <a:buFont typeface="Lato"/>
              <a:buNone/>
            </a:pPr>
            <a:r>
              <a:rPr b="0" i="0" lang="en-US" sz="1820" u="none" cap="none" strike="noStrike">
                <a:solidFill>
                  <a:srgbClr val="331601"/>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0" name="Google Shape;380;g276ca493785_0_334"/>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1820"/>
              <a:buFont typeface="Lato"/>
              <a:buNone/>
            </a:pPr>
            <a:r>
              <a:rPr b="0" i="0" lang="en-US" sz="1820" u="none" cap="none" strike="noStrike">
                <a:solidFill>
                  <a:srgbClr val="331601"/>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1" name="Google Shape;381;g276ca493785_0_334"/>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1820"/>
              <a:buFont typeface="Lato"/>
              <a:buNone/>
            </a:pPr>
            <a:r>
              <a:rPr b="0" i="0" lang="en-US" sz="1820" u="none" cap="none" strike="noStrike">
                <a:solidFill>
                  <a:srgbClr val="331601"/>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2" name="Google Shape;382;g276ca493785_0_334"/>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1820"/>
              <a:buFont typeface="Lato"/>
              <a:buNone/>
            </a:pPr>
            <a:r>
              <a:rPr b="0" i="0" lang="en-US" sz="1820" u="none" cap="none" strike="noStrike">
                <a:solidFill>
                  <a:srgbClr val="331601"/>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3" name="Google Shape;383;g276ca493785_0_334"/>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1820"/>
              <a:buFont typeface="Lato"/>
              <a:buNone/>
            </a:pPr>
            <a:r>
              <a:rPr b="0" i="0" lang="en-US" sz="1820" u="none" cap="none" strike="noStrike">
                <a:solidFill>
                  <a:srgbClr val="331601"/>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4" name="Google Shape;384;g276ca493785_0_334"/>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1820"/>
              <a:buFont typeface="Lato"/>
              <a:buNone/>
            </a:pPr>
            <a:r>
              <a:rPr b="0" i="0" lang="en-US" sz="1820" u="none" cap="none" strike="noStrike">
                <a:solidFill>
                  <a:srgbClr val="331601"/>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5" name="Google Shape;385;g276ca493785_0_334"/>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1820"/>
              <a:buFont typeface="Lato"/>
              <a:buNone/>
            </a:pPr>
            <a:r>
              <a:rPr b="0" i="0" lang="en-US" sz="1820" u="none" cap="none" strike="noStrike">
                <a:solidFill>
                  <a:srgbClr val="331601"/>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6" name="Google Shape;386;g276ca493785_0_334"/>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1820"/>
              <a:buFont typeface="Lato"/>
              <a:buNone/>
            </a:pPr>
            <a:r>
              <a:rPr b="0" i="0" lang="en-US" sz="1820" u="none" cap="none" strike="noStrike">
                <a:solidFill>
                  <a:srgbClr val="331601"/>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7" name="Google Shape;387;g276ca493785_0_334"/>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1820"/>
              <a:buFont typeface="Lato"/>
              <a:buNone/>
            </a:pPr>
            <a:r>
              <a:rPr b="0" i="0" lang="en-US" sz="1820" u="none" cap="none" strike="noStrike">
                <a:solidFill>
                  <a:srgbClr val="331601"/>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8" name="Google Shape;388;g276ca493785_0_334"/>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89" name="Google Shape;389;g276ca493785_0_334"/>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90" name="Google Shape;390;g276ca493785_0_334"/>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91" name="Google Shape;391;g276ca493785_0_334"/>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92" name="Google Shape;392;g276ca493785_0_334"/>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93" name="Google Shape;393;g276ca493785_0_334"/>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94" name="Google Shape;394;g276ca493785_0_334"/>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95" name="Google Shape;395;g276ca493785_0_334"/>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96" name="Google Shape;396;g276ca493785_0_334"/>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97" name="Google Shape;397;g276ca493785_0_334"/>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98" name="Google Shape;398;g276ca493785_0_334"/>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99" name="Google Shape;399;g276ca493785_0_334"/>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00" name="Google Shape;400;g276ca493785_0_334"/>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01" name="Google Shape;401;g276ca493785_0_334"/>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02" name="Google Shape;402;g276ca493785_0_334"/>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03" name="Google Shape;403;g276ca493785_0_334"/>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04" name="Google Shape;404;g276ca493785_0_334"/>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05" name="Google Shape;405;g276ca493785_0_334"/>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06" name="Google Shape;406;g276ca493785_0_334"/>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07" name="Google Shape;407;g276ca493785_0_334"/>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08" name="Google Shape;408;g276ca493785_0_334"/>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09" name="Google Shape;409;g276ca493785_0_334"/>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10" name="Google Shape;410;g276ca493785_0_33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76ca493785_0_33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2" name="Google Shape;412;g276ca493785_0_334"/>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13" name="Google Shape;413;g276ca493785_0_334"/>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14" name="Google Shape;414;g276ca493785_0_334"/>
          <p:cNvSpPr/>
          <p:nvPr/>
        </p:nvSpPr>
        <p:spPr>
          <a:xfrm>
            <a:off x="15661057" y="6365379"/>
            <a:ext cx="30738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76ca493785_0_334"/>
          <p:cNvSpPr/>
          <p:nvPr/>
        </p:nvSpPr>
        <p:spPr>
          <a:xfrm>
            <a:off x="15661057" y="6280150"/>
            <a:ext cx="32769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34.574</a:t>
            </a:r>
            <a:endParaRPr b="0" i="0" sz="4800" u="none" cap="none" strike="noStrike">
              <a:solidFill>
                <a:schemeClr val="dk1"/>
              </a:solidFill>
              <a:latin typeface="Calibri"/>
              <a:ea typeface="Calibri"/>
              <a:cs typeface="Calibri"/>
              <a:sym typeface="Calibri"/>
            </a:endParaRPr>
          </a:p>
        </p:txBody>
      </p:sp>
      <p:sp>
        <p:nvSpPr>
          <p:cNvPr id="416" name="Google Shape;416;g276ca493785_0_334"/>
          <p:cNvSpPr/>
          <p:nvPr/>
        </p:nvSpPr>
        <p:spPr>
          <a:xfrm>
            <a:off x="16696237" y="70675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17" name="Google Shape;417;g276ca493785_0_334"/>
          <p:cNvSpPr/>
          <p:nvPr/>
        </p:nvSpPr>
        <p:spPr>
          <a:xfrm>
            <a:off x="13260457" y="10515600"/>
            <a:ext cx="78750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76ca493785_0_334"/>
          <p:cNvSpPr/>
          <p:nvPr/>
        </p:nvSpPr>
        <p:spPr>
          <a:xfrm>
            <a:off x="13260457" y="10515600"/>
            <a:ext cx="78750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76ca493785_0_334"/>
          <p:cNvSpPr/>
          <p:nvPr/>
        </p:nvSpPr>
        <p:spPr>
          <a:xfrm>
            <a:off x="13158845" y="10515600"/>
            <a:ext cx="80781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Treasure Found</a:t>
            </a:r>
            <a:endParaRPr b="0" i="0" sz="4800" u="none" cap="none" strike="noStrike">
              <a:solidFill>
                <a:schemeClr val="dk1"/>
              </a:solidFill>
              <a:latin typeface="Calibri"/>
              <a:ea typeface="Calibri"/>
              <a:cs typeface="Calibri"/>
              <a:sym typeface="Calibri"/>
            </a:endParaRPr>
          </a:p>
        </p:txBody>
      </p:sp>
      <p:sp>
        <p:nvSpPr>
          <p:cNvPr id="420" name="Google Shape;420;g276ca493785_0_334"/>
          <p:cNvSpPr/>
          <p:nvPr/>
        </p:nvSpPr>
        <p:spPr>
          <a:xfrm>
            <a:off x="13192716" y="11404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1" name="Google Shape;421;g276ca493785_0_334"/>
          <p:cNvSpPr/>
          <p:nvPr/>
        </p:nvSpPr>
        <p:spPr>
          <a:xfrm>
            <a:off x="3251606" y="10515600"/>
            <a:ext cx="78750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76ca493785_0_334"/>
          <p:cNvSpPr/>
          <p:nvPr/>
        </p:nvSpPr>
        <p:spPr>
          <a:xfrm>
            <a:off x="3251606" y="10515600"/>
            <a:ext cx="78750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76ca493785_0_334"/>
          <p:cNvSpPr/>
          <p:nvPr/>
        </p:nvSpPr>
        <p:spPr>
          <a:xfrm>
            <a:off x="3149994" y="10515600"/>
            <a:ext cx="80781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Spellcasting</a:t>
            </a:r>
            <a:endParaRPr b="0" i="0" sz="4800" u="none" cap="none" strike="noStrike">
              <a:solidFill>
                <a:schemeClr val="dk1"/>
              </a:solidFill>
              <a:latin typeface="Calibri"/>
              <a:ea typeface="Calibri"/>
              <a:cs typeface="Calibri"/>
              <a:sym typeface="Calibri"/>
            </a:endParaRPr>
          </a:p>
        </p:txBody>
      </p:sp>
      <p:sp>
        <p:nvSpPr>
          <p:cNvPr id="424" name="Google Shape;424;g276ca493785_0_334"/>
          <p:cNvSpPr/>
          <p:nvPr/>
        </p:nvSpPr>
        <p:spPr>
          <a:xfrm>
            <a:off x="3183865" y="11404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429" name="Shape 429"/>
        <p:cNvGrpSpPr/>
        <p:nvPr/>
      </p:nvGrpSpPr>
      <p:grpSpPr>
        <a:xfrm>
          <a:off x="0" y="0"/>
          <a:ext cx="0" cy="0"/>
          <a:chOff x="0" y="0"/>
          <a:chExt cx="0" cy="0"/>
        </a:xfrm>
      </p:grpSpPr>
      <p:pic>
        <p:nvPicPr>
          <p:cNvPr descr=" " id="430" name="Google Shape;430;g276ca493785_0_400"/>
          <p:cNvPicPr preferRelativeResize="0"/>
          <p:nvPr/>
        </p:nvPicPr>
        <p:blipFill rotWithShape="1">
          <a:blip r:embed="rId3">
            <a:alphaModFix/>
          </a:blip>
          <a:srcRect b="0" l="0" r="0" t="0"/>
          <a:stretch/>
        </p:blipFill>
        <p:spPr>
          <a:xfrm>
            <a:off x="10224778" y="-990600"/>
            <a:ext cx="17159845" cy="17157700"/>
          </a:xfrm>
          <a:prstGeom prst="rect">
            <a:avLst/>
          </a:prstGeom>
          <a:noFill/>
          <a:ln>
            <a:noFill/>
          </a:ln>
        </p:spPr>
      </p:pic>
      <p:pic>
        <p:nvPicPr>
          <p:cNvPr descr=" " id="431" name="Google Shape;431;g276ca493785_0_400"/>
          <p:cNvPicPr preferRelativeResize="0"/>
          <p:nvPr/>
        </p:nvPicPr>
        <p:blipFill rotWithShape="1">
          <a:blip r:embed="rId4">
            <a:alphaModFix/>
          </a:blip>
          <a:srcRect b="0" l="0" r="0" t="0"/>
          <a:stretch/>
        </p:blipFill>
        <p:spPr>
          <a:xfrm>
            <a:off x="-101148" y="7082334"/>
            <a:ext cx="6148322" cy="8157839"/>
          </a:xfrm>
          <a:prstGeom prst="rect">
            <a:avLst/>
          </a:prstGeom>
          <a:noFill/>
          <a:ln>
            <a:noFill/>
          </a:ln>
        </p:spPr>
      </p:pic>
      <p:pic>
        <p:nvPicPr>
          <p:cNvPr descr=" " id="432" name="Google Shape;432;g276ca493785_0_400"/>
          <p:cNvPicPr preferRelativeResize="0"/>
          <p:nvPr/>
        </p:nvPicPr>
        <p:blipFill rotWithShape="1">
          <a:blip r:embed="rId5">
            <a:alphaModFix/>
          </a:blip>
          <a:srcRect b="0" l="0" r="0" t="0"/>
          <a:stretch/>
        </p:blipFill>
        <p:spPr>
          <a:xfrm>
            <a:off x="-564464" y="-63450"/>
            <a:ext cx="7852095" cy="6971481"/>
          </a:xfrm>
          <a:prstGeom prst="rect">
            <a:avLst/>
          </a:prstGeom>
          <a:noFill/>
          <a:ln>
            <a:noFill/>
          </a:ln>
        </p:spPr>
      </p:pic>
      <p:sp>
        <p:nvSpPr>
          <p:cNvPr id="433" name="Google Shape;433;g276ca493785_0_4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g276ca493785_0_40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35" name="Google Shape;435;g276ca493785_0_400"/>
          <p:cNvSpPr/>
          <p:nvPr/>
        </p:nvSpPr>
        <p:spPr>
          <a:xfrm>
            <a:off x="15470534" y="7099300"/>
            <a:ext cx="79005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76ca493785_0_400"/>
          <p:cNvSpPr/>
          <p:nvPr/>
        </p:nvSpPr>
        <p:spPr>
          <a:xfrm>
            <a:off x="15470534" y="7099300"/>
            <a:ext cx="79005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76ca493785_0_400"/>
          <p:cNvSpPr/>
          <p:nvPr/>
        </p:nvSpPr>
        <p:spPr>
          <a:xfrm>
            <a:off x="15470534" y="7099300"/>
            <a:ext cx="81036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A web application</a:t>
            </a:r>
            <a:endParaRPr b="0" i="0" sz="4800" u="none" cap="none" strike="noStrike">
              <a:solidFill>
                <a:schemeClr val="dk1"/>
              </a:solidFill>
              <a:latin typeface="Calibri"/>
              <a:ea typeface="Calibri"/>
              <a:cs typeface="Calibri"/>
              <a:sym typeface="Calibri"/>
            </a:endParaRPr>
          </a:p>
        </p:txBody>
      </p:sp>
      <p:sp>
        <p:nvSpPr>
          <p:cNvPr id="438" name="Google Shape;438;g276ca493785_0_400"/>
          <p:cNvSpPr/>
          <p:nvPr/>
        </p:nvSpPr>
        <p:spPr>
          <a:xfrm>
            <a:off x="15470534" y="8089900"/>
            <a:ext cx="8035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9" name="Google Shape;439;g276ca493785_0_400"/>
          <p:cNvPicPr preferRelativeResize="0"/>
          <p:nvPr/>
        </p:nvPicPr>
        <p:blipFill rotWithShape="1">
          <a:blip r:embed="rId7">
            <a:alphaModFix/>
          </a:blip>
          <a:srcRect b="0" l="0" r="0" t="0"/>
          <a:stretch/>
        </p:blipFill>
        <p:spPr>
          <a:xfrm>
            <a:off x="1270159" y="4114800"/>
            <a:ext cx="13768521" cy="8166100"/>
          </a:xfrm>
          <a:prstGeom prst="rect">
            <a:avLst/>
          </a:prstGeom>
          <a:noFill/>
          <a:ln>
            <a:noFill/>
          </a:ln>
        </p:spPr>
      </p:pic>
      <p:pic>
        <p:nvPicPr>
          <p:cNvPr descr=" " id="440" name="Google Shape;440;g276ca493785_0_400"/>
          <p:cNvPicPr preferRelativeResize="0"/>
          <p:nvPr/>
        </p:nvPicPr>
        <p:blipFill rotWithShape="1">
          <a:blip r:embed="rId8">
            <a:alphaModFix/>
          </a:blip>
          <a:srcRect b="0" l="0" r="0" t="0"/>
          <a:stretch/>
        </p:blipFill>
        <p:spPr>
          <a:xfrm>
            <a:off x="3200800" y="4457700"/>
            <a:ext cx="9894537" cy="6489700"/>
          </a:xfrm>
          <a:prstGeom prst="rect">
            <a:avLst/>
          </a:prstGeom>
          <a:noFill/>
          <a:ln>
            <a:noFill/>
          </a:ln>
        </p:spPr>
      </p:pic>
      <p:sp>
        <p:nvSpPr>
          <p:cNvPr id="441" name="Google Shape;441;g276ca493785_0_400"/>
          <p:cNvSpPr/>
          <p:nvPr/>
        </p:nvSpPr>
        <p:spPr>
          <a:xfrm>
            <a:off x="2980639" y="1752600"/>
            <a:ext cx="184257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5410D"/>
              </a:buClr>
              <a:buSzPts val="8000"/>
              <a:buFont typeface="Sonsie One"/>
              <a:buNone/>
            </a:pPr>
            <a:r>
              <a:rPr b="0" i="0" lang="en-US" sz="8000" u="none" cap="none" strike="noStrike">
                <a:solidFill>
                  <a:srgbClr val="65410D"/>
                </a:solidFill>
                <a:latin typeface="Sonsie One"/>
                <a:ea typeface="Sonsie One"/>
                <a:cs typeface="Sonsie One"/>
                <a:sym typeface="Sonsie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446" name="Shape 446"/>
        <p:cNvGrpSpPr/>
        <p:nvPr/>
      </p:nvGrpSpPr>
      <p:grpSpPr>
        <a:xfrm>
          <a:off x="0" y="0"/>
          <a:ext cx="0" cy="0"/>
          <a:chOff x="0" y="0"/>
          <a:chExt cx="0" cy="0"/>
        </a:xfrm>
      </p:grpSpPr>
      <p:pic>
        <p:nvPicPr>
          <p:cNvPr descr=" " id="447" name="Google Shape;447;g276ca493785_0_416"/>
          <p:cNvPicPr preferRelativeResize="0"/>
          <p:nvPr/>
        </p:nvPicPr>
        <p:blipFill rotWithShape="1">
          <a:blip r:embed="rId3">
            <a:alphaModFix/>
          </a:blip>
          <a:srcRect b="0" l="0" r="0" t="0"/>
          <a:stretch/>
        </p:blipFill>
        <p:spPr>
          <a:xfrm>
            <a:off x="-1574997" y="-3543300"/>
            <a:ext cx="19471534" cy="19469100"/>
          </a:xfrm>
          <a:prstGeom prst="rect">
            <a:avLst/>
          </a:prstGeom>
          <a:noFill/>
          <a:ln>
            <a:noFill/>
          </a:ln>
        </p:spPr>
      </p:pic>
      <p:sp>
        <p:nvSpPr>
          <p:cNvPr id="448" name="Google Shape;448;g276ca493785_0_4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g276ca493785_0_4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0" name="Google Shape;450;g276ca493785_0_416"/>
          <p:cNvSpPr/>
          <p:nvPr/>
        </p:nvSpPr>
        <p:spPr>
          <a:xfrm>
            <a:off x="11825178" y="4597400"/>
            <a:ext cx="87387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76ca493785_0_416"/>
          <p:cNvSpPr/>
          <p:nvPr/>
        </p:nvSpPr>
        <p:spPr>
          <a:xfrm>
            <a:off x="11825178" y="4597400"/>
            <a:ext cx="87387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76ca493785_0_416"/>
          <p:cNvSpPr/>
          <p:nvPr/>
        </p:nvSpPr>
        <p:spPr>
          <a:xfrm>
            <a:off x="11825178" y="4597400"/>
            <a:ext cx="89418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An mobile app</a:t>
            </a:r>
            <a:endParaRPr b="0" i="0" sz="4800" u="none" cap="none" strike="noStrike">
              <a:solidFill>
                <a:schemeClr val="dk1"/>
              </a:solidFill>
              <a:latin typeface="Calibri"/>
              <a:ea typeface="Calibri"/>
              <a:cs typeface="Calibri"/>
              <a:sym typeface="Calibri"/>
            </a:endParaRPr>
          </a:p>
        </p:txBody>
      </p:sp>
      <p:sp>
        <p:nvSpPr>
          <p:cNvPr id="453" name="Google Shape;453;g276ca493785_0_416"/>
          <p:cNvSpPr/>
          <p:nvPr/>
        </p:nvSpPr>
        <p:spPr>
          <a:xfrm>
            <a:off x="11825178" y="55880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4" name="Google Shape;454;g276ca493785_0_416"/>
          <p:cNvSpPr/>
          <p:nvPr/>
        </p:nvSpPr>
        <p:spPr>
          <a:xfrm>
            <a:off x="11825178" y="85852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55" name="Google Shape;455;g276ca493785_0_416"/>
          <p:cNvSpPr/>
          <p:nvPr/>
        </p:nvSpPr>
        <p:spPr>
          <a:xfrm>
            <a:off x="11825178" y="1511300"/>
            <a:ext cx="129006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5410D"/>
              </a:buClr>
              <a:buSzPts val="8000"/>
              <a:buFont typeface="Sonsie One"/>
              <a:buNone/>
            </a:pPr>
            <a:r>
              <a:rPr b="0" i="0" lang="en-US" sz="8000" u="none" cap="none" strike="noStrike">
                <a:solidFill>
                  <a:srgbClr val="65410D"/>
                </a:solidFill>
                <a:latin typeface="Sonsie One"/>
                <a:ea typeface="Sonsie One"/>
                <a:cs typeface="Sonsie One"/>
                <a:sym typeface="Sonsie One"/>
              </a:rPr>
              <a:t>The Future of Fantasy</a:t>
            </a:r>
            <a:endParaRPr b="0" i="0" sz="8000" u="none" cap="none" strike="noStrike">
              <a:solidFill>
                <a:schemeClr val="dk1"/>
              </a:solidFill>
              <a:latin typeface="Calibri"/>
              <a:ea typeface="Calibri"/>
              <a:cs typeface="Calibri"/>
              <a:sym typeface="Calibri"/>
            </a:endParaRPr>
          </a:p>
        </p:txBody>
      </p:sp>
      <p:pic>
        <p:nvPicPr>
          <p:cNvPr descr=" " id="456" name="Google Shape;456;g276ca493785_0_416"/>
          <p:cNvPicPr preferRelativeResize="0"/>
          <p:nvPr/>
        </p:nvPicPr>
        <p:blipFill rotWithShape="1">
          <a:blip r:embed="rId5">
            <a:alphaModFix/>
          </a:blip>
          <a:srcRect b="0" l="0" r="0" t="0"/>
          <a:stretch/>
        </p:blipFill>
        <p:spPr>
          <a:xfrm>
            <a:off x="4470959" y="1028700"/>
            <a:ext cx="5474384" cy="11849100"/>
          </a:xfrm>
          <a:prstGeom prst="rect">
            <a:avLst/>
          </a:prstGeom>
          <a:noFill/>
          <a:ln>
            <a:noFill/>
          </a:ln>
        </p:spPr>
      </p:pic>
      <p:pic>
        <p:nvPicPr>
          <p:cNvPr descr=" " id="457" name="Google Shape;457;g276ca493785_0_416"/>
          <p:cNvPicPr preferRelativeResize="0"/>
          <p:nvPr/>
        </p:nvPicPr>
        <p:blipFill rotWithShape="1">
          <a:blip r:embed="rId6">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462" name="Shape 462"/>
        <p:cNvGrpSpPr/>
        <p:nvPr/>
      </p:nvGrpSpPr>
      <p:grpSpPr>
        <a:xfrm>
          <a:off x="0" y="0"/>
          <a:ext cx="0" cy="0"/>
          <a:chOff x="0" y="0"/>
          <a:chExt cx="0" cy="0"/>
        </a:xfrm>
      </p:grpSpPr>
      <p:pic>
        <p:nvPicPr>
          <p:cNvPr descr=" " id="463" name="Google Shape;463;g276ca493785_0_431"/>
          <p:cNvPicPr preferRelativeResize="0"/>
          <p:nvPr/>
        </p:nvPicPr>
        <p:blipFill rotWithShape="1">
          <a:blip r:embed="rId3">
            <a:alphaModFix/>
          </a:blip>
          <a:srcRect b="0" l="0" r="0" t="0"/>
          <a:stretch/>
        </p:blipFill>
        <p:spPr>
          <a:xfrm>
            <a:off x="-2625238" y="924074"/>
            <a:ext cx="13907993" cy="13011796"/>
          </a:xfrm>
          <a:prstGeom prst="rect">
            <a:avLst/>
          </a:prstGeom>
          <a:noFill/>
          <a:ln>
            <a:noFill/>
          </a:ln>
        </p:spPr>
      </p:pic>
      <p:pic>
        <p:nvPicPr>
          <p:cNvPr descr=" " id="464" name="Google Shape;464;g276ca493785_0_431"/>
          <p:cNvPicPr preferRelativeResize="0"/>
          <p:nvPr/>
        </p:nvPicPr>
        <p:blipFill rotWithShape="1">
          <a:blip r:embed="rId4">
            <a:alphaModFix/>
          </a:blip>
          <a:srcRect b="0" l="0" r="0" t="0"/>
          <a:stretch/>
        </p:blipFill>
        <p:spPr>
          <a:xfrm>
            <a:off x="19270522" y="-36761"/>
            <a:ext cx="9434397" cy="12517933"/>
          </a:xfrm>
          <a:prstGeom prst="rect">
            <a:avLst/>
          </a:prstGeom>
          <a:noFill/>
          <a:ln>
            <a:noFill/>
          </a:ln>
        </p:spPr>
      </p:pic>
      <p:sp>
        <p:nvSpPr>
          <p:cNvPr id="465" name="Google Shape;465;g276ca493785_0_431"/>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6" name="Google Shape;466;g276ca493785_0_431"/>
          <p:cNvPicPr preferRelativeResize="0"/>
          <p:nvPr/>
        </p:nvPicPr>
        <p:blipFill rotWithShape="1">
          <a:blip r:embed="rId5">
            <a:alphaModFix/>
          </a:blip>
          <a:srcRect b="0" l="0" r="0" t="0"/>
          <a:stretch/>
        </p:blipFill>
        <p:spPr>
          <a:xfrm>
            <a:off x="23523340" y="304800"/>
            <a:ext cx="711289" cy="2590800"/>
          </a:xfrm>
          <a:prstGeom prst="rect">
            <a:avLst/>
          </a:prstGeom>
          <a:noFill/>
          <a:ln>
            <a:noFill/>
          </a:ln>
        </p:spPr>
      </p:pic>
      <p:sp>
        <p:nvSpPr>
          <p:cNvPr id="467" name="Google Shape;467;g276ca493785_0_431"/>
          <p:cNvSpPr/>
          <p:nvPr/>
        </p:nvSpPr>
        <p:spPr>
          <a:xfrm>
            <a:off x="914514" y="2235200"/>
            <a:ext cx="7007100" cy="958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5410D"/>
              </a:buClr>
              <a:buSzPts val="8000"/>
              <a:buFont typeface="Sonsie One"/>
              <a:buNone/>
            </a:pPr>
            <a:r>
              <a:rPr b="0" i="0" lang="en-US" sz="8000" u="none" cap="none" strike="noStrike">
                <a:solidFill>
                  <a:srgbClr val="65410D"/>
                </a:solidFill>
                <a:latin typeface="Sonsie One"/>
                <a:ea typeface="Sonsie One"/>
                <a:cs typeface="Sonsie One"/>
                <a:sym typeface="Sonsie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68" name="Google Shape;468;g276ca493785_0_431"/>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69" name="Google Shape;469;g276ca493785_0_431"/>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70" name="Google Shape;470;g276ca493785_0_431"/>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475" name="Shape 475"/>
        <p:cNvGrpSpPr/>
        <p:nvPr/>
      </p:nvGrpSpPr>
      <p:grpSpPr>
        <a:xfrm>
          <a:off x="0" y="0"/>
          <a:ext cx="0" cy="0"/>
          <a:chOff x="0" y="0"/>
          <a:chExt cx="0" cy="0"/>
        </a:xfrm>
      </p:grpSpPr>
      <p:pic>
        <p:nvPicPr>
          <p:cNvPr descr=" " id="476" name="Google Shape;476;g276ca493785_0_44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7" name="Google Shape;477;g276ca493785_0_4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8" name="Google Shape;478;g276ca493785_0_44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9" name="Google Shape;479;g276ca493785_0_443"/>
          <p:cNvSpPr/>
          <p:nvPr/>
        </p:nvSpPr>
        <p:spPr>
          <a:xfrm>
            <a:off x="15690694" y="698500"/>
            <a:ext cx="7464300" cy="2980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65410D"/>
              </a:buClr>
              <a:buSzPts val="8000"/>
              <a:buFont typeface="Sonsie One"/>
              <a:buNone/>
            </a:pPr>
            <a:r>
              <a:rPr b="0" i="0" lang="en-US" sz="8000" u="none" cap="none" strike="noStrike">
                <a:solidFill>
                  <a:srgbClr val="65410D"/>
                </a:solidFill>
                <a:latin typeface="Sonsie One"/>
                <a:ea typeface="Sonsie One"/>
                <a:cs typeface="Sonsie One"/>
                <a:sym typeface="Sonsie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484" name="Shape 484"/>
        <p:cNvGrpSpPr/>
        <p:nvPr/>
      </p:nvGrpSpPr>
      <p:grpSpPr>
        <a:xfrm>
          <a:off x="0" y="0"/>
          <a:ext cx="0" cy="0"/>
          <a:chOff x="0" y="0"/>
          <a:chExt cx="0" cy="0"/>
        </a:xfrm>
      </p:grpSpPr>
      <p:pic>
        <p:nvPicPr>
          <p:cNvPr descr=" " id="485" name="Google Shape;485;g276ca493785_0_451"/>
          <p:cNvPicPr preferRelativeResize="0"/>
          <p:nvPr/>
        </p:nvPicPr>
        <p:blipFill rotWithShape="1">
          <a:blip r:embed="rId3">
            <a:alphaModFix/>
          </a:blip>
          <a:srcRect b="0" l="0" r="0" t="0"/>
          <a:stretch/>
        </p:blipFill>
        <p:spPr>
          <a:xfrm>
            <a:off x="-1574997" y="-3543300"/>
            <a:ext cx="19471534" cy="19469100"/>
          </a:xfrm>
          <a:prstGeom prst="rect">
            <a:avLst/>
          </a:prstGeom>
          <a:noFill/>
          <a:ln>
            <a:noFill/>
          </a:ln>
        </p:spPr>
      </p:pic>
      <p:pic>
        <p:nvPicPr>
          <p:cNvPr descr=" " id="486" name="Google Shape;486;g276ca493785_0_451"/>
          <p:cNvPicPr preferRelativeResize="0"/>
          <p:nvPr/>
        </p:nvPicPr>
        <p:blipFill rotWithShape="1">
          <a:blip r:embed="rId4">
            <a:alphaModFix/>
          </a:blip>
          <a:srcRect b="0" l="0" r="0" t="0"/>
          <a:stretch/>
        </p:blipFill>
        <p:spPr>
          <a:xfrm>
            <a:off x="21186248" y="12700000"/>
            <a:ext cx="3200800" cy="1016000"/>
          </a:xfrm>
          <a:prstGeom prst="rect">
            <a:avLst/>
          </a:prstGeom>
          <a:noFill/>
          <a:ln>
            <a:noFill/>
          </a:ln>
        </p:spPr>
      </p:pic>
      <p:pic>
        <p:nvPicPr>
          <p:cNvPr descr=" " id="487" name="Google Shape;487;g276ca493785_0_451"/>
          <p:cNvPicPr preferRelativeResize="0"/>
          <p:nvPr/>
        </p:nvPicPr>
        <p:blipFill rotWithShape="1">
          <a:blip r:embed="rId5">
            <a:alphaModFix/>
          </a:blip>
          <a:srcRect b="0" l="0" r="0" t="0"/>
          <a:stretch/>
        </p:blipFill>
        <p:spPr>
          <a:xfrm>
            <a:off x="8332241" y="3390900"/>
            <a:ext cx="14479810" cy="7861300"/>
          </a:xfrm>
          <a:prstGeom prst="rect">
            <a:avLst/>
          </a:prstGeom>
          <a:noFill/>
          <a:ln>
            <a:noFill/>
          </a:ln>
        </p:spPr>
      </p:pic>
      <p:sp>
        <p:nvSpPr>
          <p:cNvPr id="488" name="Google Shape;488;g276ca493785_0_451"/>
          <p:cNvSpPr/>
          <p:nvPr/>
        </p:nvSpPr>
        <p:spPr>
          <a:xfrm>
            <a:off x="1634271" y="1193800"/>
            <a:ext cx="211185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5410D"/>
              </a:buClr>
              <a:buSzPts val="8000"/>
              <a:buFont typeface="Sonsie One"/>
              <a:buNone/>
            </a:pPr>
            <a:r>
              <a:rPr b="0" i="0" lang="en-US" sz="8000" u="none" cap="none" strike="noStrike">
                <a:solidFill>
                  <a:srgbClr val="65410D"/>
                </a:solidFill>
                <a:latin typeface="Sonsie One"/>
                <a:ea typeface="Sonsie One"/>
                <a:cs typeface="Sonsie One"/>
                <a:sym typeface="Sonsie One"/>
              </a:rPr>
              <a:t>Fantasy Realm at a Glance</a:t>
            </a:r>
            <a:endParaRPr b="0" i="0" sz="8000" u="none" cap="none" strike="noStrike">
              <a:solidFill>
                <a:schemeClr val="dk1"/>
              </a:solidFill>
              <a:latin typeface="Calibri"/>
              <a:ea typeface="Calibri"/>
              <a:cs typeface="Calibri"/>
              <a:sym typeface="Calibri"/>
            </a:endParaRPr>
          </a:p>
        </p:txBody>
      </p:sp>
      <p:sp>
        <p:nvSpPr>
          <p:cNvPr id="489" name="Google Shape;489;g276ca493785_0_451"/>
          <p:cNvSpPr/>
          <p:nvPr/>
        </p:nvSpPr>
        <p:spPr>
          <a:xfrm>
            <a:off x="1956044" y="4445000"/>
            <a:ext cx="57792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76ca493785_0_451"/>
          <p:cNvSpPr/>
          <p:nvPr/>
        </p:nvSpPr>
        <p:spPr>
          <a:xfrm>
            <a:off x="1956044" y="4445000"/>
            <a:ext cx="57792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276ca493785_0_451"/>
          <p:cNvSpPr/>
          <p:nvPr/>
        </p:nvSpPr>
        <p:spPr>
          <a:xfrm>
            <a:off x="1956044" y="4445000"/>
            <a:ext cx="59823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The Forest</a:t>
            </a:r>
            <a:endParaRPr b="0" i="0" sz="4800" u="none" cap="none" strike="noStrike">
              <a:solidFill>
                <a:schemeClr val="dk1"/>
              </a:solidFill>
              <a:latin typeface="Calibri"/>
              <a:ea typeface="Calibri"/>
              <a:cs typeface="Calibri"/>
              <a:sym typeface="Calibri"/>
            </a:endParaRPr>
          </a:p>
        </p:txBody>
      </p:sp>
      <p:sp>
        <p:nvSpPr>
          <p:cNvPr id="492" name="Google Shape;492;g276ca493785_0_451"/>
          <p:cNvSpPr/>
          <p:nvPr/>
        </p:nvSpPr>
        <p:spPr>
          <a:xfrm>
            <a:off x="1956044" y="53340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493" name="Google Shape;493;g276ca493785_0_451"/>
          <p:cNvSpPr/>
          <p:nvPr/>
        </p:nvSpPr>
        <p:spPr>
          <a:xfrm>
            <a:off x="1956044" y="7137400"/>
            <a:ext cx="57792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76ca493785_0_451"/>
          <p:cNvSpPr/>
          <p:nvPr/>
        </p:nvSpPr>
        <p:spPr>
          <a:xfrm>
            <a:off x="1956044" y="7137400"/>
            <a:ext cx="57792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76ca493785_0_451"/>
          <p:cNvSpPr/>
          <p:nvPr/>
        </p:nvSpPr>
        <p:spPr>
          <a:xfrm>
            <a:off x="1956044" y="7137400"/>
            <a:ext cx="59823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The Caves</a:t>
            </a:r>
            <a:endParaRPr b="0" i="0" sz="4800" u="none" cap="none" strike="noStrike">
              <a:solidFill>
                <a:schemeClr val="dk1"/>
              </a:solidFill>
              <a:latin typeface="Calibri"/>
              <a:ea typeface="Calibri"/>
              <a:cs typeface="Calibri"/>
              <a:sym typeface="Calibri"/>
            </a:endParaRPr>
          </a:p>
        </p:txBody>
      </p:sp>
      <p:sp>
        <p:nvSpPr>
          <p:cNvPr id="496" name="Google Shape;496;g276ca493785_0_451"/>
          <p:cNvSpPr/>
          <p:nvPr/>
        </p:nvSpPr>
        <p:spPr>
          <a:xfrm>
            <a:off x="1956044" y="80264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497" name="Google Shape;497;g276ca493785_0_451"/>
          <p:cNvSpPr/>
          <p:nvPr/>
        </p:nvSpPr>
        <p:spPr>
          <a:xfrm>
            <a:off x="1956044" y="9829800"/>
            <a:ext cx="57792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76ca493785_0_451"/>
          <p:cNvSpPr/>
          <p:nvPr/>
        </p:nvSpPr>
        <p:spPr>
          <a:xfrm>
            <a:off x="1956044" y="9829800"/>
            <a:ext cx="57792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76ca493785_0_451"/>
          <p:cNvSpPr/>
          <p:nvPr/>
        </p:nvSpPr>
        <p:spPr>
          <a:xfrm>
            <a:off x="1956044" y="9829800"/>
            <a:ext cx="59823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The Lair</a:t>
            </a:r>
            <a:endParaRPr b="0" i="0" sz="4800" u="none" cap="none" strike="noStrike">
              <a:solidFill>
                <a:schemeClr val="dk1"/>
              </a:solidFill>
              <a:latin typeface="Calibri"/>
              <a:ea typeface="Calibri"/>
              <a:cs typeface="Calibri"/>
              <a:sym typeface="Calibri"/>
            </a:endParaRPr>
          </a:p>
        </p:txBody>
      </p:sp>
      <p:sp>
        <p:nvSpPr>
          <p:cNvPr id="500" name="Google Shape;500;g276ca493785_0_451"/>
          <p:cNvSpPr/>
          <p:nvPr/>
        </p:nvSpPr>
        <p:spPr>
          <a:xfrm>
            <a:off x="1956044" y="107188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27" name="Shape 27"/>
        <p:cNvGrpSpPr/>
        <p:nvPr/>
      </p:nvGrpSpPr>
      <p:grpSpPr>
        <a:xfrm>
          <a:off x="0" y="0"/>
          <a:ext cx="0" cy="0"/>
          <a:chOff x="0" y="0"/>
          <a:chExt cx="0" cy="0"/>
        </a:xfrm>
      </p:grpSpPr>
      <p:pic>
        <p:nvPicPr>
          <p:cNvPr descr=" " id="28" name="Google Shape;28;g276ca493785_0_11"/>
          <p:cNvPicPr preferRelativeResize="0"/>
          <p:nvPr/>
        </p:nvPicPr>
        <p:blipFill rotWithShape="1">
          <a:blip r:embed="rId3">
            <a:alphaModFix/>
          </a:blip>
          <a:srcRect b="0" l="0" r="0" t="0"/>
          <a:stretch/>
        </p:blipFill>
        <p:spPr>
          <a:xfrm>
            <a:off x="10224778" y="-990600"/>
            <a:ext cx="17159845" cy="17157697"/>
          </a:xfrm>
          <a:prstGeom prst="rect">
            <a:avLst/>
          </a:prstGeom>
          <a:noFill/>
          <a:ln>
            <a:noFill/>
          </a:ln>
        </p:spPr>
      </p:pic>
      <p:pic>
        <p:nvPicPr>
          <p:cNvPr descr=" " id="29" name="Google Shape;29;g276ca493785_0_11"/>
          <p:cNvPicPr preferRelativeResize="0"/>
          <p:nvPr/>
        </p:nvPicPr>
        <p:blipFill rotWithShape="1">
          <a:blip r:embed="rId4">
            <a:alphaModFix/>
          </a:blip>
          <a:srcRect b="0" l="0" r="0" t="0"/>
          <a:stretch/>
        </p:blipFill>
        <p:spPr>
          <a:xfrm>
            <a:off x="-101148" y="7082346"/>
            <a:ext cx="6148322" cy="8157839"/>
          </a:xfrm>
          <a:prstGeom prst="rect">
            <a:avLst/>
          </a:prstGeom>
          <a:noFill/>
          <a:ln>
            <a:noFill/>
          </a:ln>
        </p:spPr>
      </p:pic>
      <p:pic>
        <p:nvPicPr>
          <p:cNvPr descr=" " id="30" name="Google Shape;30;g276ca493785_0_11"/>
          <p:cNvPicPr preferRelativeResize="0"/>
          <p:nvPr/>
        </p:nvPicPr>
        <p:blipFill rotWithShape="1">
          <a:blip r:embed="rId5">
            <a:alphaModFix/>
          </a:blip>
          <a:srcRect b="0" l="0" r="0" t="0"/>
          <a:stretch/>
        </p:blipFill>
        <p:spPr>
          <a:xfrm>
            <a:off x="-564464" y="-63446"/>
            <a:ext cx="7852095" cy="6971474"/>
          </a:xfrm>
          <a:prstGeom prst="rect">
            <a:avLst/>
          </a:prstGeom>
          <a:noFill/>
          <a:ln>
            <a:noFill/>
          </a:ln>
        </p:spPr>
      </p:pic>
      <p:sp>
        <p:nvSpPr>
          <p:cNvPr id="31" name="Google Shape;31;g276ca493785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76ca493785_0_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 name="Google Shape;33;g276ca493785_0_11"/>
          <p:cNvSpPr/>
          <p:nvPr/>
        </p:nvSpPr>
        <p:spPr>
          <a:xfrm>
            <a:off x="12443322" y="0"/>
            <a:ext cx="10716000" cy="265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5410D"/>
              </a:buClr>
              <a:buSzPts val="12800"/>
              <a:buFont typeface="Sonsie One"/>
              <a:buNone/>
            </a:pPr>
            <a:r>
              <a:rPr b="0" i="0" lang="en-US" sz="12800" u="none" cap="none" strike="noStrike">
                <a:solidFill>
                  <a:srgbClr val="65410D"/>
                </a:solidFill>
                <a:latin typeface="Sonsie One"/>
                <a:ea typeface="Sonsie One"/>
                <a:cs typeface="Sonsie One"/>
                <a:sym typeface="Sonsie One"/>
              </a:rPr>
              <a:t>Welcome</a:t>
            </a:r>
            <a:endParaRPr b="0" i="0" sz="12800" u="none" cap="none" strike="noStrike">
              <a:solidFill>
                <a:schemeClr val="dk1"/>
              </a:solidFill>
              <a:latin typeface="Calibri"/>
              <a:ea typeface="Calibri"/>
              <a:cs typeface="Calibri"/>
              <a:sym typeface="Calibri"/>
            </a:endParaRPr>
          </a:p>
        </p:txBody>
      </p:sp>
      <p:sp>
        <p:nvSpPr>
          <p:cNvPr id="34" name="Google Shape;34;g276ca493785_0_11"/>
          <p:cNvSpPr/>
          <p:nvPr/>
        </p:nvSpPr>
        <p:spPr>
          <a:xfrm>
            <a:off x="2667333" y="69215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505" name="Shape 505"/>
        <p:cNvGrpSpPr/>
        <p:nvPr/>
      </p:nvGrpSpPr>
      <p:grpSpPr>
        <a:xfrm>
          <a:off x="0" y="0"/>
          <a:ext cx="0" cy="0"/>
          <a:chOff x="0" y="0"/>
          <a:chExt cx="0" cy="0"/>
        </a:xfrm>
      </p:grpSpPr>
      <p:pic>
        <p:nvPicPr>
          <p:cNvPr descr=" " id="506" name="Google Shape;506;g276ca493785_0_471"/>
          <p:cNvPicPr preferRelativeResize="0"/>
          <p:nvPr/>
        </p:nvPicPr>
        <p:blipFill rotWithShape="1">
          <a:blip r:embed="rId3">
            <a:alphaModFix/>
          </a:blip>
          <a:srcRect b="0" l="0" r="0" t="0"/>
          <a:stretch/>
        </p:blipFill>
        <p:spPr>
          <a:xfrm>
            <a:off x="-2625238" y="924074"/>
            <a:ext cx="13907993" cy="13011796"/>
          </a:xfrm>
          <a:prstGeom prst="rect">
            <a:avLst/>
          </a:prstGeom>
          <a:noFill/>
          <a:ln>
            <a:noFill/>
          </a:ln>
        </p:spPr>
      </p:pic>
      <p:pic>
        <p:nvPicPr>
          <p:cNvPr descr=" " id="507" name="Google Shape;507;g276ca493785_0_471"/>
          <p:cNvPicPr preferRelativeResize="0"/>
          <p:nvPr/>
        </p:nvPicPr>
        <p:blipFill rotWithShape="1">
          <a:blip r:embed="rId4">
            <a:alphaModFix/>
          </a:blip>
          <a:srcRect b="0" l="0" r="0" t="0"/>
          <a:stretch/>
        </p:blipFill>
        <p:spPr>
          <a:xfrm>
            <a:off x="19270522" y="-36761"/>
            <a:ext cx="9434397" cy="12517933"/>
          </a:xfrm>
          <a:prstGeom prst="rect">
            <a:avLst/>
          </a:prstGeom>
          <a:noFill/>
          <a:ln>
            <a:noFill/>
          </a:ln>
        </p:spPr>
      </p:pic>
      <p:sp>
        <p:nvSpPr>
          <p:cNvPr id="508" name="Google Shape;508;g276ca493785_0_4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9" name="Google Shape;509;g276ca493785_0_47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10" name="Google Shape;510;g276ca493785_0_471"/>
          <p:cNvPicPr preferRelativeResize="0"/>
          <p:nvPr/>
        </p:nvPicPr>
        <p:blipFill rotWithShape="1">
          <a:blip r:embed="rId6">
            <a:alphaModFix/>
          </a:blip>
          <a:srcRect b="0" l="0" r="0" t="0"/>
          <a:stretch/>
        </p:blipFill>
        <p:spPr>
          <a:xfrm>
            <a:off x="0" y="914400"/>
            <a:ext cx="24387048" cy="12801600"/>
          </a:xfrm>
          <a:prstGeom prst="rect">
            <a:avLst/>
          </a:prstGeom>
          <a:noFill/>
          <a:ln>
            <a:noFill/>
          </a:ln>
        </p:spPr>
      </p:pic>
      <p:sp>
        <p:nvSpPr>
          <p:cNvPr id="511" name="Google Shape;511;g276ca493785_0_471"/>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2" name="Google Shape;512;g276ca493785_0_471"/>
          <p:cNvPicPr preferRelativeResize="0"/>
          <p:nvPr/>
        </p:nvPicPr>
        <p:blipFill rotWithShape="1">
          <a:blip r:embed="rId7">
            <a:alphaModFix/>
          </a:blip>
          <a:srcRect b="0" l="0" r="0" t="0"/>
          <a:stretch/>
        </p:blipFill>
        <p:spPr>
          <a:xfrm>
            <a:off x="0" y="6870700"/>
            <a:ext cx="24387048" cy="12700"/>
          </a:xfrm>
          <a:prstGeom prst="rect">
            <a:avLst/>
          </a:prstGeom>
          <a:noFill/>
          <a:ln>
            <a:noFill/>
          </a:ln>
        </p:spPr>
      </p:pic>
      <p:pic>
        <p:nvPicPr>
          <p:cNvPr descr=" " id="513" name="Google Shape;513;g276ca493785_0_471"/>
          <p:cNvPicPr preferRelativeResize="0"/>
          <p:nvPr/>
        </p:nvPicPr>
        <p:blipFill rotWithShape="1">
          <a:blip r:embed="rId8">
            <a:alphaModFix/>
          </a:blip>
          <a:srcRect b="0" l="0" r="0" t="0"/>
          <a:stretch/>
        </p:blipFill>
        <p:spPr>
          <a:xfrm>
            <a:off x="5207651" y="6781800"/>
            <a:ext cx="190524" cy="6934200"/>
          </a:xfrm>
          <a:prstGeom prst="rect">
            <a:avLst/>
          </a:prstGeom>
          <a:noFill/>
          <a:ln>
            <a:noFill/>
          </a:ln>
        </p:spPr>
      </p:pic>
      <p:pic>
        <p:nvPicPr>
          <p:cNvPr descr=" " id="514" name="Google Shape;514;g276ca493785_0_471"/>
          <p:cNvPicPr preferRelativeResize="0"/>
          <p:nvPr/>
        </p:nvPicPr>
        <p:blipFill rotWithShape="1">
          <a:blip r:embed="rId9">
            <a:alphaModFix/>
          </a:blip>
          <a:srcRect b="0" l="0" r="0" t="0"/>
          <a:stretch/>
        </p:blipFill>
        <p:spPr>
          <a:xfrm>
            <a:off x="9386473" y="4495800"/>
            <a:ext cx="190524" cy="2476500"/>
          </a:xfrm>
          <a:prstGeom prst="rect">
            <a:avLst/>
          </a:prstGeom>
          <a:noFill/>
          <a:ln>
            <a:noFill/>
          </a:ln>
        </p:spPr>
      </p:pic>
      <p:pic>
        <p:nvPicPr>
          <p:cNvPr descr=" " id="515" name="Google Shape;515;g276ca493785_0_471"/>
          <p:cNvPicPr preferRelativeResize="0"/>
          <p:nvPr/>
        </p:nvPicPr>
        <p:blipFill rotWithShape="1">
          <a:blip r:embed="rId10">
            <a:alphaModFix/>
          </a:blip>
          <a:srcRect b="0" l="0" r="0" t="0"/>
          <a:stretch/>
        </p:blipFill>
        <p:spPr>
          <a:xfrm>
            <a:off x="13565295" y="6781800"/>
            <a:ext cx="190524" cy="1854200"/>
          </a:xfrm>
          <a:prstGeom prst="rect">
            <a:avLst/>
          </a:prstGeom>
          <a:noFill/>
          <a:ln>
            <a:noFill/>
          </a:ln>
        </p:spPr>
      </p:pic>
      <p:pic>
        <p:nvPicPr>
          <p:cNvPr descr=" " id="516" name="Google Shape;516;g276ca493785_0_471"/>
          <p:cNvPicPr preferRelativeResize="0"/>
          <p:nvPr/>
        </p:nvPicPr>
        <p:blipFill rotWithShape="1">
          <a:blip r:embed="rId11">
            <a:alphaModFix/>
          </a:blip>
          <a:srcRect b="0" l="0" r="0" t="0"/>
          <a:stretch/>
        </p:blipFill>
        <p:spPr>
          <a:xfrm>
            <a:off x="17642505" y="1841500"/>
            <a:ext cx="393750" cy="5130800"/>
          </a:xfrm>
          <a:prstGeom prst="rect">
            <a:avLst/>
          </a:prstGeom>
          <a:noFill/>
          <a:ln>
            <a:noFill/>
          </a:ln>
        </p:spPr>
      </p:pic>
      <p:sp>
        <p:nvSpPr>
          <p:cNvPr id="517" name="Google Shape;517;g276ca493785_0_471"/>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8" name="Google Shape;518;g276ca493785_0_471"/>
          <p:cNvPicPr preferRelativeResize="0"/>
          <p:nvPr/>
        </p:nvPicPr>
        <p:blipFill rotWithShape="1">
          <a:blip r:embed="rId12">
            <a:alphaModFix/>
          </a:blip>
          <a:srcRect b="0" l="0" r="0" t="0"/>
          <a:stretch/>
        </p:blipFill>
        <p:spPr>
          <a:xfrm>
            <a:off x="1371771" y="914400"/>
            <a:ext cx="6350794" cy="3035300"/>
          </a:xfrm>
          <a:prstGeom prst="rect">
            <a:avLst/>
          </a:prstGeom>
          <a:noFill/>
          <a:ln>
            <a:noFill/>
          </a:ln>
        </p:spPr>
      </p:pic>
      <p:sp>
        <p:nvSpPr>
          <p:cNvPr id="519" name="Google Shape;519;g276ca493785_0_471"/>
          <p:cNvSpPr/>
          <p:nvPr/>
        </p:nvSpPr>
        <p:spPr>
          <a:xfrm>
            <a:off x="1371771" y="4254500"/>
            <a:ext cx="2337000" cy="5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76ca493785_0_471"/>
          <p:cNvSpPr/>
          <p:nvPr/>
        </p:nvSpPr>
        <p:spPr>
          <a:xfrm>
            <a:off x="1371771" y="4254500"/>
            <a:ext cx="24894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Eclipse</a:t>
            </a:r>
            <a:endParaRPr b="0" i="0" sz="3600" u="none" cap="none" strike="noStrike">
              <a:solidFill>
                <a:schemeClr val="dk1"/>
              </a:solidFill>
              <a:latin typeface="Calibri"/>
              <a:ea typeface="Calibri"/>
              <a:cs typeface="Calibri"/>
              <a:sym typeface="Calibri"/>
            </a:endParaRPr>
          </a:p>
        </p:txBody>
      </p:sp>
      <p:sp>
        <p:nvSpPr>
          <p:cNvPr id="521" name="Google Shape;521;g276ca493785_0_471"/>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76ca493785_0_471"/>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523" name="Google Shape;523;g276ca493785_0_471"/>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76ca493785_0_471"/>
          <p:cNvSpPr/>
          <p:nvPr/>
        </p:nvSpPr>
        <p:spPr>
          <a:xfrm>
            <a:off x="5550594" y="7391400"/>
            <a:ext cx="2908800" cy="5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76ca493785_0_471"/>
          <p:cNvSpPr/>
          <p:nvPr/>
        </p:nvSpPr>
        <p:spPr>
          <a:xfrm>
            <a:off x="5550594" y="7391400"/>
            <a:ext cx="30612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Invasion</a:t>
            </a:r>
            <a:endParaRPr b="0" i="0" sz="3600" u="none" cap="none" strike="noStrike">
              <a:solidFill>
                <a:schemeClr val="dk1"/>
              </a:solidFill>
              <a:latin typeface="Calibri"/>
              <a:ea typeface="Calibri"/>
              <a:cs typeface="Calibri"/>
              <a:sym typeface="Calibri"/>
            </a:endParaRPr>
          </a:p>
        </p:txBody>
      </p:sp>
      <p:sp>
        <p:nvSpPr>
          <p:cNvPr id="526" name="Google Shape;526;g276ca493785_0_471"/>
          <p:cNvSpPr/>
          <p:nvPr/>
        </p:nvSpPr>
        <p:spPr>
          <a:xfrm>
            <a:off x="5550594" y="82931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76ca493785_0_471"/>
          <p:cNvSpPr/>
          <p:nvPr/>
        </p:nvSpPr>
        <p:spPr>
          <a:xfrm>
            <a:off x="5550594" y="82931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528" name="Google Shape;528;g276ca493785_0_471"/>
          <p:cNvPicPr preferRelativeResize="0"/>
          <p:nvPr/>
        </p:nvPicPr>
        <p:blipFill rotWithShape="1">
          <a:blip r:embed="rId13">
            <a:alphaModFix/>
          </a:blip>
          <a:srcRect b="0" l="0" r="0" t="0"/>
          <a:stretch/>
        </p:blipFill>
        <p:spPr>
          <a:xfrm>
            <a:off x="5550594" y="9817100"/>
            <a:ext cx="4128016" cy="3340100"/>
          </a:xfrm>
          <a:prstGeom prst="rect">
            <a:avLst/>
          </a:prstGeom>
          <a:noFill/>
          <a:ln>
            <a:noFill/>
          </a:ln>
        </p:spPr>
      </p:pic>
      <p:sp>
        <p:nvSpPr>
          <p:cNvPr id="529" name="Google Shape;529;g276ca493785_0_471"/>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76ca493785_0_471"/>
          <p:cNvSpPr/>
          <p:nvPr/>
        </p:nvSpPr>
        <p:spPr>
          <a:xfrm>
            <a:off x="13908238" y="7391400"/>
            <a:ext cx="2870700" cy="5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76ca493785_0_471"/>
          <p:cNvSpPr/>
          <p:nvPr/>
        </p:nvSpPr>
        <p:spPr>
          <a:xfrm>
            <a:off x="13908238" y="7391400"/>
            <a:ext cx="30231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Betrayal</a:t>
            </a:r>
            <a:endParaRPr b="0" i="0" sz="3600" u="none" cap="none" strike="noStrike">
              <a:solidFill>
                <a:schemeClr val="dk1"/>
              </a:solidFill>
              <a:latin typeface="Calibri"/>
              <a:ea typeface="Calibri"/>
              <a:cs typeface="Calibri"/>
              <a:sym typeface="Calibri"/>
            </a:endParaRPr>
          </a:p>
        </p:txBody>
      </p:sp>
      <p:sp>
        <p:nvSpPr>
          <p:cNvPr id="532" name="Google Shape;532;g276ca493785_0_471"/>
          <p:cNvSpPr/>
          <p:nvPr/>
        </p:nvSpPr>
        <p:spPr>
          <a:xfrm>
            <a:off x="13908238" y="82931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76ca493785_0_471"/>
          <p:cNvSpPr/>
          <p:nvPr/>
        </p:nvSpPr>
        <p:spPr>
          <a:xfrm>
            <a:off x="13908238" y="82931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534" name="Google Shape;534;g276ca493785_0_471"/>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76ca493785_0_471"/>
          <p:cNvSpPr/>
          <p:nvPr/>
        </p:nvSpPr>
        <p:spPr>
          <a:xfrm>
            <a:off x="9729416" y="4406900"/>
            <a:ext cx="1841700" cy="5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76ca493785_0_471"/>
          <p:cNvSpPr/>
          <p:nvPr/>
        </p:nvSpPr>
        <p:spPr>
          <a:xfrm>
            <a:off x="9729416" y="4406900"/>
            <a:ext cx="19941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Quest</a:t>
            </a:r>
            <a:endParaRPr b="0" i="0" sz="3600" u="none" cap="none" strike="noStrike">
              <a:solidFill>
                <a:schemeClr val="dk1"/>
              </a:solidFill>
              <a:latin typeface="Calibri"/>
              <a:ea typeface="Calibri"/>
              <a:cs typeface="Calibri"/>
              <a:sym typeface="Calibri"/>
            </a:endParaRPr>
          </a:p>
        </p:txBody>
      </p:sp>
      <p:sp>
        <p:nvSpPr>
          <p:cNvPr id="537" name="Google Shape;537;g276ca493785_0_471"/>
          <p:cNvSpPr/>
          <p:nvPr/>
        </p:nvSpPr>
        <p:spPr>
          <a:xfrm>
            <a:off x="9729416" y="53086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76ca493785_0_471"/>
          <p:cNvSpPr/>
          <p:nvPr/>
        </p:nvSpPr>
        <p:spPr>
          <a:xfrm>
            <a:off x="9729416" y="53086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539" name="Google Shape;539;g276ca493785_0_471"/>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g276ca493785_0_471"/>
          <p:cNvPicPr preferRelativeResize="0"/>
          <p:nvPr/>
        </p:nvPicPr>
        <p:blipFill rotWithShape="1">
          <a:blip r:embed="rId14">
            <a:alphaModFix/>
          </a:blip>
          <a:srcRect b="0" l="0" r="0" t="0"/>
          <a:stretch/>
        </p:blipFill>
        <p:spPr>
          <a:xfrm>
            <a:off x="18087061" y="1841500"/>
            <a:ext cx="4839305" cy="2108200"/>
          </a:xfrm>
          <a:prstGeom prst="rect">
            <a:avLst/>
          </a:prstGeom>
          <a:noFill/>
          <a:ln>
            <a:noFill/>
          </a:ln>
        </p:spPr>
      </p:pic>
      <p:sp>
        <p:nvSpPr>
          <p:cNvPr id="541" name="Google Shape;541;g276ca493785_0_471"/>
          <p:cNvSpPr/>
          <p:nvPr/>
        </p:nvSpPr>
        <p:spPr>
          <a:xfrm>
            <a:off x="18087061" y="4254500"/>
            <a:ext cx="2222700" cy="5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76ca493785_0_471"/>
          <p:cNvSpPr/>
          <p:nvPr/>
        </p:nvSpPr>
        <p:spPr>
          <a:xfrm>
            <a:off x="18087061" y="4254500"/>
            <a:ext cx="23751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Obtain</a:t>
            </a:r>
            <a:endParaRPr b="0" i="0" sz="3600" u="none" cap="none" strike="noStrike">
              <a:solidFill>
                <a:schemeClr val="dk1"/>
              </a:solidFill>
              <a:latin typeface="Calibri"/>
              <a:ea typeface="Calibri"/>
              <a:cs typeface="Calibri"/>
              <a:sym typeface="Calibri"/>
            </a:endParaRPr>
          </a:p>
        </p:txBody>
      </p:sp>
      <p:sp>
        <p:nvSpPr>
          <p:cNvPr id="543" name="Google Shape;543;g276ca493785_0_471"/>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76ca493785_0_471"/>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545" name="Google Shape;545;g276ca493785_0_471"/>
          <p:cNvPicPr preferRelativeResize="0"/>
          <p:nvPr/>
        </p:nvPicPr>
        <p:blipFill rotWithShape="1">
          <a:blip r:embed="rId15">
            <a:alphaModFix/>
          </a:blip>
          <a:srcRect b="0" l="0" r="0" t="0"/>
          <a:stretch/>
        </p:blipFill>
        <p:spPr>
          <a:xfrm>
            <a:off x="1028828" y="914400"/>
            <a:ext cx="190524" cy="6057900"/>
          </a:xfrm>
          <a:prstGeom prst="rect">
            <a:avLst/>
          </a:prstGeom>
          <a:noFill/>
          <a:ln>
            <a:noFill/>
          </a:ln>
        </p:spPr>
      </p:pic>
      <p:sp>
        <p:nvSpPr>
          <p:cNvPr id="546" name="Google Shape;546;g276ca493785_0_471"/>
          <p:cNvSpPr/>
          <p:nvPr/>
        </p:nvSpPr>
        <p:spPr>
          <a:xfrm>
            <a:off x="10317923" y="11722100"/>
            <a:ext cx="12278100" cy="1659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65410D"/>
              </a:buClr>
              <a:buSzPts val="8000"/>
              <a:buFont typeface="Sonsie One"/>
              <a:buNone/>
            </a:pPr>
            <a:r>
              <a:rPr b="0" i="0" lang="en-US" sz="8000" u="none" cap="none" strike="noStrike">
                <a:solidFill>
                  <a:srgbClr val="65410D"/>
                </a:solidFill>
                <a:latin typeface="Sonsie One"/>
                <a:ea typeface="Sonsie One"/>
                <a:cs typeface="Sonsie One"/>
                <a:sym typeface="Sonsie One"/>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551" name="Shape 551"/>
        <p:cNvGrpSpPr/>
        <p:nvPr/>
      </p:nvGrpSpPr>
      <p:grpSpPr>
        <a:xfrm>
          <a:off x="0" y="0"/>
          <a:ext cx="0" cy="0"/>
          <a:chOff x="0" y="0"/>
          <a:chExt cx="0" cy="0"/>
        </a:xfrm>
      </p:grpSpPr>
      <p:pic>
        <p:nvPicPr>
          <p:cNvPr descr=" " id="552" name="Google Shape;552;g276ca493785_0_516"/>
          <p:cNvPicPr preferRelativeResize="0"/>
          <p:nvPr/>
        </p:nvPicPr>
        <p:blipFill rotWithShape="1">
          <a:blip r:embed="rId3">
            <a:alphaModFix/>
          </a:blip>
          <a:srcRect b="0" l="0" r="0" t="0"/>
          <a:stretch/>
        </p:blipFill>
        <p:spPr>
          <a:xfrm>
            <a:off x="14056037" y="-713680"/>
            <a:ext cx="11184269" cy="15375408"/>
          </a:xfrm>
          <a:prstGeom prst="rect">
            <a:avLst/>
          </a:prstGeom>
          <a:noFill/>
          <a:ln>
            <a:noFill/>
          </a:ln>
        </p:spPr>
      </p:pic>
      <p:pic>
        <p:nvPicPr>
          <p:cNvPr descr=" " id="553" name="Google Shape;553;g276ca493785_0_516"/>
          <p:cNvPicPr preferRelativeResize="0"/>
          <p:nvPr/>
        </p:nvPicPr>
        <p:blipFill rotWithShape="1">
          <a:blip r:embed="rId4">
            <a:alphaModFix/>
          </a:blip>
          <a:srcRect b="0" l="0" r="0" t="0"/>
          <a:stretch/>
        </p:blipFill>
        <p:spPr>
          <a:xfrm>
            <a:off x="-114372" y="1922884"/>
            <a:ext cx="12305285" cy="10925225"/>
          </a:xfrm>
          <a:prstGeom prst="rect">
            <a:avLst/>
          </a:prstGeom>
          <a:noFill/>
          <a:ln>
            <a:noFill/>
          </a:ln>
        </p:spPr>
      </p:pic>
      <p:sp>
        <p:nvSpPr>
          <p:cNvPr id="554" name="Google Shape;554;g276ca493785_0_5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5" name="Google Shape;555;g276ca493785_0_5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56" name="Google Shape;556;g276ca493785_0_516"/>
          <p:cNvSpPr/>
          <p:nvPr/>
        </p:nvSpPr>
        <p:spPr>
          <a:xfrm>
            <a:off x="6613293" y="1244600"/>
            <a:ext cx="111732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5410D"/>
              </a:buClr>
              <a:buSzPts val="8000"/>
              <a:buFont typeface="Sonsie One"/>
              <a:buNone/>
            </a:pPr>
            <a:r>
              <a:rPr b="0" i="0" lang="en-US" sz="8000" u="none" cap="none" strike="noStrike">
                <a:solidFill>
                  <a:srgbClr val="65410D"/>
                </a:solidFill>
                <a:latin typeface="Sonsie One"/>
                <a:ea typeface="Sonsie One"/>
                <a:cs typeface="Sonsie One"/>
                <a:sym typeface="Sonsie One"/>
              </a:rPr>
              <a:t>Our Team</a:t>
            </a:r>
            <a:endParaRPr b="0" i="0" sz="8000" u="none" cap="none" strike="noStrike">
              <a:solidFill>
                <a:schemeClr val="dk1"/>
              </a:solidFill>
              <a:latin typeface="Calibri"/>
              <a:ea typeface="Calibri"/>
              <a:cs typeface="Calibri"/>
              <a:sym typeface="Calibri"/>
            </a:endParaRPr>
          </a:p>
        </p:txBody>
      </p:sp>
      <p:sp>
        <p:nvSpPr>
          <p:cNvPr id="557" name="Google Shape;557;g276ca493785_0_516"/>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g276ca493785_0_516"/>
          <p:cNvPicPr preferRelativeResize="0"/>
          <p:nvPr/>
        </p:nvPicPr>
        <p:blipFill rotWithShape="1">
          <a:blip r:embed="rId6">
            <a:alphaModFix/>
          </a:blip>
          <a:srcRect b="0" l="0" r="0" t="0"/>
          <a:stretch/>
        </p:blipFill>
        <p:spPr>
          <a:xfrm>
            <a:off x="2718140" y="3790950"/>
            <a:ext cx="3035679" cy="3035300"/>
          </a:xfrm>
          <a:prstGeom prst="rect">
            <a:avLst/>
          </a:prstGeom>
          <a:noFill/>
          <a:ln>
            <a:noFill/>
          </a:ln>
        </p:spPr>
      </p:pic>
      <p:sp>
        <p:nvSpPr>
          <p:cNvPr id="559" name="Google Shape;559;g276ca493785_0_516"/>
          <p:cNvSpPr/>
          <p:nvPr/>
        </p:nvSpPr>
        <p:spPr>
          <a:xfrm>
            <a:off x="6058657" y="45339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76ca493785_0_516"/>
          <p:cNvSpPr/>
          <p:nvPr/>
        </p:nvSpPr>
        <p:spPr>
          <a:xfrm>
            <a:off x="6058657" y="45339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76ca493785_0_516"/>
          <p:cNvSpPr/>
          <p:nvPr/>
        </p:nvSpPr>
        <p:spPr>
          <a:xfrm>
            <a:off x="6058657" y="45339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76ca493785_0_516"/>
          <p:cNvSpPr/>
          <p:nvPr/>
        </p:nvSpPr>
        <p:spPr>
          <a:xfrm>
            <a:off x="6058657" y="4533900"/>
            <a:ext cx="34674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Eldruin</a:t>
            </a:r>
            <a:endParaRPr b="0" i="0" sz="4800" u="none" cap="none" strike="noStrike">
              <a:solidFill>
                <a:schemeClr val="dk1"/>
              </a:solidFill>
              <a:latin typeface="Calibri"/>
              <a:ea typeface="Calibri"/>
              <a:cs typeface="Calibri"/>
              <a:sym typeface="Calibri"/>
            </a:endParaRPr>
          </a:p>
        </p:txBody>
      </p:sp>
      <p:sp>
        <p:nvSpPr>
          <p:cNvPr id="563" name="Google Shape;563;g276ca493785_0_516"/>
          <p:cNvSpPr/>
          <p:nvPr/>
        </p:nvSpPr>
        <p:spPr>
          <a:xfrm>
            <a:off x="6058657" y="54737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64" name="Google Shape;564;g276ca493785_0_516"/>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5" name="Google Shape;565;g276ca493785_0_516"/>
          <p:cNvPicPr preferRelativeResize="0"/>
          <p:nvPr/>
        </p:nvPicPr>
        <p:blipFill rotWithShape="1">
          <a:blip r:embed="rId7">
            <a:alphaModFix/>
          </a:blip>
          <a:srcRect b="0" l="0" r="0" t="0"/>
          <a:stretch/>
        </p:blipFill>
        <p:spPr>
          <a:xfrm>
            <a:off x="12041105" y="8667750"/>
            <a:ext cx="3035679" cy="3035300"/>
          </a:xfrm>
          <a:prstGeom prst="rect">
            <a:avLst/>
          </a:prstGeom>
          <a:noFill/>
          <a:ln>
            <a:noFill/>
          </a:ln>
        </p:spPr>
      </p:pic>
      <p:sp>
        <p:nvSpPr>
          <p:cNvPr id="566" name="Google Shape;566;g276ca493785_0_516"/>
          <p:cNvSpPr/>
          <p:nvPr/>
        </p:nvSpPr>
        <p:spPr>
          <a:xfrm>
            <a:off x="15381622" y="94107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76ca493785_0_516"/>
          <p:cNvSpPr/>
          <p:nvPr/>
        </p:nvSpPr>
        <p:spPr>
          <a:xfrm>
            <a:off x="15381622" y="94107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76ca493785_0_516"/>
          <p:cNvSpPr/>
          <p:nvPr/>
        </p:nvSpPr>
        <p:spPr>
          <a:xfrm>
            <a:off x="15381622" y="94107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76ca493785_0_516"/>
          <p:cNvSpPr/>
          <p:nvPr/>
        </p:nvSpPr>
        <p:spPr>
          <a:xfrm>
            <a:off x="15381622" y="9410700"/>
            <a:ext cx="34674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Eldruin</a:t>
            </a:r>
            <a:endParaRPr b="0" i="0" sz="4800" u="none" cap="none" strike="noStrike">
              <a:solidFill>
                <a:schemeClr val="dk1"/>
              </a:solidFill>
              <a:latin typeface="Calibri"/>
              <a:ea typeface="Calibri"/>
              <a:cs typeface="Calibri"/>
              <a:sym typeface="Calibri"/>
            </a:endParaRPr>
          </a:p>
        </p:txBody>
      </p:sp>
      <p:sp>
        <p:nvSpPr>
          <p:cNvPr id="570" name="Google Shape;570;g276ca493785_0_516"/>
          <p:cNvSpPr/>
          <p:nvPr/>
        </p:nvSpPr>
        <p:spPr>
          <a:xfrm>
            <a:off x="15381622" y="103505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71" name="Google Shape;571;g276ca493785_0_516"/>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g276ca493785_0_516"/>
          <p:cNvPicPr preferRelativeResize="0"/>
          <p:nvPr/>
        </p:nvPicPr>
        <p:blipFill rotWithShape="1">
          <a:blip r:embed="rId8">
            <a:alphaModFix/>
          </a:blip>
          <a:srcRect b="0" l="0" r="0" t="0"/>
          <a:stretch/>
        </p:blipFill>
        <p:spPr>
          <a:xfrm>
            <a:off x="2718140" y="8667750"/>
            <a:ext cx="3035679" cy="3035300"/>
          </a:xfrm>
          <a:prstGeom prst="rect">
            <a:avLst/>
          </a:prstGeom>
          <a:noFill/>
          <a:ln>
            <a:noFill/>
          </a:ln>
        </p:spPr>
      </p:pic>
      <p:sp>
        <p:nvSpPr>
          <p:cNvPr id="573" name="Google Shape;573;g276ca493785_0_516"/>
          <p:cNvSpPr/>
          <p:nvPr/>
        </p:nvSpPr>
        <p:spPr>
          <a:xfrm>
            <a:off x="6058657" y="94107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76ca493785_0_516"/>
          <p:cNvSpPr/>
          <p:nvPr/>
        </p:nvSpPr>
        <p:spPr>
          <a:xfrm>
            <a:off x="6058657" y="94107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76ca493785_0_516"/>
          <p:cNvSpPr/>
          <p:nvPr/>
        </p:nvSpPr>
        <p:spPr>
          <a:xfrm>
            <a:off x="6058657" y="94107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76ca493785_0_516"/>
          <p:cNvSpPr/>
          <p:nvPr/>
        </p:nvSpPr>
        <p:spPr>
          <a:xfrm>
            <a:off x="6058657" y="9410700"/>
            <a:ext cx="55506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Elementalen</a:t>
            </a:r>
            <a:endParaRPr b="0" i="0" sz="4800" u="none" cap="none" strike="noStrike">
              <a:solidFill>
                <a:schemeClr val="dk1"/>
              </a:solidFill>
              <a:latin typeface="Calibri"/>
              <a:ea typeface="Calibri"/>
              <a:cs typeface="Calibri"/>
              <a:sym typeface="Calibri"/>
            </a:endParaRPr>
          </a:p>
        </p:txBody>
      </p:sp>
      <p:sp>
        <p:nvSpPr>
          <p:cNvPr id="577" name="Google Shape;577;g276ca493785_0_516"/>
          <p:cNvSpPr/>
          <p:nvPr/>
        </p:nvSpPr>
        <p:spPr>
          <a:xfrm>
            <a:off x="6058657" y="103505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78" name="Google Shape;578;g276ca493785_0_516"/>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9" name="Google Shape;579;g276ca493785_0_516"/>
          <p:cNvPicPr preferRelativeResize="0"/>
          <p:nvPr/>
        </p:nvPicPr>
        <p:blipFill rotWithShape="1">
          <a:blip r:embed="rId9">
            <a:alphaModFix/>
          </a:blip>
          <a:srcRect b="0" l="0" r="0" t="0"/>
          <a:stretch/>
        </p:blipFill>
        <p:spPr>
          <a:xfrm>
            <a:off x="12041105" y="3790950"/>
            <a:ext cx="3035679" cy="3035300"/>
          </a:xfrm>
          <a:prstGeom prst="rect">
            <a:avLst/>
          </a:prstGeom>
          <a:noFill/>
          <a:ln>
            <a:noFill/>
          </a:ln>
        </p:spPr>
      </p:pic>
      <p:sp>
        <p:nvSpPr>
          <p:cNvPr id="580" name="Google Shape;580;g276ca493785_0_516"/>
          <p:cNvSpPr/>
          <p:nvPr/>
        </p:nvSpPr>
        <p:spPr>
          <a:xfrm>
            <a:off x="15381622" y="45339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76ca493785_0_516"/>
          <p:cNvSpPr/>
          <p:nvPr/>
        </p:nvSpPr>
        <p:spPr>
          <a:xfrm>
            <a:off x="15381622" y="45339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76ca493785_0_516"/>
          <p:cNvSpPr/>
          <p:nvPr/>
        </p:nvSpPr>
        <p:spPr>
          <a:xfrm>
            <a:off x="15381622" y="45339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76ca493785_0_516"/>
          <p:cNvSpPr/>
          <p:nvPr/>
        </p:nvSpPr>
        <p:spPr>
          <a:xfrm>
            <a:off x="15381622" y="4533900"/>
            <a:ext cx="37215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Lunaria</a:t>
            </a:r>
            <a:endParaRPr b="0" i="0" sz="4800" u="none" cap="none" strike="noStrike">
              <a:solidFill>
                <a:schemeClr val="dk1"/>
              </a:solidFill>
              <a:latin typeface="Calibri"/>
              <a:ea typeface="Calibri"/>
              <a:cs typeface="Calibri"/>
              <a:sym typeface="Calibri"/>
            </a:endParaRPr>
          </a:p>
        </p:txBody>
      </p:sp>
      <p:sp>
        <p:nvSpPr>
          <p:cNvPr id="584" name="Google Shape;584;g276ca493785_0_516"/>
          <p:cNvSpPr/>
          <p:nvPr/>
        </p:nvSpPr>
        <p:spPr>
          <a:xfrm>
            <a:off x="15381622" y="54737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589" name="Shape 589"/>
        <p:cNvGrpSpPr/>
        <p:nvPr/>
      </p:nvGrpSpPr>
      <p:grpSpPr>
        <a:xfrm>
          <a:off x="0" y="0"/>
          <a:ext cx="0" cy="0"/>
          <a:chOff x="0" y="0"/>
          <a:chExt cx="0" cy="0"/>
        </a:xfrm>
      </p:grpSpPr>
      <p:pic>
        <p:nvPicPr>
          <p:cNvPr descr=" " id="590" name="Google Shape;590;g276ca493785_0_553"/>
          <p:cNvPicPr preferRelativeResize="0"/>
          <p:nvPr/>
        </p:nvPicPr>
        <p:blipFill rotWithShape="1">
          <a:blip r:embed="rId3">
            <a:alphaModFix/>
          </a:blip>
          <a:srcRect b="0" l="0" r="0" t="0"/>
          <a:stretch/>
        </p:blipFill>
        <p:spPr>
          <a:xfrm>
            <a:off x="14056037" y="-713680"/>
            <a:ext cx="11184269" cy="15375408"/>
          </a:xfrm>
          <a:prstGeom prst="rect">
            <a:avLst/>
          </a:prstGeom>
          <a:noFill/>
          <a:ln>
            <a:noFill/>
          </a:ln>
        </p:spPr>
      </p:pic>
      <p:pic>
        <p:nvPicPr>
          <p:cNvPr descr=" " id="591" name="Google Shape;591;g276ca493785_0_553"/>
          <p:cNvPicPr preferRelativeResize="0"/>
          <p:nvPr/>
        </p:nvPicPr>
        <p:blipFill rotWithShape="1">
          <a:blip r:embed="rId4">
            <a:alphaModFix/>
          </a:blip>
          <a:srcRect b="0" l="0" r="0" t="0"/>
          <a:stretch/>
        </p:blipFill>
        <p:spPr>
          <a:xfrm>
            <a:off x="-114372" y="1922884"/>
            <a:ext cx="12305285" cy="10925225"/>
          </a:xfrm>
          <a:prstGeom prst="rect">
            <a:avLst/>
          </a:prstGeom>
          <a:noFill/>
          <a:ln>
            <a:noFill/>
          </a:ln>
        </p:spPr>
      </p:pic>
      <p:sp>
        <p:nvSpPr>
          <p:cNvPr id="592" name="Google Shape;592;g276ca493785_0_5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3" name="Google Shape;593;g276ca493785_0_55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94" name="Google Shape;594;g276ca493785_0_553"/>
          <p:cNvSpPr/>
          <p:nvPr/>
        </p:nvSpPr>
        <p:spPr>
          <a:xfrm>
            <a:off x="4394749" y="1270000"/>
            <a:ext cx="88107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5410D"/>
              </a:buClr>
              <a:buSzPts val="8000"/>
              <a:buFont typeface="Sonsie One"/>
              <a:buNone/>
            </a:pPr>
            <a:r>
              <a:rPr b="0" i="0" lang="en-US" sz="8000" u="none" cap="none" strike="noStrike">
                <a:solidFill>
                  <a:srgbClr val="65410D"/>
                </a:solidFill>
                <a:latin typeface="Sonsie One"/>
                <a:ea typeface="Sonsie One"/>
                <a:cs typeface="Sonsie One"/>
                <a:sym typeface="Sonsie One"/>
              </a:rPr>
              <a:t>The List</a:t>
            </a:r>
            <a:endParaRPr b="0" i="0" sz="8000" u="none" cap="none" strike="noStrike">
              <a:solidFill>
                <a:schemeClr val="dk1"/>
              </a:solidFill>
              <a:latin typeface="Calibri"/>
              <a:ea typeface="Calibri"/>
              <a:cs typeface="Calibri"/>
              <a:sym typeface="Calibri"/>
            </a:endParaRPr>
          </a:p>
        </p:txBody>
      </p:sp>
      <p:sp>
        <p:nvSpPr>
          <p:cNvPr id="595" name="Google Shape;595;g276ca493785_0_553"/>
          <p:cNvSpPr/>
          <p:nvPr/>
        </p:nvSpPr>
        <p:spPr>
          <a:xfrm>
            <a:off x="4394749" y="3187700"/>
            <a:ext cx="17032800" cy="911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76ca493785_0_553"/>
          <p:cNvSpPr/>
          <p:nvPr/>
        </p:nvSpPr>
        <p:spPr>
          <a:xfrm>
            <a:off x="4394749" y="31877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76ca493785_0_553"/>
          <p:cNvSpPr/>
          <p:nvPr/>
        </p:nvSpPr>
        <p:spPr>
          <a:xfrm>
            <a:off x="4394749" y="3498850"/>
            <a:ext cx="62493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Dragons</a:t>
            </a:r>
            <a:endParaRPr b="0" i="0" sz="3600" u="none" cap="none" strike="noStrike">
              <a:solidFill>
                <a:schemeClr val="dk1"/>
              </a:solidFill>
              <a:latin typeface="Calibri"/>
              <a:ea typeface="Calibri"/>
              <a:cs typeface="Calibri"/>
              <a:sym typeface="Calibri"/>
            </a:endParaRPr>
          </a:p>
        </p:txBody>
      </p:sp>
      <p:sp>
        <p:nvSpPr>
          <p:cNvPr id="598" name="Google Shape;598;g276ca493785_0_553"/>
          <p:cNvSpPr/>
          <p:nvPr/>
        </p:nvSpPr>
        <p:spPr>
          <a:xfrm>
            <a:off x="10796349" y="31877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599" name="Google Shape;599;g276ca493785_0_553"/>
          <p:cNvSpPr/>
          <p:nvPr/>
        </p:nvSpPr>
        <p:spPr>
          <a:xfrm>
            <a:off x="4394749" y="5016500"/>
            <a:ext cx="17032800" cy="11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76ca493785_0_553"/>
          <p:cNvSpPr/>
          <p:nvPr/>
        </p:nvSpPr>
        <p:spPr>
          <a:xfrm>
            <a:off x="4394749" y="5016500"/>
            <a:ext cx="6249300" cy="134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Medieval-like Settings</a:t>
            </a:r>
            <a:endParaRPr b="0" i="0" sz="3600" u="none" cap="none" strike="noStrike">
              <a:solidFill>
                <a:schemeClr val="dk1"/>
              </a:solidFill>
              <a:latin typeface="Calibri"/>
              <a:ea typeface="Calibri"/>
              <a:cs typeface="Calibri"/>
              <a:sym typeface="Calibri"/>
            </a:endParaRPr>
          </a:p>
        </p:txBody>
      </p:sp>
      <p:sp>
        <p:nvSpPr>
          <p:cNvPr id="601" name="Google Shape;601;g276ca493785_0_553"/>
          <p:cNvSpPr/>
          <p:nvPr/>
        </p:nvSpPr>
        <p:spPr>
          <a:xfrm>
            <a:off x="10796349" y="53086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02" name="Google Shape;602;g276ca493785_0_553"/>
          <p:cNvSpPr/>
          <p:nvPr/>
        </p:nvSpPr>
        <p:spPr>
          <a:xfrm>
            <a:off x="4394749" y="68199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76ca493785_0_553"/>
          <p:cNvSpPr/>
          <p:nvPr/>
        </p:nvSpPr>
        <p:spPr>
          <a:xfrm>
            <a:off x="4394749" y="6826250"/>
            <a:ext cx="62493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Chosen One Trope</a:t>
            </a:r>
            <a:endParaRPr b="0" i="0" sz="3600" u="none" cap="none" strike="noStrike">
              <a:solidFill>
                <a:schemeClr val="dk1"/>
              </a:solidFill>
              <a:latin typeface="Calibri"/>
              <a:ea typeface="Calibri"/>
              <a:cs typeface="Calibri"/>
              <a:sym typeface="Calibri"/>
            </a:endParaRPr>
          </a:p>
        </p:txBody>
      </p:sp>
      <p:sp>
        <p:nvSpPr>
          <p:cNvPr id="604" name="Google Shape;604;g276ca493785_0_553"/>
          <p:cNvSpPr/>
          <p:nvPr/>
        </p:nvSpPr>
        <p:spPr>
          <a:xfrm>
            <a:off x="10796349" y="68199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05" name="Google Shape;605;g276ca493785_0_553"/>
          <p:cNvSpPr/>
          <p:nvPr/>
        </p:nvSpPr>
        <p:spPr>
          <a:xfrm>
            <a:off x="4394749" y="80391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76ca493785_0_553"/>
          <p:cNvSpPr/>
          <p:nvPr/>
        </p:nvSpPr>
        <p:spPr>
          <a:xfrm>
            <a:off x="4394749" y="8350250"/>
            <a:ext cx="62493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Magic</a:t>
            </a:r>
            <a:endParaRPr b="0" i="0" sz="3600" u="none" cap="none" strike="noStrike">
              <a:solidFill>
                <a:schemeClr val="dk1"/>
              </a:solidFill>
              <a:latin typeface="Calibri"/>
              <a:ea typeface="Calibri"/>
              <a:cs typeface="Calibri"/>
              <a:sym typeface="Calibri"/>
            </a:endParaRPr>
          </a:p>
        </p:txBody>
      </p:sp>
      <p:sp>
        <p:nvSpPr>
          <p:cNvPr id="607" name="Google Shape;607;g276ca493785_0_553"/>
          <p:cNvSpPr/>
          <p:nvPr/>
        </p:nvSpPr>
        <p:spPr>
          <a:xfrm>
            <a:off x="10796349" y="80391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08" name="Google Shape;608;g276ca493785_0_553"/>
          <p:cNvSpPr/>
          <p:nvPr/>
        </p:nvSpPr>
        <p:spPr>
          <a:xfrm>
            <a:off x="4394749" y="98679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76ca493785_0_553"/>
          <p:cNvSpPr/>
          <p:nvPr/>
        </p:nvSpPr>
        <p:spPr>
          <a:xfrm>
            <a:off x="4394749" y="10179050"/>
            <a:ext cx="62493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The Best Curse</a:t>
            </a:r>
            <a:endParaRPr b="0" i="0" sz="3600" u="none" cap="none" strike="noStrike">
              <a:solidFill>
                <a:schemeClr val="dk1"/>
              </a:solidFill>
              <a:latin typeface="Calibri"/>
              <a:ea typeface="Calibri"/>
              <a:cs typeface="Calibri"/>
              <a:sym typeface="Calibri"/>
            </a:endParaRPr>
          </a:p>
        </p:txBody>
      </p:sp>
      <p:sp>
        <p:nvSpPr>
          <p:cNvPr id="610" name="Google Shape;610;g276ca493785_0_553"/>
          <p:cNvSpPr/>
          <p:nvPr/>
        </p:nvSpPr>
        <p:spPr>
          <a:xfrm>
            <a:off x="10796349" y="98679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11" name="Google Shape;611;g276ca493785_0_553"/>
          <p:cNvSpPr/>
          <p:nvPr/>
        </p:nvSpPr>
        <p:spPr>
          <a:xfrm>
            <a:off x="4394749" y="116967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76ca493785_0_553"/>
          <p:cNvSpPr/>
          <p:nvPr/>
        </p:nvSpPr>
        <p:spPr>
          <a:xfrm>
            <a:off x="4394749" y="11703050"/>
            <a:ext cx="62493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Unique Creatures</a:t>
            </a:r>
            <a:endParaRPr b="0" i="0" sz="3600" u="none" cap="none" strike="noStrike">
              <a:solidFill>
                <a:schemeClr val="dk1"/>
              </a:solidFill>
              <a:latin typeface="Calibri"/>
              <a:ea typeface="Calibri"/>
              <a:cs typeface="Calibri"/>
              <a:sym typeface="Calibri"/>
            </a:endParaRPr>
          </a:p>
        </p:txBody>
      </p:sp>
      <p:sp>
        <p:nvSpPr>
          <p:cNvPr id="613" name="Google Shape;613;g276ca493785_0_553"/>
          <p:cNvSpPr/>
          <p:nvPr/>
        </p:nvSpPr>
        <p:spPr>
          <a:xfrm>
            <a:off x="10796349" y="116967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618" name="Shape 618"/>
        <p:cNvGrpSpPr/>
        <p:nvPr/>
      </p:nvGrpSpPr>
      <p:grpSpPr>
        <a:xfrm>
          <a:off x="0" y="0"/>
          <a:ext cx="0" cy="0"/>
          <a:chOff x="0" y="0"/>
          <a:chExt cx="0" cy="0"/>
        </a:xfrm>
      </p:grpSpPr>
      <p:pic>
        <p:nvPicPr>
          <p:cNvPr descr=" " id="619" name="Google Shape;619;g276ca493785_0_581"/>
          <p:cNvPicPr preferRelativeResize="0"/>
          <p:nvPr/>
        </p:nvPicPr>
        <p:blipFill rotWithShape="1">
          <a:blip r:embed="rId3">
            <a:alphaModFix/>
          </a:blip>
          <a:srcRect b="0" l="0" r="0" t="0"/>
          <a:stretch/>
        </p:blipFill>
        <p:spPr>
          <a:xfrm>
            <a:off x="-2625238" y="924074"/>
            <a:ext cx="13907993" cy="13011796"/>
          </a:xfrm>
          <a:prstGeom prst="rect">
            <a:avLst/>
          </a:prstGeom>
          <a:noFill/>
          <a:ln>
            <a:noFill/>
          </a:ln>
        </p:spPr>
      </p:pic>
      <p:pic>
        <p:nvPicPr>
          <p:cNvPr descr=" " id="620" name="Google Shape;620;g276ca493785_0_581"/>
          <p:cNvPicPr preferRelativeResize="0"/>
          <p:nvPr/>
        </p:nvPicPr>
        <p:blipFill rotWithShape="1">
          <a:blip r:embed="rId4">
            <a:alphaModFix/>
          </a:blip>
          <a:srcRect b="0" l="0" r="0" t="0"/>
          <a:stretch/>
        </p:blipFill>
        <p:spPr>
          <a:xfrm>
            <a:off x="19270522" y="-36761"/>
            <a:ext cx="9434397" cy="12517933"/>
          </a:xfrm>
          <a:prstGeom prst="rect">
            <a:avLst/>
          </a:prstGeom>
          <a:noFill/>
          <a:ln>
            <a:noFill/>
          </a:ln>
        </p:spPr>
      </p:pic>
      <p:sp>
        <p:nvSpPr>
          <p:cNvPr id="621" name="Google Shape;621;g276ca493785_0_5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76ca493785_0_58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23" name="Google Shape;623;g276ca493785_0_581"/>
          <p:cNvSpPr/>
          <p:nvPr/>
        </p:nvSpPr>
        <p:spPr>
          <a:xfrm>
            <a:off x="787498" y="31115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76ca493785_0_581"/>
          <p:cNvPicPr preferRelativeResize="0"/>
          <p:nvPr/>
        </p:nvPicPr>
        <p:blipFill rotWithShape="1">
          <a:blip r:embed="rId6">
            <a:alphaModFix/>
          </a:blip>
          <a:srcRect b="0" l="0" r="0" t="0"/>
          <a:stretch/>
        </p:blipFill>
        <p:spPr>
          <a:xfrm>
            <a:off x="10173972" y="3111500"/>
            <a:ext cx="5131441" cy="1549400"/>
          </a:xfrm>
          <a:prstGeom prst="rect">
            <a:avLst/>
          </a:prstGeom>
          <a:noFill/>
          <a:ln>
            <a:noFill/>
          </a:ln>
        </p:spPr>
      </p:pic>
      <p:sp>
        <p:nvSpPr>
          <p:cNvPr id="625" name="Google Shape;625;g276ca493785_0_581"/>
          <p:cNvSpPr/>
          <p:nvPr/>
        </p:nvSpPr>
        <p:spPr>
          <a:xfrm>
            <a:off x="10732841" y="30289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76ca493785_0_581"/>
          <p:cNvSpPr/>
          <p:nvPr/>
        </p:nvSpPr>
        <p:spPr>
          <a:xfrm>
            <a:off x="11444130" y="31813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Chloe Ng</a:t>
            </a:r>
            <a:endParaRPr b="0" i="0" sz="3600" u="none" cap="none" strike="noStrike">
              <a:solidFill>
                <a:schemeClr val="dk1"/>
              </a:solidFill>
              <a:latin typeface="Calibri"/>
              <a:ea typeface="Calibri"/>
              <a:cs typeface="Calibri"/>
              <a:sym typeface="Calibri"/>
            </a:endParaRPr>
          </a:p>
        </p:txBody>
      </p:sp>
      <p:sp>
        <p:nvSpPr>
          <p:cNvPr id="627" name="Google Shape;627;g276ca493785_0_581"/>
          <p:cNvSpPr/>
          <p:nvPr/>
        </p:nvSpPr>
        <p:spPr>
          <a:xfrm>
            <a:off x="11444130" y="3981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628" name="Google Shape;628;g276ca493785_0_581"/>
          <p:cNvPicPr preferRelativeResize="0"/>
          <p:nvPr/>
        </p:nvPicPr>
        <p:blipFill rotWithShape="1">
          <a:blip r:embed="rId7">
            <a:alphaModFix/>
          </a:blip>
          <a:srcRect b="0" l="0" r="0" t="0"/>
          <a:stretch/>
        </p:blipFill>
        <p:spPr>
          <a:xfrm>
            <a:off x="10173972" y="3327400"/>
            <a:ext cx="1117740" cy="1117600"/>
          </a:xfrm>
          <a:prstGeom prst="rect">
            <a:avLst/>
          </a:prstGeom>
          <a:noFill/>
          <a:ln>
            <a:noFill/>
          </a:ln>
        </p:spPr>
      </p:pic>
      <p:pic>
        <p:nvPicPr>
          <p:cNvPr descr=" " id="629" name="Google Shape;629;g276ca493785_0_581"/>
          <p:cNvPicPr preferRelativeResize="0"/>
          <p:nvPr/>
        </p:nvPicPr>
        <p:blipFill rotWithShape="1">
          <a:blip r:embed="rId6">
            <a:alphaModFix/>
          </a:blip>
          <a:srcRect b="0" l="0" r="0" t="0"/>
          <a:stretch/>
        </p:blipFill>
        <p:spPr>
          <a:xfrm>
            <a:off x="787498" y="5473700"/>
            <a:ext cx="5131441" cy="1549400"/>
          </a:xfrm>
          <a:prstGeom prst="rect">
            <a:avLst/>
          </a:prstGeom>
          <a:noFill/>
          <a:ln>
            <a:noFill/>
          </a:ln>
        </p:spPr>
      </p:pic>
      <p:sp>
        <p:nvSpPr>
          <p:cNvPr id="630" name="Google Shape;630;g276ca493785_0_581"/>
          <p:cNvSpPr/>
          <p:nvPr/>
        </p:nvSpPr>
        <p:spPr>
          <a:xfrm>
            <a:off x="1346368" y="53911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76ca493785_0_581"/>
          <p:cNvSpPr/>
          <p:nvPr/>
        </p:nvSpPr>
        <p:spPr>
          <a:xfrm>
            <a:off x="2057657" y="55435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Valtorin</a:t>
            </a:r>
            <a:endParaRPr b="0" i="0" sz="3600" u="none" cap="none" strike="noStrike">
              <a:solidFill>
                <a:schemeClr val="dk1"/>
              </a:solidFill>
              <a:latin typeface="Calibri"/>
              <a:ea typeface="Calibri"/>
              <a:cs typeface="Calibri"/>
              <a:sym typeface="Calibri"/>
            </a:endParaRPr>
          </a:p>
        </p:txBody>
      </p:sp>
      <p:sp>
        <p:nvSpPr>
          <p:cNvPr id="632" name="Google Shape;632;g276ca493785_0_581"/>
          <p:cNvSpPr/>
          <p:nvPr/>
        </p:nvSpPr>
        <p:spPr>
          <a:xfrm>
            <a:off x="2057657" y="6343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633" name="Google Shape;633;g276ca493785_0_581"/>
          <p:cNvPicPr preferRelativeResize="0"/>
          <p:nvPr/>
        </p:nvPicPr>
        <p:blipFill rotWithShape="1">
          <a:blip r:embed="rId8">
            <a:alphaModFix/>
          </a:blip>
          <a:srcRect b="0" l="0" r="0" t="0"/>
          <a:stretch/>
        </p:blipFill>
        <p:spPr>
          <a:xfrm>
            <a:off x="787498" y="5689600"/>
            <a:ext cx="1117740" cy="1117600"/>
          </a:xfrm>
          <a:prstGeom prst="rect">
            <a:avLst/>
          </a:prstGeom>
          <a:noFill/>
          <a:ln>
            <a:noFill/>
          </a:ln>
        </p:spPr>
      </p:pic>
      <p:pic>
        <p:nvPicPr>
          <p:cNvPr descr=" " id="634" name="Google Shape;634;g276ca493785_0_581"/>
          <p:cNvPicPr preferRelativeResize="0"/>
          <p:nvPr/>
        </p:nvPicPr>
        <p:blipFill rotWithShape="1">
          <a:blip r:embed="rId6">
            <a:alphaModFix/>
          </a:blip>
          <a:srcRect b="0" l="0" r="0" t="0"/>
          <a:stretch/>
        </p:blipFill>
        <p:spPr>
          <a:xfrm>
            <a:off x="787498" y="7835900"/>
            <a:ext cx="5131441" cy="1549400"/>
          </a:xfrm>
          <a:prstGeom prst="rect">
            <a:avLst/>
          </a:prstGeom>
          <a:noFill/>
          <a:ln>
            <a:noFill/>
          </a:ln>
        </p:spPr>
      </p:pic>
      <p:sp>
        <p:nvSpPr>
          <p:cNvPr id="635" name="Google Shape;635;g276ca493785_0_581"/>
          <p:cNvSpPr/>
          <p:nvPr/>
        </p:nvSpPr>
        <p:spPr>
          <a:xfrm>
            <a:off x="1346368" y="77533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76ca493785_0_581"/>
          <p:cNvSpPr/>
          <p:nvPr/>
        </p:nvSpPr>
        <p:spPr>
          <a:xfrm>
            <a:off x="2057657" y="79057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Lyrisa</a:t>
            </a:r>
            <a:endParaRPr b="0" i="0" sz="3600" u="none" cap="none" strike="noStrike">
              <a:solidFill>
                <a:schemeClr val="dk1"/>
              </a:solidFill>
              <a:latin typeface="Calibri"/>
              <a:ea typeface="Calibri"/>
              <a:cs typeface="Calibri"/>
              <a:sym typeface="Calibri"/>
            </a:endParaRPr>
          </a:p>
        </p:txBody>
      </p:sp>
      <p:sp>
        <p:nvSpPr>
          <p:cNvPr id="637" name="Google Shape;637;g276ca493785_0_581"/>
          <p:cNvSpPr/>
          <p:nvPr/>
        </p:nvSpPr>
        <p:spPr>
          <a:xfrm>
            <a:off x="2057657" y="8705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638" name="Google Shape;638;g276ca493785_0_581"/>
          <p:cNvPicPr preferRelativeResize="0"/>
          <p:nvPr/>
        </p:nvPicPr>
        <p:blipFill rotWithShape="1">
          <a:blip r:embed="rId9">
            <a:alphaModFix/>
          </a:blip>
          <a:srcRect b="0" l="0" r="0" t="0"/>
          <a:stretch/>
        </p:blipFill>
        <p:spPr>
          <a:xfrm>
            <a:off x="787498" y="8051800"/>
            <a:ext cx="1117740" cy="1117600"/>
          </a:xfrm>
          <a:prstGeom prst="rect">
            <a:avLst/>
          </a:prstGeom>
          <a:noFill/>
          <a:ln>
            <a:noFill/>
          </a:ln>
        </p:spPr>
      </p:pic>
      <p:pic>
        <p:nvPicPr>
          <p:cNvPr descr=" " id="639" name="Google Shape;639;g276ca493785_0_581"/>
          <p:cNvPicPr preferRelativeResize="0"/>
          <p:nvPr/>
        </p:nvPicPr>
        <p:blipFill rotWithShape="1">
          <a:blip r:embed="rId6">
            <a:alphaModFix/>
          </a:blip>
          <a:srcRect b="0" l="0" r="0" t="0"/>
          <a:stretch/>
        </p:blipFill>
        <p:spPr>
          <a:xfrm>
            <a:off x="6681035" y="7835900"/>
            <a:ext cx="5131441" cy="1549400"/>
          </a:xfrm>
          <a:prstGeom prst="rect">
            <a:avLst/>
          </a:prstGeom>
          <a:noFill/>
          <a:ln>
            <a:noFill/>
          </a:ln>
        </p:spPr>
      </p:pic>
      <p:sp>
        <p:nvSpPr>
          <p:cNvPr id="640" name="Google Shape;640;g276ca493785_0_581"/>
          <p:cNvSpPr/>
          <p:nvPr/>
        </p:nvSpPr>
        <p:spPr>
          <a:xfrm>
            <a:off x="7239905" y="77533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76ca493785_0_581"/>
          <p:cNvSpPr/>
          <p:nvPr/>
        </p:nvSpPr>
        <p:spPr>
          <a:xfrm>
            <a:off x="7951194" y="79057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Lucian</a:t>
            </a:r>
            <a:endParaRPr b="0" i="0" sz="3600" u="none" cap="none" strike="noStrike">
              <a:solidFill>
                <a:schemeClr val="dk1"/>
              </a:solidFill>
              <a:latin typeface="Calibri"/>
              <a:ea typeface="Calibri"/>
              <a:cs typeface="Calibri"/>
              <a:sym typeface="Calibri"/>
            </a:endParaRPr>
          </a:p>
        </p:txBody>
      </p:sp>
      <p:sp>
        <p:nvSpPr>
          <p:cNvPr id="642" name="Google Shape;642;g276ca493785_0_581"/>
          <p:cNvSpPr/>
          <p:nvPr/>
        </p:nvSpPr>
        <p:spPr>
          <a:xfrm>
            <a:off x="7951194" y="8705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643" name="Google Shape;643;g276ca493785_0_581"/>
          <p:cNvPicPr preferRelativeResize="0"/>
          <p:nvPr/>
        </p:nvPicPr>
        <p:blipFill rotWithShape="1">
          <a:blip r:embed="rId10">
            <a:alphaModFix/>
          </a:blip>
          <a:srcRect b="0" l="0" r="0" t="0"/>
          <a:stretch/>
        </p:blipFill>
        <p:spPr>
          <a:xfrm>
            <a:off x="6681035" y="8051800"/>
            <a:ext cx="1117740" cy="1117600"/>
          </a:xfrm>
          <a:prstGeom prst="rect">
            <a:avLst/>
          </a:prstGeom>
          <a:noFill/>
          <a:ln>
            <a:noFill/>
          </a:ln>
        </p:spPr>
      </p:pic>
      <p:pic>
        <p:nvPicPr>
          <p:cNvPr descr=" " id="644" name="Google Shape;644;g276ca493785_0_581"/>
          <p:cNvPicPr preferRelativeResize="0"/>
          <p:nvPr/>
        </p:nvPicPr>
        <p:blipFill rotWithShape="1">
          <a:blip r:embed="rId6">
            <a:alphaModFix/>
          </a:blip>
          <a:srcRect b="0" l="0" r="0" t="0"/>
          <a:stretch/>
        </p:blipFill>
        <p:spPr>
          <a:xfrm>
            <a:off x="6681035" y="10198100"/>
            <a:ext cx="5131441" cy="1549400"/>
          </a:xfrm>
          <a:prstGeom prst="rect">
            <a:avLst/>
          </a:prstGeom>
          <a:noFill/>
          <a:ln>
            <a:noFill/>
          </a:ln>
        </p:spPr>
      </p:pic>
      <p:sp>
        <p:nvSpPr>
          <p:cNvPr id="645" name="Google Shape;645;g276ca493785_0_581"/>
          <p:cNvSpPr/>
          <p:nvPr/>
        </p:nvSpPr>
        <p:spPr>
          <a:xfrm>
            <a:off x="7239905" y="101155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76ca493785_0_581"/>
          <p:cNvSpPr/>
          <p:nvPr/>
        </p:nvSpPr>
        <p:spPr>
          <a:xfrm>
            <a:off x="7951194" y="102679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Cedric</a:t>
            </a:r>
            <a:endParaRPr b="0" i="0" sz="3600" u="none" cap="none" strike="noStrike">
              <a:solidFill>
                <a:schemeClr val="dk1"/>
              </a:solidFill>
              <a:latin typeface="Calibri"/>
              <a:ea typeface="Calibri"/>
              <a:cs typeface="Calibri"/>
              <a:sym typeface="Calibri"/>
            </a:endParaRPr>
          </a:p>
        </p:txBody>
      </p:sp>
      <p:sp>
        <p:nvSpPr>
          <p:cNvPr id="647" name="Google Shape;647;g276ca493785_0_581"/>
          <p:cNvSpPr/>
          <p:nvPr/>
        </p:nvSpPr>
        <p:spPr>
          <a:xfrm>
            <a:off x="7951194" y="110680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648" name="Google Shape;648;g276ca493785_0_581"/>
          <p:cNvPicPr preferRelativeResize="0"/>
          <p:nvPr/>
        </p:nvPicPr>
        <p:blipFill rotWithShape="1">
          <a:blip r:embed="rId11">
            <a:alphaModFix/>
          </a:blip>
          <a:srcRect b="0" l="0" r="0" t="0"/>
          <a:stretch/>
        </p:blipFill>
        <p:spPr>
          <a:xfrm>
            <a:off x="6681035" y="10414000"/>
            <a:ext cx="1117740" cy="1117600"/>
          </a:xfrm>
          <a:prstGeom prst="rect">
            <a:avLst/>
          </a:prstGeom>
          <a:noFill/>
          <a:ln>
            <a:noFill/>
          </a:ln>
        </p:spPr>
      </p:pic>
      <p:pic>
        <p:nvPicPr>
          <p:cNvPr descr=" " id="649" name="Google Shape;649;g276ca493785_0_581"/>
          <p:cNvPicPr preferRelativeResize="0"/>
          <p:nvPr/>
        </p:nvPicPr>
        <p:blipFill rotWithShape="1">
          <a:blip r:embed="rId6">
            <a:alphaModFix/>
          </a:blip>
          <a:srcRect b="0" l="0" r="0" t="0"/>
          <a:stretch/>
        </p:blipFill>
        <p:spPr>
          <a:xfrm>
            <a:off x="12574572" y="7835900"/>
            <a:ext cx="5131441" cy="1549400"/>
          </a:xfrm>
          <a:prstGeom prst="rect">
            <a:avLst/>
          </a:prstGeom>
          <a:noFill/>
          <a:ln>
            <a:noFill/>
          </a:ln>
        </p:spPr>
      </p:pic>
      <p:sp>
        <p:nvSpPr>
          <p:cNvPr id="650" name="Google Shape;650;g276ca493785_0_581"/>
          <p:cNvSpPr/>
          <p:nvPr/>
        </p:nvSpPr>
        <p:spPr>
          <a:xfrm>
            <a:off x="13133441" y="77533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76ca493785_0_581"/>
          <p:cNvSpPr/>
          <p:nvPr/>
        </p:nvSpPr>
        <p:spPr>
          <a:xfrm>
            <a:off x="13844730" y="79057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Elvina</a:t>
            </a:r>
            <a:endParaRPr b="0" i="0" sz="3600" u="none" cap="none" strike="noStrike">
              <a:solidFill>
                <a:schemeClr val="dk1"/>
              </a:solidFill>
              <a:latin typeface="Calibri"/>
              <a:ea typeface="Calibri"/>
              <a:cs typeface="Calibri"/>
              <a:sym typeface="Calibri"/>
            </a:endParaRPr>
          </a:p>
        </p:txBody>
      </p:sp>
      <p:sp>
        <p:nvSpPr>
          <p:cNvPr id="652" name="Google Shape;652;g276ca493785_0_581"/>
          <p:cNvSpPr/>
          <p:nvPr/>
        </p:nvSpPr>
        <p:spPr>
          <a:xfrm>
            <a:off x="13844730" y="8705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653" name="Google Shape;653;g276ca493785_0_581"/>
          <p:cNvPicPr preferRelativeResize="0"/>
          <p:nvPr/>
        </p:nvPicPr>
        <p:blipFill rotWithShape="1">
          <a:blip r:embed="rId12">
            <a:alphaModFix/>
          </a:blip>
          <a:srcRect b="0" l="0" r="0" t="0"/>
          <a:stretch/>
        </p:blipFill>
        <p:spPr>
          <a:xfrm>
            <a:off x="12574572" y="8051800"/>
            <a:ext cx="1117740" cy="1117600"/>
          </a:xfrm>
          <a:prstGeom prst="rect">
            <a:avLst/>
          </a:prstGeom>
          <a:noFill/>
          <a:ln>
            <a:noFill/>
          </a:ln>
        </p:spPr>
      </p:pic>
      <p:pic>
        <p:nvPicPr>
          <p:cNvPr descr=" " id="654" name="Google Shape;654;g276ca493785_0_581"/>
          <p:cNvPicPr preferRelativeResize="0"/>
          <p:nvPr/>
        </p:nvPicPr>
        <p:blipFill rotWithShape="1">
          <a:blip r:embed="rId6">
            <a:alphaModFix/>
          </a:blip>
          <a:srcRect b="0" l="0" r="0" t="0"/>
          <a:stretch/>
        </p:blipFill>
        <p:spPr>
          <a:xfrm>
            <a:off x="12574572" y="10198100"/>
            <a:ext cx="5131441" cy="1549400"/>
          </a:xfrm>
          <a:prstGeom prst="rect">
            <a:avLst/>
          </a:prstGeom>
          <a:noFill/>
          <a:ln>
            <a:noFill/>
          </a:ln>
        </p:spPr>
      </p:pic>
      <p:sp>
        <p:nvSpPr>
          <p:cNvPr id="655" name="Google Shape;655;g276ca493785_0_581"/>
          <p:cNvSpPr/>
          <p:nvPr/>
        </p:nvSpPr>
        <p:spPr>
          <a:xfrm>
            <a:off x="13133441" y="101155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76ca493785_0_581"/>
          <p:cNvSpPr/>
          <p:nvPr/>
        </p:nvSpPr>
        <p:spPr>
          <a:xfrm>
            <a:off x="13844730" y="102679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Seraphina</a:t>
            </a:r>
            <a:endParaRPr b="0" i="0" sz="3600" u="none" cap="none" strike="noStrike">
              <a:solidFill>
                <a:schemeClr val="dk1"/>
              </a:solidFill>
              <a:latin typeface="Calibri"/>
              <a:ea typeface="Calibri"/>
              <a:cs typeface="Calibri"/>
              <a:sym typeface="Calibri"/>
            </a:endParaRPr>
          </a:p>
        </p:txBody>
      </p:sp>
      <p:sp>
        <p:nvSpPr>
          <p:cNvPr id="657" name="Google Shape;657;g276ca493785_0_581"/>
          <p:cNvSpPr/>
          <p:nvPr/>
        </p:nvSpPr>
        <p:spPr>
          <a:xfrm>
            <a:off x="13844730" y="110680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658" name="Google Shape;658;g276ca493785_0_581"/>
          <p:cNvPicPr preferRelativeResize="0"/>
          <p:nvPr/>
        </p:nvPicPr>
        <p:blipFill rotWithShape="1">
          <a:blip r:embed="rId13">
            <a:alphaModFix/>
          </a:blip>
          <a:srcRect b="0" l="0" r="0" t="0"/>
          <a:stretch/>
        </p:blipFill>
        <p:spPr>
          <a:xfrm>
            <a:off x="12574572" y="10414000"/>
            <a:ext cx="1117740" cy="1117600"/>
          </a:xfrm>
          <a:prstGeom prst="rect">
            <a:avLst/>
          </a:prstGeom>
          <a:noFill/>
          <a:ln>
            <a:noFill/>
          </a:ln>
        </p:spPr>
      </p:pic>
      <p:pic>
        <p:nvPicPr>
          <p:cNvPr descr=" " id="659" name="Google Shape;659;g276ca493785_0_581"/>
          <p:cNvPicPr preferRelativeResize="0"/>
          <p:nvPr/>
        </p:nvPicPr>
        <p:blipFill rotWithShape="1">
          <a:blip r:embed="rId6">
            <a:alphaModFix/>
          </a:blip>
          <a:srcRect b="0" l="0" r="0" t="0"/>
          <a:stretch/>
        </p:blipFill>
        <p:spPr>
          <a:xfrm>
            <a:off x="18468108" y="7835900"/>
            <a:ext cx="5131441" cy="1549400"/>
          </a:xfrm>
          <a:prstGeom prst="rect">
            <a:avLst/>
          </a:prstGeom>
          <a:noFill/>
          <a:ln>
            <a:noFill/>
          </a:ln>
        </p:spPr>
      </p:pic>
      <p:sp>
        <p:nvSpPr>
          <p:cNvPr id="660" name="Google Shape;660;g276ca493785_0_581"/>
          <p:cNvSpPr/>
          <p:nvPr/>
        </p:nvSpPr>
        <p:spPr>
          <a:xfrm>
            <a:off x="19026978" y="77533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76ca493785_0_581"/>
          <p:cNvSpPr/>
          <p:nvPr/>
        </p:nvSpPr>
        <p:spPr>
          <a:xfrm>
            <a:off x="19738267" y="79057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Kaelen</a:t>
            </a:r>
            <a:endParaRPr b="0" i="0" sz="3600" u="none" cap="none" strike="noStrike">
              <a:solidFill>
                <a:schemeClr val="dk1"/>
              </a:solidFill>
              <a:latin typeface="Calibri"/>
              <a:ea typeface="Calibri"/>
              <a:cs typeface="Calibri"/>
              <a:sym typeface="Calibri"/>
            </a:endParaRPr>
          </a:p>
        </p:txBody>
      </p:sp>
      <p:sp>
        <p:nvSpPr>
          <p:cNvPr id="662" name="Google Shape;662;g276ca493785_0_581"/>
          <p:cNvSpPr/>
          <p:nvPr/>
        </p:nvSpPr>
        <p:spPr>
          <a:xfrm>
            <a:off x="19738267" y="8705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663" name="Google Shape;663;g276ca493785_0_581"/>
          <p:cNvPicPr preferRelativeResize="0"/>
          <p:nvPr/>
        </p:nvPicPr>
        <p:blipFill rotWithShape="1">
          <a:blip r:embed="rId14">
            <a:alphaModFix/>
          </a:blip>
          <a:srcRect b="0" l="0" r="0" t="0"/>
          <a:stretch/>
        </p:blipFill>
        <p:spPr>
          <a:xfrm>
            <a:off x="18468108" y="8051800"/>
            <a:ext cx="1117740" cy="1117600"/>
          </a:xfrm>
          <a:prstGeom prst="rect">
            <a:avLst/>
          </a:prstGeom>
          <a:noFill/>
          <a:ln>
            <a:noFill/>
          </a:ln>
        </p:spPr>
      </p:pic>
      <p:pic>
        <p:nvPicPr>
          <p:cNvPr descr=" " id="664" name="Google Shape;664;g276ca493785_0_581"/>
          <p:cNvPicPr preferRelativeResize="0"/>
          <p:nvPr/>
        </p:nvPicPr>
        <p:blipFill rotWithShape="1">
          <a:blip r:embed="rId6">
            <a:alphaModFix/>
          </a:blip>
          <a:srcRect b="0" l="0" r="0" t="0"/>
          <a:stretch/>
        </p:blipFill>
        <p:spPr>
          <a:xfrm>
            <a:off x="6681035" y="5473700"/>
            <a:ext cx="5131441" cy="1549400"/>
          </a:xfrm>
          <a:prstGeom prst="rect">
            <a:avLst/>
          </a:prstGeom>
          <a:noFill/>
          <a:ln>
            <a:noFill/>
          </a:ln>
        </p:spPr>
      </p:pic>
      <p:sp>
        <p:nvSpPr>
          <p:cNvPr id="665" name="Google Shape;665;g276ca493785_0_581"/>
          <p:cNvSpPr/>
          <p:nvPr/>
        </p:nvSpPr>
        <p:spPr>
          <a:xfrm>
            <a:off x="7239905" y="53911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76ca493785_0_581"/>
          <p:cNvSpPr/>
          <p:nvPr/>
        </p:nvSpPr>
        <p:spPr>
          <a:xfrm>
            <a:off x="7951194" y="55435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Aurielle</a:t>
            </a:r>
            <a:endParaRPr b="0" i="0" sz="3600" u="none" cap="none" strike="noStrike">
              <a:solidFill>
                <a:schemeClr val="dk1"/>
              </a:solidFill>
              <a:latin typeface="Calibri"/>
              <a:ea typeface="Calibri"/>
              <a:cs typeface="Calibri"/>
              <a:sym typeface="Calibri"/>
            </a:endParaRPr>
          </a:p>
        </p:txBody>
      </p:sp>
      <p:sp>
        <p:nvSpPr>
          <p:cNvPr id="667" name="Google Shape;667;g276ca493785_0_581"/>
          <p:cNvSpPr/>
          <p:nvPr/>
        </p:nvSpPr>
        <p:spPr>
          <a:xfrm>
            <a:off x="7951194" y="6343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668" name="Google Shape;668;g276ca493785_0_581"/>
          <p:cNvPicPr preferRelativeResize="0"/>
          <p:nvPr/>
        </p:nvPicPr>
        <p:blipFill rotWithShape="1">
          <a:blip r:embed="rId15">
            <a:alphaModFix/>
          </a:blip>
          <a:srcRect b="0" l="0" r="0" t="0"/>
          <a:stretch/>
        </p:blipFill>
        <p:spPr>
          <a:xfrm>
            <a:off x="6681035" y="5689600"/>
            <a:ext cx="1117740" cy="1117600"/>
          </a:xfrm>
          <a:prstGeom prst="rect">
            <a:avLst/>
          </a:prstGeom>
          <a:noFill/>
          <a:ln>
            <a:noFill/>
          </a:ln>
        </p:spPr>
      </p:pic>
      <p:pic>
        <p:nvPicPr>
          <p:cNvPr descr=" " id="669" name="Google Shape;669;g276ca493785_0_581"/>
          <p:cNvPicPr preferRelativeResize="0"/>
          <p:nvPr/>
        </p:nvPicPr>
        <p:blipFill rotWithShape="1">
          <a:blip r:embed="rId6">
            <a:alphaModFix/>
          </a:blip>
          <a:srcRect b="0" l="0" r="0" t="0"/>
          <a:stretch/>
        </p:blipFill>
        <p:spPr>
          <a:xfrm>
            <a:off x="18468108" y="5473700"/>
            <a:ext cx="5131441" cy="1549400"/>
          </a:xfrm>
          <a:prstGeom prst="rect">
            <a:avLst/>
          </a:prstGeom>
          <a:noFill/>
          <a:ln>
            <a:noFill/>
          </a:ln>
        </p:spPr>
      </p:pic>
      <p:sp>
        <p:nvSpPr>
          <p:cNvPr id="670" name="Google Shape;670;g276ca493785_0_581"/>
          <p:cNvSpPr/>
          <p:nvPr/>
        </p:nvSpPr>
        <p:spPr>
          <a:xfrm>
            <a:off x="19026978" y="53911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76ca493785_0_581"/>
          <p:cNvSpPr/>
          <p:nvPr/>
        </p:nvSpPr>
        <p:spPr>
          <a:xfrm>
            <a:off x="19738267" y="55435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Dariana</a:t>
            </a:r>
            <a:endParaRPr b="0" i="0" sz="3600" u="none" cap="none" strike="noStrike">
              <a:solidFill>
                <a:schemeClr val="dk1"/>
              </a:solidFill>
              <a:latin typeface="Calibri"/>
              <a:ea typeface="Calibri"/>
              <a:cs typeface="Calibri"/>
              <a:sym typeface="Calibri"/>
            </a:endParaRPr>
          </a:p>
        </p:txBody>
      </p:sp>
      <p:sp>
        <p:nvSpPr>
          <p:cNvPr id="672" name="Google Shape;672;g276ca493785_0_581"/>
          <p:cNvSpPr/>
          <p:nvPr/>
        </p:nvSpPr>
        <p:spPr>
          <a:xfrm>
            <a:off x="19738267" y="6343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673" name="Google Shape;673;g276ca493785_0_581"/>
          <p:cNvPicPr preferRelativeResize="0"/>
          <p:nvPr/>
        </p:nvPicPr>
        <p:blipFill rotWithShape="1">
          <a:blip r:embed="rId16">
            <a:alphaModFix/>
          </a:blip>
          <a:srcRect b="0" l="0" r="0" t="0"/>
          <a:stretch/>
        </p:blipFill>
        <p:spPr>
          <a:xfrm>
            <a:off x="18468108" y="5689600"/>
            <a:ext cx="1117740" cy="1117600"/>
          </a:xfrm>
          <a:prstGeom prst="rect">
            <a:avLst/>
          </a:prstGeom>
          <a:noFill/>
          <a:ln>
            <a:noFill/>
          </a:ln>
        </p:spPr>
      </p:pic>
      <p:pic>
        <p:nvPicPr>
          <p:cNvPr descr=" " id="674" name="Google Shape;674;g276ca493785_0_581"/>
          <p:cNvPicPr preferRelativeResize="0"/>
          <p:nvPr/>
        </p:nvPicPr>
        <p:blipFill rotWithShape="1">
          <a:blip r:embed="rId6">
            <a:alphaModFix/>
          </a:blip>
          <a:srcRect b="0" l="0" r="0" t="0"/>
          <a:stretch/>
        </p:blipFill>
        <p:spPr>
          <a:xfrm>
            <a:off x="12574572" y="5473700"/>
            <a:ext cx="5131441" cy="1549400"/>
          </a:xfrm>
          <a:prstGeom prst="rect">
            <a:avLst/>
          </a:prstGeom>
          <a:noFill/>
          <a:ln>
            <a:noFill/>
          </a:ln>
        </p:spPr>
      </p:pic>
      <p:sp>
        <p:nvSpPr>
          <p:cNvPr id="675" name="Google Shape;675;g276ca493785_0_581"/>
          <p:cNvSpPr/>
          <p:nvPr/>
        </p:nvSpPr>
        <p:spPr>
          <a:xfrm>
            <a:off x="13133441" y="53911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76ca493785_0_581"/>
          <p:cNvSpPr/>
          <p:nvPr/>
        </p:nvSpPr>
        <p:spPr>
          <a:xfrm>
            <a:off x="13844730" y="55435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Theronis</a:t>
            </a:r>
            <a:endParaRPr b="0" i="0" sz="3600" u="none" cap="none" strike="noStrike">
              <a:solidFill>
                <a:schemeClr val="dk1"/>
              </a:solidFill>
              <a:latin typeface="Calibri"/>
              <a:ea typeface="Calibri"/>
              <a:cs typeface="Calibri"/>
              <a:sym typeface="Calibri"/>
            </a:endParaRPr>
          </a:p>
        </p:txBody>
      </p:sp>
      <p:sp>
        <p:nvSpPr>
          <p:cNvPr id="677" name="Google Shape;677;g276ca493785_0_581"/>
          <p:cNvSpPr/>
          <p:nvPr/>
        </p:nvSpPr>
        <p:spPr>
          <a:xfrm>
            <a:off x="13844730" y="6343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78" name="Google Shape;678;g276ca493785_0_581"/>
          <p:cNvPicPr preferRelativeResize="0"/>
          <p:nvPr/>
        </p:nvPicPr>
        <p:blipFill rotWithShape="1">
          <a:blip r:embed="rId17">
            <a:alphaModFix/>
          </a:blip>
          <a:srcRect b="0" l="0" r="0" t="0"/>
          <a:stretch/>
        </p:blipFill>
        <p:spPr>
          <a:xfrm>
            <a:off x="12574572" y="5689600"/>
            <a:ext cx="1117740" cy="1117600"/>
          </a:xfrm>
          <a:prstGeom prst="rect">
            <a:avLst/>
          </a:prstGeom>
          <a:noFill/>
          <a:ln>
            <a:noFill/>
          </a:ln>
        </p:spPr>
      </p:pic>
      <p:pic>
        <p:nvPicPr>
          <p:cNvPr descr=" " id="679" name="Google Shape;679;g276ca493785_0_581"/>
          <p:cNvPicPr preferRelativeResize="0"/>
          <p:nvPr/>
        </p:nvPicPr>
        <p:blipFill rotWithShape="1">
          <a:blip r:embed="rId18">
            <a:alphaModFix/>
          </a:blip>
          <a:srcRect b="0" l="0" r="0" t="0"/>
          <a:stretch/>
        </p:blipFill>
        <p:spPr>
          <a:xfrm>
            <a:off x="3353219" y="5054600"/>
            <a:ext cx="17680610" cy="12700"/>
          </a:xfrm>
          <a:prstGeom prst="rect">
            <a:avLst/>
          </a:prstGeom>
          <a:noFill/>
          <a:ln>
            <a:noFill/>
          </a:ln>
        </p:spPr>
      </p:pic>
      <p:pic>
        <p:nvPicPr>
          <p:cNvPr descr=" " id="680" name="Google Shape;680;g276ca493785_0_581"/>
          <p:cNvPicPr preferRelativeResize="0"/>
          <p:nvPr/>
        </p:nvPicPr>
        <p:blipFill rotWithShape="1">
          <a:blip r:embed="rId19">
            <a:alphaModFix/>
          </a:blip>
          <a:srcRect b="0" l="0" r="0" t="0"/>
          <a:stretch/>
        </p:blipFill>
        <p:spPr>
          <a:xfrm>
            <a:off x="13006426" y="4660900"/>
            <a:ext cx="12702" cy="406400"/>
          </a:xfrm>
          <a:prstGeom prst="rect">
            <a:avLst/>
          </a:prstGeom>
          <a:noFill/>
          <a:ln>
            <a:noFill/>
          </a:ln>
        </p:spPr>
      </p:pic>
      <p:pic>
        <p:nvPicPr>
          <p:cNvPr descr=" " id="681" name="Google Shape;681;g276ca493785_0_581"/>
          <p:cNvPicPr preferRelativeResize="0"/>
          <p:nvPr/>
        </p:nvPicPr>
        <p:blipFill rotWithShape="1">
          <a:blip r:embed="rId20">
            <a:alphaModFix/>
          </a:blip>
          <a:srcRect b="0" l="0" r="0" t="0"/>
          <a:stretch/>
        </p:blipFill>
        <p:spPr>
          <a:xfrm>
            <a:off x="3353219" y="5067300"/>
            <a:ext cx="12702" cy="419100"/>
          </a:xfrm>
          <a:prstGeom prst="rect">
            <a:avLst/>
          </a:prstGeom>
          <a:noFill/>
          <a:ln>
            <a:noFill/>
          </a:ln>
        </p:spPr>
      </p:pic>
      <p:pic>
        <p:nvPicPr>
          <p:cNvPr descr=" " id="682" name="Google Shape;682;g276ca493785_0_581"/>
          <p:cNvPicPr preferRelativeResize="0"/>
          <p:nvPr/>
        </p:nvPicPr>
        <p:blipFill rotWithShape="1">
          <a:blip r:embed="rId20">
            <a:alphaModFix/>
          </a:blip>
          <a:srcRect b="0" l="0" r="0" t="0"/>
          <a:stretch/>
        </p:blipFill>
        <p:spPr>
          <a:xfrm>
            <a:off x="9513489" y="5067300"/>
            <a:ext cx="12702" cy="419100"/>
          </a:xfrm>
          <a:prstGeom prst="rect">
            <a:avLst/>
          </a:prstGeom>
          <a:noFill/>
          <a:ln>
            <a:noFill/>
          </a:ln>
        </p:spPr>
      </p:pic>
      <p:pic>
        <p:nvPicPr>
          <p:cNvPr descr=" " id="683" name="Google Shape;683;g276ca493785_0_581"/>
          <p:cNvPicPr preferRelativeResize="0"/>
          <p:nvPr/>
        </p:nvPicPr>
        <p:blipFill rotWithShape="1">
          <a:blip r:embed="rId20">
            <a:alphaModFix/>
          </a:blip>
          <a:srcRect b="0" l="0" r="0" t="0"/>
          <a:stretch/>
        </p:blipFill>
        <p:spPr>
          <a:xfrm>
            <a:off x="15407026" y="5067300"/>
            <a:ext cx="12702" cy="419100"/>
          </a:xfrm>
          <a:prstGeom prst="rect">
            <a:avLst/>
          </a:prstGeom>
          <a:noFill/>
          <a:ln>
            <a:noFill/>
          </a:ln>
        </p:spPr>
      </p:pic>
      <p:pic>
        <p:nvPicPr>
          <p:cNvPr descr=" " id="684" name="Google Shape;684;g276ca493785_0_581"/>
          <p:cNvPicPr preferRelativeResize="0"/>
          <p:nvPr/>
        </p:nvPicPr>
        <p:blipFill rotWithShape="1">
          <a:blip r:embed="rId20">
            <a:alphaModFix/>
          </a:blip>
          <a:srcRect b="0" l="0" r="0" t="0"/>
          <a:stretch/>
        </p:blipFill>
        <p:spPr>
          <a:xfrm>
            <a:off x="21021127" y="5067300"/>
            <a:ext cx="12702" cy="419100"/>
          </a:xfrm>
          <a:prstGeom prst="rect">
            <a:avLst/>
          </a:prstGeom>
          <a:noFill/>
          <a:ln>
            <a:noFill/>
          </a:ln>
        </p:spPr>
      </p:pic>
      <p:pic>
        <p:nvPicPr>
          <p:cNvPr descr=" " id="685" name="Google Shape;685;g276ca493785_0_581"/>
          <p:cNvPicPr preferRelativeResize="0"/>
          <p:nvPr/>
        </p:nvPicPr>
        <p:blipFill rotWithShape="1">
          <a:blip r:embed="rId21">
            <a:alphaModFix/>
          </a:blip>
          <a:srcRect b="0" l="0" r="0" t="0"/>
          <a:stretch/>
        </p:blipFill>
        <p:spPr>
          <a:xfrm>
            <a:off x="3353219" y="7023100"/>
            <a:ext cx="12702" cy="812800"/>
          </a:xfrm>
          <a:prstGeom prst="rect">
            <a:avLst/>
          </a:prstGeom>
          <a:noFill/>
          <a:ln>
            <a:noFill/>
          </a:ln>
        </p:spPr>
      </p:pic>
      <p:pic>
        <p:nvPicPr>
          <p:cNvPr descr=" " id="686" name="Google Shape;686;g276ca493785_0_581"/>
          <p:cNvPicPr preferRelativeResize="0"/>
          <p:nvPr/>
        </p:nvPicPr>
        <p:blipFill rotWithShape="1">
          <a:blip r:embed="rId21">
            <a:alphaModFix/>
          </a:blip>
          <a:srcRect b="0" l="0" r="0" t="0"/>
          <a:stretch/>
        </p:blipFill>
        <p:spPr>
          <a:xfrm>
            <a:off x="9513489" y="7023100"/>
            <a:ext cx="12702" cy="812800"/>
          </a:xfrm>
          <a:prstGeom prst="rect">
            <a:avLst/>
          </a:prstGeom>
          <a:noFill/>
          <a:ln>
            <a:noFill/>
          </a:ln>
        </p:spPr>
      </p:pic>
      <p:pic>
        <p:nvPicPr>
          <p:cNvPr descr=" " id="687" name="Google Shape;687;g276ca493785_0_581"/>
          <p:cNvPicPr preferRelativeResize="0"/>
          <p:nvPr/>
        </p:nvPicPr>
        <p:blipFill rotWithShape="1">
          <a:blip r:embed="rId21">
            <a:alphaModFix/>
          </a:blip>
          <a:srcRect b="0" l="0" r="0" t="0"/>
          <a:stretch/>
        </p:blipFill>
        <p:spPr>
          <a:xfrm>
            <a:off x="15407026" y="7023100"/>
            <a:ext cx="12702" cy="812800"/>
          </a:xfrm>
          <a:prstGeom prst="rect">
            <a:avLst/>
          </a:prstGeom>
          <a:noFill/>
          <a:ln>
            <a:noFill/>
          </a:ln>
        </p:spPr>
      </p:pic>
      <p:pic>
        <p:nvPicPr>
          <p:cNvPr descr=" " id="688" name="Google Shape;688;g276ca493785_0_581"/>
          <p:cNvPicPr preferRelativeResize="0"/>
          <p:nvPr/>
        </p:nvPicPr>
        <p:blipFill rotWithShape="1">
          <a:blip r:embed="rId21">
            <a:alphaModFix/>
          </a:blip>
          <a:srcRect b="0" l="0" r="0" t="0"/>
          <a:stretch/>
        </p:blipFill>
        <p:spPr>
          <a:xfrm>
            <a:off x="21021127" y="7023100"/>
            <a:ext cx="12702" cy="812800"/>
          </a:xfrm>
          <a:prstGeom prst="rect">
            <a:avLst/>
          </a:prstGeom>
          <a:noFill/>
          <a:ln>
            <a:noFill/>
          </a:ln>
        </p:spPr>
      </p:pic>
      <p:pic>
        <p:nvPicPr>
          <p:cNvPr descr=" " id="689" name="Google Shape;689;g276ca493785_0_581"/>
          <p:cNvPicPr preferRelativeResize="0"/>
          <p:nvPr/>
        </p:nvPicPr>
        <p:blipFill rotWithShape="1">
          <a:blip r:embed="rId21">
            <a:alphaModFix/>
          </a:blip>
          <a:srcRect b="0" l="0" r="0" t="0"/>
          <a:stretch/>
        </p:blipFill>
        <p:spPr>
          <a:xfrm>
            <a:off x="9513489" y="9385300"/>
            <a:ext cx="12702" cy="812800"/>
          </a:xfrm>
          <a:prstGeom prst="rect">
            <a:avLst/>
          </a:prstGeom>
          <a:noFill/>
          <a:ln>
            <a:noFill/>
          </a:ln>
        </p:spPr>
      </p:pic>
      <p:pic>
        <p:nvPicPr>
          <p:cNvPr descr=" " id="690" name="Google Shape;690;g276ca493785_0_581"/>
          <p:cNvPicPr preferRelativeResize="0"/>
          <p:nvPr/>
        </p:nvPicPr>
        <p:blipFill rotWithShape="1">
          <a:blip r:embed="rId21">
            <a:alphaModFix/>
          </a:blip>
          <a:srcRect b="0" l="0" r="0" t="0"/>
          <a:stretch/>
        </p:blipFill>
        <p:spPr>
          <a:xfrm>
            <a:off x="15407026" y="9385300"/>
            <a:ext cx="12702" cy="812800"/>
          </a:xfrm>
          <a:prstGeom prst="rect">
            <a:avLst/>
          </a:prstGeom>
          <a:noFill/>
          <a:ln>
            <a:noFill/>
          </a:ln>
        </p:spPr>
      </p:pic>
      <p:sp>
        <p:nvSpPr>
          <p:cNvPr id="691" name="Google Shape;691;g276ca493785_0_581"/>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92" name="Google Shape;692;g276ca493785_0_581"/>
          <p:cNvSpPr/>
          <p:nvPr/>
        </p:nvSpPr>
        <p:spPr>
          <a:xfrm>
            <a:off x="3590315" y="698500"/>
            <a:ext cx="172065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5410D"/>
              </a:buClr>
              <a:buSzPts val="8000"/>
              <a:buFont typeface="Sonsie One"/>
              <a:buNone/>
            </a:pPr>
            <a:r>
              <a:rPr b="0" i="0" lang="en-US" sz="8000" u="none" cap="none" strike="noStrike">
                <a:solidFill>
                  <a:srgbClr val="65410D"/>
                </a:solidFill>
                <a:latin typeface="Sonsie One"/>
                <a:ea typeface="Sonsie One"/>
                <a:cs typeface="Sonsie One"/>
                <a:sym typeface="Sonsie On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697" name="Shape 697"/>
        <p:cNvGrpSpPr/>
        <p:nvPr/>
      </p:nvGrpSpPr>
      <p:grpSpPr>
        <a:xfrm>
          <a:off x="0" y="0"/>
          <a:ext cx="0" cy="0"/>
          <a:chOff x="0" y="0"/>
          <a:chExt cx="0" cy="0"/>
        </a:xfrm>
      </p:grpSpPr>
      <p:pic>
        <p:nvPicPr>
          <p:cNvPr descr=" " id="698" name="Google Shape;698;g276ca493785_0_659"/>
          <p:cNvPicPr preferRelativeResize="0"/>
          <p:nvPr/>
        </p:nvPicPr>
        <p:blipFill rotWithShape="1">
          <a:blip r:embed="rId3">
            <a:alphaModFix/>
          </a:blip>
          <a:srcRect b="0" l="0" r="0" t="0"/>
          <a:stretch/>
        </p:blipFill>
        <p:spPr>
          <a:xfrm>
            <a:off x="-2997575" y="-990600"/>
            <a:ext cx="17159845" cy="17157700"/>
          </a:xfrm>
          <a:prstGeom prst="rect">
            <a:avLst/>
          </a:prstGeom>
          <a:noFill/>
          <a:ln>
            <a:noFill/>
          </a:ln>
        </p:spPr>
      </p:pic>
      <p:pic>
        <p:nvPicPr>
          <p:cNvPr descr=" " id="699" name="Google Shape;699;g276ca493785_0_659"/>
          <p:cNvPicPr preferRelativeResize="0"/>
          <p:nvPr/>
        </p:nvPicPr>
        <p:blipFill rotWithShape="1">
          <a:blip r:embed="rId4">
            <a:alphaModFix/>
          </a:blip>
          <a:srcRect b="0" l="0" r="0" t="0"/>
          <a:stretch/>
        </p:blipFill>
        <p:spPr>
          <a:xfrm>
            <a:off x="18339874" y="7082334"/>
            <a:ext cx="6148322" cy="8157839"/>
          </a:xfrm>
          <a:prstGeom prst="rect">
            <a:avLst/>
          </a:prstGeom>
          <a:noFill/>
          <a:ln>
            <a:noFill/>
          </a:ln>
        </p:spPr>
      </p:pic>
      <p:pic>
        <p:nvPicPr>
          <p:cNvPr descr=" " id="700" name="Google Shape;700;g276ca493785_0_659"/>
          <p:cNvPicPr preferRelativeResize="0"/>
          <p:nvPr/>
        </p:nvPicPr>
        <p:blipFill rotWithShape="1">
          <a:blip r:embed="rId5">
            <a:alphaModFix/>
          </a:blip>
          <a:srcRect b="0" l="0" r="0" t="0"/>
          <a:stretch/>
        </p:blipFill>
        <p:spPr>
          <a:xfrm>
            <a:off x="17099416" y="-63450"/>
            <a:ext cx="7852095" cy="6971481"/>
          </a:xfrm>
          <a:prstGeom prst="rect">
            <a:avLst/>
          </a:prstGeom>
          <a:noFill/>
          <a:ln>
            <a:noFill/>
          </a:ln>
        </p:spPr>
      </p:pic>
      <p:sp>
        <p:nvSpPr>
          <p:cNvPr id="701" name="Google Shape;701;g276ca493785_0_659"/>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2" name="Google Shape;702;g276ca493785_0_659"/>
          <p:cNvPicPr preferRelativeResize="0"/>
          <p:nvPr/>
        </p:nvPicPr>
        <p:blipFill rotWithShape="1">
          <a:blip r:embed="rId6">
            <a:alphaModFix/>
          </a:blip>
          <a:srcRect b="0" l="0" r="0" t="0"/>
          <a:stretch/>
        </p:blipFill>
        <p:spPr>
          <a:xfrm>
            <a:off x="23523340" y="8788400"/>
            <a:ext cx="711289" cy="2590800"/>
          </a:xfrm>
          <a:prstGeom prst="rect">
            <a:avLst/>
          </a:prstGeom>
          <a:noFill/>
          <a:ln>
            <a:noFill/>
          </a:ln>
        </p:spPr>
      </p:pic>
      <p:sp>
        <p:nvSpPr>
          <p:cNvPr id="703" name="Google Shape;703;g276ca493785_0_659"/>
          <p:cNvSpPr/>
          <p:nvPr/>
        </p:nvSpPr>
        <p:spPr>
          <a:xfrm>
            <a:off x="11406026" y="6743700"/>
            <a:ext cx="114144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04" name="Google Shape;704;g276ca493785_0_659"/>
          <p:cNvSpPr/>
          <p:nvPr/>
        </p:nvSpPr>
        <p:spPr>
          <a:xfrm>
            <a:off x="11494937" y="1943100"/>
            <a:ext cx="116178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5410D"/>
              </a:buClr>
              <a:buSzPts val="8000"/>
              <a:buFont typeface="Sonsie One"/>
              <a:buNone/>
            </a:pPr>
            <a:r>
              <a:rPr b="0" i="0" lang="en-US" sz="8000" u="none" cap="none" strike="noStrike">
                <a:solidFill>
                  <a:srgbClr val="65410D"/>
                </a:solidFill>
                <a:latin typeface="Sonsie One"/>
                <a:ea typeface="Sonsie One"/>
                <a:cs typeface="Sonsie One"/>
                <a:sym typeface="Sonsie One"/>
              </a:rPr>
              <a:t>Thank you for choosing EaTemp</a:t>
            </a:r>
            <a:endParaRPr b="0" i="0" sz="8000" u="none" cap="none" strike="noStrike">
              <a:solidFill>
                <a:schemeClr val="dk1"/>
              </a:solidFill>
              <a:latin typeface="Calibri"/>
              <a:ea typeface="Calibri"/>
              <a:cs typeface="Calibri"/>
              <a:sym typeface="Calibri"/>
            </a:endParaRPr>
          </a:p>
        </p:txBody>
      </p:sp>
      <p:sp>
        <p:nvSpPr>
          <p:cNvPr id="705" name="Google Shape;705;g276ca493785_0_659"/>
          <p:cNvSpPr/>
          <p:nvPr/>
        </p:nvSpPr>
        <p:spPr>
          <a:xfrm rot="-5400000">
            <a:off x="21454320" y="5476873"/>
            <a:ext cx="510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Credit | Image: </a:t>
            </a:r>
            <a:r>
              <a:rPr b="0" i="0" lang="en-US" sz="3200" u="sng" cap="none" strike="noStrike">
                <a:solidFill>
                  <a:srgbClr val="0E0E0E"/>
                </a:solidFill>
                <a:latin typeface="Poppins"/>
                <a:ea typeface="Poppins"/>
                <a:cs typeface="Poppins"/>
                <a:sym typeface="Poppins"/>
                <a:hlinkClick r:id="rId7">
                  <a:extLst>
                    <a:ext uri="{A12FA001-AC4F-418D-AE19-62706E023703}">
                      <ahyp:hlinkClr val="tx"/>
                    </a:ext>
                  </a:extLst>
                </a:hlinkClick>
              </a:rPr>
              <a:t>Unsplash</a:t>
            </a:r>
            <a:r>
              <a:rPr b="0" i="0" lang="en-US" sz="3200" u="none" cap="none" strike="noStrike">
                <a:solidFill>
                  <a:srgbClr val="0E0E0E"/>
                </a:solidFill>
                <a:latin typeface="Poppins"/>
                <a:ea typeface="Poppins"/>
                <a:cs typeface="Poppins"/>
                <a:sym typeface="Poppins"/>
              </a:rPr>
              <a:t> </a:t>
            </a:r>
            <a:endParaRPr b="0" i="0" sz="3200" u="none" cap="none" strike="noStrike">
              <a:solidFill>
                <a:schemeClr val="dk1"/>
              </a:solidFill>
              <a:latin typeface="Calibri"/>
              <a:ea typeface="Calibri"/>
              <a:cs typeface="Calibri"/>
              <a:sym typeface="Calibri"/>
            </a:endParaRPr>
          </a:p>
        </p:txBody>
      </p:sp>
      <p:pic>
        <p:nvPicPr>
          <p:cNvPr descr=" " id="706" name="Google Shape;706;g276ca493785_0_659"/>
          <p:cNvPicPr preferRelativeResize="0"/>
          <p:nvPr/>
        </p:nvPicPr>
        <p:blipFill rotWithShape="1">
          <a:blip r:embed="rId8">
            <a:alphaModFix/>
          </a:blip>
          <a:srcRect b="0" l="0" r="0" t="0"/>
          <a:stretch/>
        </p:blipFill>
        <p:spPr>
          <a:xfrm>
            <a:off x="152419" y="1562100"/>
            <a:ext cx="11342518" cy="10604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39" name="Shape 39"/>
        <p:cNvGrpSpPr/>
        <p:nvPr/>
      </p:nvGrpSpPr>
      <p:grpSpPr>
        <a:xfrm>
          <a:off x="0" y="0"/>
          <a:ext cx="0" cy="0"/>
          <a:chOff x="0" y="0"/>
          <a:chExt cx="0" cy="0"/>
        </a:xfrm>
      </p:grpSpPr>
      <p:pic>
        <p:nvPicPr>
          <p:cNvPr descr=" " id="40" name="Google Shape;40;g276ca493785_0_22"/>
          <p:cNvPicPr preferRelativeResize="0"/>
          <p:nvPr/>
        </p:nvPicPr>
        <p:blipFill rotWithShape="1">
          <a:blip r:embed="rId3">
            <a:alphaModFix/>
          </a:blip>
          <a:srcRect b="0" l="0" r="0" t="0"/>
          <a:stretch/>
        </p:blipFill>
        <p:spPr>
          <a:xfrm>
            <a:off x="-1574997" y="-3543300"/>
            <a:ext cx="19471534" cy="19469096"/>
          </a:xfrm>
          <a:prstGeom prst="rect">
            <a:avLst/>
          </a:prstGeom>
          <a:noFill/>
          <a:ln>
            <a:noFill/>
          </a:ln>
        </p:spPr>
      </p:pic>
      <p:pic>
        <p:nvPicPr>
          <p:cNvPr descr=" " id="41" name="Google Shape;41;g276ca493785_0_22"/>
          <p:cNvPicPr preferRelativeResize="0"/>
          <p:nvPr/>
        </p:nvPicPr>
        <p:blipFill rotWithShape="1">
          <a:blip r:embed="rId4">
            <a:alphaModFix/>
          </a:blip>
          <a:srcRect b="0" l="0" r="0" t="0"/>
          <a:stretch/>
        </p:blipFill>
        <p:spPr>
          <a:xfrm>
            <a:off x="21186248" y="12674600"/>
            <a:ext cx="3200800" cy="1016000"/>
          </a:xfrm>
          <a:prstGeom prst="rect">
            <a:avLst/>
          </a:prstGeom>
          <a:noFill/>
          <a:ln>
            <a:noFill/>
          </a:ln>
        </p:spPr>
      </p:pic>
      <p:sp>
        <p:nvSpPr>
          <p:cNvPr id="42" name="Google Shape;42;g276ca493785_0_22"/>
          <p:cNvSpPr/>
          <p:nvPr/>
        </p:nvSpPr>
        <p:spPr>
          <a:xfrm rot="-5400000">
            <a:off x="1110376" y="4620829"/>
            <a:ext cx="11935200" cy="475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5410D"/>
              </a:buClr>
              <a:buSzPts val="12800"/>
              <a:buFont typeface="Sonsie One"/>
              <a:buNone/>
            </a:pPr>
            <a:r>
              <a:rPr b="0" i="0" lang="en-US" sz="12800" u="none" cap="none" strike="noStrike">
                <a:solidFill>
                  <a:srgbClr val="65410D"/>
                </a:solidFill>
                <a:latin typeface="Sonsie One"/>
                <a:ea typeface="Sonsie One"/>
                <a:cs typeface="Sonsie One"/>
                <a:sym typeface="Sonsie One"/>
              </a:rPr>
              <a:t>Table of Contents</a:t>
            </a:r>
            <a:endParaRPr b="0" i="0" sz="12800" u="none" cap="none" strike="noStrike">
              <a:solidFill>
                <a:schemeClr val="dk1"/>
              </a:solidFill>
              <a:latin typeface="Calibri"/>
              <a:ea typeface="Calibri"/>
              <a:cs typeface="Calibri"/>
              <a:sym typeface="Calibri"/>
            </a:endParaRPr>
          </a:p>
        </p:txBody>
      </p:sp>
      <p:sp>
        <p:nvSpPr>
          <p:cNvPr id="43" name="Google Shape;43;g276ca493785_0_22"/>
          <p:cNvSpPr/>
          <p:nvPr/>
        </p:nvSpPr>
        <p:spPr>
          <a:xfrm>
            <a:off x="11863283" y="19685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 name="Google Shape;44;g276ca493785_0_22"/>
          <p:cNvPicPr preferRelativeResize="0"/>
          <p:nvPr/>
        </p:nvPicPr>
        <p:blipFill rotWithShape="1">
          <a:blip r:embed="rId5">
            <a:alphaModFix/>
          </a:blip>
          <a:srcRect b="0" l="0" r="0" t="0"/>
          <a:stretch/>
        </p:blipFill>
        <p:spPr>
          <a:xfrm>
            <a:off x="11863283" y="1968500"/>
            <a:ext cx="1625803" cy="1625600"/>
          </a:xfrm>
          <a:prstGeom prst="rect">
            <a:avLst/>
          </a:prstGeom>
          <a:noFill/>
          <a:ln>
            <a:noFill/>
          </a:ln>
        </p:spPr>
      </p:pic>
      <p:sp>
        <p:nvSpPr>
          <p:cNvPr id="45" name="Google Shape;45;g276ca493785_0_22"/>
          <p:cNvSpPr/>
          <p:nvPr/>
        </p:nvSpPr>
        <p:spPr>
          <a:xfrm>
            <a:off x="11863283" y="19685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76ca493785_0_22"/>
          <p:cNvSpPr/>
          <p:nvPr/>
        </p:nvSpPr>
        <p:spPr>
          <a:xfrm>
            <a:off x="12117314" y="2286000"/>
            <a:ext cx="11178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onsie One"/>
              <a:buNone/>
            </a:pPr>
            <a:r>
              <a:rPr b="0" i="0" lang="en-US" sz="4800" u="none" cap="none" strike="noStrike">
                <a:solidFill>
                  <a:srgbClr val="000000"/>
                </a:solidFill>
                <a:latin typeface="Sonsie One"/>
                <a:ea typeface="Sonsie One"/>
                <a:cs typeface="Sonsie One"/>
                <a:sym typeface="Sonsie One"/>
              </a:rPr>
              <a:t>01</a:t>
            </a:r>
            <a:endParaRPr b="0" i="0" sz="4800" u="none" cap="none" strike="noStrike">
              <a:solidFill>
                <a:schemeClr val="dk1"/>
              </a:solidFill>
              <a:latin typeface="Calibri"/>
              <a:ea typeface="Calibri"/>
              <a:cs typeface="Calibri"/>
              <a:sym typeface="Calibri"/>
            </a:endParaRPr>
          </a:p>
        </p:txBody>
      </p:sp>
      <p:sp>
        <p:nvSpPr>
          <p:cNvPr id="47" name="Google Shape;47;g276ca493785_0_22"/>
          <p:cNvSpPr/>
          <p:nvPr/>
        </p:nvSpPr>
        <p:spPr>
          <a:xfrm>
            <a:off x="13692311" y="2032000"/>
            <a:ext cx="5931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76ca493785_0_22"/>
          <p:cNvSpPr/>
          <p:nvPr/>
        </p:nvSpPr>
        <p:spPr>
          <a:xfrm>
            <a:off x="13692311" y="2032000"/>
            <a:ext cx="61350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Introduction</a:t>
            </a:r>
            <a:endParaRPr b="0" i="0" sz="4800" u="none" cap="none" strike="noStrike">
              <a:solidFill>
                <a:schemeClr val="dk1"/>
              </a:solidFill>
              <a:latin typeface="Calibri"/>
              <a:ea typeface="Calibri"/>
              <a:cs typeface="Calibri"/>
              <a:sym typeface="Calibri"/>
            </a:endParaRPr>
          </a:p>
        </p:txBody>
      </p:sp>
      <p:sp>
        <p:nvSpPr>
          <p:cNvPr id="49" name="Google Shape;49;g276ca493785_0_22"/>
          <p:cNvSpPr/>
          <p:nvPr/>
        </p:nvSpPr>
        <p:spPr>
          <a:xfrm>
            <a:off x="13692311" y="29210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0" name="Google Shape;50;g276ca493785_0_22"/>
          <p:cNvSpPr/>
          <p:nvPr/>
        </p:nvSpPr>
        <p:spPr>
          <a:xfrm>
            <a:off x="11863283" y="4686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 name="Google Shape;51;g276ca493785_0_22"/>
          <p:cNvPicPr preferRelativeResize="0"/>
          <p:nvPr/>
        </p:nvPicPr>
        <p:blipFill rotWithShape="1">
          <a:blip r:embed="rId5">
            <a:alphaModFix/>
          </a:blip>
          <a:srcRect b="0" l="0" r="0" t="0"/>
          <a:stretch/>
        </p:blipFill>
        <p:spPr>
          <a:xfrm>
            <a:off x="11863283" y="4686300"/>
            <a:ext cx="1625803" cy="1625600"/>
          </a:xfrm>
          <a:prstGeom prst="rect">
            <a:avLst/>
          </a:prstGeom>
          <a:noFill/>
          <a:ln>
            <a:noFill/>
          </a:ln>
        </p:spPr>
      </p:pic>
      <p:sp>
        <p:nvSpPr>
          <p:cNvPr id="52" name="Google Shape;52;g276ca493785_0_22"/>
          <p:cNvSpPr/>
          <p:nvPr/>
        </p:nvSpPr>
        <p:spPr>
          <a:xfrm>
            <a:off x="11863283" y="4686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76ca493785_0_22"/>
          <p:cNvSpPr/>
          <p:nvPr/>
        </p:nvSpPr>
        <p:spPr>
          <a:xfrm>
            <a:off x="12009351" y="5003800"/>
            <a:ext cx="13338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onsie One"/>
              <a:buNone/>
            </a:pPr>
            <a:r>
              <a:rPr b="0" i="0" lang="en-US" sz="4800" u="none" cap="none" strike="noStrike">
                <a:solidFill>
                  <a:srgbClr val="000000"/>
                </a:solidFill>
                <a:latin typeface="Sonsie One"/>
                <a:ea typeface="Sonsie One"/>
                <a:cs typeface="Sonsie One"/>
                <a:sym typeface="Sonsie One"/>
              </a:rPr>
              <a:t>02</a:t>
            </a:r>
            <a:endParaRPr b="0" i="0" sz="4800" u="none" cap="none" strike="noStrike">
              <a:solidFill>
                <a:schemeClr val="dk1"/>
              </a:solidFill>
              <a:latin typeface="Calibri"/>
              <a:ea typeface="Calibri"/>
              <a:cs typeface="Calibri"/>
              <a:sym typeface="Calibri"/>
            </a:endParaRPr>
          </a:p>
        </p:txBody>
      </p:sp>
      <p:sp>
        <p:nvSpPr>
          <p:cNvPr id="54" name="Google Shape;54;g276ca493785_0_22"/>
          <p:cNvSpPr/>
          <p:nvPr/>
        </p:nvSpPr>
        <p:spPr>
          <a:xfrm>
            <a:off x="13692311" y="4749800"/>
            <a:ext cx="5931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76ca493785_0_22"/>
          <p:cNvSpPr/>
          <p:nvPr/>
        </p:nvSpPr>
        <p:spPr>
          <a:xfrm>
            <a:off x="13692311" y="4749800"/>
            <a:ext cx="61350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Encounters</a:t>
            </a:r>
            <a:endParaRPr b="0" i="0" sz="4800" u="none" cap="none" strike="noStrike">
              <a:solidFill>
                <a:schemeClr val="dk1"/>
              </a:solidFill>
              <a:latin typeface="Calibri"/>
              <a:ea typeface="Calibri"/>
              <a:cs typeface="Calibri"/>
              <a:sym typeface="Calibri"/>
            </a:endParaRPr>
          </a:p>
        </p:txBody>
      </p:sp>
      <p:sp>
        <p:nvSpPr>
          <p:cNvPr id="56" name="Google Shape;56;g276ca493785_0_22"/>
          <p:cNvSpPr/>
          <p:nvPr/>
        </p:nvSpPr>
        <p:spPr>
          <a:xfrm>
            <a:off x="13692311" y="56388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7" name="Google Shape;57;g276ca493785_0_22"/>
          <p:cNvSpPr/>
          <p:nvPr/>
        </p:nvSpPr>
        <p:spPr>
          <a:xfrm>
            <a:off x="11863283" y="7404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 name="Google Shape;58;g276ca493785_0_22"/>
          <p:cNvPicPr preferRelativeResize="0"/>
          <p:nvPr/>
        </p:nvPicPr>
        <p:blipFill rotWithShape="1">
          <a:blip r:embed="rId5">
            <a:alphaModFix/>
          </a:blip>
          <a:srcRect b="0" l="0" r="0" t="0"/>
          <a:stretch/>
        </p:blipFill>
        <p:spPr>
          <a:xfrm>
            <a:off x="11863283" y="7404100"/>
            <a:ext cx="1625803" cy="1625600"/>
          </a:xfrm>
          <a:prstGeom prst="rect">
            <a:avLst/>
          </a:prstGeom>
          <a:noFill/>
          <a:ln>
            <a:noFill/>
          </a:ln>
        </p:spPr>
      </p:pic>
      <p:sp>
        <p:nvSpPr>
          <p:cNvPr id="59" name="Google Shape;59;g276ca493785_0_22"/>
          <p:cNvSpPr/>
          <p:nvPr/>
        </p:nvSpPr>
        <p:spPr>
          <a:xfrm>
            <a:off x="11863283" y="7404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76ca493785_0_22"/>
          <p:cNvSpPr/>
          <p:nvPr/>
        </p:nvSpPr>
        <p:spPr>
          <a:xfrm>
            <a:off x="12009351" y="7721600"/>
            <a:ext cx="13338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onsie One"/>
              <a:buNone/>
            </a:pPr>
            <a:r>
              <a:rPr b="0" i="0" lang="en-US" sz="4800" u="none" cap="none" strike="noStrike">
                <a:solidFill>
                  <a:srgbClr val="000000"/>
                </a:solidFill>
                <a:latin typeface="Sonsie One"/>
                <a:ea typeface="Sonsie One"/>
                <a:cs typeface="Sonsie One"/>
                <a:sym typeface="Sonsie One"/>
              </a:rPr>
              <a:t>03</a:t>
            </a:r>
            <a:endParaRPr b="0" i="0" sz="4800" u="none" cap="none" strike="noStrike">
              <a:solidFill>
                <a:schemeClr val="dk1"/>
              </a:solidFill>
              <a:latin typeface="Calibri"/>
              <a:ea typeface="Calibri"/>
              <a:cs typeface="Calibri"/>
              <a:sym typeface="Calibri"/>
            </a:endParaRPr>
          </a:p>
        </p:txBody>
      </p:sp>
      <p:sp>
        <p:nvSpPr>
          <p:cNvPr id="61" name="Google Shape;61;g276ca493785_0_22"/>
          <p:cNvSpPr/>
          <p:nvPr/>
        </p:nvSpPr>
        <p:spPr>
          <a:xfrm>
            <a:off x="13692311" y="7467600"/>
            <a:ext cx="5931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76ca493785_0_22"/>
          <p:cNvSpPr/>
          <p:nvPr/>
        </p:nvSpPr>
        <p:spPr>
          <a:xfrm>
            <a:off x="13692311" y="7467600"/>
            <a:ext cx="61350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Wonders</a:t>
            </a:r>
            <a:endParaRPr b="0" i="0" sz="4800" u="none" cap="none" strike="noStrike">
              <a:solidFill>
                <a:schemeClr val="dk1"/>
              </a:solidFill>
              <a:latin typeface="Calibri"/>
              <a:ea typeface="Calibri"/>
              <a:cs typeface="Calibri"/>
              <a:sym typeface="Calibri"/>
            </a:endParaRPr>
          </a:p>
        </p:txBody>
      </p:sp>
      <p:sp>
        <p:nvSpPr>
          <p:cNvPr id="63" name="Google Shape;63;g276ca493785_0_22"/>
          <p:cNvSpPr/>
          <p:nvPr/>
        </p:nvSpPr>
        <p:spPr>
          <a:xfrm>
            <a:off x="13692311" y="83566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4" name="Google Shape;64;g276ca493785_0_22"/>
          <p:cNvSpPr/>
          <p:nvPr/>
        </p:nvSpPr>
        <p:spPr>
          <a:xfrm>
            <a:off x="11863283" y="10121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 name="Google Shape;65;g276ca493785_0_22"/>
          <p:cNvPicPr preferRelativeResize="0"/>
          <p:nvPr/>
        </p:nvPicPr>
        <p:blipFill rotWithShape="1">
          <a:blip r:embed="rId5">
            <a:alphaModFix/>
          </a:blip>
          <a:srcRect b="0" l="0" r="0" t="0"/>
          <a:stretch/>
        </p:blipFill>
        <p:spPr>
          <a:xfrm>
            <a:off x="11863283" y="10121900"/>
            <a:ext cx="1625803" cy="1625600"/>
          </a:xfrm>
          <a:prstGeom prst="rect">
            <a:avLst/>
          </a:prstGeom>
          <a:noFill/>
          <a:ln>
            <a:noFill/>
          </a:ln>
        </p:spPr>
      </p:pic>
      <p:sp>
        <p:nvSpPr>
          <p:cNvPr id="66" name="Google Shape;66;g276ca493785_0_22"/>
          <p:cNvSpPr/>
          <p:nvPr/>
        </p:nvSpPr>
        <p:spPr>
          <a:xfrm>
            <a:off x="11863283" y="10121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76ca493785_0_22"/>
          <p:cNvSpPr/>
          <p:nvPr/>
        </p:nvSpPr>
        <p:spPr>
          <a:xfrm>
            <a:off x="12009351" y="10439400"/>
            <a:ext cx="13338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onsie One"/>
              <a:buNone/>
            </a:pPr>
            <a:r>
              <a:rPr b="0" i="0" lang="en-US" sz="4800" u="none" cap="none" strike="noStrike">
                <a:solidFill>
                  <a:srgbClr val="000000"/>
                </a:solidFill>
                <a:latin typeface="Sonsie One"/>
                <a:ea typeface="Sonsie One"/>
                <a:cs typeface="Sonsie One"/>
                <a:sym typeface="Sonsie One"/>
              </a:rPr>
              <a:t>04</a:t>
            </a:r>
            <a:endParaRPr b="0" i="0" sz="4800" u="none" cap="none" strike="noStrike">
              <a:solidFill>
                <a:schemeClr val="dk1"/>
              </a:solidFill>
              <a:latin typeface="Calibri"/>
              <a:ea typeface="Calibri"/>
              <a:cs typeface="Calibri"/>
              <a:sym typeface="Calibri"/>
            </a:endParaRPr>
          </a:p>
        </p:txBody>
      </p:sp>
      <p:sp>
        <p:nvSpPr>
          <p:cNvPr id="68" name="Google Shape;68;g276ca493785_0_22"/>
          <p:cNvSpPr/>
          <p:nvPr/>
        </p:nvSpPr>
        <p:spPr>
          <a:xfrm>
            <a:off x="13692311" y="10185400"/>
            <a:ext cx="5931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76ca493785_0_22"/>
          <p:cNvSpPr/>
          <p:nvPr/>
        </p:nvSpPr>
        <p:spPr>
          <a:xfrm>
            <a:off x="13692311" y="10185400"/>
            <a:ext cx="61350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Magic</a:t>
            </a:r>
            <a:endParaRPr b="0" i="0" sz="4800" u="none" cap="none" strike="noStrike">
              <a:solidFill>
                <a:schemeClr val="dk1"/>
              </a:solidFill>
              <a:latin typeface="Calibri"/>
              <a:ea typeface="Calibri"/>
              <a:cs typeface="Calibri"/>
              <a:sym typeface="Calibri"/>
            </a:endParaRPr>
          </a:p>
        </p:txBody>
      </p:sp>
      <p:sp>
        <p:nvSpPr>
          <p:cNvPr id="70" name="Google Shape;70;g276ca493785_0_22"/>
          <p:cNvSpPr/>
          <p:nvPr/>
        </p:nvSpPr>
        <p:spPr>
          <a:xfrm>
            <a:off x="13692311" y="110744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1" name="Google Shape;71;g276ca493785_0_22"/>
          <p:cNvSpPr/>
          <p:nvPr/>
        </p:nvSpPr>
        <p:spPr>
          <a:xfrm>
            <a:off x="11863283" y="41402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 name="Google Shape;72;g276ca493785_0_22"/>
          <p:cNvPicPr preferRelativeResize="0"/>
          <p:nvPr/>
        </p:nvPicPr>
        <p:blipFill rotWithShape="1">
          <a:blip r:embed="rId6">
            <a:alphaModFix/>
          </a:blip>
          <a:srcRect b="0" l="0" r="0" t="0"/>
          <a:stretch/>
        </p:blipFill>
        <p:spPr>
          <a:xfrm>
            <a:off x="11863283" y="4102100"/>
            <a:ext cx="1625803" cy="38100"/>
          </a:xfrm>
          <a:prstGeom prst="rect">
            <a:avLst/>
          </a:prstGeom>
          <a:noFill/>
          <a:ln>
            <a:noFill/>
          </a:ln>
        </p:spPr>
      </p:pic>
      <p:sp>
        <p:nvSpPr>
          <p:cNvPr id="73" name="Google Shape;73;g276ca493785_0_22"/>
          <p:cNvSpPr/>
          <p:nvPr/>
        </p:nvSpPr>
        <p:spPr>
          <a:xfrm>
            <a:off x="11863283" y="68580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 name="Google Shape;74;g276ca493785_0_22"/>
          <p:cNvPicPr preferRelativeResize="0"/>
          <p:nvPr/>
        </p:nvPicPr>
        <p:blipFill rotWithShape="1">
          <a:blip r:embed="rId6">
            <a:alphaModFix/>
          </a:blip>
          <a:srcRect b="0" l="0" r="0" t="0"/>
          <a:stretch/>
        </p:blipFill>
        <p:spPr>
          <a:xfrm>
            <a:off x="11863283" y="6819900"/>
            <a:ext cx="1625803" cy="38100"/>
          </a:xfrm>
          <a:prstGeom prst="rect">
            <a:avLst/>
          </a:prstGeom>
          <a:noFill/>
          <a:ln>
            <a:noFill/>
          </a:ln>
        </p:spPr>
      </p:pic>
      <p:sp>
        <p:nvSpPr>
          <p:cNvPr id="75" name="Google Shape;75;g276ca493785_0_22"/>
          <p:cNvSpPr/>
          <p:nvPr/>
        </p:nvSpPr>
        <p:spPr>
          <a:xfrm>
            <a:off x="11863283" y="95758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 name="Google Shape;76;g276ca493785_0_22"/>
          <p:cNvPicPr preferRelativeResize="0"/>
          <p:nvPr/>
        </p:nvPicPr>
        <p:blipFill rotWithShape="1">
          <a:blip r:embed="rId6">
            <a:alphaModFix/>
          </a:blip>
          <a:srcRect b="0" l="0" r="0" t="0"/>
          <a:stretch/>
        </p:blipFill>
        <p:spPr>
          <a:xfrm>
            <a:off x="11863283" y="9537700"/>
            <a:ext cx="1625803"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81" name="Shape 81"/>
        <p:cNvGrpSpPr/>
        <p:nvPr/>
      </p:nvGrpSpPr>
      <p:grpSpPr>
        <a:xfrm>
          <a:off x="0" y="0"/>
          <a:ext cx="0" cy="0"/>
          <a:chOff x="0" y="0"/>
          <a:chExt cx="0" cy="0"/>
        </a:xfrm>
      </p:grpSpPr>
      <p:pic>
        <p:nvPicPr>
          <p:cNvPr descr=" " id="82" name="Google Shape;82;g276ca493785_0_63"/>
          <p:cNvPicPr preferRelativeResize="0"/>
          <p:nvPr/>
        </p:nvPicPr>
        <p:blipFill rotWithShape="1">
          <a:blip r:embed="rId3">
            <a:alphaModFix/>
          </a:blip>
          <a:srcRect b="0" l="0" r="0" t="0"/>
          <a:stretch/>
        </p:blipFill>
        <p:spPr>
          <a:xfrm>
            <a:off x="-2625238" y="924077"/>
            <a:ext cx="13907993" cy="13011786"/>
          </a:xfrm>
          <a:prstGeom prst="rect">
            <a:avLst/>
          </a:prstGeom>
          <a:noFill/>
          <a:ln>
            <a:noFill/>
          </a:ln>
        </p:spPr>
      </p:pic>
      <p:pic>
        <p:nvPicPr>
          <p:cNvPr descr=" " id="83" name="Google Shape;83;g276ca493785_0_63"/>
          <p:cNvPicPr preferRelativeResize="0"/>
          <p:nvPr/>
        </p:nvPicPr>
        <p:blipFill rotWithShape="1">
          <a:blip r:embed="rId4">
            <a:alphaModFix/>
          </a:blip>
          <a:srcRect b="0" l="0" r="0" t="0"/>
          <a:stretch/>
        </p:blipFill>
        <p:spPr>
          <a:xfrm>
            <a:off x="19270522" y="-36748"/>
            <a:ext cx="9434397" cy="12517933"/>
          </a:xfrm>
          <a:prstGeom prst="rect">
            <a:avLst/>
          </a:prstGeom>
          <a:noFill/>
          <a:ln>
            <a:noFill/>
          </a:ln>
        </p:spPr>
      </p:pic>
      <p:sp>
        <p:nvSpPr>
          <p:cNvPr id="84" name="Google Shape;84;g276ca493785_0_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 name="Google Shape;85;g276ca493785_0_6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86" name="Google Shape;86;g276ca493785_0_63"/>
          <p:cNvSpPr/>
          <p:nvPr/>
        </p:nvSpPr>
        <p:spPr>
          <a:xfrm>
            <a:off x="2959470" y="2603500"/>
            <a:ext cx="137007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5410D"/>
              </a:buClr>
              <a:buSzPts val="8000"/>
              <a:buFont typeface="Sonsie One"/>
              <a:buNone/>
            </a:pPr>
            <a:r>
              <a:rPr b="0" i="0" lang="en-US" sz="8000" u="none" cap="none" strike="noStrike">
                <a:solidFill>
                  <a:srgbClr val="65410D"/>
                </a:solidFill>
                <a:latin typeface="Sonsie One"/>
                <a:ea typeface="Sonsie One"/>
                <a:cs typeface="Sonsie One"/>
                <a:sym typeface="Sonsie One"/>
              </a:rPr>
              <a:t>The Extraordinary</a:t>
            </a:r>
            <a:endParaRPr b="0" i="0" sz="8000" u="none" cap="none" strike="noStrike">
              <a:solidFill>
                <a:schemeClr val="dk1"/>
              </a:solidFill>
              <a:latin typeface="Calibri"/>
              <a:ea typeface="Calibri"/>
              <a:cs typeface="Calibri"/>
              <a:sym typeface="Calibri"/>
            </a:endParaRPr>
          </a:p>
        </p:txBody>
      </p:sp>
      <p:sp>
        <p:nvSpPr>
          <p:cNvPr id="87" name="Google Shape;87;g276ca493785_0_63"/>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8" name="Google Shape;88;g276ca493785_0_63"/>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93" name="Shape 93"/>
        <p:cNvGrpSpPr/>
        <p:nvPr/>
      </p:nvGrpSpPr>
      <p:grpSpPr>
        <a:xfrm>
          <a:off x="0" y="0"/>
          <a:ext cx="0" cy="0"/>
          <a:chOff x="0" y="0"/>
          <a:chExt cx="0" cy="0"/>
        </a:xfrm>
      </p:grpSpPr>
      <p:pic>
        <p:nvPicPr>
          <p:cNvPr descr=" " id="94" name="Google Shape;94;g276ca493785_0_74"/>
          <p:cNvPicPr preferRelativeResize="0"/>
          <p:nvPr/>
        </p:nvPicPr>
        <p:blipFill rotWithShape="1">
          <a:blip r:embed="rId3">
            <a:alphaModFix/>
          </a:blip>
          <a:srcRect b="0" l="0" r="0" t="0"/>
          <a:stretch/>
        </p:blipFill>
        <p:spPr>
          <a:xfrm>
            <a:off x="14056037" y="-713680"/>
            <a:ext cx="11184269" cy="15375420"/>
          </a:xfrm>
          <a:prstGeom prst="rect">
            <a:avLst/>
          </a:prstGeom>
          <a:noFill/>
          <a:ln>
            <a:noFill/>
          </a:ln>
        </p:spPr>
      </p:pic>
      <p:pic>
        <p:nvPicPr>
          <p:cNvPr descr=" " id="95" name="Google Shape;95;g276ca493785_0_74"/>
          <p:cNvPicPr preferRelativeResize="0"/>
          <p:nvPr/>
        </p:nvPicPr>
        <p:blipFill rotWithShape="1">
          <a:blip r:embed="rId4">
            <a:alphaModFix/>
          </a:blip>
          <a:srcRect b="0" l="0" r="0" t="0"/>
          <a:stretch/>
        </p:blipFill>
        <p:spPr>
          <a:xfrm>
            <a:off x="-114372" y="1922872"/>
            <a:ext cx="12305285" cy="10925238"/>
          </a:xfrm>
          <a:prstGeom prst="rect">
            <a:avLst/>
          </a:prstGeom>
          <a:noFill/>
          <a:ln>
            <a:noFill/>
          </a:ln>
        </p:spPr>
      </p:pic>
      <p:sp>
        <p:nvSpPr>
          <p:cNvPr id="96" name="Google Shape;96;g276ca493785_0_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g276ca493785_0_7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98" name="Google Shape;98;g276ca493785_0_74"/>
          <p:cNvPicPr preferRelativeResize="0"/>
          <p:nvPr/>
        </p:nvPicPr>
        <p:blipFill rotWithShape="1">
          <a:blip r:embed="rId6">
            <a:alphaModFix/>
          </a:blip>
          <a:srcRect b="0" l="0" r="0" t="0"/>
          <a:stretch/>
        </p:blipFill>
        <p:spPr>
          <a:xfrm>
            <a:off x="13260457" y="1270000"/>
            <a:ext cx="9818327" cy="12446000"/>
          </a:xfrm>
          <a:prstGeom prst="rect">
            <a:avLst/>
          </a:prstGeom>
          <a:noFill/>
          <a:ln>
            <a:noFill/>
          </a:ln>
        </p:spPr>
      </p:pic>
      <p:sp>
        <p:nvSpPr>
          <p:cNvPr id="99" name="Google Shape;99;g276ca493785_0_74"/>
          <p:cNvSpPr/>
          <p:nvPr/>
        </p:nvSpPr>
        <p:spPr>
          <a:xfrm>
            <a:off x="2502213" y="2489200"/>
            <a:ext cx="7875000" cy="474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276ca493785_0_74"/>
          <p:cNvSpPr/>
          <p:nvPr/>
        </p:nvSpPr>
        <p:spPr>
          <a:xfrm>
            <a:off x="2502213" y="24892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g276ca493785_0_74"/>
          <p:cNvPicPr preferRelativeResize="0"/>
          <p:nvPr/>
        </p:nvPicPr>
        <p:blipFill rotWithShape="1">
          <a:blip r:embed="rId7">
            <a:alphaModFix/>
          </a:blip>
          <a:srcRect b="0" l="0" r="0" t="0"/>
          <a:stretch/>
        </p:blipFill>
        <p:spPr>
          <a:xfrm>
            <a:off x="2502213" y="2489200"/>
            <a:ext cx="1016127" cy="1016000"/>
          </a:xfrm>
          <a:prstGeom prst="rect">
            <a:avLst/>
          </a:prstGeom>
          <a:noFill/>
          <a:ln>
            <a:noFill/>
          </a:ln>
        </p:spPr>
      </p:pic>
      <p:pic>
        <p:nvPicPr>
          <p:cNvPr descr=" " id="102" name="Google Shape;102;g276ca493785_0_74"/>
          <p:cNvPicPr preferRelativeResize="0"/>
          <p:nvPr/>
        </p:nvPicPr>
        <p:blipFill rotWithShape="1">
          <a:blip r:embed="rId8">
            <a:alphaModFix/>
          </a:blip>
          <a:srcRect b="0" l="0" r="0" t="0"/>
          <a:stretch/>
        </p:blipFill>
        <p:spPr>
          <a:xfrm>
            <a:off x="2756244" y="2616200"/>
            <a:ext cx="592742" cy="761963"/>
          </a:xfrm>
          <a:prstGeom prst="rect">
            <a:avLst/>
          </a:prstGeom>
          <a:noFill/>
          <a:ln>
            <a:noFill/>
          </a:ln>
        </p:spPr>
      </p:pic>
      <p:sp>
        <p:nvSpPr>
          <p:cNvPr id="103" name="Google Shape;103;g276ca493785_0_74"/>
          <p:cNvSpPr/>
          <p:nvPr/>
        </p:nvSpPr>
        <p:spPr>
          <a:xfrm>
            <a:off x="2502213" y="3810000"/>
            <a:ext cx="78750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76ca493785_0_74"/>
          <p:cNvSpPr/>
          <p:nvPr/>
        </p:nvSpPr>
        <p:spPr>
          <a:xfrm>
            <a:off x="2502213" y="3810000"/>
            <a:ext cx="80781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Unicorn</a:t>
            </a:r>
            <a:endParaRPr b="0" i="0" sz="4800" u="none" cap="none" strike="noStrike">
              <a:solidFill>
                <a:schemeClr val="dk1"/>
              </a:solidFill>
              <a:latin typeface="Calibri"/>
              <a:ea typeface="Calibri"/>
              <a:cs typeface="Calibri"/>
              <a:sym typeface="Calibri"/>
            </a:endParaRPr>
          </a:p>
        </p:txBody>
      </p:sp>
      <p:sp>
        <p:nvSpPr>
          <p:cNvPr id="105" name="Google Shape;105;g276ca493785_0_74"/>
          <p:cNvSpPr/>
          <p:nvPr/>
        </p:nvSpPr>
        <p:spPr>
          <a:xfrm>
            <a:off x="2502213" y="48006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6" name="Google Shape;106;g276ca493785_0_74"/>
          <p:cNvSpPr/>
          <p:nvPr/>
        </p:nvSpPr>
        <p:spPr>
          <a:xfrm>
            <a:off x="2502213" y="8001000"/>
            <a:ext cx="7875000" cy="474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76ca493785_0_74"/>
          <p:cNvSpPr/>
          <p:nvPr/>
        </p:nvSpPr>
        <p:spPr>
          <a:xfrm>
            <a:off x="2502213" y="80010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g276ca493785_0_74"/>
          <p:cNvPicPr preferRelativeResize="0"/>
          <p:nvPr/>
        </p:nvPicPr>
        <p:blipFill rotWithShape="1">
          <a:blip r:embed="rId7">
            <a:alphaModFix/>
          </a:blip>
          <a:srcRect b="0" l="0" r="0" t="0"/>
          <a:stretch/>
        </p:blipFill>
        <p:spPr>
          <a:xfrm>
            <a:off x="2502213" y="8001000"/>
            <a:ext cx="1016127" cy="1016000"/>
          </a:xfrm>
          <a:prstGeom prst="rect">
            <a:avLst/>
          </a:prstGeom>
          <a:noFill/>
          <a:ln>
            <a:noFill/>
          </a:ln>
        </p:spPr>
      </p:pic>
      <p:pic>
        <p:nvPicPr>
          <p:cNvPr descr=" " id="109" name="Google Shape;109;g276ca493785_0_74"/>
          <p:cNvPicPr preferRelativeResize="0"/>
          <p:nvPr/>
        </p:nvPicPr>
        <p:blipFill rotWithShape="1">
          <a:blip r:embed="rId9">
            <a:alphaModFix/>
          </a:blip>
          <a:srcRect b="0" l="0" r="0" t="0"/>
          <a:stretch/>
        </p:blipFill>
        <p:spPr>
          <a:xfrm>
            <a:off x="2586891" y="8128000"/>
            <a:ext cx="804433" cy="762000"/>
          </a:xfrm>
          <a:prstGeom prst="rect">
            <a:avLst/>
          </a:prstGeom>
          <a:noFill/>
          <a:ln>
            <a:noFill/>
          </a:ln>
        </p:spPr>
      </p:pic>
      <p:sp>
        <p:nvSpPr>
          <p:cNvPr id="110" name="Google Shape;110;g276ca493785_0_74"/>
          <p:cNvSpPr/>
          <p:nvPr/>
        </p:nvSpPr>
        <p:spPr>
          <a:xfrm>
            <a:off x="2502213" y="9321800"/>
            <a:ext cx="78750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76ca493785_0_74"/>
          <p:cNvSpPr/>
          <p:nvPr/>
        </p:nvSpPr>
        <p:spPr>
          <a:xfrm>
            <a:off x="2502213" y="9321800"/>
            <a:ext cx="80781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Dragon</a:t>
            </a:r>
            <a:endParaRPr b="0" i="0" sz="4800" u="none" cap="none" strike="noStrike">
              <a:solidFill>
                <a:schemeClr val="dk1"/>
              </a:solidFill>
              <a:latin typeface="Calibri"/>
              <a:ea typeface="Calibri"/>
              <a:cs typeface="Calibri"/>
              <a:sym typeface="Calibri"/>
            </a:endParaRPr>
          </a:p>
        </p:txBody>
      </p:sp>
      <p:sp>
        <p:nvSpPr>
          <p:cNvPr id="112" name="Google Shape;112;g276ca493785_0_74"/>
          <p:cNvSpPr/>
          <p:nvPr/>
        </p:nvSpPr>
        <p:spPr>
          <a:xfrm>
            <a:off x="2502213" y="103124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117" name="Shape 117"/>
        <p:cNvGrpSpPr/>
        <p:nvPr/>
      </p:nvGrpSpPr>
      <p:grpSpPr>
        <a:xfrm>
          <a:off x="0" y="0"/>
          <a:ext cx="0" cy="0"/>
          <a:chOff x="0" y="0"/>
          <a:chExt cx="0" cy="0"/>
        </a:xfrm>
      </p:grpSpPr>
      <p:pic>
        <p:nvPicPr>
          <p:cNvPr descr=" " id="118" name="Google Shape;118;g276ca493785_0_97"/>
          <p:cNvPicPr preferRelativeResize="0"/>
          <p:nvPr/>
        </p:nvPicPr>
        <p:blipFill rotWithShape="1">
          <a:blip r:embed="rId3">
            <a:alphaModFix/>
          </a:blip>
          <a:srcRect b="0" l="0" r="0" t="0"/>
          <a:stretch/>
        </p:blipFill>
        <p:spPr>
          <a:xfrm>
            <a:off x="-1574997" y="-3543300"/>
            <a:ext cx="19471534" cy="19469100"/>
          </a:xfrm>
          <a:prstGeom prst="rect">
            <a:avLst/>
          </a:prstGeom>
          <a:noFill/>
          <a:ln>
            <a:noFill/>
          </a:ln>
        </p:spPr>
      </p:pic>
      <p:sp>
        <p:nvSpPr>
          <p:cNvPr id="119" name="Google Shape;119;g276ca493785_0_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g276ca493785_0_9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1" name="Google Shape;121;g276ca493785_0_97"/>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g276ca493785_0_97"/>
          <p:cNvPicPr preferRelativeResize="0"/>
          <p:nvPr/>
        </p:nvPicPr>
        <p:blipFill rotWithShape="1">
          <a:blip r:embed="rId5">
            <a:alphaModFix/>
          </a:blip>
          <a:srcRect b="0" l="0" r="0" t="0"/>
          <a:stretch/>
        </p:blipFill>
        <p:spPr>
          <a:xfrm>
            <a:off x="800200" y="1181100"/>
            <a:ext cx="7049381" cy="5372100"/>
          </a:xfrm>
          <a:prstGeom prst="rect">
            <a:avLst/>
          </a:prstGeom>
          <a:noFill/>
          <a:ln>
            <a:noFill/>
          </a:ln>
        </p:spPr>
      </p:pic>
      <p:sp>
        <p:nvSpPr>
          <p:cNvPr id="123" name="Google Shape;123;g276ca493785_0_97"/>
          <p:cNvSpPr/>
          <p:nvPr/>
        </p:nvSpPr>
        <p:spPr>
          <a:xfrm>
            <a:off x="2591124" y="7162800"/>
            <a:ext cx="34674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76ca493785_0_97"/>
          <p:cNvSpPr/>
          <p:nvPr/>
        </p:nvSpPr>
        <p:spPr>
          <a:xfrm>
            <a:off x="2591124" y="7162800"/>
            <a:ext cx="36708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Unicorn </a:t>
            </a:r>
            <a:endParaRPr b="0" i="0" sz="4800" u="none" cap="none" strike="noStrike">
              <a:solidFill>
                <a:schemeClr val="dk1"/>
              </a:solidFill>
              <a:latin typeface="Calibri"/>
              <a:ea typeface="Calibri"/>
              <a:cs typeface="Calibri"/>
              <a:sym typeface="Calibri"/>
            </a:endParaRPr>
          </a:p>
        </p:txBody>
      </p:sp>
      <p:sp>
        <p:nvSpPr>
          <p:cNvPr id="125" name="Google Shape;125;g276ca493785_0_97"/>
          <p:cNvSpPr/>
          <p:nvPr/>
        </p:nvSpPr>
        <p:spPr>
          <a:xfrm>
            <a:off x="800200" y="85598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76ca493785_0_97"/>
          <p:cNvSpPr/>
          <p:nvPr/>
        </p:nvSpPr>
        <p:spPr>
          <a:xfrm>
            <a:off x="732458" y="85598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7" name="Google Shape;127;g276ca493785_0_97"/>
          <p:cNvSpPr/>
          <p:nvPr/>
        </p:nvSpPr>
        <p:spPr>
          <a:xfrm>
            <a:off x="3442130" y="11607800"/>
            <a:ext cx="17655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76ca493785_0_97"/>
          <p:cNvSpPr/>
          <p:nvPr/>
        </p:nvSpPr>
        <p:spPr>
          <a:xfrm>
            <a:off x="3442130" y="11607800"/>
            <a:ext cx="19686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4800"/>
              <a:buFont typeface="Sonsie One"/>
              <a:buNone/>
            </a:pPr>
            <a:r>
              <a:rPr b="0" i="0" lang="en-US" sz="4800" u="none" cap="none" strike="noStrike">
                <a:solidFill>
                  <a:srgbClr val="331601"/>
                </a:solidFill>
                <a:latin typeface="Sonsie One"/>
                <a:ea typeface="Sonsie One"/>
                <a:cs typeface="Sonsie One"/>
                <a:sym typeface="Sonsie One"/>
              </a:rPr>
              <a:t>45%</a:t>
            </a:r>
            <a:endParaRPr b="0" i="0" sz="4800" u="none" cap="none" strike="noStrike">
              <a:solidFill>
                <a:schemeClr val="dk1"/>
              </a:solidFill>
              <a:latin typeface="Calibri"/>
              <a:ea typeface="Calibri"/>
              <a:cs typeface="Calibri"/>
              <a:sym typeface="Calibri"/>
            </a:endParaRPr>
          </a:p>
        </p:txBody>
      </p:sp>
      <p:sp>
        <p:nvSpPr>
          <p:cNvPr id="129" name="Google Shape;129;g276ca493785_0_97"/>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76ca493785_0_97"/>
          <p:cNvPicPr preferRelativeResize="0"/>
          <p:nvPr/>
        </p:nvPicPr>
        <p:blipFill rotWithShape="1">
          <a:blip r:embed="rId6">
            <a:alphaModFix/>
          </a:blip>
          <a:srcRect b="0" l="0" r="0" t="0"/>
          <a:stretch/>
        </p:blipFill>
        <p:spPr>
          <a:xfrm>
            <a:off x="16016702" y="1181100"/>
            <a:ext cx="7049381" cy="5372100"/>
          </a:xfrm>
          <a:prstGeom prst="rect">
            <a:avLst/>
          </a:prstGeom>
          <a:noFill/>
          <a:ln>
            <a:noFill/>
          </a:ln>
        </p:spPr>
      </p:pic>
      <p:sp>
        <p:nvSpPr>
          <p:cNvPr id="131" name="Google Shape;131;g276ca493785_0_97"/>
          <p:cNvSpPr/>
          <p:nvPr/>
        </p:nvSpPr>
        <p:spPr>
          <a:xfrm>
            <a:off x="17807626" y="7162800"/>
            <a:ext cx="34674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76ca493785_0_97"/>
          <p:cNvSpPr/>
          <p:nvPr/>
        </p:nvSpPr>
        <p:spPr>
          <a:xfrm>
            <a:off x="17807626" y="7162800"/>
            <a:ext cx="36708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Unicorn</a:t>
            </a:r>
            <a:endParaRPr b="0" i="0" sz="4800" u="none" cap="none" strike="noStrike">
              <a:solidFill>
                <a:schemeClr val="dk1"/>
              </a:solidFill>
              <a:latin typeface="Calibri"/>
              <a:ea typeface="Calibri"/>
              <a:cs typeface="Calibri"/>
              <a:sym typeface="Calibri"/>
            </a:endParaRPr>
          </a:p>
        </p:txBody>
      </p:sp>
      <p:sp>
        <p:nvSpPr>
          <p:cNvPr id="133" name="Google Shape;133;g276ca493785_0_97"/>
          <p:cNvSpPr/>
          <p:nvPr/>
        </p:nvSpPr>
        <p:spPr>
          <a:xfrm>
            <a:off x="16016702" y="85598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76ca493785_0_97"/>
          <p:cNvSpPr/>
          <p:nvPr/>
        </p:nvSpPr>
        <p:spPr>
          <a:xfrm>
            <a:off x="15948960" y="85598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5" name="Google Shape;135;g276ca493785_0_97"/>
          <p:cNvSpPr/>
          <p:nvPr/>
        </p:nvSpPr>
        <p:spPr>
          <a:xfrm>
            <a:off x="18658632" y="11607800"/>
            <a:ext cx="17655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76ca493785_0_97"/>
          <p:cNvSpPr/>
          <p:nvPr/>
        </p:nvSpPr>
        <p:spPr>
          <a:xfrm>
            <a:off x="18658632" y="11607800"/>
            <a:ext cx="19686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4800"/>
              <a:buFont typeface="Sonsie One"/>
              <a:buNone/>
            </a:pPr>
            <a:r>
              <a:rPr b="0" i="0" lang="en-US" sz="4800" u="none" cap="none" strike="noStrike">
                <a:solidFill>
                  <a:srgbClr val="331601"/>
                </a:solidFill>
                <a:latin typeface="Sonsie One"/>
                <a:ea typeface="Sonsie One"/>
                <a:cs typeface="Sonsie One"/>
                <a:sym typeface="Sonsie One"/>
              </a:rPr>
              <a:t>45%</a:t>
            </a:r>
            <a:endParaRPr b="0" i="0" sz="4800" u="none" cap="none" strike="noStrike">
              <a:solidFill>
                <a:schemeClr val="dk1"/>
              </a:solidFill>
              <a:latin typeface="Calibri"/>
              <a:ea typeface="Calibri"/>
              <a:cs typeface="Calibri"/>
              <a:sym typeface="Calibri"/>
            </a:endParaRPr>
          </a:p>
        </p:txBody>
      </p:sp>
      <p:sp>
        <p:nvSpPr>
          <p:cNvPr id="137" name="Google Shape;137;g276ca493785_0_97"/>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76ca493785_0_97"/>
          <p:cNvSpPr/>
          <p:nvPr/>
        </p:nvSpPr>
        <p:spPr>
          <a:xfrm>
            <a:off x="10326391" y="1181100"/>
            <a:ext cx="32136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76ca493785_0_97"/>
          <p:cNvSpPr/>
          <p:nvPr/>
        </p:nvSpPr>
        <p:spPr>
          <a:xfrm>
            <a:off x="10326391" y="1181100"/>
            <a:ext cx="34167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Dragon </a:t>
            </a:r>
            <a:endParaRPr b="0" i="0" sz="4800" u="none" cap="none" strike="noStrike">
              <a:solidFill>
                <a:schemeClr val="dk1"/>
              </a:solidFill>
              <a:latin typeface="Calibri"/>
              <a:ea typeface="Calibri"/>
              <a:cs typeface="Calibri"/>
              <a:sym typeface="Calibri"/>
            </a:endParaRPr>
          </a:p>
        </p:txBody>
      </p:sp>
      <p:sp>
        <p:nvSpPr>
          <p:cNvPr id="140" name="Google Shape;140;g276ca493785_0_97"/>
          <p:cNvSpPr/>
          <p:nvPr/>
        </p:nvSpPr>
        <p:spPr>
          <a:xfrm>
            <a:off x="8408451" y="25781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76ca493785_0_97"/>
          <p:cNvSpPr/>
          <p:nvPr/>
        </p:nvSpPr>
        <p:spPr>
          <a:xfrm>
            <a:off x="8340709" y="25781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2" name="Google Shape;142;g276ca493785_0_97"/>
          <p:cNvPicPr preferRelativeResize="0"/>
          <p:nvPr/>
        </p:nvPicPr>
        <p:blipFill rotWithShape="1">
          <a:blip r:embed="rId7">
            <a:alphaModFix/>
          </a:blip>
          <a:srcRect b="0" l="0" r="0" t="0"/>
          <a:stretch/>
        </p:blipFill>
        <p:spPr>
          <a:xfrm>
            <a:off x="8408451" y="5626100"/>
            <a:ext cx="7049381" cy="5372100"/>
          </a:xfrm>
          <a:prstGeom prst="rect">
            <a:avLst/>
          </a:prstGeom>
          <a:noFill/>
          <a:ln>
            <a:noFill/>
          </a:ln>
        </p:spPr>
      </p:pic>
      <p:sp>
        <p:nvSpPr>
          <p:cNvPr id="143" name="Google Shape;143;g276ca493785_0_97"/>
          <p:cNvSpPr/>
          <p:nvPr/>
        </p:nvSpPr>
        <p:spPr>
          <a:xfrm>
            <a:off x="11088486" y="11607800"/>
            <a:ext cx="16893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76ca493785_0_97"/>
          <p:cNvSpPr/>
          <p:nvPr/>
        </p:nvSpPr>
        <p:spPr>
          <a:xfrm>
            <a:off x="11088486" y="11607800"/>
            <a:ext cx="18924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31601"/>
              </a:buClr>
              <a:buSzPts val="4800"/>
              <a:buFont typeface="Sonsie One"/>
              <a:buNone/>
            </a:pPr>
            <a:r>
              <a:rPr b="0" i="0" lang="en-US" sz="4800" u="none" cap="none" strike="noStrike">
                <a:solidFill>
                  <a:srgbClr val="331601"/>
                </a:solidFill>
                <a:latin typeface="Sonsie One"/>
                <a:ea typeface="Sonsie One"/>
                <a:cs typeface="Sonsie One"/>
                <a:sym typeface="Sonsie One"/>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149" name="Shape 149"/>
        <p:cNvGrpSpPr/>
        <p:nvPr/>
      </p:nvGrpSpPr>
      <p:grpSpPr>
        <a:xfrm>
          <a:off x="0" y="0"/>
          <a:ext cx="0" cy="0"/>
          <a:chOff x="0" y="0"/>
          <a:chExt cx="0" cy="0"/>
        </a:xfrm>
      </p:grpSpPr>
      <p:pic>
        <p:nvPicPr>
          <p:cNvPr descr=" " id="150" name="Google Shape;150;g276ca493785_0_128"/>
          <p:cNvPicPr preferRelativeResize="0"/>
          <p:nvPr/>
        </p:nvPicPr>
        <p:blipFill rotWithShape="1">
          <a:blip r:embed="rId3">
            <a:alphaModFix/>
          </a:blip>
          <a:srcRect b="0" l="0" r="0" t="0"/>
          <a:stretch/>
        </p:blipFill>
        <p:spPr>
          <a:xfrm>
            <a:off x="10224778" y="-990600"/>
            <a:ext cx="17159845" cy="17157700"/>
          </a:xfrm>
          <a:prstGeom prst="rect">
            <a:avLst/>
          </a:prstGeom>
          <a:noFill/>
          <a:ln>
            <a:noFill/>
          </a:ln>
        </p:spPr>
      </p:pic>
      <p:pic>
        <p:nvPicPr>
          <p:cNvPr descr=" " id="151" name="Google Shape;151;g276ca493785_0_128"/>
          <p:cNvPicPr preferRelativeResize="0"/>
          <p:nvPr/>
        </p:nvPicPr>
        <p:blipFill rotWithShape="1">
          <a:blip r:embed="rId4">
            <a:alphaModFix/>
          </a:blip>
          <a:srcRect b="0" l="0" r="0" t="0"/>
          <a:stretch/>
        </p:blipFill>
        <p:spPr>
          <a:xfrm>
            <a:off x="-101148" y="7082346"/>
            <a:ext cx="6148322" cy="8157839"/>
          </a:xfrm>
          <a:prstGeom prst="rect">
            <a:avLst/>
          </a:prstGeom>
          <a:noFill/>
          <a:ln>
            <a:noFill/>
          </a:ln>
        </p:spPr>
      </p:pic>
      <p:pic>
        <p:nvPicPr>
          <p:cNvPr descr=" " id="152" name="Google Shape;152;g276ca493785_0_128"/>
          <p:cNvPicPr preferRelativeResize="0"/>
          <p:nvPr/>
        </p:nvPicPr>
        <p:blipFill rotWithShape="1">
          <a:blip r:embed="rId5">
            <a:alphaModFix/>
          </a:blip>
          <a:srcRect b="0" l="0" r="0" t="0"/>
          <a:stretch/>
        </p:blipFill>
        <p:spPr>
          <a:xfrm>
            <a:off x="-564464" y="-63444"/>
            <a:ext cx="7852095" cy="6971475"/>
          </a:xfrm>
          <a:prstGeom prst="rect">
            <a:avLst/>
          </a:prstGeom>
          <a:noFill/>
          <a:ln>
            <a:noFill/>
          </a:ln>
        </p:spPr>
      </p:pic>
      <p:sp>
        <p:nvSpPr>
          <p:cNvPr id="153" name="Google Shape;153;g276ca493785_0_1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g276ca493785_0_12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5" name="Google Shape;155;g276ca493785_0_128"/>
          <p:cNvPicPr preferRelativeResize="0"/>
          <p:nvPr/>
        </p:nvPicPr>
        <p:blipFill rotWithShape="1">
          <a:blip r:embed="rId7">
            <a:alphaModFix/>
          </a:blip>
          <a:srcRect b="0" l="0" r="0" t="0"/>
          <a:stretch/>
        </p:blipFill>
        <p:spPr>
          <a:xfrm>
            <a:off x="0" y="1498600"/>
            <a:ext cx="5966698" cy="4437887"/>
          </a:xfrm>
          <a:prstGeom prst="rect">
            <a:avLst/>
          </a:prstGeom>
          <a:noFill/>
          <a:ln>
            <a:noFill/>
          </a:ln>
        </p:spPr>
      </p:pic>
      <p:sp>
        <p:nvSpPr>
          <p:cNvPr id="156" name="Google Shape;156;g276ca493785_0_128"/>
          <p:cNvSpPr/>
          <p:nvPr/>
        </p:nvSpPr>
        <p:spPr>
          <a:xfrm>
            <a:off x="5398175" y="2870200"/>
            <a:ext cx="13603500" cy="798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76ca493785_0_128"/>
          <p:cNvSpPr/>
          <p:nvPr/>
        </p:nvSpPr>
        <p:spPr>
          <a:xfrm>
            <a:off x="5398175" y="2870200"/>
            <a:ext cx="13806600" cy="72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8" name="Google Shape;158;g276ca493785_0_128"/>
          <p:cNvSpPr/>
          <p:nvPr/>
        </p:nvSpPr>
        <p:spPr>
          <a:xfrm>
            <a:off x="12968321" y="10261600"/>
            <a:ext cx="61857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onsie One"/>
              <a:buNone/>
            </a:pPr>
            <a:r>
              <a:rPr b="0" i="0" lang="en-US" sz="3600" u="none" cap="none" strike="noStrike">
                <a:solidFill>
                  <a:srgbClr val="0E0E0E"/>
                </a:solidFill>
                <a:latin typeface="Sonsie One"/>
                <a:ea typeface="Sonsie One"/>
                <a:cs typeface="Sonsie One"/>
                <a:sym typeface="Sonsie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163" name="Shape 163"/>
        <p:cNvGrpSpPr/>
        <p:nvPr/>
      </p:nvGrpSpPr>
      <p:grpSpPr>
        <a:xfrm>
          <a:off x="0" y="0"/>
          <a:ext cx="0" cy="0"/>
          <a:chOff x="0" y="0"/>
          <a:chExt cx="0" cy="0"/>
        </a:xfrm>
      </p:grpSpPr>
      <p:pic>
        <p:nvPicPr>
          <p:cNvPr descr=" " id="164" name="Google Shape;164;g276ca493785_0_141"/>
          <p:cNvPicPr preferRelativeResize="0"/>
          <p:nvPr/>
        </p:nvPicPr>
        <p:blipFill rotWithShape="1">
          <a:blip r:embed="rId3">
            <a:alphaModFix/>
          </a:blip>
          <a:srcRect b="0" l="0" r="0" t="0"/>
          <a:stretch/>
        </p:blipFill>
        <p:spPr>
          <a:xfrm>
            <a:off x="-2625238" y="924074"/>
            <a:ext cx="13907993" cy="13011796"/>
          </a:xfrm>
          <a:prstGeom prst="rect">
            <a:avLst/>
          </a:prstGeom>
          <a:noFill/>
          <a:ln>
            <a:noFill/>
          </a:ln>
        </p:spPr>
      </p:pic>
      <p:pic>
        <p:nvPicPr>
          <p:cNvPr descr=" " id="165" name="Google Shape;165;g276ca493785_0_141"/>
          <p:cNvPicPr preferRelativeResize="0"/>
          <p:nvPr/>
        </p:nvPicPr>
        <p:blipFill rotWithShape="1">
          <a:blip r:embed="rId4">
            <a:alphaModFix/>
          </a:blip>
          <a:srcRect b="0" l="0" r="0" t="0"/>
          <a:stretch/>
        </p:blipFill>
        <p:spPr>
          <a:xfrm>
            <a:off x="19270522" y="-36748"/>
            <a:ext cx="9434397" cy="12517933"/>
          </a:xfrm>
          <a:prstGeom prst="rect">
            <a:avLst/>
          </a:prstGeom>
          <a:noFill/>
          <a:ln>
            <a:noFill/>
          </a:ln>
        </p:spPr>
      </p:pic>
      <p:sp>
        <p:nvSpPr>
          <p:cNvPr id="166" name="Google Shape;166;g276ca493785_0_141"/>
          <p:cNvSpPr/>
          <p:nvPr/>
        </p:nvSpPr>
        <p:spPr>
          <a:xfrm>
            <a:off x="2104230" y="1079500"/>
            <a:ext cx="202167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5410D"/>
              </a:buClr>
              <a:buSzPts val="8000"/>
              <a:buFont typeface="Sonsie One"/>
              <a:buNone/>
            </a:pPr>
            <a:r>
              <a:rPr b="0" i="0" lang="en-US" sz="8000" u="none" cap="none" strike="noStrike">
                <a:solidFill>
                  <a:srgbClr val="65410D"/>
                </a:solidFill>
                <a:latin typeface="Sonsie One"/>
                <a:ea typeface="Sonsie One"/>
                <a:cs typeface="Sonsie One"/>
                <a:sym typeface="Sonsie One"/>
              </a:rPr>
              <a:t>The Magic of Dragons</a:t>
            </a:r>
            <a:endParaRPr b="0" i="0" sz="8000" u="none" cap="none" strike="noStrike">
              <a:solidFill>
                <a:schemeClr val="dk1"/>
              </a:solidFill>
              <a:latin typeface="Calibri"/>
              <a:ea typeface="Calibri"/>
              <a:cs typeface="Calibri"/>
              <a:sym typeface="Calibri"/>
            </a:endParaRPr>
          </a:p>
        </p:txBody>
      </p:sp>
      <p:sp>
        <p:nvSpPr>
          <p:cNvPr id="167" name="Google Shape;167;g276ca493785_0_1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8" name="Google Shape;168;g276ca493785_0_14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69" name="Google Shape;169;g276ca493785_0_141"/>
          <p:cNvSpPr/>
          <p:nvPr/>
        </p:nvSpPr>
        <p:spPr>
          <a:xfrm>
            <a:off x="2121165" y="3695700"/>
            <a:ext cx="6096900" cy="6096000"/>
          </a:xfrm>
          <a:prstGeom prst="rect">
            <a:avLst/>
          </a:prstGeom>
          <a:noFill/>
          <a:ln cap="flat" cmpd="sng" w="38100">
            <a:solidFill>
              <a:srgbClr val="3316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76ca493785_0_141"/>
          <p:cNvSpPr/>
          <p:nvPr/>
        </p:nvSpPr>
        <p:spPr>
          <a:xfrm>
            <a:off x="4356645" y="49911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1" name="Google Shape;171;g276ca493785_0_141"/>
          <p:cNvPicPr preferRelativeResize="0"/>
          <p:nvPr/>
        </p:nvPicPr>
        <p:blipFill rotWithShape="1">
          <a:blip r:embed="rId6">
            <a:alphaModFix/>
          </a:blip>
          <a:srcRect b="0" l="0" r="0" t="0"/>
          <a:stretch/>
        </p:blipFill>
        <p:spPr>
          <a:xfrm>
            <a:off x="4356645" y="4991100"/>
            <a:ext cx="1625803" cy="1625600"/>
          </a:xfrm>
          <a:prstGeom prst="rect">
            <a:avLst/>
          </a:prstGeom>
          <a:noFill/>
          <a:ln>
            <a:noFill/>
          </a:ln>
        </p:spPr>
      </p:pic>
      <p:pic>
        <p:nvPicPr>
          <p:cNvPr descr=" " id="172" name="Google Shape;172;g276ca493785_0_141"/>
          <p:cNvPicPr preferRelativeResize="0"/>
          <p:nvPr/>
        </p:nvPicPr>
        <p:blipFill rotWithShape="1">
          <a:blip r:embed="rId7">
            <a:alphaModFix/>
          </a:blip>
          <a:srcRect b="0" l="0" r="0" t="0"/>
          <a:stretch/>
        </p:blipFill>
        <p:spPr>
          <a:xfrm>
            <a:off x="4663784" y="5076465"/>
            <a:ext cx="1011503" cy="1483085"/>
          </a:xfrm>
          <a:prstGeom prst="rect">
            <a:avLst/>
          </a:prstGeom>
          <a:noFill/>
          <a:ln>
            <a:noFill/>
          </a:ln>
        </p:spPr>
      </p:pic>
      <p:sp>
        <p:nvSpPr>
          <p:cNvPr id="173" name="Google Shape;173;g276ca493785_0_141"/>
          <p:cNvSpPr/>
          <p:nvPr/>
        </p:nvSpPr>
        <p:spPr>
          <a:xfrm>
            <a:off x="2273584" y="6921500"/>
            <a:ext cx="57918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76ca493785_0_141"/>
          <p:cNvSpPr/>
          <p:nvPr/>
        </p:nvSpPr>
        <p:spPr>
          <a:xfrm>
            <a:off x="2171971" y="6921500"/>
            <a:ext cx="5995200" cy="1778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Sighting</a:t>
            </a:r>
            <a:endParaRPr b="0" i="0" sz="4800" u="none" cap="none" strike="noStrike">
              <a:solidFill>
                <a:schemeClr val="dk1"/>
              </a:solidFill>
              <a:latin typeface="Calibri"/>
              <a:ea typeface="Calibri"/>
              <a:cs typeface="Calibri"/>
              <a:sym typeface="Calibri"/>
            </a:endParaRPr>
          </a:p>
        </p:txBody>
      </p:sp>
      <p:sp>
        <p:nvSpPr>
          <p:cNvPr id="175" name="Google Shape;175;g276ca493785_0_141"/>
          <p:cNvSpPr/>
          <p:nvPr/>
        </p:nvSpPr>
        <p:spPr>
          <a:xfrm>
            <a:off x="9145143" y="3695700"/>
            <a:ext cx="6096900" cy="6096000"/>
          </a:xfrm>
          <a:prstGeom prst="rect">
            <a:avLst/>
          </a:prstGeom>
          <a:noFill/>
          <a:ln cap="flat" cmpd="sng" w="38100">
            <a:solidFill>
              <a:srgbClr val="3316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76ca493785_0_141"/>
          <p:cNvSpPr/>
          <p:nvPr/>
        </p:nvSpPr>
        <p:spPr>
          <a:xfrm>
            <a:off x="11380622" y="49911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g276ca493785_0_141"/>
          <p:cNvPicPr preferRelativeResize="0"/>
          <p:nvPr/>
        </p:nvPicPr>
        <p:blipFill rotWithShape="1">
          <a:blip r:embed="rId6">
            <a:alphaModFix/>
          </a:blip>
          <a:srcRect b="0" l="0" r="0" t="0"/>
          <a:stretch/>
        </p:blipFill>
        <p:spPr>
          <a:xfrm>
            <a:off x="11380622" y="4991100"/>
            <a:ext cx="1625803" cy="1625600"/>
          </a:xfrm>
          <a:prstGeom prst="rect">
            <a:avLst/>
          </a:prstGeom>
          <a:noFill/>
          <a:ln>
            <a:noFill/>
          </a:ln>
        </p:spPr>
      </p:pic>
      <p:pic>
        <p:nvPicPr>
          <p:cNvPr descr=" " id="178" name="Google Shape;178;g276ca493785_0_141"/>
          <p:cNvPicPr preferRelativeResize="0"/>
          <p:nvPr/>
        </p:nvPicPr>
        <p:blipFill rotWithShape="1">
          <a:blip r:embed="rId8">
            <a:alphaModFix/>
          </a:blip>
          <a:srcRect b="0" l="0" r="0" t="0"/>
          <a:stretch/>
        </p:blipFill>
        <p:spPr>
          <a:xfrm>
            <a:off x="11583848" y="5194300"/>
            <a:ext cx="1287093" cy="1214462"/>
          </a:xfrm>
          <a:prstGeom prst="rect">
            <a:avLst/>
          </a:prstGeom>
          <a:noFill/>
          <a:ln>
            <a:noFill/>
          </a:ln>
        </p:spPr>
      </p:pic>
      <p:sp>
        <p:nvSpPr>
          <p:cNvPr id="179" name="Google Shape;179;g276ca493785_0_141"/>
          <p:cNvSpPr/>
          <p:nvPr/>
        </p:nvSpPr>
        <p:spPr>
          <a:xfrm>
            <a:off x="9297562" y="6921500"/>
            <a:ext cx="57918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76ca493785_0_141"/>
          <p:cNvSpPr/>
          <p:nvPr/>
        </p:nvSpPr>
        <p:spPr>
          <a:xfrm>
            <a:off x="9195949" y="6921500"/>
            <a:ext cx="5995200" cy="1778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Taming</a:t>
            </a:r>
            <a:endParaRPr b="0" i="0" sz="4800" u="none" cap="none" strike="noStrike">
              <a:solidFill>
                <a:schemeClr val="dk1"/>
              </a:solidFill>
              <a:latin typeface="Calibri"/>
              <a:ea typeface="Calibri"/>
              <a:cs typeface="Calibri"/>
              <a:sym typeface="Calibri"/>
            </a:endParaRPr>
          </a:p>
        </p:txBody>
      </p:sp>
      <p:sp>
        <p:nvSpPr>
          <p:cNvPr id="181" name="Google Shape;181;g276ca493785_0_141"/>
          <p:cNvSpPr/>
          <p:nvPr/>
        </p:nvSpPr>
        <p:spPr>
          <a:xfrm>
            <a:off x="16169121" y="3695700"/>
            <a:ext cx="6096900" cy="6096000"/>
          </a:xfrm>
          <a:prstGeom prst="rect">
            <a:avLst/>
          </a:prstGeom>
          <a:noFill/>
          <a:ln cap="flat" cmpd="sng" w="38100">
            <a:solidFill>
              <a:srgbClr val="3316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76ca493785_0_141"/>
          <p:cNvSpPr/>
          <p:nvPr/>
        </p:nvSpPr>
        <p:spPr>
          <a:xfrm>
            <a:off x="18404600" y="49911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76ca493785_0_141"/>
          <p:cNvPicPr preferRelativeResize="0"/>
          <p:nvPr/>
        </p:nvPicPr>
        <p:blipFill rotWithShape="1">
          <a:blip r:embed="rId6">
            <a:alphaModFix/>
          </a:blip>
          <a:srcRect b="0" l="0" r="0" t="0"/>
          <a:stretch/>
        </p:blipFill>
        <p:spPr>
          <a:xfrm>
            <a:off x="18404600" y="4991100"/>
            <a:ext cx="1625803" cy="1625600"/>
          </a:xfrm>
          <a:prstGeom prst="rect">
            <a:avLst/>
          </a:prstGeom>
          <a:noFill/>
          <a:ln>
            <a:noFill/>
          </a:ln>
        </p:spPr>
      </p:pic>
      <p:pic>
        <p:nvPicPr>
          <p:cNvPr descr=" " id="184" name="Google Shape;184;g276ca493785_0_141"/>
          <p:cNvPicPr preferRelativeResize="0"/>
          <p:nvPr/>
        </p:nvPicPr>
        <p:blipFill rotWithShape="1">
          <a:blip r:embed="rId9">
            <a:alphaModFix/>
          </a:blip>
          <a:srcRect b="0" l="0" r="0" t="0"/>
          <a:stretch/>
        </p:blipFill>
        <p:spPr>
          <a:xfrm>
            <a:off x="18878959" y="5130899"/>
            <a:ext cx="677129" cy="1355006"/>
          </a:xfrm>
          <a:prstGeom prst="rect">
            <a:avLst/>
          </a:prstGeom>
          <a:noFill/>
          <a:ln>
            <a:noFill/>
          </a:ln>
        </p:spPr>
      </p:pic>
      <p:sp>
        <p:nvSpPr>
          <p:cNvPr id="185" name="Google Shape;185;g276ca493785_0_141"/>
          <p:cNvSpPr/>
          <p:nvPr/>
        </p:nvSpPr>
        <p:spPr>
          <a:xfrm>
            <a:off x="16321540" y="6921500"/>
            <a:ext cx="57918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76ca493785_0_141"/>
          <p:cNvSpPr/>
          <p:nvPr/>
        </p:nvSpPr>
        <p:spPr>
          <a:xfrm>
            <a:off x="16219927" y="6921500"/>
            <a:ext cx="5995200" cy="1778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Seeing</a:t>
            </a:r>
            <a:endParaRPr b="0" i="0" sz="4800" u="none" cap="none" strike="noStrike">
              <a:solidFill>
                <a:schemeClr val="dk1"/>
              </a:solidFill>
              <a:latin typeface="Calibri"/>
              <a:ea typeface="Calibri"/>
              <a:cs typeface="Calibri"/>
              <a:sym typeface="Calibri"/>
            </a:endParaRPr>
          </a:p>
        </p:txBody>
      </p:sp>
      <p:sp>
        <p:nvSpPr>
          <p:cNvPr id="187" name="Google Shape;187;g276ca493785_0_141"/>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76ca493785_0_141"/>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76ca493785_0_141"/>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0" name="Google Shape;190;g276ca493785_0_141"/>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76ca493785_0_141"/>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76ca493785_0_141"/>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93" name="Google Shape;193;g276ca493785_0_141"/>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76ca493785_0_141"/>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76ca493785_0_141"/>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9C8"/>
        </a:solidFill>
      </p:bgPr>
    </p:bg>
    <p:spTree>
      <p:nvGrpSpPr>
        <p:cNvPr id="200" name="Shape 200"/>
        <p:cNvGrpSpPr/>
        <p:nvPr/>
      </p:nvGrpSpPr>
      <p:grpSpPr>
        <a:xfrm>
          <a:off x="0" y="0"/>
          <a:ext cx="0" cy="0"/>
          <a:chOff x="0" y="0"/>
          <a:chExt cx="0" cy="0"/>
        </a:xfrm>
      </p:grpSpPr>
      <p:pic>
        <p:nvPicPr>
          <p:cNvPr descr=" " id="201" name="Google Shape;201;g276ca493785_0_177"/>
          <p:cNvPicPr preferRelativeResize="0"/>
          <p:nvPr/>
        </p:nvPicPr>
        <p:blipFill rotWithShape="1">
          <a:blip r:embed="rId3">
            <a:alphaModFix/>
          </a:blip>
          <a:srcRect b="0" l="0" r="0" t="0"/>
          <a:stretch/>
        </p:blipFill>
        <p:spPr>
          <a:xfrm>
            <a:off x="-1574997" y="-3543300"/>
            <a:ext cx="19471534" cy="19469100"/>
          </a:xfrm>
          <a:prstGeom prst="rect">
            <a:avLst/>
          </a:prstGeom>
          <a:noFill/>
          <a:ln>
            <a:noFill/>
          </a:ln>
        </p:spPr>
      </p:pic>
      <p:sp>
        <p:nvSpPr>
          <p:cNvPr id="202" name="Google Shape;202;g276ca493785_0_1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g276ca493785_0_17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04" name="Google Shape;204;g276ca493785_0_177"/>
          <p:cNvSpPr/>
          <p:nvPr/>
        </p:nvSpPr>
        <p:spPr>
          <a:xfrm>
            <a:off x="1778222" y="469900"/>
            <a:ext cx="94584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5410D"/>
              </a:buClr>
              <a:buSzPts val="8000"/>
              <a:buFont typeface="Sonsie One"/>
              <a:buNone/>
            </a:pPr>
            <a:r>
              <a:rPr b="0" i="0" lang="en-US" sz="8000" u="none" cap="none" strike="noStrike">
                <a:solidFill>
                  <a:srgbClr val="65410D"/>
                </a:solidFill>
                <a:latin typeface="Sonsie One"/>
                <a:ea typeface="Sonsie One"/>
                <a:cs typeface="Sonsie One"/>
                <a:sym typeface="Sonsie One"/>
              </a:rPr>
              <a:t>Pricing Plan</a:t>
            </a:r>
            <a:endParaRPr b="0" i="0" sz="8000" u="none" cap="none" strike="noStrike">
              <a:solidFill>
                <a:schemeClr val="dk1"/>
              </a:solidFill>
              <a:latin typeface="Calibri"/>
              <a:ea typeface="Calibri"/>
              <a:cs typeface="Calibri"/>
              <a:sym typeface="Calibri"/>
            </a:endParaRPr>
          </a:p>
        </p:txBody>
      </p:sp>
      <p:sp>
        <p:nvSpPr>
          <p:cNvPr id="205" name="Google Shape;205;g276ca493785_0_177"/>
          <p:cNvSpPr/>
          <p:nvPr/>
        </p:nvSpPr>
        <p:spPr>
          <a:xfrm>
            <a:off x="1778222" y="2286000"/>
            <a:ext cx="20843400" cy="1031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76ca493785_0_177"/>
          <p:cNvSpPr/>
          <p:nvPr/>
        </p:nvSpPr>
        <p:spPr>
          <a:xfrm>
            <a:off x="1778222" y="2286000"/>
            <a:ext cx="6439800" cy="10312500"/>
          </a:xfrm>
          <a:prstGeom prst="rect">
            <a:avLst/>
          </a:prstGeom>
          <a:noFill/>
          <a:ln cap="flat" cmpd="sng" w="25400">
            <a:solidFill>
              <a:srgbClr val="3316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76ca493785_0_177"/>
          <p:cNvSpPr/>
          <p:nvPr/>
        </p:nvSpPr>
        <p:spPr>
          <a:xfrm>
            <a:off x="4185173" y="2743200"/>
            <a:ext cx="1625700" cy="1625700"/>
          </a:xfrm>
          <a:prstGeom prst="roundRect">
            <a:avLst>
              <a:gd fmla="val 78188" name="adj"/>
            </a:avLst>
          </a:prstGeom>
          <a:solidFill>
            <a:srgbClr val="331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76ca493785_0_177"/>
          <p:cNvPicPr preferRelativeResize="0"/>
          <p:nvPr/>
        </p:nvPicPr>
        <p:blipFill rotWithShape="1">
          <a:blip r:embed="rId5">
            <a:alphaModFix/>
          </a:blip>
          <a:srcRect b="0" l="0" r="0" t="0"/>
          <a:stretch/>
        </p:blipFill>
        <p:spPr>
          <a:xfrm>
            <a:off x="4490011" y="3048000"/>
            <a:ext cx="1016127" cy="1016000"/>
          </a:xfrm>
          <a:prstGeom prst="rect">
            <a:avLst/>
          </a:prstGeom>
          <a:noFill/>
          <a:ln>
            <a:noFill/>
          </a:ln>
        </p:spPr>
      </p:pic>
      <p:pic>
        <p:nvPicPr>
          <p:cNvPr descr=" " id="209" name="Google Shape;209;g276ca493785_0_177"/>
          <p:cNvPicPr preferRelativeResize="0"/>
          <p:nvPr/>
        </p:nvPicPr>
        <p:blipFill rotWithShape="1">
          <a:blip r:embed="rId6">
            <a:alphaModFix/>
          </a:blip>
          <a:srcRect b="0" l="0" r="0" t="0"/>
          <a:stretch/>
        </p:blipFill>
        <p:spPr>
          <a:xfrm>
            <a:off x="4562555" y="3132026"/>
            <a:ext cx="856135" cy="859420"/>
          </a:xfrm>
          <a:prstGeom prst="rect">
            <a:avLst/>
          </a:prstGeom>
          <a:noFill/>
          <a:ln>
            <a:noFill/>
          </a:ln>
        </p:spPr>
      </p:pic>
      <p:sp>
        <p:nvSpPr>
          <p:cNvPr id="210" name="Google Shape;210;g276ca493785_0_177"/>
          <p:cNvSpPr/>
          <p:nvPr/>
        </p:nvSpPr>
        <p:spPr>
          <a:xfrm>
            <a:off x="3696162" y="4673600"/>
            <a:ext cx="26037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1601"/>
              </a:buClr>
              <a:buSzPts val="4800"/>
              <a:buFont typeface="Sonsie One"/>
              <a:buNone/>
            </a:pPr>
            <a:r>
              <a:rPr b="0" i="0" lang="en-US" sz="4800" u="none" cap="none" strike="noStrike">
                <a:solidFill>
                  <a:srgbClr val="331601"/>
                </a:solidFill>
                <a:latin typeface="Sonsie One"/>
                <a:ea typeface="Sonsie One"/>
                <a:cs typeface="Sonsie One"/>
                <a:sym typeface="Sonsie One"/>
              </a:rPr>
              <a:t>Basic</a:t>
            </a:r>
            <a:endParaRPr b="0" i="0" sz="4800" u="none" cap="none" strike="noStrike">
              <a:solidFill>
                <a:schemeClr val="dk1"/>
              </a:solidFill>
              <a:latin typeface="Calibri"/>
              <a:ea typeface="Calibri"/>
              <a:cs typeface="Calibri"/>
              <a:sym typeface="Calibri"/>
            </a:endParaRPr>
          </a:p>
        </p:txBody>
      </p:sp>
      <p:sp>
        <p:nvSpPr>
          <p:cNvPr id="211" name="Google Shape;211;g276ca493785_0_177"/>
          <p:cNvSpPr/>
          <p:nvPr/>
        </p:nvSpPr>
        <p:spPr>
          <a:xfrm>
            <a:off x="2235479" y="5765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2" name="Google Shape;212;g276ca493785_0_177"/>
          <p:cNvSpPr/>
          <p:nvPr/>
        </p:nvSpPr>
        <p:spPr>
          <a:xfrm>
            <a:off x="2616527" y="11353800"/>
            <a:ext cx="47631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$10/month</a:t>
            </a:r>
            <a:endParaRPr b="0" i="0" sz="4800" u="none" cap="none" strike="noStrike">
              <a:solidFill>
                <a:schemeClr val="dk1"/>
              </a:solidFill>
              <a:latin typeface="Calibri"/>
              <a:ea typeface="Calibri"/>
              <a:cs typeface="Calibri"/>
              <a:sym typeface="Calibri"/>
            </a:endParaRPr>
          </a:p>
        </p:txBody>
      </p:sp>
      <p:sp>
        <p:nvSpPr>
          <p:cNvPr id="213" name="Google Shape;213;g276ca493785_0_177"/>
          <p:cNvSpPr/>
          <p:nvPr/>
        </p:nvSpPr>
        <p:spPr>
          <a:xfrm>
            <a:off x="8980022" y="2286000"/>
            <a:ext cx="6439800" cy="10312500"/>
          </a:xfrm>
          <a:prstGeom prst="rect">
            <a:avLst/>
          </a:prstGeom>
          <a:noFill/>
          <a:ln cap="flat" cmpd="sng" w="25400">
            <a:solidFill>
              <a:srgbClr val="3316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76ca493785_0_177"/>
          <p:cNvSpPr/>
          <p:nvPr/>
        </p:nvSpPr>
        <p:spPr>
          <a:xfrm>
            <a:off x="11386973" y="2743200"/>
            <a:ext cx="1625700" cy="1625700"/>
          </a:xfrm>
          <a:prstGeom prst="roundRect">
            <a:avLst>
              <a:gd fmla="val 78188" name="adj"/>
            </a:avLst>
          </a:prstGeom>
          <a:solidFill>
            <a:srgbClr val="331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5" name="Google Shape;215;g276ca493785_0_177"/>
          <p:cNvPicPr preferRelativeResize="0"/>
          <p:nvPr/>
        </p:nvPicPr>
        <p:blipFill rotWithShape="1">
          <a:blip r:embed="rId5">
            <a:alphaModFix/>
          </a:blip>
          <a:srcRect b="0" l="0" r="0" t="0"/>
          <a:stretch/>
        </p:blipFill>
        <p:spPr>
          <a:xfrm>
            <a:off x="11691811" y="3048000"/>
            <a:ext cx="1016127" cy="1016000"/>
          </a:xfrm>
          <a:prstGeom prst="rect">
            <a:avLst/>
          </a:prstGeom>
          <a:noFill/>
          <a:ln>
            <a:noFill/>
          </a:ln>
        </p:spPr>
      </p:pic>
      <p:pic>
        <p:nvPicPr>
          <p:cNvPr descr=" " id="216" name="Google Shape;216;g276ca493785_0_177"/>
          <p:cNvPicPr preferRelativeResize="0"/>
          <p:nvPr/>
        </p:nvPicPr>
        <p:blipFill rotWithShape="1">
          <a:blip r:embed="rId7">
            <a:alphaModFix/>
          </a:blip>
          <a:srcRect b="0" l="0" r="0" t="0"/>
          <a:stretch/>
        </p:blipFill>
        <p:spPr>
          <a:xfrm>
            <a:off x="11833355" y="3132671"/>
            <a:ext cx="733917" cy="846671"/>
          </a:xfrm>
          <a:prstGeom prst="rect">
            <a:avLst/>
          </a:prstGeom>
          <a:noFill/>
          <a:ln>
            <a:noFill/>
          </a:ln>
        </p:spPr>
      </p:pic>
      <p:sp>
        <p:nvSpPr>
          <p:cNvPr id="217" name="Google Shape;217;g276ca493785_0_177"/>
          <p:cNvSpPr/>
          <p:nvPr/>
        </p:nvSpPr>
        <p:spPr>
          <a:xfrm>
            <a:off x="11101187" y="4673600"/>
            <a:ext cx="21975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1601"/>
              </a:buClr>
              <a:buSzPts val="4800"/>
              <a:buFont typeface="Sonsie One"/>
              <a:buNone/>
            </a:pPr>
            <a:r>
              <a:rPr b="0" i="0" lang="en-US" sz="4800" u="none" cap="none" strike="noStrike">
                <a:solidFill>
                  <a:srgbClr val="331601"/>
                </a:solidFill>
                <a:latin typeface="Sonsie One"/>
                <a:ea typeface="Sonsie One"/>
                <a:cs typeface="Sonsie One"/>
                <a:sym typeface="Sonsie One"/>
              </a:rPr>
              <a:t>Elite</a:t>
            </a:r>
            <a:endParaRPr b="0" i="0" sz="4800" u="none" cap="none" strike="noStrike">
              <a:solidFill>
                <a:schemeClr val="dk1"/>
              </a:solidFill>
              <a:latin typeface="Calibri"/>
              <a:ea typeface="Calibri"/>
              <a:cs typeface="Calibri"/>
              <a:sym typeface="Calibri"/>
            </a:endParaRPr>
          </a:p>
        </p:txBody>
      </p:sp>
      <p:sp>
        <p:nvSpPr>
          <p:cNvPr id="218" name="Google Shape;218;g276ca493785_0_177"/>
          <p:cNvSpPr/>
          <p:nvPr/>
        </p:nvSpPr>
        <p:spPr>
          <a:xfrm>
            <a:off x="9437280" y="5765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9" name="Google Shape;219;g276ca493785_0_177"/>
          <p:cNvSpPr/>
          <p:nvPr/>
        </p:nvSpPr>
        <p:spPr>
          <a:xfrm>
            <a:off x="9716714" y="11353800"/>
            <a:ext cx="49662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$50/month</a:t>
            </a:r>
            <a:endParaRPr b="0" i="0" sz="4800" u="none" cap="none" strike="noStrike">
              <a:solidFill>
                <a:schemeClr val="dk1"/>
              </a:solidFill>
              <a:latin typeface="Calibri"/>
              <a:ea typeface="Calibri"/>
              <a:cs typeface="Calibri"/>
              <a:sym typeface="Calibri"/>
            </a:endParaRPr>
          </a:p>
        </p:txBody>
      </p:sp>
      <p:sp>
        <p:nvSpPr>
          <p:cNvPr id="220" name="Google Shape;220;g276ca493785_0_177"/>
          <p:cNvSpPr/>
          <p:nvPr/>
        </p:nvSpPr>
        <p:spPr>
          <a:xfrm>
            <a:off x="16181822" y="2286000"/>
            <a:ext cx="6439800" cy="10312500"/>
          </a:xfrm>
          <a:prstGeom prst="rect">
            <a:avLst/>
          </a:prstGeom>
          <a:noFill/>
          <a:ln cap="flat" cmpd="sng" w="25400">
            <a:solidFill>
              <a:srgbClr val="3316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76ca493785_0_177"/>
          <p:cNvSpPr/>
          <p:nvPr/>
        </p:nvSpPr>
        <p:spPr>
          <a:xfrm>
            <a:off x="18588773" y="2743200"/>
            <a:ext cx="1625700" cy="1625700"/>
          </a:xfrm>
          <a:prstGeom prst="roundRect">
            <a:avLst>
              <a:gd fmla="val 78188" name="adj"/>
            </a:avLst>
          </a:prstGeom>
          <a:solidFill>
            <a:srgbClr val="3316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76ca493785_0_177"/>
          <p:cNvPicPr preferRelativeResize="0"/>
          <p:nvPr/>
        </p:nvPicPr>
        <p:blipFill rotWithShape="1">
          <a:blip r:embed="rId5">
            <a:alphaModFix/>
          </a:blip>
          <a:srcRect b="0" l="0" r="0" t="0"/>
          <a:stretch/>
        </p:blipFill>
        <p:spPr>
          <a:xfrm>
            <a:off x="18893611" y="3048000"/>
            <a:ext cx="1016127" cy="1016000"/>
          </a:xfrm>
          <a:prstGeom prst="rect">
            <a:avLst/>
          </a:prstGeom>
          <a:noFill/>
          <a:ln>
            <a:noFill/>
          </a:ln>
        </p:spPr>
      </p:pic>
      <p:pic>
        <p:nvPicPr>
          <p:cNvPr descr=" " id="223" name="Google Shape;223;g276ca493785_0_177"/>
          <p:cNvPicPr preferRelativeResize="0"/>
          <p:nvPr/>
        </p:nvPicPr>
        <p:blipFill rotWithShape="1">
          <a:blip r:embed="rId8">
            <a:alphaModFix/>
          </a:blip>
          <a:srcRect b="0" l="0" r="0" t="0"/>
          <a:stretch/>
        </p:blipFill>
        <p:spPr>
          <a:xfrm>
            <a:off x="18951165" y="3100226"/>
            <a:ext cx="901019" cy="912974"/>
          </a:xfrm>
          <a:prstGeom prst="rect">
            <a:avLst/>
          </a:prstGeom>
          <a:noFill/>
          <a:ln>
            <a:noFill/>
          </a:ln>
        </p:spPr>
      </p:pic>
      <p:sp>
        <p:nvSpPr>
          <p:cNvPr id="224" name="Google Shape;224;g276ca493785_0_177"/>
          <p:cNvSpPr/>
          <p:nvPr/>
        </p:nvSpPr>
        <p:spPr>
          <a:xfrm>
            <a:off x="16956619" y="4673600"/>
            <a:ext cx="48900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31601"/>
              </a:buClr>
              <a:buSzPts val="4800"/>
              <a:buFont typeface="Sonsie One"/>
              <a:buNone/>
            </a:pPr>
            <a:r>
              <a:rPr b="0" i="0" lang="en-US" sz="4800" u="none" cap="none" strike="noStrike">
                <a:solidFill>
                  <a:srgbClr val="331601"/>
                </a:solidFill>
                <a:latin typeface="Sonsie One"/>
                <a:ea typeface="Sonsie One"/>
                <a:cs typeface="Sonsie One"/>
                <a:sym typeface="Sonsie One"/>
              </a:rPr>
              <a:t>Legendary</a:t>
            </a:r>
            <a:endParaRPr b="0" i="0" sz="4800" u="none" cap="none" strike="noStrike">
              <a:solidFill>
                <a:schemeClr val="dk1"/>
              </a:solidFill>
              <a:latin typeface="Calibri"/>
              <a:ea typeface="Calibri"/>
              <a:cs typeface="Calibri"/>
              <a:sym typeface="Calibri"/>
            </a:endParaRPr>
          </a:p>
        </p:txBody>
      </p:sp>
      <p:sp>
        <p:nvSpPr>
          <p:cNvPr id="225" name="Google Shape;225;g276ca493785_0_177"/>
          <p:cNvSpPr/>
          <p:nvPr/>
        </p:nvSpPr>
        <p:spPr>
          <a:xfrm>
            <a:off x="16639080" y="5765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6" name="Google Shape;226;g276ca493785_0_177"/>
          <p:cNvSpPr/>
          <p:nvPr/>
        </p:nvSpPr>
        <p:spPr>
          <a:xfrm>
            <a:off x="16740692" y="11353800"/>
            <a:ext cx="53220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onsie One"/>
              <a:buNone/>
            </a:pPr>
            <a:r>
              <a:rPr b="0" i="0" lang="en-US" sz="4800" u="none" cap="none" strike="noStrike">
                <a:solidFill>
                  <a:srgbClr val="0E0E0E"/>
                </a:solidFill>
                <a:latin typeface="Sonsie One"/>
                <a:ea typeface="Sonsie One"/>
                <a:cs typeface="Sonsie One"/>
                <a:sym typeface="Sonsie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2024-07-08T08:32:34Z</dcterms:created>
  <dc:creator>PptxGenJS</dc:creator>
</cp:coreProperties>
</file>