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2.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24.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22.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3.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Lst>
  <p:sldSz cy="10287000" cx="18288000"/>
  <p:notesSz cx="10287000" cy="18288000"/>
  <p:embeddedFontLst>
    <p:embeddedFont>
      <p:font typeface="Inter"/>
      <p:regular r:id="rId29"/>
      <p:bold r:id="rId30"/>
      <p:italic r:id="rId31"/>
      <p:boldItalic r:id="rId32"/>
    </p:embeddedFont>
    <p:embeddedFont>
      <p:font typeface="Poppins"/>
      <p:regular r:id="rId33"/>
      <p:bold r:id="rId34"/>
      <p:italic r:id="rId35"/>
      <p:boldItalic r:id="rId36"/>
    </p:embeddedFont>
    <p:embeddedFont>
      <p:font typeface="Lato"/>
      <p:regular r:id="rId37"/>
      <p:bold r:id="rId38"/>
      <p:italic r:id="rId39"/>
      <p:boldItalic r:id="rId40"/>
    </p:embeddedFont>
    <p:embeddedFont>
      <p:font typeface="Sonsie One"/>
      <p:regular r:id="rId41"/>
    </p:embeddedFont>
    <p:embeddedFont>
      <p:font typeface="Poppins SemiBold"/>
      <p:regular r:id="rId42"/>
      <p:bold r:id="rId43"/>
      <p:italic r:id="rId44"/>
      <p:boldItalic r:id="rId45"/>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46" roundtripDataSignature="AMtx7mhG+0SJ9mkEFgEcDWbLHdvQB9xcmQ=="/>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40" Type="http://schemas.openxmlformats.org/officeDocument/2006/relationships/font" Target="fonts/Lato-boldItalic.fntdata"/><Relationship Id="rId20" Type="http://schemas.openxmlformats.org/officeDocument/2006/relationships/slide" Target="slides/slide16.xml"/><Relationship Id="rId42" Type="http://schemas.openxmlformats.org/officeDocument/2006/relationships/font" Target="fonts/PoppinsSemiBold-regular.fntdata"/><Relationship Id="rId41" Type="http://schemas.openxmlformats.org/officeDocument/2006/relationships/font" Target="fonts/SonsieOne-regular.fntdata"/><Relationship Id="rId22" Type="http://schemas.openxmlformats.org/officeDocument/2006/relationships/slide" Target="slides/slide18.xml"/><Relationship Id="rId44" Type="http://schemas.openxmlformats.org/officeDocument/2006/relationships/font" Target="fonts/PoppinsSemiBold-italic.fntdata"/><Relationship Id="rId21" Type="http://schemas.openxmlformats.org/officeDocument/2006/relationships/slide" Target="slides/slide17.xml"/><Relationship Id="rId43" Type="http://schemas.openxmlformats.org/officeDocument/2006/relationships/font" Target="fonts/PoppinsSemiBold-bold.fntdata"/><Relationship Id="rId24" Type="http://schemas.openxmlformats.org/officeDocument/2006/relationships/slide" Target="slides/slide20.xml"/><Relationship Id="rId46" Type="http://customschemas.google.com/relationships/presentationmetadata" Target="metadata"/><Relationship Id="rId23" Type="http://schemas.openxmlformats.org/officeDocument/2006/relationships/slide" Target="slides/slide19.xml"/><Relationship Id="rId45" Type="http://schemas.openxmlformats.org/officeDocument/2006/relationships/font" Target="fonts/PoppinsSemiBold-boldItalic.fntdata"/><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slide" Target="slides/slide22.xml"/><Relationship Id="rId25" Type="http://schemas.openxmlformats.org/officeDocument/2006/relationships/slide" Target="slides/slide21.xml"/><Relationship Id="rId28" Type="http://schemas.openxmlformats.org/officeDocument/2006/relationships/slide" Target="slides/slide24.xml"/><Relationship Id="rId27" Type="http://schemas.openxmlformats.org/officeDocument/2006/relationships/slide" Target="slides/slide23.xml"/><Relationship Id="rId5" Type="http://schemas.openxmlformats.org/officeDocument/2006/relationships/slide" Target="slides/slide1.xml"/><Relationship Id="rId6" Type="http://schemas.openxmlformats.org/officeDocument/2006/relationships/slide" Target="slides/slide2.xml"/><Relationship Id="rId29" Type="http://schemas.openxmlformats.org/officeDocument/2006/relationships/font" Target="fonts/Inter-regular.fntdata"/><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font" Target="fonts/Inter-italic.fntdata"/><Relationship Id="rId30" Type="http://schemas.openxmlformats.org/officeDocument/2006/relationships/font" Target="fonts/Inter-bold.fntdata"/><Relationship Id="rId11" Type="http://schemas.openxmlformats.org/officeDocument/2006/relationships/slide" Target="slides/slide7.xml"/><Relationship Id="rId33" Type="http://schemas.openxmlformats.org/officeDocument/2006/relationships/font" Target="fonts/Poppins-regular.fntdata"/><Relationship Id="rId10" Type="http://schemas.openxmlformats.org/officeDocument/2006/relationships/slide" Target="slides/slide6.xml"/><Relationship Id="rId32" Type="http://schemas.openxmlformats.org/officeDocument/2006/relationships/font" Target="fonts/Inter-boldItalic.fntdata"/><Relationship Id="rId13" Type="http://schemas.openxmlformats.org/officeDocument/2006/relationships/slide" Target="slides/slide9.xml"/><Relationship Id="rId35" Type="http://schemas.openxmlformats.org/officeDocument/2006/relationships/font" Target="fonts/Poppins-italic.fntdata"/><Relationship Id="rId12" Type="http://schemas.openxmlformats.org/officeDocument/2006/relationships/slide" Target="slides/slide8.xml"/><Relationship Id="rId34" Type="http://schemas.openxmlformats.org/officeDocument/2006/relationships/font" Target="fonts/Poppins-bold.fntdata"/><Relationship Id="rId15" Type="http://schemas.openxmlformats.org/officeDocument/2006/relationships/slide" Target="slides/slide11.xml"/><Relationship Id="rId37" Type="http://schemas.openxmlformats.org/officeDocument/2006/relationships/font" Target="fonts/Lato-regular.fntdata"/><Relationship Id="rId14" Type="http://schemas.openxmlformats.org/officeDocument/2006/relationships/slide" Target="slides/slide10.xml"/><Relationship Id="rId36" Type="http://schemas.openxmlformats.org/officeDocument/2006/relationships/font" Target="fonts/Poppins-boldItalic.fntdata"/><Relationship Id="rId17" Type="http://schemas.openxmlformats.org/officeDocument/2006/relationships/slide" Target="slides/slide13.xml"/><Relationship Id="rId39" Type="http://schemas.openxmlformats.org/officeDocument/2006/relationships/font" Target="fonts/Lato-italic.fntdata"/><Relationship Id="rId16" Type="http://schemas.openxmlformats.org/officeDocument/2006/relationships/slide" Target="slides/slide12.xml"/><Relationship Id="rId38" Type="http://schemas.openxmlformats.org/officeDocument/2006/relationships/font" Target="fonts/Lato-bold.fntdata"/><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 name="Shape 11"/>
        <p:cNvGrpSpPr/>
        <p:nvPr/>
      </p:nvGrpSpPr>
      <p:grpSpPr>
        <a:xfrm>
          <a:off x="0" y="0"/>
          <a:ext cx="0" cy="0"/>
          <a:chOff x="0" y="0"/>
          <a:chExt cx="0" cy="0"/>
        </a:xfrm>
      </p:grpSpPr>
      <p:sp>
        <p:nvSpPr>
          <p:cNvPr id="12" name="Google Shape;12;g3f61c06cf76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 name="Google Shape;13;g3f61c06cf76_0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 name="Google Shape;14;g3f61c06cf76_0_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4" name="Shape 204"/>
        <p:cNvGrpSpPr/>
        <p:nvPr/>
      </p:nvGrpSpPr>
      <p:grpSpPr>
        <a:xfrm>
          <a:off x="0" y="0"/>
          <a:ext cx="0" cy="0"/>
          <a:chOff x="0" y="0"/>
          <a:chExt cx="0" cy="0"/>
        </a:xfrm>
      </p:grpSpPr>
      <p:sp>
        <p:nvSpPr>
          <p:cNvPr id="205" name="Google Shape;205;g3f61c06cf76_0_18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06" name="Google Shape;206;g3f61c06cf76_0_18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07" name="Google Shape;207;g3f61c06cf76_0_18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0" name="Shape 250"/>
        <p:cNvGrpSpPr/>
        <p:nvPr/>
      </p:nvGrpSpPr>
      <p:grpSpPr>
        <a:xfrm>
          <a:off x="0" y="0"/>
          <a:ext cx="0" cy="0"/>
          <a:chOff x="0" y="0"/>
          <a:chExt cx="0" cy="0"/>
        </a:xfrm>
      </p:grpSpPr>
      <p:sp>
        <p:nvSpPr>
          <p:cNvPr id="251" name="Google Shape;251;g3f61c06cf76_0_22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52" name="Google Shape;252;g3f61c06cf76_0_22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53" name="Google Shape;253;g3f61c06cf76_0_22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4" name="Shape 274"/>
        <p:cNvGrpSpPr/>
        <p:nvPr/>
      </p:nvGrpSpPr>
      <p:grpSpPr>
        <a:xfrm>
          <a:off x="0" y="0"/>
          <a:ext cx="0" cy="0"/>
          <a:chOff x="0" y="0"/>
          <a:chExt cx="0" cy="0"/>
        </a:xfrm>
      </p:grpSpPr>
      <p:sp>
        <p:nvSpPr>
          <p:cNvPr id="275" name="Google Shape;275;g3f61c06cf76_0_25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76" name="Google Shape;276;g3f61c06cf76_0_25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77" name="Google Shape;277;g3f61c06cf76_0_25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0" name="Shape 290"/>
        <p:cNvGrpSpPr/>
        <p:nvPr/>
      </p:nvGrpSpPr>
      <p:grpSpPr>
        <a:xfrm>
          <a:off x="0" y="0"/>
          <a:ext cx="0" cy="0"/>
          <a:chOff x="0" y="0"/>
          <a:chExt cx="0" cy="0"/>
        </a:xfrm>
      </p:grpSpPr>
      <p:sp>
        <p:nvSpPr>
          <p:cNvPr id="291" name="Google Shape;291;g3f61c06cf76_0_26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92" name="Google Shape;292;g3f61c06cf76_0_26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93" name="Google Shape;293;g3f61c06cf76_0_26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7" name="Shape 307"/>
        <p:cNvGrpSpPr/>
        <p:nvPr/>
      </p:nvGrpSpPr>
      <p:grpSpPr>
        <a:xfrm>
          <a:off x="0" y="0"/>
          <a:ext cx="0" cy="0"/>
          <a:chOff x="0" y="0"/>
          <a:chExt cx="0" cy="0"/>
        </a:xfrm>
      </p:grpSpPr>
      <p:sp>
        <p:nvSpPr>
          <p:cNvPr id="308" name="Google Shape;308;g3f61c06cf76_0_28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09" name="Google Shape;309;g3f61c06cf76_0_28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10" name="Google Shape;310;g3f61c06cf76_0_28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2" name="Shape 372"/>
        <p:cNvGrpSpPr/>
        <p:nvPr/>
      </p:nvGrpSpPr>
      <p:grpSpPr>
        <a:xfrm>
          <a:off x="0" y="0"/>
          <a:ext cx="0" cy="0"/>
          <a:chOff x="0" y="0"/>
          <a:chExt cx="0" cy="0"/>
        </a:xfrm>
      </p:grpSpPr>
      <p:sp>
        <p:nvSpPr>
          <p:cNvPr id="373" name="Google Shape;373;g3f61c06cf76_0_34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74" name="Google Shape;374;g3f61c06cf76_0_34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75" name="Google Shape;375;g3f61c06cf76_0_34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9" name="Shape 389"/>
        <p:cNvGrpSpPr/>
        <p:nvPr/>
      </p:nvGrpSpPr>
      <p:grpSpPr>
        <a:xfrm>
          <a:off x="0" y="0"/>
          <a:ext cx="0" cy="0"/>
          <a:chOff x="0" y="0"/>
          <a:chExt cx="0" cy="0"/>
        </a:xfrm>
      </p:grpSpPr>
      <p:sp>
        <p:nvSpPr>
          <p:cNvPr id="390" name="Google Shape;390;g3f61c06cf76_0_36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91" name="Google Shape;391;g3f61c06cf76_0_36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92" name="Google Shape;392;g3f61c06cf76_0_36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5" name="Shape 405"/>
        <p:cNvGrpSpPr/>
        <p:nvPr/>
      </p:nvGrpSpPr>
      <p:grpSpPr>
        <a:xfrm>
          <a:off x="0" y="0"/>
          <a:ext cx="0" cy="0"/>
          <a:chOff x="0" y="0"/>
          <a:chExt cx="0" cy="0"/>
        </a:xfrm>
      </p:grpSpPr>
      <p:sp>
        <p:nvSpPr>
          <p:cNvPr id="406" name="Google Shape;406;g3f61c06cf76_0_37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07" name="Google Shape;407;g3f61c06cf76_0_37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08" name="Google Shape;408;g3f61c06cf76_0_37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0" name="Shape 420"/>
        <p:cNvGrpSpPr/>
        <p:nvPr/>
      </p:nvGrpSpPr>
      <p:grpSpPr>
        <a:xfrm>
          <a:off x="0" y="0"/>
          <a:ext cx="0" cy="0"/>
          <a:chOff x="0" y="0"/>
          <a:chExt cx="0" cy="0"/>
        </a:xfrm>
      </p:grpSpPr>
      <p:sp>
        <p:nvSpPr>
          <p:cNvPr id="421" name="Google Shape;421;g3f61c06cf76_0_39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22" name="Google Shape;422;g3f61c06cf76_0_39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23" name="Google Shape;423;g3f61c06cf76_0_39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0" name="Shape 430"/>
        <p:cNvGrpSpPr/>
        <p:nvPr/>
      </p:nvGrpSpPr>
      <p:grpSpPr>
        <a:xfrm>
          <a:off x="0" y="0"/>
          <a:ext cx="0" cy="0"/>
          <a:chOff x="0" y="0"/>
          <a:chExt cx="0" cy="0"/>
        </a:xfrm>
      </p:grpSpPr>
      <p:sp>
        <p:nvSpPr>
          <p:cNvPr id="431" name="Google Shape;431;g3f61c06cf76_0_40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32" name="Google Shape;432;g3f61c06cf76_0_40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33" name="Google Shape;433;g3f61c06cf76_0_40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 name="Shape 24"/>
        <p:cNvGrpSpPr/>
        <p:nvPr/>
      </p:nvGrpSpPr>
      <p:grpSpPr>
        <a:xfrm>
          <a:off x="0" y="0"/>
          <a:ext cx="0" cy="0"/>
          <a:chOff x="0" y="0"/>
          <a:chExt cx="0" cy="0"/>
        </a:xfrm>
      </p:grpSpPr>
      <p:sp>
        <p:nvSpPr>
          <p:cNvPr id="25" name="Google Shape;25;g3f61c06cf76_0_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6" name="Google Shape;26;g3f61c06cf76_0_1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7" name="Google Shape;27;g3f61c06cf76_0_1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0" name="Shape 450"/>
        <p:cNvGrpSpPr/>
        <p:nvPr/>
      </p:nvGrpSpPr>
      <p:grpSpPr>
        <a:xfrm>
          <a:off x="0" y="0"/>
          <a:ext cx="0" cy="0"/>
          <a:chOff x="0" y="0"/>
          <a:chExt cx="0" cy="0"/>
        </a:xfrm>
      </p:grpSpPr>
      <p:sp>
        <p:nvSpPr>
          <p:cNvPr id="451" name="Google Shape;451;g3f61c06cf76_0_4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52" name="Google Shape;452;g3f61c06cf76_0_42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53" name="Google Shape;453;g3f61c06cf76_0_42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3" name="Shape 493"/>
        <p:cNvGrpSpPr/>
        <p:nvPr/>
      </p:nvGrpSpPr>
      <p:grpSpPr>
        <a:xfrm>
          <a:off x="0" y="0"/>
          <a:ext cx="0" cy="0"/>
          <a:chOff x="0" y="0"/>
          <a:chExt cx="0" cy="0"/>
        </a:xfrm>
      </p:grpSpPr>
      <p:sp>
        <p:nvSpPr>
          <p:cNvPr id="494" name="Google Shape;494;g3f61c06cf76_0_46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95" name="Google Shape;495;g3f61c06cf76_0_46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96" name="Google Shape;496;g3f61c06cf76_0_46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4" name="Shape 524"/>
        <p:cNvGrpSpPr/>
        <p:nvPr/>
      </p:nvGrpSpPr>
      <p:grpSpPr>
        <a:xfrm>
          <a:off x="0" y="0"/>
          <a:ext cx="0" cy="0"/>
          <a:chOff x="0" y="0"/>
          <a:chExt cx="0" cy="0"/>
        </a:xfrm>
      </p:grpSpPr>
      <p:sp>
        <p:nvSpPr>
          <p:cNvPr id="525" name="Google Shape;525;g3f61c06cf76_0_49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26" name="Google Shape;526;g3f61c06cf76_0_49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27" name="Google Shape;527;g3f61c06cf76_0_49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3" name="Shape 553"/>
        <p:cNvGrpSpPr/>
        <p:nvPr/>
      </p:nvGrpSpPr>
      <p:grpSpPr>
        <a:xfrm>
          <a:off x="0" y="0"/>
          <a:ext cx="0" cy="0"/>
          <a:chOff x="0" y="0"/>
          <a:chExt cx="0" cy="0"/>
        </a:xfrm>
      </p:grpSpPr>
      <p:sp>
        <p:nvSpPr>
          <p:cNvPr id="554" name="Google Shape;554;g3f61c06cf76_0_5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55" name="Google Shape;555;g3f61c06cf76_0_52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56" name="Google Shape;556;g3f61c06cf76_0_52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44" name="Shape 644"/>
        <p:cNvGrpSpPr/>
        <p:nvPr/>
      </p:nvGrpSpPr>
      <p:grpSpPr>
        <a:xfrm>
          <a:off x="0" y="0"/>
          <a:ext cx="0" cy="0"/>
          <a:chOff x="0" y="0"/>
          <a:chExt cx="0" cy="0"/>
        </a:xfrm>
      </p:grpSpPr>
      <p:sp>
        <p:nvSpPr>
          <p:cNvPr id="645" name="Google Shape;645;g3f61c06cf76_0_6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46" name="Google Shape;646;g3f61c06cf76_0_61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47" name="Google Shape;647;g3f61c06cf76_0_61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 name="Shape 38"/>
        <p:cNvGrpSpPr/>
        <p:nvPr/>
      </p:nvGrpSpPr>
      <p:grpSpPr>
        <a:xfrm>
          <a:off x="0" y="0"/>
          <a:ext cx="0" cy="0"/>
          <a:chOff x="0" y="0"/>
          <a:chExt cx="0" cy="0"/>
        </a:xfrm>
      </p:grpSpPr>
      <p:sp>
        <p:nvSpPr>
          <p:cNvPr id="39" name="Google Shape;39;g3f61c06cf76_0_2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0" name="Google Shape;40;g3f61c06cf76_0_2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1" name="Google Shape;41;g3f61c06cf76_0_2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5" name="Shape 75"/>
        <p:cNvGrpSpPr/>
        <p:nvPr/>
      </p:nvGrpSpPr>
      <p:grpSpPr>
        <a:xfrm>
          <a:off x="0" y="0"/>
          <a:ext cx="0" cy="0"/>
          <a:chOff x="0" y="0"/>
          <a:chExt cx="0" cy="0"/>
        </a:xfrm>
      </p:grpSpPr>
      <p:sp>
        <p:nvSpPr>
          <p:cNvPr id="76" name="Google Shape;76;g3f61c06cf76_0_6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7" name="Google Shape;77;g3f61c06cf76_0_6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8" name="Google Shape;78;g3f61c06cf76_0_6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9" name="Shape 89"/>
        <p:cNvGrpSpPr/>
        <p:nvPr/>
      </p:nvGrpSpPr>
      <p:grpSpPr>
        <a:xfrm>
          <a:off x="0" y="0"/>
          <a:ext cx="0" cy="0"/>
          <a:chOff x="0" y="0"/>
          <a:chExt cx="0" cy="0"/>
        </a:xfrm>
      </p:grpSpPr>
      <p:sp>
        <p:nvSpPr>
          <p:cNvPr id="90" name="Google Shape;90;g3f61c06cf76_0_7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1" name="Google Shape;91;g3f61c06cf76_0_7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2" name="Google Shape;92;g3f61c06cf76_0_7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0" name="Shape 110"/>
        <p:cNvGrpSpPr/>
        <p:nvPr/>
      </p:nvGrpSpPr>
      <p:grpSpPr>
        <a:xfrm>
          <a:off x="0" y="0"/>
          <a:ext cx="0" cy="0"/>
          <a:chOff x="0" y="0"/>
          <a:chExt cx="0" cy="0"/>
        </a:xfrm>
      </p:grpSpPr>
      <p:sp>
        <p:nvSpPr>
          <p:cNvPr id="111" name="Google Shape;111;g3f61c06cf76_0_9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2" name="Google Shape;112;g3f61c06cf76_0_9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3" name="Google Shape;113;g3f61c06cf76_0_9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4" name="Shape 134"/>
        <p:cNvGrpSpPr/>
        <p:nvPr/>
      </p:nvGrpSpPr>
      <p:grpSpPr>
        <a:xfrm>
          <a:off x="0" y="0"/>
          <a:ext cx="0" cy="0"/>
          <a:chOff x="0" y="0"/>
          <a:chExt cx="0" cy="0"/>
        </a:xfrm>
      </p:grpSpPr>
      <p:sp>
        <p:nvSpPr>
          <p:cNvPr id="135" name="Google Shape;135;g3f61c06cf76_0_1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6" name="Google Shape;136;g3f61c06cf76_0_11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7" name="Google Shape;137;g3f61c06cf76_0_11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9" name="Shape 149"/>
        <p:cNvGrpSpPr/>
        <p:nvPr/>
      </p:nvGrpSpPr>
      <p:grpSpPr>
        <a:xfrm>
          <a:off x="0" y="0"/>
          <a:ext cx="0" cy="0"/>
          <a:chOff x="0" y="0"/>
          <a:chExt cx="0" cy="0"/>
        </a:xfrm>
      </p:grpSpPr>
      <p:sp>
        <p:nvSpPr>
          <p:cNvPr id="150" name="Google Shape;150;g3f61c06cf76_0_13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51" name="Google Shape;151;g3f61c06cf76_0_13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2" name="Google Shape;152;g3f61c06cf76_0_13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5" name="Shape 175"/>
        <p:cNvGrpSpPr/>
        <p:nvPr/>
      </p:nvGrpSpPr>
      <p:grpSpPr>
        <a:xfrm>
          <a:off x="0" y="0"/>
          <a:ext cx="0" cy="0"/>
          <a:chOff x="0" y="0"/>
          <a:chExt cx="0" cy="0"/>
        </a:xfrm>
      </p:grpSpPr>
      <p:sp>
        <p:nvSpPr>
          <p:cNvPr id="176" name="Google Shape;176;g3f61c06cf76_0_15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7" name="Google Shape;177;g3f61c06cf76_0_15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8" name="Google Shape;178;g3f61c06cf76_0_15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FAULT">
  <p:cSld name="DEFAULT">
    <p:bg>
      <p:bgPr>
        <a:solidFill>
          <a:schemeClr val="lt1"/>
        </a:solidFill>
      </p:bgPr>
    </p:bg>
    <p:spTree>
      <p:nvGrpSpPr>
        <p:cNvPr id="10" name="Shape 10"/>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 name="Shape 9"/>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49"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6.png"/><Relationship Id="rId4" Type="http://schemas.openxmlformats.org/officeDocument/2006/relationships/image" Target="../media/image2.png"/><Relationship Id="rId5" Type="http://schemas.openxmlformats.org/officeDocument/2006/relationships/image" Target="../media/image27.png"/><Relationship Id="rId6" Type="http://schemas.openxmlformats.org/officeDocument/2006/relationships/image" Target="../media/image5.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8.png"/><Relationship Id="rId4" Type="http://schemas.openxmlformats.org/officeDocument/2006/relationships/image" Target="../media/image13.png"/><Relationship Id="rId5" Type="http://schemas.openxmlformats.org/officeDocument/2006/relationships/image" Target="../media/image5.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6.png"/><Relationship Id="rId4" Type="http://schemas.openxmlformats.org/officeDocument/2006/relationships/image" Target="../media/image2.png"/><Relationship Id="rId5" Type="http://schemas.openxmlformats.org/officeDocument/2006/relationships/image" Target="../media/image5.png"/><Relationship Id="rId6" Type="http://schemas.openxmlformats.org/officeDocument/2006/relationships/image" Target="../media/image60.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22.png"/><Relationship Id="rId4" Type="http://schemas.openxmlformats.org/officeDocument/2006/relationships/image" Target="../media/image10.png"/><Relationship Id="rId5" Type="http://schemas.openxmlformats.org/officeDocument/2006/relationships/image" Target="../media/image7.png"/><Relationship Id="rId6" Type="http://schemas.openxmlformats.org/officeDocument/2006/relationships/image" Target="../media/image5.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14.png"/><Relationship Id="rId4" Type="http://schemas.openxmlformats.org/officeDocument/2006/relationships/image" Target="../media/image5.png"/></Relationships>
</file>

<file path=ppt/slides/_rels/slide14.xml.rels><?xml version="1.0" encoding="UTF-8" standalone="yes"?><Relationships xmlns="http://schemas.openxmlformats.org/package/2006/relationships"><Relationship Id="rId11" Type="http://schemas.openxmlformats.org/officeDocument/2006/relationships/image" Target="../media/image70.png"/><Relationship Id="rId10" Type="http://schemas.openxmlformats.org/officeDocument/2006/relationships/image" Target="../media/image71.png"/><Relationship Id="rId13" Type="http://schemas.openxmlformats.org/officeDocument/2006/relationships/image" Target="../media/image88.png"/><Relationship Id="rId12" Type="http://schemas.openxmlformats.org/officeDocument/2006/relationships/image" Target="../media/image92.png"/><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6.png"/><Relationship Id="rId4" Type="http://schemas.openxmlformats.org/officeDocument/2006/relationships/image" Target="../media/image2.png"/><Relationship Id="rId9" Type="http://schemas.openxmlformats.org/officeDocument/2006/relationships/image" Target="../media/image67.png"/><Relationship Id="rId15" Type="http://schemas.openxmlformats.org/officeDocument/2006/relationships/image" Target="../media/image117.png"/><Relationship Id="rId14" Type="http://schemas.openxmlformats.org/officeDocument/2006/relationships/image" Target="../media/image86.png"/><Relationship Id="rId16" Type="http://schemas.openxmlformats.org/officeDocument/2006/relationships/image" Target="../media/image84.png"/><Relationship Id="rId5" Type="http://schemas.openxmlformats.org/officeDocument/2006/relationships/image" Target="../media/image5.png"/><Relationship Id="rId6" Type="http://schemas.openxmlformats.org/officeDocument/2006/relationships/image" Target="../media/image61.png"/><Relationship Id="rId7" Type="http://schemas.openxmlformats.org/officeDocument/2006/relationships/image" Target="../media/image52.png"/><Relationship Id="rId8" Type="http://schemas.openxmlformats.org/officeDocument/2006/relationships/image" Target="../media/image65.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22.png"/><Relationship Id="rId4" Type="http://schemas.openxmlformats.org/officeDocument/2006/relationships/image" Target="../media/image10.png"/><Relationship Id="rId5" Type="http://schemas.openxmlformats.org/officeDocument/2006/relationships/image" Target="../media/image7.png"/><Relationship Id="rId6" Type="http://schemas.openxmlformats.org/officeDocument/2006/relationships/image" Target="../media/image5.png"/><Relationship Id="rId7" Type="http://schemas.openxmlformats.org/officeDocument/2006/relationships/image" Target="../media/image102.png"/><Relationship Id="rId8" Type="http://schemas.openxmlformats.org/officeDocument/2006/relationships/image" Target="../media/image129.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14.png"/><Relationship Id="rId4" Type="http://schemas.openxmlformats.org/officeDocument/2006/relationships/image" Target="../media/image5.png"/><Relationship Id="rId5" Type="http://schemas.openxmlformats.org/officeDocument/2006/relationships/image" Target="../media/image100.png"/><Relationship Id="rId6" Type="http://schemas.openxmlformats.org/officeDocument/2006/relationships/image" Target="../media/image134.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8.png"/><Relationship Id="rId4" Type="http://schemas.openxmlformats.org/officeDocument/2006/relationships/image" Target="../media/image13.png"/><Relationship Id="rId5" Type="http://schemas.openxmlformats.org/officeDocument/2006/relationships/image" Target="../media/image5.png"/><Relationship Id="rId6" Type="http://schemas.openxmlformats.org/officeDocument/2006/relationships/image" Target="../media/image127.png"/><Relationship Id="rId7" Type="http://schemas.openxmlformats.org/officeDocument/2006/relationships/image" Target="../media/image123.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132.png"/><Relationship Id="rId4" Type="http://schemas.openxmlformats.org/officeDocument/2006/relationships/image" Target="../media/image5.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14.png"/><Relationship Id="rId4" Type="http://schemas.openxmlformats.org/officeDocument/2006/relationships/image" Target="../media/image26.png"/><Relationship Id="rId5" Type="http://schemas.openxmlformats.org/officeDocument/2006/relationships/image" Target="../media/image104.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20.png"/><Relationship Id="rId4" Type="http://schemas.openxmlformats.org/officeDocument/2006/relationships/image" Target="../media/image10.png"/><Relationship Id="rId5" Type="http://schemas.openxmlformats.org/officeDocument/2006/relationships/image" Target="../media/image7.png"/><Relationship Id="rId6" Type="http://schemas.openxmlformats.org/officeDocument/2006/relationships/image" Target="../media/image5.png"/><Relationship Id="rId7" Type="http://schemas.openxmlformats.org/officeDocument/2006/relationships/image" Target="../media/image12.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8.png"/><Relationship Id="rId4" Type="http://schemas.openxmlformats.org/officeDocument/2006/relationships/image" Target="../media/image13.png"/><Relationship Id="rId5" Type="http://schemas.openxmlformats.org/officeDocument/2006/relationships/image" Target="../media/image5.png"/><Relationship Id="rId6" Type="http://schemas.openxmlformats.org/officeDocument/2006/relationships/image" Target="../media/image106.png"/><Relationship Id="rId7" Type="http://schemas.openxmlformats.org/officeDocument/2006/relationships/image" Target="../media/image108.png"/><Relationship Id="rId8" Type="http://schemas.openxmlformats.org/officeDocument/2006/relationships/image" Target="../media/image112.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6.png"/><Relationship Id="rId4" Type="http://schemas.openxmlformats.org/officeDocument/2006/relationships/image" Target="../media/image2.png"/><Relationship Id="rId9" Type="http://schemas.openxmlformats.org/officeDocument/2006/relationships/image" Target="../media/image114.png"/><Relationship Id="rId5" Type="http://schemas.openxmlformats.org/officeDocument/2006/relationships/image" Target="../media/image5.png"/><Relationship Id="rId6" Type="http://schemas.openxmlformats.org/officeDocument/2006/relationships/image" Target="../media/image131.png"/><Relationship Id="rId7" Type="http://schemas.openxmlformats.org/officeDocument/2006/relationships/image" Target="../media/image122.png"/><Relationship Id="rId8" Type="http://schemas.openxmlformats.org/officeDocument/2006/relationships/image" Target="../media/image128.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6.png"/><Relationship Id="rId4" Type="http://schemas.openxmlformats.org/officeDocument/2006/relationships/image" Target="../media/image2.png"/><Relationship Id="rId5" Type="http://schemas.openxmlformats.org/officeDocument/2006/relationships/image" Target="../media/image5.png"/></Relationships>
</file>

<file path=ppt/slides/_rels/slide23.xml.rels><?xml version="1.0" encoding="UTF-8" standalone="yes"?><Relationships xmlns="http://schemas.openxmlformats.org/package/2006/relationships"><Relationship Id="rId11" Type="http://schemas.openxmlformats.org/officeDocument/2006/relationships/image" Target="../media/image118.png"/><Relationship Id="rId10" Type="http://schemas.openxmlformats.org/officeDocument/2006/relationships/image" Target="../media/image115.png"/><Relationship Id="rId13" Type="http://schemas.openxmlformats.org/officeDocument/2006/relationships/image" Target="../media/image130.png"/><Relationship Id="rId12" Type="http://schemas.openxmlformats.org/officeDocument/2006/relationships/image" Target="../media/image119.png"/><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8.png"/><Relationship Id="rId4" Type="http://schemas.openxmlformats.org/officeDocument/2006/relationships/image" Target="../media/image13.png"/><Relationship Id="rId9" Type="http://schemas.openxmlformats.org/officeDocument/2006/relationships/image" Target="../media/image116.png"/><Relationship Id="rId15" Type="http://schemas.openxmlformats.org/officeDocument/2006/relationships/image" Target="../media/image136.png"/><Relationship Id="rId14" Type="http://schemas.openxmlformats.org/officeDocument/2006/relationships/image" Target="../media/image120.png"/><Relationship Id="rId17" Type="http://schemas.openxmlformats.org/officeDocument/2006/relationships/hyperlink" Target="https://eatemp.com/powerpoint-org-chart-template/" TargetMode="External"/><Relationship Id="rId16" Type="http://schemas.openxmlformats.org/officeDocument/2006/relationships/image" Target="../media/image133.png"/><Relationship Id="rId5" Type="http://schemas.openxmlformats.org/officeDocument/2006/relationships/image" Target="../media/image5.png"/><Relationship Id="rId6" Type="http://schemas.openxmlformats.org/officeDocument/2006/relationships/image" Target="../media/image110.png"/><Relationship Id="rId7" Type="http://schemas.openxmlformats.org/officeDocument/2006/relationships/image" Target="../media/image113.png"/><Relationship Id="rId8" Type="http://schemas.openxmlformats.org/officeDocument/2006/relationships/image" Target="../media/image124.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 Id="rId3" Type="http://schemas.openxmlformats.org/officeDocument/2006/relationships/image" Target="../media/image20.png"/><Relationship Id="rId4" Type="http://schemas.openxmlformats.org/officeDocument/2006/relationships/image" Target="../media/image126.png"/><Relationship Id="rId5" Type="http://schemas.openxmlformats.org/officeDocument/2006/relationships/image" Target="../media/image135.png"/><Relationship Id="rId6" Type="http://schemas.openxmlformats.org/officeDocument/2006/relationships/image" Target="../media/image5.png"/><Relationship Id="rId7" Type="http://schemas.openxmlformats.org/officeDocument/2006/relationships/hyperlink" Target="https://unsplash.com/" TargetMode="External"/><Relationship Id="rId8" Type="http://schemas.openxmlformats.org/officeDocument/2006/relationships/image" Target="../media/image137.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14.png"/><Relationship Id="rId4" Type="http://schemas.openxmlformats.org/officeDocument/2006/relationships/image" Target="../media/image26.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8.png"/><Relationship Id="rId4" Type="http://schemas.openxmlformats.org/officeDocument/2006/relationships/image" Target="../media/image13.png"/><Relationship Id="rId5" Type="http://schemas.openxmlformats.org/officeDocument/2006/relationships/image" Target="../media/image5.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6.png"/><Relationship Id="rId4" Type="http://schemas.openxmlformats.org/officeDocument/2006/relationships/image" Target="../media/image2.png"/><Relationship Id="rId5" Type="http://schemas.openxmlformats.org/officeDocument/2006/relationships/image" Target="../media/image5.png"/><Relationship Id="rId6" Type="http://schemas.openxmlformats.org/officeDocument/2006/relationships/image" Target="../media/image51.png"/><Relationship Id="rId7" Type="http://schemas.openxmlformats.org/officeDocument/2006/relationships/image" Target="../media/image17.png"/><Relationship Id="rId8" Type="http://schemas.openxmlformats.org/officeDocument/2006/relationships/image" Target="../media/image19.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14.png"/><Relationship Id="rId4" Type="http://schemas.openxmlformats.org/officeDocument/2006/relationships/image" Target="../media/image5.png"/><Relationship Id="rId5" Type="http://schemas.openxmlformats.org/officeDocument/2006/relationships/image" Target="../media/image33.png"/><Relationship Id="rId6" Type="http://schemas.openxmlformats.org/officeDocument/2006/relationships/image" Target="../media/image25.png"/><Relationship Id="rId7" Type="http://schemas.openxmlformats.org/officeDocument/2006/relationships/image" Target="../media/image50.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22.png"/><Relationship Id="rId4" Type="http://schemas.openxmlformats.org/officeDocument/2006/relationships/image" Target="../media/image10.png"/><Relationship Id="rId5" Type="http://schemas.openxmlformats.org/officeDocument/2006/relationships/image" Target="../media/image7.png"/><Relationship Id="rId6" Type="http://schemas.openxmlformats.org/officeDocument/2006/relationships/image" Target="../media/image5.png"/><Relationship Id="rId7" Type="http://schemas.openxmlformats.org/officeDocument/2006/relationships/image" Target="../media/image42.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8.png"/><Relationship Id="rId4" Type="http://schemas.openxmlformats.org/officeDocument/2006/relationships/image" Target="../media/image13.png"/><Relationship Id="rId5" Type="http://schemas.openxmlformats.org/officeDocument/2006/relationships/image" Target="../media/image5.png"/><Relationship Id="rId6" Type="http://schemas.openxmlformats.org/officeDocument/2006/relationships/image" Target="../media/image99.png"/><Relationship Id="rId7" Type="http://schemas.openxmlformats.org/officeDocument/2006/relationships/image" Target="../media/image41.png"/><Relationship Id="rId8" Type="http://schemas.openxmlformats.org/officeDocument/2006/relationships/image" Target="../media/image46.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14.png"/><Relationship Id="rId4" Type="http://schemas.openxmlformats.org/officeDocument/2006/relationships/image" Target="../media/image5.png"/><Relationship Id="rId5" Type="http://schemas.openxmlformats.org/officeDocument/2006/relationships/image" Target="../media/image59.png"/><Relationship Id="rId6" Type="http://schemas.openxmlformats.org/officeDocument/2006/relationships/image" Target="../media/image64.png"/><Relationship Id="rId7" Type="http://schemas.openxmlformats.org/officeDocument/2006/relationships/image" Target="../media/image72.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9D9C8"/>
        </a:solidFill>
      </p:bgPr>
    </p:bg>
    <p:spTree>
      <p:nvGrpSpPr>
        <p:cNvPr id="15" name="Shape 15"/>
        <p:cNvGrpSpPr/>
        <p:nvPr/>
      </p:nvGrpSpPr>
      <p:grpSpPr>
        <a:xfrm>
          <a:off x="0" y="0"/>
          <a:ext cx="0" cy="0"/>
          <a:chOff x="0" y="0"/>
          <a:chExt cx="0" cy="0"/>
        </a:xfrm>
      </p:grpSpPr>
      <p:pic>
        <p:nvPicPr>
          <p:cNvPr descr="preencoded.png" id="16" name="Google Shape;16;g3f61c06cf76_0_0"/>
          <p:cNvPicPr preferRelativeResize="0"/>
          <p:nvPr/>
        </p:nvPicPr>
        <p:blipFill rotWithShape="1">
          <a:blip r:embed="rId3">
            <a:alphaModFix/>
          </a:blip>
          <a:srcRect b="0" l="0" r="0" t="0"/>
          <a:stretch/>
        </p:blipFill>
        <p:spPr>
          <a:xfrm rot="-2056104">
            <a:off x="10572750" y="0"/>
            <a:ext cx="7715250" cy="11315700"/>
          </a:xfrm>
          <a:prstGeom prst="rect">
            <a:avLst/>
          </a:prstGeom>
          <a:noFill/>
          <a:ln>
            <a:noFill/>
          </a:ln>
        </p:spPr>
      </p:pic>
      <p:pic>
        <p:nvPicPr>
          <p:cNvPr descr="preencoded.png" id="17" name="Google Shape;17;g3f61c06cf76_0_0"/>
          <p:cNvPicPr preferRelativeResize="0"/>
          <p:nvPr/>
        </p:nvPicPr>
        <p:blipFill rotWithShape="1">
          <a:blip r:embed="rId4">
            <a:alphaModFix/>
          </a:blip>
          <a:srcRect b="0" l="0" r="0" t="0"/>
          <a:stretch/>
        </p:blipFill>
        <p:spPr>
          <a:xfrm rot="1273235">
            <a:off x="720470" y="1317508"/>
            <a:ext cx="7024829" cy="9033640"/>
          </a:xfrm>
          <a:prstGeom prst="rect">
            <a:avLst/>
          </a:prstGeom>
          <a:noFill/>
          <a:ln>
            <a:noFill/>
          </a:ln>
        </p:spPr>
      </p:pic>
      <p:pic>
        <p:nvPicPr>
          <p:cNvPr descr="preencoded.png" id="18" name="Google Shape;18;g3f61c06cf76_0_0"/>
          <p:cNvPicPr preferRelativeResize="0"/>
          <p:nvPr/>
        </p:nvPicPr>
        <p:blipFill rotWithShape="1">
          <a:blip r:embed="rId5">
            <a:alphaModFix/>
          </a:blip>
          <a:srcRect b="0" l="0" r="0" t="0"/>
          <a:stretch/>
        </p:blipFill>
        <p:spPr>
          <a:xfrm>
            <a:off x="10944225" y="1343025"/>
            <a:ext cx="7343775" cy="7715250"/>
          </a:xfrm>
          <a:prstGeom prst="rect">
            <a:avLst/>
          </a:prstGeom>
          <a:noFill/>
          <a:ln>
            <a:noFill/>
          </a:ln>
        </p:spPr>
      </p:pic>
      <p:sp>
        <p:nvSpPr>
          <p:cNvPr id="19" name="Google Shape;19;g3f61c06cf76_0_0"/>
          <p:cNvSpPr/>
          <p:nvPr/>
        </p:nvSpPr>
        <p:spPr>
          <a:xfrm>
            <a:off x="800100" y="2733675"/>
            <a:ext cx="11296800" cy="3762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65410D"/>
              </a:buClr>
              <a:buSzPts val="18000"/>
              <a:buFont typeface="Sonsie One"/>
              <a:buNone/>
            </a:pPr>
            <a:r>
              <a:rPr b="0" i="0" lang="en-US" sz="18000" u="none" cap="none" strike="noStrike">
                <a:solidFill>
                  <a:srgbClr val="65410D"/>
                </a:solidFill>
                <a:latin typeface="Sonsie One"/>
                <a:ea typeface="Sonsie One"/>
                <a:cs typeface="Sonsie One"/>
                <a:sym typeface="Sonsie One"/>
              </a:rPr>
              <a:t>Guitar </a:t>
            </a:r>
            <a:endParaRPr b="0" i="0" sz="18000" u="none" cap="none" strike="noStrike">
              <a:solidFill>
                <a:schemeClr val="dk1"/>
              </a:solidFill>
              <a:latin typeface="Calibri"/>
              <a:ea typeface="Calibri"/>
              <a:cs typeface="Calibri"/>
              <a:sym typeface="Calibri"/>
            </a:endParaRPr>
          </a:p>
        </p:txBody>
      </p:sp>
      <p:sp>
        <p:nvSpPr>
          <p:cNvPr id="20" name="Google Shape;20;g3f61c06cf76_0_0"/>
          <p:cNvSpPr/>
          <p:nvPr/>
        </p:nvSpPr>
        <p:spPr>
          <a:xfrm>
            <a:off x="800100" y="5724525"/>
            <a:ext cx="10018500" cy="2042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BB7544"/>
              </a:buClr>
              <a:buSzPts val="4800"/>
              <a:buFont typeface="Poppins SemiBold"/>
              <a:buNone/>
            </a:pPr>
            <a:r>
              <a:rPr b="0" i="0" lang="en-US" sz="4800" u="none" cap="none" strike="noStrike">
                <a:solidFill>
                  <a:srgbClr val="BB7544"/>
                </a:solidFill>
                <a:latin typeface="Poppins SemiBold"/>
                <a:ea typeface="Poppins SemiBold"/>
                <a:cs typeface="Poppins SemiBold"/>
                <a:sym typeface="Poppins SemiBold"/>
              </a:rPr>
              <a:t>FREE PRESENTATION TEMPLATE BY EATEMP</a:t>
            </a:r>
            <a:endParaRPr b="0" i="0" sz="4800" u="none" cap="none" strike="noStrike">
              <a:solidFill>
                <a:schemeClr val="dk1"/>
              </a:solidFill>
              <a:latin typeface="Calibri"/>
              <a:ea typeface="Calibri"/>
              <a:cs typeface="Calibri"/>
              <a:sym typeface="Calibri"/>
            </a:endParaRPr>
          </a:p>
        </p:txBody>
      </p:sp>
      <p:grpSp>
        <p:nvGrpSpPr>
          <p:cNvPr id="21" name="Google Shape;21;g3f61c06cf76_0_0"/>
          <p:cNvGrpSpPr/>
          <p:nvPr/>
        </p:nvGrpSpPr>
        <p:grpSpPr>
          <a:xfrm>
            <a:off x="17640300" y="7994925"/>
            <a:ext cx="596549" cy="2063476"/>
            <a:chOff x="17640300" y="7994925"/>
            <a:chExt cx="596549" cy="2063476"/>
          </a:xfrm>
        </p:grpSpPr>
        <p:pic>
          <p:nvPicPr>
            <p:cNvPr descr="preencoded.png" id="22" name="Google Shape;22;g3f61c06cf76_0_0"/>
            <p:cNvPicPr preferRelativeResize="0"/>
            <p:nvPr/>
          </p:nvPicPr>
          <p:blipFill rotWithShape="1">
            <a:blip r:embed="rId6">
              <a:alphaModFix/>
            </a:blip>
            <a:srcRect b="0" l="0" r="0" t="0"/>
            <a:stretch/>
          </p:blipFill>
          <p:spPr>
            <a:xfrm>
              <a:off x="17640300" y="9525000"/>
              <a:ext cx="533400" cy="533400"/>
            </a:xfrm>
            <a:prstGeom prst="rect">
              <a:avLst/>
            </a:prstGeom>
            <a:noFill/>
            <a:ln>
              <a:noFill/>
            </a:ln>
          </p:spPr>
        </p:pic>
        <p:sp>
          <p:nvSpPr>
            <p:cNvPr id="23" name="Google Shape;23;g3f61c06cf76_0_0"/>
            <p:cNvSpPr/>
            <p:nvPr/>
          </p:nvSpPr>
          <p:spPr>
            <a:xfrm rot="-5400000">
              <a:off x="17235450" y="8456925"/>
              <a:ext cx="1463400" cy="53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31601"/>
                </a:buClr>
                <a:buSzPts val="2710"/>
                <a:buFont typeface="Inter"/>
                <a:buNone/>
              </a:pPr>
              <a:r>
                <a:rPr b="1" i="0" lang="en-US" sz="2710" u="none" cap="none" strike="noStrike">
                  <a:solidFill>
                    <a:srgbClr val="331601"/>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9D9C8"/>
        </a:solidFill>
      </p:bgPr>
    </p:bg>
    <p:spTree>
      <p:nvGrpSpPr>
        <p:cNvPr id="208" name="Shape 208"/>
        <p:cNvGrpSpPr/>
        <p:nvPr/>
      </p:nvGrpSpPr>
      <p:grpSpPr>
        <a:xfrm>
          <a:off x="0" y="0"/>
          <a:ext cx="0" cy="0"/>
          <a:chOff x="0" y="0"/>
          <a:chExt cx="0" cy="0"/>
        </a:xfrm>
      </p:grpSpPr>
      <p:pic>
        <p:nvPicPr>
          <p:cNvPr descr="preencoded.png" id="209" name="Google Shape;209;g3f61c06cf76_0_184"/>
          <p:cNvPicPr preferRelativeResize="0"/>
          <p:nvPr/>
        </p:nvPicPr>
        <p:blipFill rotWithShape="1">
          <a:blip r:embed="rId3">
            <a:alphaModFix/>
          </a:blip>
          <a:srcRect b="0" l="0" r="0" t="0"/>
          <a:stretch/>
        </p:blipFill>
        <p:spPr>
          <a:xfrm rot="941682">
            <a:off x="-1381382" y="1095112"/>
            <a:ext cx="9410700" cy="9534525"/>
          </a:xfrm>
          <a:prstGeom prst="rect">
            <a:avLst/>
          </a:prstGeom>
          <a:noFill/>
          <a:ln>
            <a:noFill/>
          </a:ln>
        </p:spPr>
      </p:pic>
      <p:pic>
        <p:nvPicPr>
          <p:cNvPr descr="preencoded.png" id="210" name="Google Shape;210;g3f61c06cf76_0_184"/>
          <p:cNvPicPr preferRelativeResize="0"/>
          <p:nvPr/>
        </p:nvPicPr>
        <p:blipFill rotWithShape="1">
          <a:blip r:embed="rId4">
            <a:alphaModFix/>
          </a:blip>
          <a:srcRect b="0" l="0" r="0" t="0"/>
          <a:stretch/>
        </p:blipFill>
        <p:spPr>
          <a:xfrm rot="-1424193">
            <a:off x="13279323" y="943958"/>
            <a:ext cx="7715250" cy="7639050"/>
          </a:xfrm>
          <a:prstGeom prst="rect">
            <a:avLst/>
          </a:prstGeom>
          <a:noFill/>
          <a:ln>
            <a:noFill/>
          </a:ln>
        </p:spPr>
      </p:pic>
      <p:grpSp>
        <p:nvGrpSpPr>
          <p:cNvPr id="211" name="Google Shape;211;g3f61c06cf76_0_184"/>
          <p:cNvGrpSpPr/>
          <p:nvPr/>
        </p:nvGrpSpPr>
        <p:grpSpPr>
          <a:xfrm>
            <a:off x="17640300" y="7994925"/>
            <a:ext cx="596549" cy="2063476"/>
            <a:chOff x="17640300" y="7994925"/>
            <a:chExt cx="596549" cy="2063476"/>
          </a:xfrm>
        </p:grpSpPr>
        <p:pic>
          <p:nvPicPr>
            <p:cNvPr descr="preencoded.png" id="212" name="Google Shape;212;g3f61c06cf76_0_184"/>
            <p:cNvPicPr preferRelativeResize="0"/>
            <p:nvPr/>
          </p:nvPicPr>
          <p:blipFill rotWithShape="1">
            <a:blip r:embed="rId5">
              <a:alphaModFix/>
            </a:blip>
            <a:srcRect b="0" l="0" r="0" t="0"/>
            <a:stretch/>
          </p:blipFill>
          <p:spPr>
            <a:xfrm>
              <a:off x="17640300" y="9525000"/>
              <a:ext cx="533400" cy="533400"/>
            </a:xfrm>
            <a:prstGeom prst="rect">
              <a:avLst/>
            </a:prstGeom>
            <a:noFill/>
            <a:ln>
              <a:noFill/>
            </a:ln>
          </p:spPr>
        </p:pic>
        <p:sp>
          <p:nvSpPr>
            <p:cNvPr id="213" name="Google Shape;213;g3f61c06cf76_0_184"/>
            <p:cNvSpPr/>
            <p:nvPr/>
          </p:nvSpPr>
          <p:spPr>
            <a:xfrm rot="-5400000">
              <a:off x="17235450" y="8456925"/>
              <a:ext cx="1463400" cy="53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31601"/>
                </a:buClr>
                <a:buSzPts val="2710"/>
                <a:buFont typeface="Inter"/>
                <a:buNone/>
              </a:pPr>
              <a:r>
                <a:rPr b="1" i="0" lang="en-US" sz="2710" u="none" cap="none" strike="noStrike">
                  <a:solidFill>
                    <a:srgbClr val="331601"/>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grpSp>
        <p:nvGrpSpPr>
          <p:cNvPr id="214" name="Google Shape;214;g3f61c06cf76_0_184"/>
          <p:cNvGrpSpPr/>
          <p:nvPr/>
        </p:nvGrpSpPr>
        <p:grpSpPr>
          <a:xfrm>
            <a:off x="1314450" y="1009650"/>
            <a:ext cx="4229100" cy="4395713"/>
            <a:chOff x="1314450" y="1009650"/>
            <a:chExt cx="4229100" cy="4395713"/>
          </a:xfrm>
        </p:grpSpPr>
        <p:sp>
          <p:nvSpPr>
            <p:cNvPr id="215" name="Google Shape;215;g3f61c06cf76_0_184"/>
            <p:cNvSpPr/>
            <p:nvPr/>
          </p:nvSpPr>
          <p:spPr>
            <a:xfrm>
              <a:off x="1314450" y="1009650"/>
              <a:ext cx="4229100" cy="4229100"/>
            </a:xfrm>
            <a:prstGeom prst="ellipse">
              <a:avLst/>
            </a:prstGeom>
            <a:solidFill>
              <a:srgbClr val="65410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6" name="Google Shape;216;g3f61c06cf76_0_184"/>
            <p:cNvSpPr/>
            <p:nvPr/>
          </p:nvSpPr>
          <p:spPr>
            <a:xfrm>
              <a:off x="2376487" y="1643063"/>
              <a:ext cx="2905200" cy="3762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8000"/>
                <a:buFont typeface="Sonsie One"/>
                <a:buNone/>
              </a:pPr>
              <a:r>
                <a:rPr b="0" i="0" lang="en-US" sz="18000" u="none" cap="none" strike="noStrike">
                  <a:solidFill>
                    <a:srgbClr val="FFFFFF"/>
                  </a:solidFill>
                  <a:latin typeface="Sonsie One"/>
                  <a:ea typeface="Sonsie One"/>
                  <a:cs typeface="Sonsie One"/>
                  <a:sym typeface="Sonsie One"/>
                </a:rPr>
                <a:t>S</a:t>
              </a:r>
              <a:endParaRPr b="0" i="0" sz="18000" u="none" cap="none" strike="noStrike">
                <a:solidFill>
                  <a:schemeClr val="dk1"/>
                </a:solidFill>
                <a:latin typeface="Calibri"/>
                <a:ea typeface="Calibri"/>
                <a:cs typeface="Calibri"/>
                <a:sym typeface="Calibri"/>
              </a:endParaRPr>
            </a:p>
          </p:txBody>
        </p:sp>
      </p:grpSp>
      <p:grpSp>
        <p:nvGrpSpPr>
          <p:cNvPr id="217" name="Google Shape;217;g3f61c06cf76_0_184"/>
          <p:cNvGrpSpPr/>
          <p:nvPr/>
        </p:nvGrpSpPr>
        <p:grpSpPr>
          <a:xfrm>
            <a:off x="1714500" y="5867400"/>
            <a:ext cx="3497700" cy="1621275"/>
            <a:chOff x="1714500" y="5867400"/>
            <a:chExt cx="3497700" cy="1621275"/>
          </a:xfrm>
        </p:grpSpPr>
        <p:sp>
          <p:nvSpPr>
            <p:cNvPr id="218" name="Google Shape;218;g3f61c06cf76_0_184"/>
            <p:cNvSpPr/>
            <p:nvPr/>
          </p:nvSpPr>
          <p:spPr>
            <a:xfrm>
              <a:off x="1714500" y="5867400"/>
              <a:ext cx="3497700" cy="567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700"/>
                <a:buFont typeface="Sonsie One"/>
                <a:buNone/>
              </a:pPr>
              <a:r>
                <a:rPr b="0" i="0" lang="en-US" sz="2700" u="none" cap="none" strike="noStrike">
                  <a:solidFill>
                    <a:srgbClr val="0E0E0E"/>
                  </a:solidFill>
                  <a:latin typeface="Sonsie One"/>
                  <a:ea typeface="Sonsie One"/>
                  <a:cs typeface="Sonsie One"/>
                  <a:sym typeface="Sonsie One"/>
                </a:rPr>
                <a:t>Eclipse</a:t>
              </a:r>
              <a:endParaRPr b="0" i="0" sz="2700" u="none" cap="none" strike="noStrike">
                <a:solidFill>
                  <a:schemeClr val="dk1"/>
                </a:solidFill>
                <a:latin typeface="Calibri"/>
                <a:ea typeface="Calibri"/>
                <a:cs typeface="Calibri"/>
                <a:sym typeface="Calibri"/>
              </a:endParaRPr>
            </a:p>
          </p:txBody>
        </p:sp>
        <p:sp>
          <p:nvSpPr>
            <p:cNvPr id="219" name="Google Shape;219;g3f61c06cf76_0_184"/>
            <p:cNvSpPr/>
            <p:nvPr/>
          </p:nvSpPr>
          <p:spPr>
            <a:xfrm>
              <a:off x="1714500" y="6467475"/>
              <a:ext cx="3489900" cy="1021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400"/>
                <a:buFont typeface="Poppins"/>
                <a:buNone/>
              </a:pPr>
              <a:r>
                <a:rPr b="0" i="0" lang="en-US" sz="2400" u="none" cap="none" strike="noStrike">
                  <a:solidFill>
                    <a:srgbClr val="0E0E0E"/>
                  </a:solidFill>
                  <a:latin typeface="Poppins"/>
                  <a:ea typeface="Poppins"/>
                  <a:cs typeface="Poppins"/>
                  <a:sym typeface="Poppins"/>
                </a:rPr>
                <a:t>Rare event causes unpredictable magic.</a:t>
              </a:r>
              <a:endParaRPr b="0" i="0" sz="2400" u="none" cap="none" strike="noStrike">
                <a:solidFill>
                  <a:schemeClr val="dk1"/>
                </a:solidFill>
                <a:latin typeface="Calibri"/>
                <a:ea typeface="Calibri"/>
                <a:cs typeface="Calibri"/>
                <a:sym typeface="Calibri"/>
              </a:endParaRPr>
            </a:p>
          </p:txBody>
        </p:sp>
      </p:grpSp>
      <p:grpSp>
        <p:nvGrpSpPr>
          <p:cNvPr id="220" name="Google Shape;220;g3f61c06cf76_0_184"/>
          <p:cNvGrpSpPr/>
          <p:nvPr/>
        </p:nvGrpSpPr>
        <p:grpSpPr>
          <a:xfrm>
            <a:off x="1714500" y="7686675"/>
            <a:ext cx="3497700" cy="1621275"/>
            <a:chOff x="1714500" y="7686675"/>
            <a:chExt cx="3497700" cy="1621275"/>
          </a:xfrm>
        </p:grpSpPr>
        <p:sp>
          <p:nvSpPr>
            <p:cNvPr id="221" name="Google Shape;221;g3f61c06cf76_0_184"/>
            <p:cNvSpPr/>
            <p:nvPr/>
          </p:nvSpPr>
          <p:spPr>
            <a:xfrm>
              <a:off x="1714500" y="7686675"/>
              <a:ext cx="3497700" cy="567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700"/>
                <a:buFont typeface="Sonsie One"/>
                <a:buNone/>
              </a:pPr>
              <a:r>
                <a:rPr b="0" i="0" lang="en-US" sz="2700" u="none" cap="none" strike="noStrike">
                  <a:solidFill>
                    <a:srgbClr val="0E0E0E"/>
                  </a:solidFill>
                  <a:latin typeface="Sonsie One"/>
                  <a:ea typeface="Sonsie One"/>
                  <a:cs typeface="Sonsie One"/>
                  <a:sym typeface="Sonsie One"/>
                </a:rPr>
                <a:t>Quest</a:t>
              </a:r>
              <a:endParaRPr b="0" i="0" sz="2700" u="none" cap="none" strike="noStrike">
                <a:solidFill>
                  <a:schemeClr val="dk1"/>
                </a:solidFill>
                <a:latin typeface="Calibri"/>
                <a:ea typeface="Calibri"/>
                <a:cs typeface="Calibri"/>
                <a:sym typeface="Calibri"/>
              </a:endParaRPr>
            </a:p>
          </p:txBody>
        </p:sp>
        <p:sp>
          <p:nvSpPr>
            <p:cNvPr id="222" name="Google Shape;222;g3f61c06cf76_0_184"/>
            <p:cNvSpPr/>
            <p:nvPr/>
          </p:nvSpPr>
          <p:spPr>
            <a:xfrm>
              <a:off x="1714500" y="8286750"/>
              <a:ext cx="3489900" cy="1021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400"/>
                <a:buFont typeface="Poppins"/>
                <a:buNone/>
              </a:pPr>
              <a:r>
                <a:rPr b="0" i="0" lang="en-US" sz="2400" u="none" cap="none" strike="noStrike">
                  <a:solidFill>
                    <a:srgbClr val="0E0E0E"/>
                  </a:solidFill>
                  <a:latin typeface="Poppins"/>
                  <a:ea typeface="Poppins"/>
                  <a:cs typeface="Poppins"/>
                  <a:sym typeface="Poppins"/>
                </a:rPr>
                <a:t>Adventurers seek immortal artifact.</a:t>
              </a:r>
              <a:endParaRPr b="0" i="0" sz="2400" u="none" cap="none" strike="noStrike">
                <a:solidFill>
                  <a:schemeClr val="dk1"/>
                </a:solidFill>
                <a:latin typeface="Calibri"/>
                <a:ea typeface="Calibri"/>
                <a:cs typeface="Calibri"/>
                <a:sym typeface="Calibri"/>
              </a:endParaRPr>
            </a:p>
          </p:txBody>
        </p:sp>
      </p:grpSp>
      <p:grpSp>
        <p:nvGrpSpPr>
          <p:cNvPr id="223" name="Google Shape;223;g3f61c06cf76_0_184"/>
          <p:cNvGrpSpPr/>
          <p:nvPr/>
        </p:nvGrpSpPr>
        <p:grpSpPr>
          <a:xfrm>
            <a:off x="5124450" y="1009650"/>
            <a:ext cx="4533900" cy="4395713"/>
            <a:chOff x="5124450" y="1009650"/>
            <a:chExt cx="4533900" cy="4395713"/>
          </a:xfrm>
        </p:grpSpPr>
        <p:sp>
          <p:nvSpPr>
            <p:cNvPr id="224" name="Google Shape;224;g3f61c06cf76_0_184"/>
            <p:cNvSpPr/>
            <p:nvPr/>
          </p:nvSpPr>
          <p:spPr>
            <a:xfrm>
              <a:off x="5124450" y="1009650"/>
              <a:ext cx="4229100" cy="4229100"/>
            </a:xfrm>
            <a:prstGeom prst="ellipse">
              <a:avLst/>
            </a:prstGeom>
            <a:solidFill>
              <a:srgbClr val="33160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5" name="Google Shape;225;g3f61c06cf76_0_184"/>
            <p:cNvSpPr/>
            <p:nvPr/>
          </p:nvSpPr>
          <p:spPr>
            <a:xfrm>
              <a:off x="5619750" y="1643063"/>
              <a:ext cx="4038600" cy="3762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8000"/>
                <a:buFont typeface="Sonsie One"/>
                <a:buNone/>
              </a:pPr>
              <a:r>
                <a:rPr b="0" i="0" lang="en-US" sz="18000" u="none" cap="none" strike="noStrike">
                  <a:solidFill>
                    <a:srgbClr val="FFFFFF"/>
                  </a:solidFill>
                  <a:latin typeface="Sonsie One"/>
                  <a:ea typeface="Sonsie One"/>
                  <a:cs typeface="Sonsie One"/>
                  <a:sym typeface="Sonsie One"/>
                </a:rPr>
                <a:t>W</a:t>
              </a:r>
              <a:endParaRPr b="0" i="0" sz="18000" u="none" cap="none" strike="noStrike">
                <a:solidFill>
                  <a:schemeClr val="dk1"/>
                </a:solidFill>
                <a:latin typeface="Calibri"/>
                <a:ea typeface="Calibri"/>
                <a:cs typeface="Calibri"/>
                <a:sym typeface="Calibri"/>
              </a:endParaRPr>
            </a:p>
          </p:txBody>
        </p:sp>
      </p:grpSp>
      <p:grpSp>
        <p:nvGrpSpPr>
          <p:cNvPr id="226" name="Google Shape;226;g3f61c06cf76_0_184"/>
          <p:cNvGrpSpPr/>
          <p:nvPr/>
        </p:nvGrpSpPr>
        <p:grpSpPr>
          <a:xfrm>
            <a:off x="5524500" y="5867400"/>
            <a:ext cx="3497700" cy="1621275"/>
            <a:chOff x="5524500" y="5867400"/>
            <a:chExt cx="3497700" cy="1621275"/>
          </a:xfrm>
        </p:grpSpPr>
        <p:sp>
          <p:nvSpPr>
            <p:cNvPr id="227" name="Google Shape;227;g3f61c06cf76_0_184"/>
            <p:cNvSpPr/>
            <p:nvPr/>
          </p:nvSpPr>
          <p:spPr>
            <a:xfrm>
              <a:off x="5524500" y="5867400"/>
              <a:ext cx="3497700" cy="567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700"/>
                <a:buFont typeface="Sonsie One"/>
                <a:buNone/>
              </a:pPr>
              <a:r>
                <a:rPr b="0" i="0" lang="en-US" sz="2700" u="none" cap="none" strike="noStrike">
                  <a:solidFill>
                    <a:srgbClr val="0E0E0E"/>
                  </a:solidFill>
                  <a:latin typeface="Sonsie One"/>
                  <a:ea typeface="Sonsie One"/>
                  <a:cs typeface="Sonsie One"/>
                  <a:sym typeface="Sonsie One"/>
                </a:rPr>
                <a:t>Obtain</a:t>
              </a:r>
              <a:endParaRPr b="0" i="0" sz="2700" u="none" cap="none" strike="noStrike">
                <a:solidFill>
                  <a:schemeClr val="dk1"/>
                </a:solidFill>
                <a:latin typeface="Calibri"/>
                <a:ea typeface="Calibri"/>
                <a:cs typeface="Calibri"/>
                <a:sym typeface="Calibri"/>
              </a:endParaRPr>
            </a:p>
          </p:txBody>
        </p:sp>
        <p:sp>
          <p:nvSpPr>
            <p:cNvPr id="228" name="Google Shape;228;g3f61c06cf76_0_184"/>
            <p:cNvSpPr/>
            <p:nvPr/>
          </p:nvSpPr>
          <p:spPr>
            <a:xfrm>
              <a:off x="5524500" y="6467475"/>
              <a:ext cx="3489900" cy="1021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400"/>
                <a:buFont typeface="Poppins"/>
                <a:buNone/>
              </a:pPr>
              <a:r>
                <a:rPr b="0" i="0" lang="en-US" sz="2400" u="none" cap="none" strike="noStrike">
                  <a:solidFill>
                    <a:srgbClr val="0E0E0E"/>
                  </a:solidFill>
                  <a:latin typeface="Poppins"/>
                  <a:ea typeface="Poppins"/>
                  <a:cs typeface="Poppins"/>
                  <a:sym typeface="Poppins"/>
                </a:rPr>
                <a:t>Humans acquire Crystal </a:t>
              </a:r>
              <a:endParaRPr b="0" i="0" sz="2400" u="none" cap="none" strike="noStrike">
                <a:solidFill>
                  <a:schemeClr val="dk1"/>
                </a:solidFill>
                <a:latin typeface="Calibri"/>
                <a:ea typeface="Calibri"/>
                <a:cs typeface="Calibri"/>
                <a:sym typeface="Calibri"/>
              </a:endParaRPr>
            </a:p>
          </p:txBody>
        </p:sp>
      </p:grpSp>
      <p:grpSp>
        <p:nvGrpSpPr>
          <p:cNvPr id="229" name="Google Shape;229;g3f61c06cf76_0_184"/>
          <p:cNvGrpSpPr/>
          <p:nvPr/>
        </p:nvGrpSpPr>
        <p:grpSpPr>
          <a:xfrm>
            <a:off x="5524500" y="7686675"/>
            <a:ext cx="3497700" cy="1621275"/>
            <a:chOff x="5524500" y="7686675"/>
            <a:chExt cx="3497700" cy="1621275"/>
          </a:xfrm>
        </p:grpSpPr>
        <p:sp>
          <p:nvSpPr>
            <p:cNvPr id="230" name="Google Shape;230;g3f61c06cf76_0_184"/>
            <p:cNvSpPr/>
            <p:nvPr/>
          </p:nvSpPr>
          <p:spPr>
            <a:xfrm>
              <a:off x="5524500" y="7686675"/>
              <a:ext cx="3497700" cy="567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700"/>
                <a:buFont typeface="Sonsie One"/>
                <a:buNone/>
              </a:pPr>
              <a:r>
                <a:rPr b="0" i="0" lang="en-US" sz="2700" u="none" cap="none" strike="noStrike">
                  <a:solidFill>
                    <a:srgbClr val="0E0E0E"/>
                  </a:solidFill>
                  <a:latin typeface="Sonsie One"/>
                  <a:ea typeface="Sonsie One"/>
                  <a:cs typeface="Sonsie One"/>
                  <a:sym typeface="Sonsie One"/>
                </a:rPr>
                <a:t>Foundation</a:t>
              </a:r>
              <a:endParaRPr b="0" i="0" sz="2700" u="none" cap="none" strike="noStrike">
                <a:solidFill>
                  <a:schemeClr val="dk1"/>
                </a:solidFill>
                <a:latin typeface="Calibri"/>
                <a:ea typeface="Calibri"/>
                <a:cs typeface="Calibri"/>
                <a:sym typeface="Calibri"/>
              </a:endParaRPr>
            </a:p>
          </p:txBody>
        </p:sp>
        <p:sp>
          <p:nvSpPr>
            <p:cNvPr id="231" name="Google Shape;231;g3f61c06cf76_0_184"/>
            <p:cNvSpPr/>
            <p:nvPr/>
          </p:nvSpPr>
          <p:spPr>
            <a:xfrm>
              <a:off x="5524500" y="8286750"/>
              <a:ext cx="3489900" cy="1021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400"/>
                <a:buFont typeface="Poppins"/>
                <a:buNone/>
              </a:pPr>
              <a:r>
                <a:rPr b="0" i="0" lang="en-US" sz="2400" u="none" cap="none" strike="noStrike">
                  <a:solidFill>
                    <a:srgbClr val="0E0E0E"/>
                  </a:solidFill>
                  <a:latin typeface="Poppins"/>
                  <a:ea typeface="Poppins"/>
                  <a:cs typeface="Poppins"/>
                  <a:sym typeface="Poppins"/>
                </a:rPr>
                <a:t>Shimmering City established</a:t>
              </a:r>
              <a:endParaRPr b="0" i="0" sz="2400" u="none" cap="none" strike="noStrike">
                <a:solidFill>
                  <a:schemeClr val="dk1"/>
                </a:solidFill>
                <a:latin typeface="Calibri"/>
                <a:ea typeface="Calibri"/>
                <a:cs typeface="Calibri"/>
                <a:sym typeface="Calibri"/>
              </a:endParaRPr>
            </a:p>
          </p:txBody>
        </p:sp>
      </p:grpSp>
      <p:grpSp>
        <p:nvGrpSpPr>
          <p:cNvPr id="232" name="Google Shape;232;g3f61c06cf76_0_184"/>
          <p:cNvGrpSpPr/>
          <p:nvPr/>
        </p:nvGrpSpPr>
        <p:grpSpPr>
          <a:xfrm>
            <a:off x="8934450" y="1009650"/>
            <a:ext cx="4229100" cy="4395713"/>
            <a:chOff x="8934450" y="1009650"/>
            <a:chExt cx="4229100" cy="4395713"/>
          </a:xfrm>
        </p:grpSpPr>
        <p:sp>
          <p:nvSpPr>
            <p:cNvPr id="233" name="Google Shape;233;g3f61c06cf76_0_184"/>
            <p:cNvSpPr/>
            <p:nvPr/>
          </p:nvSpPr>
          <p:spPr>
            <a:xfrm>
              <a:off x="8934450" y="1009650"/>
              <a:ext cx="4229100" cy="4229100"/>
            </a:xfrm>
            <a:prstGeom prst="ellipse">
              <a:avLst/>
            </a:prstGeom>
            <a:solidFill>
              <a:srgbClr val="65410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4" name="Google Shape;234;g3f61c06cf76_0_184"/>
            <p:cNvSpPr/>
            <p:nvPr/>
          </p:nvSpPr>
          <p:spPr>
            <a:xfrm>
              <a:off x="9906000" y="1643063"/>
              <a:ext cx="3086100" cy="3762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8000"/>
                <a:buFont typeface="Sonsie One"/>
                <a:buNone/>
              </a:pPr>
              <a:r>
                <a:rPr b="0" i="0" lang="en-US" sz="18000" u="none" cap="none" strike="noStrike">
                  <a:solidFill>
                    <a:srgbClr val="FFFFFF"/>
                  </a:solidFill>
                  <a:latin typeface="Sonsie One"/>
                  <a:ea typeface="Sonsie One"/>
                  <a:cs typeface="Sonsie One"/>
                  <a:sym typeface="Sonsie One"/>
                </a:rPr>
                <a:t>O</a:t>
              </a:r>
              <a:endParaRPr b="0" i="0" sz="18000" u="none" cap="none" strike="noStrike">
                <a:solidFill>
                  <a:schemeClr val="dk1"/>
                </a:solidFill>
                <a:latin typeface="Calibri"/>
                <a:ea typeface="Calibri"/>
                <a:cs typeface="Calibri"/>
                <a:sym typeface="Calibri"/>
              </a:endParaRPr>
            </a:p>
          </p:txBody>
        </p:sp>
      </p:grpSp>
      <p:grpSp>
        <p:nvGrpSpPr>
          <p:cNvPr id="235" name="Google Shape;235;g3f61c06cf76_0_184"/>
          <p:cNvGrpSpPr/>
          <p:nvPr/>
        </p:nvGrpSpPr>
        <p:grpSpPr>
          <a:xfrm>
            <a:off x="9334500" y="5643563"/>
            <a:ext cx="3497700" cy="1621275"/>
            <a:chOff x="9334500" y="5643563"/>
            <a:chExt cx="3497700" cy="1621275"/>
          </a:xfrm>
        </p:grpSpPr>
        <p:sp>
          <p:nvSpPr>
            <p:cNvPr id="236" name="Google Shape;236;g3f61c06cf76_0_184"/>
            <p:cNvSpPr/>
            <p:nvPr/>
          </p:nvSpPr>
          <p:spPr>
            <a:xfrm>
              <a:off x="9334500" y="5643563"/>
              <a:ext cx="3497700" cy="567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700"/>
                <a:buFont typeface="Sonsie One"/>
                <a:buNone/>
              </a:pPr>
              <a:r>
                <a:rPr b="0" i="0" lang="en-US" sz="2700" u="none" cap="none" strike="noStrike">
                  <a:solidFill>
                    <a:srgbClr val="0E0E0E"/>
                  </a:solidFill>
                  <a:latin typeface="Sonsie One"/>
                  <a:ea typeface="Sonsie One"/>
                  <a:cs typeface="Sonsie One"/>
                  <a:sym typeface="Sonsie One"/>
                </a:rPr>
                <a:t>War</a:t>
              </a:r>
              <a:endParaRPr b="0" i="0" sz="2700" u="none" cap="none" strike="noStrike">
                <a:solidFill>
                  <a:schemeClr val="dk1"/>
                </a:solidFill>
                <a:latin typeface="Calibri"/>
                <a:ea typeface="Calibri"/>
                <a:cs typeface="Calibri"/>
                <a:sym typeface="Calibri"/>
              </a:endParaRPr>
            </a:p>
          </p:txBody>
        </p:sp>
        <p:sp>
          <p:nvSpPr>
            <p:cNvPr id="237" name="Google Shape;237;g3f61c06cf76_0_184"/>
            <p:cNvSpPr/>
            <p:nvPr/>
          </p:nvSpPr>
          <p:spPr>
            <a:xfrm>
              <a:off x="9334500" y="6243638"/>
              <a:ext cx="3489900" cy="1021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400"/>
                <a:buFont typeface="Poppins"/>
                <a:buNone/>
              </a:pPr>
              <a:r>
                <a:rPr b="0" i="0" lang="en-US" sz="2400" u="none" cap="none" strike="noStrike">
                  <a:solidFill>
                    <a:srgbClr val="0E0E0E"/>
                  </a:solidFill>
                  <a:latin typeface="Poppins"/>
                  <a:ea typeface="Poppins"/>
                  <a:cs typeface="Poppins"/>
                  <a:sym typeface="Poppins"/>
                </a:rPr>
                <a:t>Kingdoms clash in conflict.</a:t>
              </a:r>
              <a:endParaRPr b="0" i="0" sz="2400" u="none" cap="none" strike="noStrike">
                <a:solidFill>
                  <a:schemeClr val="dk1"/>
                </a:solidFill>
                <a:latin typeface="Calibri"/>
                <a:ea typeface="Calibri"/>
                <a:cs typeface="Calibri"/>
                <a:sym typeface="Calibri"/>
              </a:endParaRPr>
            </a:p>
          </p:txBody>
        </p:sp>
      </p:grpSp>
      <p:grpSp>
        <p:nvGrpSpPr>
          <p:cNvPr id="238" name="Google Shape;238;g3f61c06cf76_0_184"/>
          <p:cNvGrpSpPr/>
          <p:nvPr/>
        </p:nvGrpSpPr>
        <p:grpSpPr>
          <a:xfrm>
            <a:off x="9334500" y="7462838"/>
            <a:ext cx="3497700" cy="2068950"/>
            <a:chOff x="9334500" y="7462838"/>
            <a:chExt cx="3497700" cy="2068950"/>
          </a:xfrm>
        </p:grpSpPr>
        <p:sp>
          <p:nvSpPr>
            <p:cNvPr id="239" name="Google Shape;239;g3f61c06cf76_0_184"/>
            <p:cNvSpPr/>
            <p:nvPr/>
          </p:nvSpPr>
          <p:spPr>
            <a:xfrm>
              <a:off x="9334500" y="7462838"/>
              <a:ext cx="3497700" cy="1015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700"/>
                <a:buFont typeface="Sonsie One"/>
                <a:buNone/>
              </a:pPr>
              <a:r>
                <a:rPr b="0" i="0" lang="en-US" sz="2700" u="none" cap="none" strike="noStrike">
                  <a:solidFill>
                    <a:srgbClr val="0E0E0E"/>
                  </a:solidFill>
                  <a:latin typeface="Sonsie One"/>
                  <a:ea typeface="Sonsie One"/>
                  <a:cs typeface="Sonsie One"/>
                  <a:sym typeface="Sonsie One"/>
                </a:rPr>
                <a:t>Transformation</a:t>
              </a:r>
              <a:endParaRPr b="0" i="0" sz="2700" u="none" cap="none" strike="noStrike">
                <a:solidFill>
                  <a:schemeClr val="dk1"/>
                </a:solidFill>
                <a:latin typeface="Calibri"/>
                <a:ea typeface="Calibri"/>
                <a:cs typeface="Calibri"/>
                <a:sym typeface="Calibri"/>
              </a:endParaRPr>
            </a:p>
          </p:txBody>
        </p:sp>
        <p:sp>
          <p:nvSpPr>
            <p:cNvPr id="240" name="Google Shape;240;g3f61c06cf76_0_184"/>
            <p:cNvSpPr/>
            <p:nvPr/>
          </p:nvSpPr>
          <p:spPr>
            <a:xfrm>
              <a:off x="9334500" y="8510588"/>
              <a:ext cx="3489900" cy="1021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400"/>
                <a:buFont typeface="Poppins"/>
                <a:buNone/>
              </a:pPr>
              <a:r>
                <a:rPr b="0" i="0" lang="en-US" sz="2400" u="none" cap="none" strike="noStrike">
                  <a:solidFill>
                    <a:srgbClr val="0E0E0E"/>
                  </a:solidFill>
                  <a:latin typeface="Poppins"/>
                  <a:ea typeface="Poppins"/>
                  <a:cs typeface="Poppins"/>
                  <a:sym typeface="Poppins"/>
                </a:rPr>
                <a:t>Peasant discovers magical powers.</a:t>
              </a:r>
              <a:endParaRPr b="0" i="0" sz="2400" u="none" cap="none" strike="noStrike">
                <a:solidFill>
                  <a:schemeClr val="dk1"/>
                </a:solidFill>
                <a:latin typeface="Calibri"/>
                <a:ea typeface="Calibri"/>
                <a:cs typeface="Calibri"/>
                <a:sym typeface="Calibri"/>
              </a:endParaRPr>
            </a:p>
          </p:txBody>
        </p:sp>
      </p:grpSp>
      <p:grpSp>
        <p:nvGrpSpPr>
          <p:cNvPr id="241" name="Google Shape;241;g3f61c06cf76_0_184"/>
          <p:cNvGrpSpPr/>
          <p:nvPr/>
        </p:nvGrpSpPr>
        <p:grpSpPr>
          <a:xfrm>
            <a:off x="12744450" y="1009650"/>
            <a:ext cx="4229100" cy="4395713"/>
            <a:chOff x="12744450" y="1009650"/>
            <a:chExt cx="4229100" cy="4395713"/>
          </a:xfrm>
        </p:grpSpPr>
        <p:sp>
          <p:nvSpPr>
            <p:cNvPr id="242" name="Google Shape;242;g3f61c06cf76_0_184"/>
            <p:cNvSpPr/>
            <p:nvPr/>
          </p:nvSpPr>
          <p:spPr>
            <a:xfrm>
              <a:off x="12744450" y="1009650"/>
              <a:ext cx="4229100" cy="4229100"/>
            </a:xfrm>
            <a:prstGeom prst="ellipse">
              <a:avLst/>
            </a:prstGeom>
            <a:solidFill>
              <a:srgbClr val="33160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3" name="Google Shape;243;g3f61c06cf76_0_184"/>
            <p:cNvSpPr/>
            <p:nvPr/>
          </p:nvSpPr>
          <p:spPr>
            <a:xfrm>
              <a:off x="13901738" y="1643063"/>
              <a:ext cx="2714700" cy="3762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8000"/>
                <a:buFont typeface="Sonsie One"/>
                <a:buNone/>
              </a:pPr>
              <a:r>
                <a:rPr b="0" i="0" lang="en-US" sz="18000" u="none" cap="none" strike="noStrike">
                  <a:solidFill>
                    <a:srgbClr val="FFFFFF"/>
                  </a:solidFill>
                  <a:latin typeface="Sonsie One"/>
                  <a:ea typeface="Sonsie One"/>
                  <a:cs typeface="Sonsie One"/>
                  <a:sym typeface="Sonsie One"/>
                </a:rPr>
                <a:t>T</a:t>
              </a:r>
              <a:endParaRPr b="0" i="0" sz="18000" u="none" cap="none" strike="noStrike">
                <a:solidFill>
                  <a:schemeClr val="dk1"/>
                </a:solidFill>
                <a:latin typeface="Calibri"/>
                <a:ea typeface="Calibri"/>
                <a:cs typeface="Calibri"/>
                <a:sym typeface="Calibri"/>
              </a:endParaRPr>
            </a:p>
          </p:txBody>
        </p:sp>
      </p:grpSp>
      <p:grpSp>
        <p:nvGrpSpPr>
          <p:cNvPr id="244" name="Google Shape;244;g3f61c06cf76_0_184"/>
          <p:cNvGrpSpPr/>
          <p:nvPr/>
        </p:nvGrpSpPr>
        <p:grpSpPr>
          <a:xfrm>
            <a:off x="13144500" y="5867400"/>
            <a:ext cx="3497700" cy="1621275"/>
            <a:chOff x="13144500" y="5867400"/>
            <a:chExt cx="3497700" cy="1621275"/>
          </a:xfrm>
        </p:grpSpPr>
        <p:sp>
          <p:nvSpPr>
            <p:cNvPr id="245" name="Google Shape;245;g3f61c06cf76_0_184"/>
            <p:cNvSpPr/>
            <p:nvPr/>
          </p:nvSpPr>
          <p:spPr>
            <a:xfrm>
              <a:off x="13144500" y="5867400"/>
              <a:ext cx="3497700" cy="567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700"/>
                <a:buFont typeface="Sonsie One"/>
                <a:buNone/>
              </a:pPr>
              <a:r>
                <a:rPr b="0" i="0" lang="en-US" sz="2700" u="none" cap="none" strike="noStrike">
                  <a:solidFill>
                    <a:srgbClr val="0E0E0E"/>
                  </a:solidFill>
                  <a:latin typeface="Sonsie One"/>
                  <a:ea typeface="Sonsie One"/>
                  <a:cs typeface="Sonsie One"/>
                  <a:sym typeface="Sonsie One"/>
                </a:rPr>
                <a:t>Invasion</a:t>
              </a:r>
              <a:endParaRPr b="0" i="0" sz="2700" u="none" cap="none" strike="noStrike">
                <a:solidFill>
                  <a:schemeClr val="dk1"/>
                </a:solidFill>
                <a:latin typeface="Calibri"/>
                <a:ea typeface="Calibri"/>
                <a:cs typeface="Calibri"/>
                <a:sym typeface="Calibri"/>
              </a:endParaRPr>
            </a:p>
          </p:txBody>
        </p:sp>
        <p:sp>
          <p:nvSpPr>
            <p:cNvPr id="246" name="Google Shape;246;g3f61c06cf76_0_184"/>
            <p:cNvSpPr/>
            <p:nvPr/>
          </p:nvSpPr>
          <p:spPr>
            <a:xfrm>
              <a:off x="13144500" y="6467475"/>
              <a:ext cx="3489900" cy="1021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400"/>
                <a:buFont typeface="Poppins"/>
                <a:buNone/>
              </a:pPr>
              <a:r>
                <a:rPr b="0" i="0" lang="en-US" sz="2400" u="none" cap="none" strike="noStrike">
                  <a:solidFill>
                    <a:srgbClr val="0E0E0E"/>
                  </a:solidFill>
                  <a:latin typeface="Poppins"/>
                  <a:ea typeface="Poppins"/>
                  <a:cs typeface="Poppins"/>
                  <a:sym typeface="Poppins"/>
                </a:rPr>
                <a:t>Kingdom attacked by monsters.</a:t>
              </a:r>
              <a:endParaRPr b="0" i="0" sz="2400" u="none" cap="none" strike="noStrike">
                <a:solidFill>
                  <a:schemeClr val="dk1"/>
                </a:solidFill>
                <a:latin typeface="Calibri"/>
                <a:ea typeface="Calibri"/>
                <a:cs typeface="Calibri"/>
                <a:sym typeface="Calibri"/>
              </a:endParaRPr>
            </a:p>
          </p:txBody>
        </p:sp>
      </p:grpSp>
      <p:grpSp>
        <p:nvGrpSpPr>
          <p:cNvPr id="247" name="Google Shape;247;g3f61c06cf76_0_184"/>
          <p:cNvGrpSpPr/>
          <p:nvPr/>
        </p:nvGrpSpPr>
        <p:grpSpPr>
          <a:xfrm>
            <a:off x="13144500" y="7686675"/>
            <a:ext cx="3497700" cy="1621275"/>
            <a:chOff x="13144500" y="7686675"/>
            <a:chExt cx="3497700" cy="1621275"/>
          </a:xfrm>
        </p:grpSpPr>
        <p:sp>
          <p:nvSpPr>
            <p:cNvPr id="248" name="Google Shape;248;g3f61c06cf76_0_184"/>
            <p:cNvSpPr/>
            <p:nvPr/>
          </p:nvSpPr>
          <p:spPr>
            <a:xfrm>
              <a:off x="13144500" y="7686675"/>
              <a:ext cx="3497700" cy="567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700"/>
                <a:buFont typeface="Sonsie One"/>
                <a:buNone/>
              </a:pPr>
              <a:r>
                <a:rPr b="0" i="0" lang="en-US" sz="2700" u="none" cap="none" strike="noStrike">
                  <a:solidFill>
                    <a:srgbClr val="0E0E0E"/>
                  </a:solidFill>
                  <a:latin typeface="Sonsie One"/>
                  <a:ea typeface="Sonsie One"/>
                  <a:cs typeface="Sonsie One"/>
                  <a:sym typeface="Sonsie One"/>
                </a:rPr>
                <a:t>Betrayal</a:t>
              </a:r>
              <a:endParaRPr b="0" i="0" sz="2700" u="none" cap="none" strike="noStrike">
                <a:solidFill>
                  <a:schemeClr val="dk1"/>
                </a:solidFill>
                <a:latin typeface="Calibri"/>
                <a:ea typeface="Calibri"/>
                <a:cs typeface="Calibri"/>
                <a:sym typeface="Calibri"/>
              </a:endParaRPr>
            </a:p>
          </p:txBody>
        </p:sp>
        <p:sp>
          <p:nvSpPr>
            <p:cNvPr id="249" name="Google Shape;249;g3f61c06cf76_0_184"/>
            <p:cNvSpPr/>
            <p:nvPr/>
          </p:nvSpPr>
          <p:spPr>
            <a:xfrm>
              <a:off x="13144500" y="8286750"/>
              <a:ext cx="3489900" cy="1021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400"/>
                <a:buFont typeface="Poppins"/>
                <a:buNone/>
              </a:pPr>
              <a:r>
                <a:rPr b="0" i="0" lang="en-US" sz="2400" u="none" cap="none" strike="noStrike">
                  <a:solidFill>
                    <a:srgbClr val="0E0E0E"/>
                  </a:solidFill>
                  <a:latin typeface="Poppins"/>
                  <a:ea typeface="Poppins"/>
                  <a:cs typeface="Poppins"/>
                  <a:sym typeface="Poppins"/>
                </a:rPr>
                <a:t>Queen's advisor revealed as spy.</a:t>
              </a:r>
              <a:endParaRPr b="0" i="0" sz="2400" u="none" cap="none" strike="noStrike">
                <a:solidFill>
                  <a:schemeClr val="dk1"/>
                </a:solidFill>
                <a:latin typeface="Calibri"/>
                <a:ea typeface="Calibri"/>
                <a:cs typeface="Calibri"/>
                <a:sym typeface="Calibri"/>
              </a:endParaRPr>
            </a:p>
          </p:txBody>
        </p:sp>
      </p:gr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9D9C8"/>
        </a:solidFill>
      </p:bgPr>
    </p:bg>
    <p:spTree>
      <p:nvGrpSpPr>
        <p:cNvPr id="254" name="Shape 254"/>
        <p:cNvGrpSpPr/>
        <p:nvPr/>
      </p:nvGrpSpPr>
      <p:grpSpPr>
        <a:xfrm>
          <a:off x="0" y="0"/>
          <a:ext cx="0" cy="0"/>
          <a:chOff x="0" y="0"/>
          <a:chExt cx="0" cy="0"/>
        </a:xfrm>
      </p:grpSpPr>
      <p:pic>
        <p:nvPicPr>
          <p:cNvPr descr="preencoded.png" id="255" name="Google Shape;255;g3f61c06cf76_0_229"/>
          <p:cNvPicPr preferRelativeResize="0"/>
          <p:nvPr/>
        </p:nvPicPr>
        <p:blipFill rotWithShape="1">
          <a:blip r:embed="rId3">
            <a:alphaModFix/>
          </a:blip>
          <a:srcRect b="0" l="0" r="0" t="0"/>
          <a:stretch/>
        </p:blipFill>
        <p:spPr>
          <a:xfrm rot="-2056104">
            <a:off x="10572750" y="-4"/>
            <a:ext cx="7715250" cy="11315700"/>
          </a:xfrm>
          <a:prstGeom prst="rect">
            <a:avLst/>
          </a:prstGeom>
          <a:noFill/>
          <a:ln>
            <a:noFill/>
          </a:ln>
        </p:spPr>
      </p:pic>
      <p:pic>
        <p:nvPicPr>
          <p:cNvPr descr="preencoded.png" id="256" name="Google Shape;256;g3f61c06cf76_0_229"/>
          <p:cNvPicPr preferRelativeResize="0"/>
          <p:nvPr/>
        </p:nvPicPr>
        <p:blipFill rotWithShape="1">
          <a:blip r:embed="rId4">
            <a:alphaModFix/>
          </a:blip>
          <a:srcRect b="0" l="0" r="0" t="0"/>
          <a:stretch/>
        </p:blipFill>
        <p:spPr>
          <a:xfrm rot="1273235">
            <a:off x="720470" y="1317508"/>
            <a:ext cx="7024829" cy="9033640"/>
          </a:xfrm>
          <a:prstGeom prst="rect">
            <a:avLst/>
          </a:prstGeom>
          <a:noFill/>
          <a:ln>
            <a:noFill/>
          </a:ln>
        </p:spPr>
      </p:pic>
      <p:grpSp>
        <p:nvGrpSpPr>
          <p:cNvPr id="257" name="Google Shape;257;g3f61c06cf76_0_229"/>
          <p:cNvGrpSpPr/>
          <p:nvPr/>
        </p:nvGrpSpPr>
        <p:grpSpPr>
          <a:xfrm>
            <a:off x="17640300" y="7994925"/>
            <a:ext cx="596549" cy="2063476"/>
            <a:chOff x="17640300" y="7994925"/>
            <a:chExt cx="596549" cy="2063476"/>
          </a:xfrm>
        </p:grpSpPr>
        <p:pic>
          <p:nvPicPr>
            <p:cNvPr descr="preencoded.png" id="258" name="Google Shape;258;g3f61c06cf76_0_229"/>
            <p:cNvPicPr preferRelativeResize="0"/>
            <p:nvPr/>
          </p:nvPicPr>
          <p:blipFill rotWithShape="1">
            <a:blip r:embed="rId5">
              <a:alphaModFix/>
            </a:blip>
            <a:srcRect b="0" l="0" r="0" t="0"/>
            <a:stretch/>
          </p:blipFill>
          <p:spPr>
            <a:xfrm>
              <a:off x="17640300" y="9525000"/>
              <a:ext cx="533400" cy="533400"/>
            </a:xfrm>
            <a:prstGeom prst="rect">
              <a:avLst/>
            </a:prstGeom>
            <a:noFill/>
            <a:ln>
              <a:noFill/>
            </a:ln>
          </p:spPr>
        </p:pic>
        <p:sp>
          <p:nvSpPr>
            <p:cNvPr id="259" name="Google Shape;259;g3f61c06cf76_0_229"/>
            <p:cNvSpPr/>
            <p:nvPr/>
          </p:nvSpPr>
          <p:spPr>
            <a:xfrm rot="-5400000">
              <a:off x="17235450" y="8456925"/>
              <a:ext cx="1463400" cy="53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31601"/>
                </a:buClr>
                <a:buSzPts val="2710"/>
                <a:buFont typeface="Inter"/>
                <a:buNone/>
              </a:pPr>
              <a:r>
                <a:rPr b="1" i="0" lang="en-US" sz="2710" u="none" cap="none" strike="noStrike">
                  <a:solidFill>
                    <a:srgbClr val="331601"/>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pic>
        <p:nvPicPr>
          <p:cNvPr descr="preencoded.png" id="260" name="Google Shape;260;g3f61c06cf76_0_229"/>
          <p:cNvPicPr preferRelativeResize="0"/>
          <p:nvPr/>
        </p:nvPicPr>
        <p:blipFill rotWithShape="1">
          <a:blip r:embed="rId6">
            <a:alphaModFix/>
          </a:blip>
          <a:srcRect b="0" l="0" r="0" t="0"/>
          <a:stretch/>
        </p:blipFill>
        <p:spPr>
          <a:xfrm>
            <a:off x="314325" y="914400"/>
            <a:ext cx="7743825" cy="8105775"/>
          </a:xfrm>
          <a:prstGeom prst="rect">
            <a:avLst/>
          </a:prstGeom>
          <a:noFill/>
          <a:ln>
            <a:noFill/>
          </a:ln>
        </p:spPr>
      </p:pic>
      <p:sp>
        <p:nvSpPr>
          <p:cNvPr id="261" name="Google Shape;261;g3f61c06cf76_0_229"/>
          <p:cNvSpPr/>
          <p:nvPr/>
        </p:nvSpPr>
        <p:spPr>
          <a:xfrm>
            <a:off x="8858250" y="1438275"/>
            <a:ext cx="7915200" cy="1257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6000"/>
              <a:buFont typeface="Sonsie One"/>
              <a:buNone/>
            </a:pPr>
            <a:r>
              <a:rPr b="0" i="0" lang="en-US" sz="6000" u="none" cap="none" strike="noStrike">
                <a:solidFill>
                  <a:srgbClr val="0E0E0E"/>
                </a:solidFill>
                <a:latin typeface="Sonsie One"/>
                <a:ea typeface="Sonsie One"/>
                <a:cs typeface="Sonsie One"/>
                <a:sym typeface="Sonsie One"/>
              </a:rPr>
              <a:t>Some Data</a:t>
            </a:r>
            <a:endParaRPr b="0" i="0" sz="6000" u="none" cap="none" strike="noStrike">
              <a:solidFill>
                <a:schemeClr val="dk1"/>
              </a:solidFill>
              <a:latin typeface="Calibri"/>
              <a:ea typeface="Calibri"/>
              <a:cs typeface="Calibri"/>
              <a:sym typeface="Calibri"/>
            </a:endParaRPr>
          </a:p>
        </p:txBody>
      </p:sp>
      <p:sp>
        <p:nvSpPr>
          <p:cNvPr id="262" name="Google Shape;262;g3f61c06cf76_0_229"/>
          <p:cNvSpPr/>
          <p:nvPr/>
        </p:nvSpPr>
        <p:spPr>
          <a:xfrm>
            <a:off x="8858250" y="3981450"/>
            <a:ext cx="2371800" cy="1257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65410D"/>
              </a:buClr>
              <a:buSzPts val="6000"/>
              <a:buFont typeface="Sonsie One"/>
              <a:buNone/>
            </a:pPr>
            <a:r>
              <a:rPr b="0" i="0" lang="en-US" sz="6000" u="none" cap="none" strike="noStrike">
                <a:solidFill>
                  <a:srgbClr val="65410D"/>
                </a:solidFill>
                <a:latin typeface="Sonsie One"/>
                <a:ea typeface="Sonsie One"/>
                <a:cs typeface="Sonsie One"/>
                <a:sym typeface="Sonsie One"/>
              </a:rPr>
              <a:t>75%</a:t>
            </a:r>
            <a:endParaRPr b="0" i="0" sz="6000" u="none" cap="none" strike="noStrike">
              <a:solidFill>
                <a:schemeClr val="dk1"/>
              </a:solidFill>
              <a:latin typeface="Calibri"/>
              <a:ea typeface="Calibri"/>
              <a:cs typeface="Calibri"/>
              <a:sym typeface="Calibri"/>
            </a:endParaRPr>
          </a:p>
        </p:txBody>
      </p:sp>
      <p:grpSp>
        <p:nvGrpSpPr>
          <p:cNvPr id="263" name="Google Shape;263;g3f61c06cf76_0_229"/>
          <p:cNvGrpSpPr/>
          <p:nvPr/>
        </p:nvGrpSpPr>
        <p:grpSpPr>
          <a:xfrm>
            <a:off x="11115675" y="3986213"/>
            <a:ext cx="6593100" cy="1087875"/>
            <a:chOff x="11115675" y="3986213"/>
            <a:chExt cx="6593100" cy="1087875"/>
          </a:xfrm>
        </p:grpSpPr>
        <p:sp>
          <p:nvSpPr>
            <p:cNvPr id="264" name="Google Shape;264;g3f61c06cf76_0_229"/>
            <p:cNvSpPr/>
            <p:nvPr/>
          </p:nvSpPr>
          <p:spPr>
            <a:xfrm>
              <a:off x="11115675" y="3986213"/>
              <a:ext cx="6593100" cy="567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700"/>
                <a:buFont typeface="Sonsie One"/>
                <a:buNone/>
              </a:pPr>
              <a:r>
                <a:rPr b="0" i="0" lang="en-US" sz="2700" u="none" cap="none" strike="noStrike">
                  <a:solidFill>
                    <a:srgbClr val="0E0E0E"/>
                  </a:solidFill>
                  <a:latin typeface="Sonsie One"/>
                  <a:ea typeface="Sonsie One"/>
                  <a:cs typeface="Sonsie One"/>
                  <a:sym typeface="Sonsie One"/>
                </a:rPr>
                <a:t>Enchanted Creatures</a:t>
              </a:r>
              <a:endParaRPr b="0" i="0" sz="2700" u="none" cap="none" strike="noStrike">
                <a:solidFill>
                  <a:schemeClr val="dk1"/>
                </a:solidFill>
                <a:latin typeface="Calibri"/>
                <a:ea typeface="Calibri"/>
                <a:cs typeface="Calibri"/>
                <a:sym typeface="Calibri"/>
              </a:endParaRPr>
            </a:p>
          </p:txBody>
        </p:sp>
        <p:sp>
          <p:nvSpPr>
            <p:cNvPr id="265" name="Google Shape;265;g3f61c06cf76_0_229"/>
            <p:cNvSpPr/>
            <p:nvPr/>
          </p:nvSpPr>
          <p:spPr>
            <a:xfrm>
              <a:off x="11115675" y="4510088"/>
              <a:ext cx="6585600" cy="56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400"/>
                <a:buFont typeface="Poppins"/>
                <a:buNone/>
              </a:pPr>
              <a:r>
                <a:rPr b="0" i="0" lang="en-US" sz="2400" u="none" cap="none" strike="noStrike">
                  <a:solidFill>
                    <a:srgbClr val="0E0E0E"/>
                  </a:solidFill>
                  <a:latin typeface="Poppins"/>
                  <a:ea typeface="Poppins"/>
                  <a:cs typeface="Poppins"/>
                  <a:sym typeface="Poppins"/>
                </a:rPr>
                <a:t>possess the ability to cast spells.</a:t>
              </a:r>
              <a:endParaRPr b="0" i="0" sz="2400" u="none" cap="none" strike="noStrike">
                <a:solidFill>
                  <a:schemeClr val="dk1"/>
                </a:solidFill>
                <a:latin typeface="Calibri"/>
                <a:ea typeface="Calibri"/>
                <a:cs typeface="Calibri"/>
                <a:sym typeface="Calibri"/>
              </a:endParaRPr>
            </a:p>
          </p:txBody>
        </p:sp>
      </p:grpSp>
      <p:sp>
        <p:nvSpPr>
          <p:cNvPr id="266" name="Google Shape;266;g3f61c06cf76_0_229"/>
          <p:cNvSpPr/>
          <p:nvPr/>
        </p:nvSpPr>
        <p:spPr>
          <a:xfrm>
            <a:off x="8858250" y="5648325"/>
            <a:ext cx="2476500" cy="1257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65410D"/>
              </a:buClr>
              <a:buSzPts val="6000"/>
              <a:buFont typeface="Sonsie One"/>
              <a:buNone/>
            </a:pPr>
            <a:r>
              <a:rPr b="0" i="0" lang="en-US" sz="6000" u="none" cap="none" strike="noStrike">
                <a:solidFill>
                  <a:srgbClr val="65410D"/>
                </a:solidFill>
                <a:latin typeface="Sonsie One"/>
                <a:ea typeface="Sonsie One"/>
                <a:cs typeface="Sonsie One"/>
                <a:sym typeface="Sonsie One"/>
              </a:rPr>
              <a:t>60%</a:t>
            </a:r>
            <a:endParaRPr b="0" i="0" sz="6000" u="none" cap="none" strike="noStrike">
              <a:solidFill>
                <a:schemeClr val="dk1"/>
              </a:solidFill>
              <a:latin typeface="Calibri"/>
              <a:ea typeface="Calibri"/>
              <a:cs typeface="Calibri"/>
              <a:sym typeface="Calibri"/>
            </a:endParaRPr>
          </a:p>
        </p:txBody>
      </p:sp>
      <p:grpSp>
        <p:nvGrpSpPr>
          <p:cNvPr id="267" name="Google Shape;267;g3f61c06cf76_0_229"/>
          <p:cNvGrpSpPr/>
          <p:nvPr/>
        </p:nvGrpSpPr>
        <p:grpSpPr>
          <a:xfrm>
            <a:off x="11220450" y="5429250"/>
            <a:ext cx="6488400" cy="1535550"/>
            <a:chOff x="11220450" y="5429250"/>
            <a:chExt cx="6488400" cy="1535550"/>
          </a:xfrm>
        </p:grpSpPr>
        <p:sp>
          <p:nvSpPr>
            <p:cNvPr id="268" name="Google Shape;268;g3f61c06cf76_0_229"/>
            <p:cNvSpPr/>
            <p:nvPr/>
          </p:nvSpPr>
          <p:spPr>
            <a:xfrm>
              <a:off x="11220450" y="5429250"/>
              <a:ext cx="6488400" cy="1015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700"/>
                <a:buFont typeface="Sonsie One"/>
                <a:buNone/>
              </a:pPr>
              <a:r>
                <a:rPr b="0" i="0" lang="en-US" sz="2700" u="none" cap="none" strike="noStrike">
                  <a:solidFill>
                    <a:srgbClr val="0E0E0E"/>
                  </a:solidFill>
                  <a:latin typeface="Sonsie One"/>
                  <a:ea typeface="Sonsie One"/>
                  <a:cs typeface="Sonsie One"/>
                  <a:sym typeface="Sonsie One"/>
                </a:rPr>
                <a:t>Magic-Wielding Individuals</a:t>
              </a:r>
              <a:endParaRPr b="0" i="0" sz="2700" u="none" cap="none" strike="noStrike">
                <a:solidFill>
                  <a:schemeClr val="dk1"/>
                </a:solidFill>
                <a:latin typeface="Calibri"/>
                <a:ea typeface="Calibri"/>
                <a:cs typeface="Calibri"/>
                <a:sym typeface="Calibri"/>
              </a:endParaRPr>
            </a:p>
          </p:txBody>
        </p:sp>
        <p:sp>
          <p:nvSpPr>
            <p:cNvPr id="269" name="Google Shape;269;g3f61c06cf76_0_229"/>
            <p:cNvSpPr/>
            <p:nvPr/>
          </p:nvSpPr>
          <p:spPr>
            <a:xfrm>
              <a:off x="11220450" y="6400800"/>
              <a:ext cx="6480900" cy="56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400"/>
                <a:buFont typeface="Poppins"/>
                <a:buNone/>
              </a:pPr>
              <a:r>
                <a:rPr b="0" i="0" lang="en-US" sz="2400" u="none" cap="none" strike="noStrike">
                  <a:solidFill>
                    <a:srgbClr val="0E0E0E"/>
                  </a:solidFill>
                  <a:latin typeface="Poppins"/>
                  <a:ea typeface="Poppins"/>
                  <a:cs typeface="Poppins"/>
                  <a:sym typeface="Poppins"/>
                </a:rPr>
                <a:t>practice the art of illusions.</a:t>
              </a:r>
              <a:endParaRPr b="0" i="0" sz="2400" u="none" cap="none" strike="noStrike">
                <a:solidFill>
                  <a:schemeClr val="dk1"/>
                </a:solidFill>
                <a:latin typeface="Calibri"/>
                <a:ea typeface="Calibri"/>
                <a:cs typeface="Calibri"/>
                <a:sym typeface="Calibri"/>
              </a:endParaRPr>
            </a:p>
          </p:txBody>
        </p:sp>
      </p:grpSp>
      <p:sp>
        <p:nvSpPr>
          <p:cNvPr id="270" name="Google Shape;270;g3f61c06cf76_0_229"/>
          <p:cNvSpPr/>
          <p:nvPr/>
        </p:nvSpPr>
        <p:spPr>
          <a:xfrm>
            <a:off x="8858250" y="7315200"/>
            <a:ext cx="2476500" cy="1257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65410D"/>
              </a:buClr>
              <a:buSzPts val="6000"/>
              <a:buFont typeface="Sonsie One"/>
              <a:buNone/>
            </a:pPr>
            <a:r>
              <a:rPr b="0" i="0" lang="en-US" sz="6000" u="none" cap="none" strike="noStrike">
                <a:solidFill>
                  <a:srgbClr val="65410D"/>
                </a:solidFill>
                <a:latin typeface="Sonsie One"/>
                <a:ea typeface="Sonsie One"/>
                <a:cs typeface="Sonsie One"/>
                <a:sym typeface="Sonsie One"/>
              </a:rPr>
              <a:t>90%</a:t>
            </a:r>
            <a:endParaRPr b="0" i="0" sz="6000" u="none" cap="none" strike="noStrike">
              <a:solidFill>
                <a:schemeClr val="dk1"/>
              </a:solidFill>
              <a:latin typeface="Calibri"/>
              <a:ea typeface="Calibri"/>
              <a:cs typeface="Calibri"/>
              <a:sym typeface="Calibri"/>
            </a:endParaRPr>
          </a:p>
        </p:txBody>
      </p:sp>
      <p:grpSp>
        <p:nvGrpSpPr>
          <p:cNvPr id="271" name="Google Shape;271;g3f61c06cf76_0_229"/>
          <p:cNvGrpSpPr/>
          <p:nvPr/>
        </p:nvGrpSpPr>
        <p:grpSpPr>
          <a:xfrm>
            <a:off x="11220450" y="7319963"/>
            <a:ext cx="6488400" cy="1087875"/>
            <a:chOff x="11220450" y="7319963"/>
            <a:chExt cx="6488400" cy="1087875"/>
          </a:xfrm>
        </p:grpSpPr>
        <p:sp>
          <p:nvSpPr>
            <p:cNvPr id="272" name="Google Shape;272;g3f61c06cf76_0_229"/>
            <p:cNvSpPr/>
            <p:nvPr/>
          </p:nvSpPr>
          <p:spPr>
            <a:xfrm>
              <a:off x="11220450" y="7319963"/>
              <a:ext cx="6488400" cy="567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700"/>
                <a:buFont typeface="Sonsie One"/>
                <a:buNone/>
              </a:pPr>
              <a:r>
                <a:rPr b="0" i="0" lang="en-US" sz="2700" u="none" cap="none" strike="noStrike">
                  <a:solidFill>
                    <a:srgbClr val="0E0E0E"/>
                  </a:solidFill>
                  <a:latin typeface="Sonsie One"/>
                  <a:ea typeface="Sonsie One"/>
                  <a:cs typeface="Sonsie One"/>
                  <a:sym typeface="Sonsie One"/>
                </a:rPr>
                <a:t>Spells Cast</a:t>
              </a:r>
              <a:endParaRPr b="0" i="0" sz="2700" u="none" cap="none" strike="noStrike">
                <a:solidFill>
                  <a:schemeClr val="dk1"/>
                </a:solidFill>
                <a:latin typeface="Calibri"/>
                <a:ea typeface="Calibri"/>
                <a:cs typeface="Calibri"/>
                <a:sym typeface="Calibri"/>
              </a:endParaRPr>
            </a:p>
          </p:txBody>
        </p:sp>
        <p:sp>
          <p:nvSpPr>
            <p:cNvPr id="273" name="Google Shape;273;g3f61c06cf76_0_229"/>
            <p:cNvSpPr/>
            <p:nvPr/>
          </p:nvSpPr>
          <p:spPr>
            <a:xfrm>
              <a:off x="11220450" y="7843838"/>
              <a:ext cx="6480900" cy="56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400"/>
                <a:buFont typeface="Poppins"/>
                <a:buNone/>
              </a:pPr>
              <a:r>
                <a:rPr b="0" i="0" lang="en-US" sz="2400" u="none" cap="none" strike="noStrike">
                  <a:solidFill>
                    <a:srgbClr val="0E0E0E"/>
                  </a:solidFill>
                  <a:latin typeface="Poppins"/>
                  <a:ea typeface="Poppins"/>
                  <a:cs typeface="Poppins"/>
                  <a:sym typeface="Poppins"/>
                </a:rPr>
                <a:t>are dark magic, foretelling danger.</a:t>
              </a:r>
              <a:endParaRPr b="0" i="0" sz="2400" u="none" cap="none" strike="noStrike">
                <a:solidFill>
                  <a:schemeClr val="dk1"/>
                </a:solidFill>
                <a:latin typeface="Calibri"/>
                <a:ea typeface="Calibri"/>
                <a:cs typeface="Calibri"/>
                <a:sym typeface="Calibri"/>
              </a:endParaRPr>
            </a:p>
          </p:txBody>
        </p:sp>
      </p:gr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9D9C8"/>
        </a:solidFill>
      </p:bgPr>
    </p:bg>
    <p:spTree>
      <p:nvGrpSpPr>
        <p:cNvPr id="278" name="Shape 278"/>
        <p:cNvGrpSpPr/>
        <p:nvPr/>
      </p:nvGrpSpPr>
      <p:grpSpPr>
        <a:xfrm>
          <a:off x="0" y="0"/>
          <a:ext cx="0" cy="0"/>
          <a:chOff x="0" y="0"/>
          <a:chExt cx="0" cy="0"/>
        </a:xfrm>
      </p:grpSpPr>
      <p:pic>
        <p:nvPicPr>
          <p:cNvPr descr="preencoded.png" id="279" name="Google Shape;279;g3f61c06cf76_0_252"/>
          <p:cNvPicPr preferRelativeResize="0"/>
          <p:nvPr/>
        </p:nvPicPr>
        <p:blipFill rotWithShape="1">
          <a:blip r:embed="rId3">
            <a:alphaModFix/>
          </a:blip>
          <a:srcRect b="0" l="0" r="0" t="0"/>
          <a:stretch/>
        </p:blipFill>
        <p:spPr>
          <a:xfrm rot="10800000">
            <a:off x="7667625" y="-742950"/>
            <a:ext cx="12868275" cy="12868275"/>
          </a:xfrm>
          <a:prstGeom prst="rect">
            <a:avLst/>
          </a:prstGeom>
          <a:noFill/>
          <a:ln>
            <a:noFill/>
          </a:ln>
        </p:spPr>
      </p:pic>
      <p:pic>
        <p:nvPicPr>
          <p:cNvPr descr="preencoded.png" id="280" name="Google Shape;280;g3f61c06cf76_0_252"/>
          <p:cNvPicPr preferRelativeResize="0"/>
          <p:nvPr/>
        </p:nvPicPr>
        <p:blipFill rotWithShape="1">
          <a:blip r:embed="rId4">
            <a:alphaModFix/>
          </a:blip>
          <a:srcRect b="0" l="0" r="0" t="0"/>
          <a:stretch/>
        </p:blipFill>
        <p:spPr>
          <a:xfrm rot="-1424193">
            <a:off x="-839479" y="5944888"/>
            <a:ext cx="5027969" cy="4978309"/>
          </a:xfrm>
          <a:prstGeom prst="rect">
            <a:avLst/>
          </a:prstGeom>
          <a:noFill/>
          <a:ln>
            <a:noFill/>
          </a:ln>
        </p:spPr>
      </p:pic>
      <p:pic>
        <p:nvPicPr>
          <p:cNvPr descr="preencoded.png" id="281" name="Google Shape;281;g3f61c06cf76_0_252"/>
          <p:cNvPicPr preferRelativeResize="0"/>
          <p:nvPr/>
        </p:nvPicPr>
        <p:blipFill rotWithShape="1">
          <a:blip r:embed="rId5">
            <a:alphaModFix/>
          </a:blip>
          <a:srcRect b="0" l="0" r="0" t="0"/>
          <a:stretch/>
        </p:blipFill>
        <p:spPr>
          <a:xfrm rot="1273235">
            <a:off x="91171" y="-127123"/>
            <a:ext cx="4482597" cy="5764434"/>
          </a:xfrm>
          <a:prstGeom prst="rect">
            <a:avLst/>
          </a:prstGeom>
          <a:noFill/>
          <a:ln>
            <a:noFill/>
          </a:ln>
        </p:spPr>
      </p:pic>
      <p:grpSp>
        <p:nvGrpSpPr>
          <p:cNvPr id="282" name="Google Shape;282;g3f61c06cf76_0_252"/>
          <p:cNvGrpSpPr/>
          <p:nvPr/>
        </p:nvGrpSpPr>
        <p:grpSpPr>
          <a:xfrm>
            <a:off x="17640300" y="7994925"/>
            <a:ext cx="596549" cy="2063476"/>
            <a:chOff x="17640300" y="7994925"/>
            <a:chExt cx="596549" cy="2063476"/>
          </a:xfrm>
        </p:grpSpPr>
        <p:pic>
          <p:nvPicPr>
            <p:cNvPr descr="preencoded.png" id="283" name="Google Shape;283;g3f61c06cf76_0_252"/>
            <p:cNvPicPr preferRelativeResize="0"/>
            <p:nvPr/>
          </p:nvPicPr>
          <p:blipFill rotWithShape="1">
            <a:blip r:embed="rId6">
              <a:alphaModFix/>
            </a:blip>
            <a:srcRect b="0" l="0" r="0" t="0"/>
            <a:stretch/>
          </p:blipFill>
          <p:spPr>
            <a:xfrm>
              <a:off x="17640300" y="9525000"/>
              <a:ext cx="533400" cy="533400"/>
            </a:xfrm>
            <a:prstGeom prst="rect">
              <a:avLst/>
            </a:prstGeom>
            <a:noFill/>
            <a:ln>
              <a:noFill/>
            </a:ln>
          </p:spPr>
        </p:pic>
        <p:sp>
          <p:nvSpPr>
            <p:cNvPr id="284" name="Google Shape;284;g3f61c06cf76_0_252"/>
            <p:cNvSpPr/>
            <p:nvPr/>
          </p:nvSpPr>
          <p:spPr>
            <a:xfrm rot="-5400000">
              <a:off x="17235450" y="8456925"/>
              <a:ext cx="1463400" cy="53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31601"/>
                </a:buClr>
                <a:buSzPts val="2710"/>
                <a:buFont typeface="Inter"/>
                <a:buNone/>
              </a:pPr>
              <a:r>
                <a:rPr b="1" i="0" lang="en-US" sz="2710" u="none" cap="none" strike="noStrike">
                  <a:solidFill>
                    <a:srgbClr val="331601"/>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grpSp>
        <p:nvGrpSpPr>
          <p:cNvPr id="285" name="Google Shape;285;g3f61c06cf76_0_252"/>
          <p:cNvGrpSpPr/>
          <p:nvPr/>
        </p:nvGrpSpPr>
        <p:grpSpPr>
          <a:xfrm>
            <a:off x="1938337" y="2519363"/>
            <a:ext cx="14420700" cy="5355074"/>
            <a:chOff x="1938337" y="2519363"/>
            <a:chExt cx="14420700" cy="5355074"/>
          </a:xfrm>
        </p:grpSpPr>
        <p:grpSp>
          <p:nvGrpSpPr>
            <p:cNvPr id="286" name="Google Shape;286;g3f61c06cf76_0_252"/>
            <p:cNvGrpSpPr/>
            <p:nvPr/>
          </p:nvGrpSpPr>
          <p:grpSpPr>
            <a:xfrm>
              <a:off x="1938337" y="2519363"/>
              <a:ext cx="14420700" cy="4242375"/>
              <a:chOff x="1938337" y="2519363"/>
              <a:chExt cx="14420700" cy="4242375"/>
            </a:xfrm>
          </p:grpSpPr>
          <p:sp>
            <p:nvSpPr>
              <p:cNvPr id="287" name="Google Shape;287;g3f61c06cf76_0_252"/>
              <p:cNvSpPr/>
              <p:nvPr/>
            </p:nvSpPr>
            <p:spPr>
              <a:xfrm>
                <a:off x="1938337" y="2519363"/>
                <a:ext cx="14420700" cy="3762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65410D"/>
                  </a:buClr>
                  <a:buSzPts val="18000"/>
                  <a:buFont typeface="Sonsie One"/>
                  <a:buNone/>
                </a:pPr>
                <a:r>
                  <a:rPr b="0" i="0" lang="en-US" sz="18000" u="none" cap="none" strike="noStrike">
                    <a:solidFill>
                      <a:srgbClr val="65410D"/>
                    </a:solidFill>
                    <a:latin typeface="Sonsie One"/>
                    <a:ea typeface="Sonsie One"/>
                    <a:cs typeface="Sonsie One"/>
                    <a:sym typeface="Sonsie One"/>
                  </a:rPr>
                  <a:t>234,567</a:t>
                </a:r>
                <a:endParaRPr b="0" i="0" sz="18000" u="none" cap="none" strike="noStrike">
                  <a:solidFill>
                    <a:schemeClr val="dk1"/>
                  </a:solidFill>
                  <a:latin typeface="Calibri"/>
                  <a:ea typeface="Calibri"/>
                  <a:cs typeface="Calibri"/>
                  <a:sym typeface="Calibri"/>
                </a:endParaRPr>
              </a:p>
            </p:txBody>
          </p:sp>
          <p:sp>
            <p:nvSpPr>
              <p:cNvPr id="288" name="Google Shape;288;g3f61c06cf76_0_252"/>
              <p:cNvSpPr/>
              <p:nvPr/>
            </p:nvSpPr>
            <p:spPr>
              <a:xfrm>
                <a:off x="3177540" y="5634038"/>
                <a:ext cx="11942400" cy="1127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Poppins SemiBold"/>
                  <a:buNone/>
                </a:pPr>
                <a:r>
                  <a:rPr b="0" i="0" lang="en-US" sz="4800" u="none" cap="none" strike="noStrike">
                    <a:solidFill>
                      <a:srgbClr val="0E0E0E"/>
                    </a:solidFill>
                    <a:latin typeface="Poppins SemiBold"/>
                    <a:ea typeface="Poppins SemiBold"/>
                    <a:cs typeface="Poppins SemiBold"/>
                    <a:sym typeface="Poppins SemiBold"/>
                  </a:rPr>
                  <a:t>UNICORN SIGHTINGS</a:t>
                </a:r>
                <a:endParaRPr b="0" i="0" sz="4800" u="none" cap="none" strike="noStrike">
                  <a:solidFill>
                    <a:schemeClr val="dk1"/>
                  </a:solidFill>
                  <a:latin typeface="Calibri"/>
                  <a:ea typeface="Calibri"/>
                  <a:cs typeface="Calibri"/>
                  <a:sym typeface="Calibri"/>
                </a:endParaRPr>
              </a:p>
            </p:txBody>
          </p:sp>
        </p:grpSp>
        <p:sp>
          <p:nvSpPr>
            <p:cNvPr id="289" name="Google Shape;289;g3f61c06cf76_0_252"/>
            <p:cNvSpPr/>
            <p:nvPr/>
          </p:nvSpPr>
          <p:spPr>
            <a:xfrm>
              <a:off x="5641658" y="6853237"/>
              <a:ext cx="7014300" cy="1021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2400"/>
                <a:buFont typeface="Poppins"/>
                <a:buNone/>
              </a:pPr>
              <a:r>
                <a:rPr b="0" i="0" lang="en-US" sz="2400" u="none" cap="none" strike="noStrike">
                  <a:solidFill>
                    <a:srgbClr val="0E0E0E"/>
                  </a:solidFill>
                  <a:latin typeface="Poppins"/>
                  <a:ea typeface="Poppins"/>
                  <a:cs typeface="Poppins"/>
                  <a:sym typeface="Poppins"/>
                </a:rPr>
                <a:t>A tally of the number of unicorns spotted in the fantasy realm.</a:t>
              </a:r>
              <a:endParaRPr b="0" i="0" sz="2400" u="none" cap="none" strike="noStrike">
                <a:solidFill>
                  <a:schemeClr val="dk1"/>
                </a:solidFill>
                <a:latin typeface="Calibri"/>
                <a:ea typeface="Calibri"/>
                <a:cs typeface="Calibri"/>
                <a:sym typeface="Calibri"/>
              </a:endParaRPr>
            </a:p>
          </p:txBody>
        </p:sp>
      </p:gr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9D9C8"/>
        </a:solidFill>
      </p:bgPr>
    </p:bg>
    <p:spTree>
      <p:nvGrpSpPr>
        <p:cNvPr id="294" name="Shape 294"/>
        <p:cNvGrpSpPr/>
        <p:nvPr/>
      </p:nvGrpSpPr>
      <p:grpSpPr>
        <a:xfrm>
          <a:off x="0" y="0"/>
          <a:ext cx="0" cy="0"/>
          <a:chOff x="0" y="0"/>
          <a:chExt cx="0" cy="0"/>
        </a:xfrm>
      </p:grpSpPr>
      <p:pic>
        <p:nvPicPr>
          <p:cNvPr descr="preencoded.png" id="295" name="Google Shape;295;g3f61c06cf76_0_267"/>
          <p:cNvPicPr preferRelativeResize="0"/>
          <p:nvPr/>
        </p:nvPicPr>
        <p:blipFill rotWithShape="1">
          <a:blip r:embed="rId3">
            <a:alphaModFix/>
          </a:blip>
          <a:srcRect b="0" l="0" r="0" t="0"/>
          <a:stretch/>
        </p:blipFill>
        <p:spPr>
          <a:xfrm>
            <a:off x="-1181100" y="-2657474"/>
            <a:ext cx="14601825" cy="14601825"/>
          </a:xfrm>
          <a:prstGeom prst="rect">
            <a:avLst/>
          </a:prstGeom>
          <a:noFill/>
          <a:ln>
            <a:noFill/>
          </a:ln>
        </p:spPr>
      </p:pic>
      <p:grpSp>
        <p:nvGrpSpPr>
          <p:cNvPr id="296" name="Google Shape;296;g3f61c06cf76_0_267"/>
          <p:cNvGrpSpPr/>
          <p:nvPr/>
        </p:nvGrpSpPr>
        <p:grpSpPr>
          <a:xfrm>
            <a:off x="17640300" y="7994925"/>
            <a:ext cx="596549" cy="2063476"/>
            <a:chOff x="17640300" y="7994925"/>
            <a:chExt cx="596549" cy="2063476"/>
          </a:xfrm>
        </p:grpSpPr>
        <p:pic>
          <p:nvPicPr>
            <p:cNvPr descr="preencoded.png" id="297" name="Google Shape;297;g3f61c06cf76_0_267"/>
            <p:cNvPicPr preferRelativeResize="0"/>
            <p:nvPr/>
          </p:nvPicPr>
          <p:blipFill rotWithShape="1">
            <a:blip r:embed="rId4">
              <a:alphaModFix/>
            </a:blip>
            <a:srcRect b="0" l="0" r="0" t="0"/>
            <a:stretch/>
          </p:blipFill>
          <p:spPr>
            <a:xfrm>
              <a:off x="17640300" y="9525000"/>
              <a:ext cx="533400" cy="533400"/>
            </a:xfrm>
            <a:prstGeom prst="rect">
              <a:avLst/>
            </a:prstGeom>
            <a:noFill/>
            <a:ln>
              <a:noFill/>
            </a:ln>
          </p:spPr>
        </p:pic>
        <p:sp>
          <p:nvSpPr>
            <p:cNvPr id="298" name="Google Shape;298;g3f61c06cf76_0_267"/>
            <p:cNvSpPr/>
            <p:nvPr/>
          </p:nvSpPr>
          <p:spPr>
            <a:xfrm rot="-5400000">
              <a:off x="17235450" y="8456925"/>
              <a:ext cx="1463400" cy="53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31601"/>
                </a:buClr>
                <a:buSzPts val="2710"/>
                <a:buFont typeface="Inter"/>
                <a:buNone/>
              </a:pPr>
              <a:r>
                <a:rPr b="1" i="0" lang="en-US" sz="2710" u="none" cap="none" strike="noStrike">
                  <a:solidFill>
                    <a:srgbClr val="331601"/>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sp>
        <p:nvSpPr>
          <p:cNvPr id="299" name="Google Shape;299;g3f61c06cf76_0_267"/>
          <p:cNvSpPr/>
          <p:nvPr/>
        </p:nvSpPr>
        <p:spPr>
          <a:xfrm>
            <a:off x="871538" y="2790825"/>
            <a:ext cx="9027900" cy="2007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65410D"/>
              </a:buClr>
              <a:buSzPts val="9600"/>
              <a:buFont typeface="Sonsie One"/>
              <a:buNone/>
            </a:pPr>
            <a:r>
              <a:rPr b="0" i="0" lang="en-US" sz="9600" u="none" cap="none" strike="noStrike">
                <a:solidFill>
                  <a:srgbClr val="65410D"/>
                </a:solidFill>
                <a:latin typeface="Sonsie One"/>
                <a:ea typeface="Sonsie One"/>
                <a:cs typeface="Sonsie One"/>
                <a:sym typeface="Sonsie One"/>
              </a:rPr>
              <a:t>233 Coins</a:t>
            </a:r>
            <a:endParaRPr b="0" i="0" sz="9600" u="none" cap="none" strike="noStrike">
              <a:solidFill>
                <a:schemeClr val="dk1"/>
              </a:solidFill>
              <a:latin typeface="Calibri"/>
              <a:ea typeface="Calibri"/>
              <a:cs typeface="Calibri"/>
              <a:sym typeface="Calibri"/>
            </a:endParaRPr>
          </a:p>
        </p:txBody>
      </p:sp>
      <p:sp>
        <p:nvSpPr>
          <p:cNvPr id="300" name="Google Shape;300;g3f61c06cf76_0_267"/>
          <p:cNvSpPr/>
          <p:nvPr/>
        </p:nvSpPr>
        <p:spPr>
          <a:xfrm>
            <a:off x="2188845" y="4371975"/>
            <a:ext cx="5966400" cy="564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2400"/>
              <a:buFont typeface="Poppins"/>
              <a:buNone/>
            </a:pPr>
            <a:r>
              <a:rPr b="0" i="0" lang="en-US" sz="2400" u="none" cap="none" strike="noStrike">
                <a:solidFill>
                  <a:srgbClr val="0E0E0E"/>
                </a:solidFill>
                <a:latin typeface="Poppins"/>
                <a:ea typeface="Poppins"/>
                <a:cs typeface="Poppins"/>
                <a:sym typeface="Poppins"/>
              </a:rPr>
              <a:t>Treasure Found</a:t>
            </a:r>
            <a:endParaRPr b="0" i="0" sz="2400" u="none" cap="none" strike="noStrike">
              <a:solidFill>
                <a:schemeClr val="dk1"/>
              </a:solidFill>
              <a:latin typeface="Calibri"/>
              <a:ea typeface="Calibri"/>
              <a:cs typeface="Calibri"/>
              <a:sym typeface="Calibri"/>
            </a:endParaRPr>
          </a:p>
        </p:txBody>
      </p:sp>
      <p:sp>
        <p:nvSpPr>
          <p:cNvPr id="301" name="Google Shape;301;g3f61c06cf76_0_267"/>
          <p:cNvSpPr/>
          <p:nvPr/>
        </p:nvSpPr>
        <p:spPr>
          <a:xfrm>
            <a:off x="723900" y="5581650"/>
            <a:ext cx="9323100" cy="2007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65410D"/>
              </a:buClr>
              <a:buSzPts val="9600"/>
              <a:buFont typeface="Sonsie One"/>
              <a:buNone/>
            </a:pPr>
            <a:r>
              <a:rPr b="0" i="0" lang="en-US" sz="9600" u="none" cap="none" strike="noStrike">
                <a:solidFill>
                  <a:srgbClr val="65410D"/>
                </a:solidFill>
                <a:latin typeface="Sonsie One"/>
                <a:ea typeface="Sonsie One"/>
                <a:cs typeface="Sonsie One"/>
                <a:sym typeface="Sonsie One"/>
              </a:rPr>
              <a:t>456 Hours</a:t>
            </a:r>
            <a:endParaRPr b="0" i="0" sz="9600" u="none" cap="none" strike="noStrike">
              <a:solidFill>
                <a:schemeClr val="dk1"/>
              </a:solidFill>
              <a:latin typeface="Calibri"/>
              <a:ea typeface="Calibri"/>
              <a:cs typeface="Calibri"/>
              <a:sym typeface="Calibri"/>
            </a:endParaRPr>
          </a:p>
        </p:txBody>
      </p:sp>
      <p:sp>
        <p:nvSpPr>
          <p:cNvPr id="302" name="Google Shape;302;g3f61c06cf76_0_267"/>
          <p:cNvSpPr/>
          <p:nvPr/>
        </p:nvSpPr>
        <p:spPr>
          <a:xfrm>
            <a:off x="2188845" y="7162800"/>
            <a:ext cx="5966400" cy="564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2400"/>
              <a:buFont typeface="Poppins"/>
              <a:buNone/>
            </a:pPr>
            <a:r>
              <a:rPr b="0" i="0" lang="en-US" sz="2400" u="none" cap="none" strike="noStrike">
                <a:solidFill>
                  <a:srgbClr val="0E0E0E"/>
                </a:solidFill>
                <a:latin typeface="Poppins"/>
                <a:ea typeface="Poppins"/>
                <a:cs typeface="Poppins"/>
                <a:sym typeface="Poppins"/>
              </a:rPr>
              <a:t>Duration of Spell Casting</a:t>
            </a:r>
            <a:endParaRPr b="0" i="0" sz="2400" u="none" cap="none" strike="noStrike">
              <a:solidFill>
                <a:schemeClr val="dk1"/>
              </a:solidFill>
              <a:latin typeface="Calibri"/>
              <a:ea typeface="Calibri"/>
              <a:cs typeface="Calibri"/>
              <a:sym typeface="Calibri"/>
            </a:endParaRPr>
          </a:p>
        </p:txBody>
      </p:sp>
      <p:sp>
        <p:nvSpPr>
          <p:cNvPr id="303" name="Google Shape;303;g3f61c06cf76_0_267"/>
          <p:cNvSpPr/>
          <p:nvPr/>
        </p:nvSpPr>
        <p:spPr>
          <a:xfrm>
            <a:off x="12420600" y="2790825"/>
            <a:ext cx="3951000" cy="2007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65410D"/>
              </a:buClr>
              <a:buSzPts val="9600"/>
              <a:buFont typeface="Sonsie One"/>
              <a:buNone/>
            </a:pPr>
            <a:r>
              <a:rPr b="0" i="0" lang="en-US" sz="9600" u="none" cap="none" strike="noStrike">
                <a:solidFill>
                  <a:srgbClr val="65410D"/>
                </a:solidFill>
                <a:latin typeface="Sonsie One"/>
                <a:ea typeface="Sonsie One"/>
                <a:cs typeface="Sonsie One"/>
                <a:sym typeface="Sonsie One"/>
              </a:rPr>
              <a:t>85%</a:t>
            </a:r>
            <a:endParaRPr b="0" i="0" sz="9600" u="none" cap="none" strike="noStrike">
              <a:solidFill>
                <a:schemeClr val="dk1"/>
              </a:solidFill>
              <a:latin typeface="Calibri"/>
              <a:ea typeface="Calibri"/>
              <a:cs typeface="Calibri"/>
              <a:sym typeface="Calibri"/>
            </a:endParaRPr>
          </a:p>
        </p:txBody>
      </p:sp>
      <p:sp>
        <p:nvSpPr>
          <p:cNvPr id="304" name="Google Shape;304;g3f61c06cf76_0_267"/>
          <p:cNvSpPr/>
          <p:nvPr/>
        </p:nvSpPr>
        <p:spPr>
          <a:xfrm>
            <a:off x="11199495" y="4371975"/>
            <a:ext cx="5966400" cy="564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2400"/>
              <a:buFont typeface="Poppins"/>
              <a:buNone/>
            </a:pPr>
            <a:r>
              <a:rPr b="0" i="0" lang="en-US" sz="2400" u="none" cap="none" strike="noStrike">
                <a:solidFill>
                  <a:srgbClr val="0E0E0E"/>
                </a:solidFill>
                <a:latin typeface="Poppins"/>
                <a:ea typeface="Poppins"/>
                <a:cs typeface="Poppins"/>
                <a:sym typeface="Poppins"/>
              </a:rPr>
              <a:t>Wished Granted</a:t>
            </a:r>
            <a:endParaRPr b="0" i="0" sz="2400" u="none" cap="none" strike="noStrike">
              <a:solidFill>
                <a:schemeClr val="dk1"/>
              </a:solidFill>
              <a:latin typeface="Calibri"/>
              <a:ea typeface="Calibri"/>
              <a:cs typeface="Calibri"/>
              <a:sym typeface="Calibri"/>
            </a:endParaRPr>
          </a:p>
        </p:txBody>
      </p:sp>
      <p:sp>
        <p:nvSpPr>
          <p:cNvPr id="305" name="Google Shape;305;g3f61c06cf76_0_267"/>
          <p:cNvSpPr/>
          <p:nvPr/>
        </p:nvSpPr>
        <p:spPr>
          <a:xfrm>
            <a:off x="10853738" y="5581650"/>
            <a:ext cx="7084800" cy="2007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65410D"/>
              </a:buClr>
              <a:buSzPts val="9600"/>
              <a:buFont typeface="Sonsie One"/>
              <a:buNone/>
            </a:pPr>
            <a:r>
              <a:rPr b="0" i="0" lang="en-US" sz="9600" u="none" cap="none" strike="noStrike">
                <a:solidFill>
                  <a:srgbClr val="65410D"/>
                </a:solidFill>
                <a:latin typeface="Sonsie One"/>
                <a:ea typeface="Sonsie One"/>
                <a:cs typeface="Sonsie One"/>
                <a:sym typeface="Sonsie One"/>
              </a:rPr>
              <a:t>544 Km</a:t>
            </a:r>
            <a:endParaRPr b="0" i="0" sz="9600" u="none" cap="none" strike="noStrike">
              <a:solidFill>
                <a:schemeClr val="dk1"/>
              </a:solidFill>
              <a:latin typeface="Calibri"/>
              <a:ea typeface="Calibri"/>
              <a:cs typeface="Calibri"/>
              <a:sym typeface="Calibri"/>
            </a:endParaRPr>
          </a:p>
        </p:txBody>
      </p:sp>
      <p:sp>
        <p:nvSpPr>
          <p:cNvPr id="306" name="Google Shape;306;g3f61c06cf76_0_267"/>
          <p:cNvSpPr/>
          <p:nvPr/>
        </p:nvSpPr>
        <p:spPr>
          <a:xfrm>
            <a:off x="11199495" y="7162800"/>
            <a:ext cx="5966400" cy="564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2400"/>
              <a:buFont typeface="Poppins"/>
              <a:buNone/>
            </a:pPr>
            <a:r>
              <a:rPr b="0" i="0" lang="en-US" sz="2400" u="none" cap="none" strike="noStrike">
                <a:solidFill>
                  <a:srgbClr val="0E0E0E"/>
                </a:solidFill>
                <a:latin typeface="Poppins"/>
                <a:ea typeface="Poppins"/>
                <a:cs typeface="Poppins"/>
                <a:sym typeface="Poppins"/>
              </a:rPr>
              <a:t>Journey Distance</a:t>
            </a:r>
            <a:endParaRPr b="0" i="0" sz="2400" u="none" cap="none" strike="noStrike">
              <a:solidFill>
                <a:schemeClr val="dk1"/>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9D9C8"/>
        </a:solidFill>
      </p:bgPr>
    </p:bg>
    <p:spTree>
      <p:nvGrpSpPr>
        <p:cNvPr id="311" name="Shape 311"/>
        <p:cNvGrpSpPr/>
        <p:nvPr/>
      </p:nvGrpSpPr>
      <p:grpSpPr>
        <a:xfrm>
          <a:off x="0" y="0"/>
          <a:ext cx="0" cy="0"/>
          <a:chOff x="0" y="0"/>
          <a:chExt cx="0" cy="0"/>
        </a:xfrm>
      </p:grpSpPr>
      <p:pic>
        <p:nvPicPr>
          <p:cNvPr descr="preencoded.png" id="312" name="Google Shape;312;g3f61c06cf76_0_283"/>
          <p:cNvPicPr preferRelativeResize="0"/>
          <p:nvPr/>
        </p:nvPicPr>
        <p:blipFill rotWithShape="1">
          <a:blip r:embed="rId3">
            <a:alphaModFix/>
          </a:blip>
          <a:srcRect b="0" l="0" r="0" t="0"/>
          <a:stretch/>
        </p:blipFill>
        <p:spPr>
          <a:xfrm rot="-2056104">
            <a:off x="10572750" y="-4"/>
            <a:ext cx="7715250" cy="11315700"/>
          </a:xfrm>
          <a:prstGeom prst="rect">
            <a:avLst/>
          </a:prstGeom>
          <a:noFill/>
          <a:ln>
            <a:noFill/>
          </a:ln>
        </p:spPr>
      </p:pic>
      <p:pic>
        <p:nvPicPr>
          <p:cNvPr descr="preencoded.png" id="313" name="Google Shape;313;g3f61c06cf76_0_283"/>
          <p:cNvPicPr preferRelativeResize="0"/>
          <p:nvPr/>
        </p:nvPicPr>
        <p:blipFill rotWithShape="1">
          <a:blip r:embed="rId4">
            <a:alphaModFix/>
          </a:blip>
          <a:srcRect b="0" l="0" r="0" t="0"/>
          <a:stretch/>
        </p:blipFill>
        <p:spPr>
          <a:xfrm rot="1273235">
            <a:off x="720470" y="1317508"/>
            <a:ext cx="7024829" cy="9033640"/>
          </a:xfrm>
          <a:prstGeom prst="rect">
            <a:avLst/>
          </a:prstGeom>
          <a:noFill/>
          <a:ln>
            <a:noFill/>
          </a:ln>
        </p:spPr>
      </p:pic>
      <p:grpSp>
        <p:nvGrpSpPr>
          <p:cNvPr id="314" name="Google Shape;314;g3f61c06cf76_0_283"/>
          <p:cNvGrpSpPr/>
          <p:nvPr/>
        </p:nvGrpSpPr>
        <p:grpSpPr>
          <a:xfrm>
            <a:off x="17640300" y="7994925"/>
            <a:ext cx="596549" cy="2063476"/>
            <a:chOff x="17640300" y="7994925"/>
            <a:chExt cx="596549" cy="2063476"/>
          </a:xfrm>
        </p:grpSpPr>
        <p:pic>
          <p:nvPicPr>
            <p:cNvPr descr="preencoded.png" id="315" name="Google Shape;315;g3f61c06cf76_0_283"/>
            <p:cNvPicPr preferRelativeResize="0"/>
            <p:nvPr/>
          </p:nvPicPr>
          <p:blipFill rotWithShape="1">
            <a:blip r:embed="rId5">
              <a:alphaModFix/>
            </a:blip>
            <a:srcRect b="0" l="0" r="0" t="0"/>
            <a:stretch/>
          </p:blipFill>
          <p:spPr>
            <a:xfrm>
              <a:off x="17640300" y="9525000"/>
              <a:ext cx="533400" cy="533400"/>
            </a:xfrm>
            <a:prstGeom prst="rect">
              <a:avLst/>
            </a:prstGeom>
            <a:noFill/>
            <a:ln>
              <a:noFill/>
            </a:ln>
          </p:spPr>
        </p:pic>
        <p:sp>
          <p:nvSpPr>
            <p:cNvPr id="316" name="Google Shape;316;g3f61c06cf76_0_283"/>
            <p:cNvSpPr/>
            <p:nvPr/>
          </p:nvSpPr>
          <p:spPr>
            <a:xfrm rot="-5400000">
              <a:off x="17235450" y="8456925"/>
              <a:ext cx="1463400" cy="53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31601"/>
                </a:buClr>
                <a:buSzPts val="2710"/>
                <a:buFont typeface="Inter"/>
                <a:buNone/>
              </a:pPr>
              <a:r>
                <a:rPr b="1" i="0" lang="en-US" sz="2710" u="none" cap="none" strike="noStrike">
                  <a:solidFill>
                    <a:srgbClr val="331601"/>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sp>
        <p:nvSpPr>
          <p:cNvPr id="317" name="Google Shape;317;g3f61c06cf76_0_283"/>
          <p:cNvSpPr/>
          <p:nvPr/>
        </p:nvSpPr>
        <p:spPr>
          <a:xfrm>
            <a:off x="5181600" y="1276350"/>
            <a:ext cx="7915200" cy="1257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65410D"/>
              </a:buClr>
              <a:buSzPts val="6000"/>
              <a:buFont typeface="Sonsie One"/>
              <a:buNone/>
            </a:pPr>
            <a:r>
              <a:rPr b="0" i="0" lang="en-US" sz="6000" u="none" cap="none" strike="noStrike">
                <a:solidFill>
                  <a:srgbClr val="65410D"/>
                </a:solidFill>
                <a:latin typeface="Sonsie One"/>
                <a:ea typeface="Sonsie One"/>
                <a:cs typeface="Sonsie One"/>
                <a:sym typeface="Sonsie One"/>
              </a:rPr>
              <a:t>Some Graph</a:t>
            </a:r>
            <a:endParaRPr b="0" i="0" sz="6000" u="none" cap="none" strike="noStrike">
              <a:solidFill>
                <a:schemeClr val="dk1"/>
              </a:solidFill>
              <a:latin typeface="Calibri"/>
              <a:ea typeface="Calibri"/>
              <a:cs typeface="Calibri"/>
              <a:sym typeface="Calibri"/>
            </a:endParaRPr>
          </a:p>
        </p:txBody>
      </p:sp>
      <p:grpSp>
        <p:nvGrpSpPr>
          <p:cNvPr id="318" name="Google Shape;318;g3f61c06cf76_0_283"/>
          <p:cNvGrpSpPr/>
          <p:nvPr/>
        </p:nvGrpSpPr>
        <p:grpSpPr>
          <a:xfrm>
            <a:off x="2038350" y="2824588"/>
            <a:ext cx="6709939" cy="4712767"/>
            <a:chOff x="2038350" y="2824588"/>
            <a:chExt cx="6709939" cy="4712767"/>
          </a:xfrm>
        </p:grpSpPr>
        <p:pic>
          <p:nvPicPr>
            <p:cNvPr descr="preencoded.png" id="319" name="Google Shape;319;g3f61c06cf76_0_283"/>
            <p:cNvPicPr preferRelativeResize="0"/>
            <p:nvPr/>
          </p:nvPicPr>
          <p:blipFill rotWithShape="1">
            <a:blip r:embed="rId6">
              <a:alphaModFix/>
            </a:blip>
            <a:srcRect b="0" l="0" r="0" t="0"/>
            <a:stretch/>
          </p:blipFill>
          <p:spPr>
            <a:xfrm>
              <a:off x="2530372" y="2824588"/>
              <a:ext cx="6217917" cy="4133250"/>
            </a:xfrm>
            <a:prstGeom prst="rect">
              <a:avLst/>
            </a:prstGeom>
            <a:noFill/>
            <a:ln>
              <a:noFill/>
            </a:ln>
          </p:spPr>
        </p:pic>
        <p:pic>
          <p:nvPicPr>
            <p:cNvPr descr="preencoded.png" id="320" name="Google Shape;320;g3f61c06cf76_0_283"/>
            <p:cNvPicPr preferRelativeResize="0"/>
            <p:nvPr/>
          </p:nvPicPr>
          <p:blipFill rotWithShape="1">
            <a:blip r:embed="rId7">
              <a:alphaModFix/>
            </a:blip>
            <a:srcRect b="0" l="0" r="0" t="0"/>
            <a:stretch/>
          </p:blipFill>
          <p:spPr>
            <a:xfrm>
              <a:off x="3384152" y="3139083"/>
              <a:ext cx="8673" cy="3943830"/>
            </a:xfrm>
            <a:prstGeom prst="rect">
              <a:avLst/>
            </a:prstGeom>
            <a:noFill/>
            <a:ln>
              <a:noFill/>
            </a:ln>
          </p:spPr>
        </p:pic>
        <p:pic>
          <p:nvPicPr>
            <p:cNvPr descr="preencoded.png" id="321" name="Google Shape;321;g3f61c06cf76_0_283"/>
            <p:cNvPicPr preferRelativeResize="0"/>
            <p:nvPr/>
          </p:nvPicPr>
          <p:blipFill rotWithShape="1">
            <a:blip r:embed="rId7">
              <a:alphaModFix/>
            </a:blip>
            <a:srcRect b="0" l="0" r="0" t="0"/>
            <a:stretch/>
          </p:blipFill>
          <p:spPr>
            <a:xfrm>
              <a:off x="4237930" y="3139083"/>
              <a:ext cx="8673" cy="3943830"/>
            </a:xfrm>
            <a:prstGeom prst="rect">
              <a:avLst/>
            </a:prstGeom>
            <a:noFill/>
            <a:ln>
              <a:noFill/>
            </a:ln>
          </p:spPr>
        </p:pic>
        <p:pic>
          <p:nvPicPr>
            <p:cNvPr descr="preencoded.png" id="322" name="Google Shape;322;g3f61c06cf76_0_283"/>
            <p:cNvPicPr preferRelativeResize="0"/>
            <p:nvPr/>
          </p:nvPicPr>
          <p:blipFill rotWithShape="1">
            <a:blip r:embed="rId7">
              <a:alphaModFix/>
            </a:blip>
            <a:srcRect b="0" l="0" r="0" t="0"/>
            <a:stretch/>
          </p:blipFill>
          <p:spPr>
            <a:xfrm>
              <a:off x="5091711" y="3139083"/>
              <a:ext cx="8673" cy="3943830"/>
            </a:xfrm>
            <a:prstGeom prst="rect">
              <a:avLst/>
            </a:prstGeom>
            <a:noFill/>
            <a:ln>
              <a:noFill/>
            </a:ln>
          </p:spPr>
        </p:pic>
        <p:pic>
          <p:nvPicPr>
            <p:cNvPr descr="preencoded.png" id="323" name="Google Shape;323;g3f61c06cf76_0_283"/>
            <p:cNvPicPr preferRelativeResize="0"/>
            <p:nvPr/>
          </p:nvPicPr>
          <p:blipFill rotWithShape="1">
            <a:blip r:embed="rId7">
              <a:alphaModFix/>
            </a:blip>
            <a:srcRect b="0" l="0" r="0" t="0"/>
            <a:stretch/>
          </p:blipFill>
          <p:spPr>
            <a:xfrm>
              <a:off x="5945489" y="3139083"/>
              <a:ext cx="8673" cy="3943830"/>
            </a:xfrm>
            <a:prstGeom prst="rect">
              <a:avLst/>
            </a:prstGeom>
            <a:noFill/>
            <a:ln>
              <a:noFill/>
            </a:ln>
          </p:spPr>
        </p:pic>
        <p:pic>
          <p:nvPicPr>
            <p:cNvPr descr="preencoded.png" id="324" name="Google Shape;324;g3f61c06cf76_0_283"/>
            <p:cNvPicPr preferRelativeResize="0"/>
            <p:nvPr/>
          </p:nvPicPr>
          <p:blipFill rotWithShape="1">
            <a:blip r:embed="rId7">
              <a:alphaModFix/>
            </a:blip>
            <a:srcRect b="0" l="0" r="0" t="0"/>
            <a:stretch/>
          </p:blipFill>
          <p:spPr>
            <a:xfrm>
              <a:off x="6799271" y="3139083"/>
              <a:ext cx="8673" cy="3943830"/>
            </a:xfrm>
            <a:prstGeom prst="rect">
              <a:avLst/>
            </a:prstGeom>
            <a:noFill/>
            <a:ln>
              <a:noFill/>
            </a:ln>
          </p:spPr>
        </p:pic>
        <p:pic>
          <p:nvPicPr>
            <p:cNvPr descr="preencoded.png" id="325" name="Google Shape;325;g3f61c06cf76_0_283"/>
            <p:cNvPicPr preferRelativeResize="0"/>
            <p:nvPr/>
          </p:nvPicPr>
          <p:blipFill rotWithShape="1">
            <a:blip r:embed="rId7">
              <a:alphaModFix/>
            </a:blip>
            <a:srcRect b="0" l="0" r="0" t="0"/>
            <a:stretch/>
          </p:blipFill>
          <p:spPr>
            <a:xfrm>
              <a:off x="7653049" y="3139083"/>
              <a:ext cx="8673" cy="3943830"/>
            </a:xfrm>
            <a:prstGeom prst="rect">
              <a:avLst/>
            </a:prstGeom>
            <a:noFill/>
            <a:ln>
              <a:noFill/>
            </a:ln>
          </p:spPr>
        </p:pic>
        <p:pic>
          <p:nvPicPr>
            <p:cNvPr descr="preencoded.png" id="326" name="Google Shape;326;g3f61c06cf76_0_283"/>
            <p:cNvPicPr preferRelativeResize="0"/>
            <p:nvPr/>
          </p:nvPicPr>
          <p:blipFill rotWithShape="1">
            <a:blip r:embed="rId7">
              <a:alphaModFix/>
            </a:blip>
            <a:srcRect b="0" l="0" r="0" t="0"/>
            <a:stretch/>
          </p:blipFill>
          <p:spPr>
            <a:xfrm>
              <a:off x="8506828" y="3139083"/>
              <a:ext cx="8673" cy="3943830"/>
            </a:xfrm>
            <a:prstGeom prst="rect">
              <a:avLst/>
            </a:prstGeom>
            <a:noFill/>
            <a:ln>
              <a:noFill/>
            </a:ln>
          </p:spPr>
        </p:pic>
        <p:pic>
          <p:nvPicPr>
            <p:cNvPr descr="preencoded.png" id="327" name="Google Shape;327;g3f61c06cf76_0_283"/>
            <p:cNvPicPr preferRelativeResize="0"/>
            <p:nvPr/>
          </p:nvPicPr>
          <p:blipFill rotWithShape="1">
            <a:blip r:embed="rId8">
              <a:alphaModFix/>
            </a:blip>
            <a:srcRect b="0" l="0" r="0" t="0"/>
            <a:stretch/>
          </p:blipFill>
          <p:spPr>
            <a:xfrm>
              <a:off x="2516122" y="4106724"/>
              <a:ext cx="6036870" cy="1780186"/>
            </a:xfrm>
            <a:prstGeom prst="rect">
              <a:avLst/>
            </a:prstGeom>
            <a:noFill/>
            <a:ln>
              <a:noFill/>
            </a:ln>
          </p:spPr>
        </p:pic>
        <p:pic>
          <p:nvPicPr>
            <p:cNvPr descr="preencoded.png" id="328" name="Google Shape;328;g3f61c06cf76_0_283"/>
            <p:cNvPicPr preferRelativeResize="0"/>
            <p:nvPr/>
          </p:nvPicPr>
          <p:blipFill rotWithShape="1">
            <a:blip r:embed="rId9">
              <a:alphaModFix/>
            </a:blip>
            <a:srcRect b="0" l="0" r="0" t="0"/>
            <a:stretch/>
          </p:blipFill>
          <p:spPr>
            <a:xfrm>
              <a:off x="2526404" y="4773581"/>
              <a:ext cx="6032267" cy="1701393"/>
            </a:xfrm>
            <a:prstGeom prst="rect">
              <a:avLst/>
            </a:prstGeom>
            <a:noFill/>
            <a:ln>
              <a:noFill/>
            </a:ln>
          </p:spPr>
        </p:pic>
        <p:pic>
          <p:nvPicPr>
            <p:cNvPr descr="preencoded.png" id="329" name="Google Shape;329;g3f61c06cf76_0_283"/>
            <p:cNvPicPr preferRelativeResize="0"/>
            <p:nvPr/>
          </p:nvPicPr>
          <p:blipFill rotWithShape="1">
            <a:blip r:embed="rId10">
              <a:alphaModFix/>
            </a:blip>
            <a:srcRect b="0" l="0" r="0" t="0"/>
            <a:stretch/>
          </p:blipFill>
          <p:spPr>
            <a:xfrm>
              <a:off x="3330897" y="4541732"/>
              <a:ext cx="115179" cy="115178"/>
            </a:xfrm>
            <a:prstGeom prst="rect">
              <a:avLst/>
            </a:prstGeom>
            <a:noFill/>
            <a:ln>
              <a:noFill/>
            </a:ln>
          </p:spPr>
        </p:pic>
        <p:pic>
          <p:nvPicPr>
            <p:cNvPr descr="preencoded.png" id="330" name="Google Shape;330;g3f61c06cf76_0_283"/>
            <p:cNvPicPr preferRelativeResize="0"/>
            <p:nvPr/>
          </p:nvPicPr>
          <p:blipFill rotWithShape="1">
            <a:blip r:embed="rId11">
              <a:alphaModFix/>
            </a:blip>
            <a:srcRect b="0" l="0" r="0" t="0"/>
            <a:stretch/>
          </p:blipFill>
          <p:spPr>
            <a:xfrm>
              <a:off x="3330897" y="5235848"/>
              <a:ext cx="115179" cy="115179"/>
            </a:xfrm>
            <a:prstGeom prst="rect">
              <a:avLst/>
            </a:prstGeom>
            <a:noFill/>
            <a:ln>
              <a:noFill/>
            </a:ln>
          </p:spPr>
        </p:pic>
        <p:pic>
          <p:nvPicPr>
            <p:cNvPr descr="preencoded.png" id="331" name="Google Shape;331;g3f61c06cf76_0_283"/>
            <p:cNvPicPr preferRelativeResize="0"/>
            <p:nvPr/>
          </p:nvPicPr>
          <p:blipFill rotWithShape="1">
            <a:blip r:embed="rId10">
              <a:alphaModFix/>
            </a:blip>
            <a:srcRect b="0" l="0" r="0" t="0"/>
            <a:stretch/>
          </p:blipFill>
          <p:spPr>
            <a:xfrm>
              <a:off x="4184677" y="4238458"/>
              <a:ext cx="115179" cy="115179"/>
            </a:xfrm>
            <a:prstGeom prst="rect">
              <a:avLst/>
            </a:prstGeom>
            <a:noFill/>
            <a:ln>
              <a:noFill/>
            </a:ln>
          </p:spPr>
        </p:pic>
        <p:pic>
          <p:nvPicPr>
            <p:cNvPr descr="preencoded.png" id="332" name="Google Shape;332;g3f61c06cf76_0_283"/>
            <p:cNvPicPr preferRelativeResize="0"/>
            <p:nvPr/>
          </p:nvPicPr>
          <p:blipFill rotWithShape="1">
            <a:blip r:embed="rId12">
              <a:alphaModFix/>
            </a:blip>
            <a:srcRect b="0" l="0" r="0" t="0"/>
            <a:stretch/>
          </p:blipFill>
          <p:spPr>
            <a:xfrm>
              <a:off x="4184677" y="5561633"/>
              <a:ext cx="115179" cy="115179"/>
            </a:xfrm>
            <a:prstGeom prst="rect">
              <a:avLst/>
            </a:prstGeom>
            <a:noFill/>
            <a:ln>
              <a:noFill/>
            </a:ln>
          </p:spPr>
        </p:pic>
        <p:pic>
          <p:nvPicPr>
            <p:cNvPr descr="preencoded.png" id="333" name="Google Shape;333;g3f61c06cf76_0_283"/>
            <p:cNvPicPr preferRelativeResize="0"/>
            <p:nvPr/>
          </p:nvPicPr>
          <p:blipFill rotWithShape="1">
            <a:blip r:embed="rId13">
              <a:alphaModFix/>
            </a:blip>
            <a:srcRect b="0" l="0" r="0" t="0"/>
            <a:stretch/>
          </p:blipFill>
          <p:spPr>
            <a:xfrm>
              <a:off x="5038458" y="5799609"/>
              <a:ext cx="115179" cy="115179"/>
            </a:xfrm>
            <a:prstGeom prst="rect">
              <a:avLst/>
            </a:prstGeom>
            <a:noFill/>
            <a:ln>
              <a:noFill/>
            </a:ln>
          </p:spPr>
        </p:pic>
        <p:pic>
          <p:nvPicPr>
            <p:cNvPr descr="preencoded.png" id="334" name="Google Shape;334;g3f61c06cf76_0_283"/>
            <p:cNvPicPr preferRelativeResize="0"/>
            <p:nvPr/>
          </p:nvPicPr>
          <p:blipFill rotWithShape="1">
            <a:blip r:embed="rId13">
              <a:alphaModFix/>
            </a:blip>
            <a:srcRect b="0" l="0" r="0" t="0"/>
            <a:stretch/>
          </p:blipFill>
          <p:spPr>
            <a:xfrm>
              <a:off x="5038458" y="4733869"/>
              <a:ext cx="115179" cy="115179"/>
            </a:xfrm>
            <a:prstGeom prst="rect">
              <a:avLst/>
            </a:prstGeom>
            <a:noFill/>
            <a:ln>
              <a:noFill/>
            </a:ln>
          </p:spPr>
        </p:pic>
        <p:pic>
          <p:nvPicPr>
            <p:cNvPr descr="preencoded.png" id="335" name="Google Shape;335;g3f61c06cf76_0_283"/>
            <p:cNvPicPr preferRelativeResize="0"/>
            <p:nvPr/>
          </p:nvPicPr>
          <p:blipFill rotWithShape="1">
            <a:blip r:embed="rId10">
              <a:alphaModFix/>
            </a:blip>
            <a:srcRect b="0" l="0" r="0" t="0"/>
            <a:stretch/>
          </p:blipFill>
          <p:spPr>
            <a:xfrm>
              <a:off x="5895705" y="5049924"/>
              <a:ext cx="115179" cy="115179"/>
            </a:xfrm>
            <a:prstGeom prst="rect">
              <a:avLst/>
            </a:prstGeom>
            <a:noFill/>
            <a:ln>
              <a:noFill/>
            </a:ln>
          </p:spPr>
        </p:pic>
        <p:pic>
          <p:nvPicPr>
            <p:cNvPr descr="preencoded.png" id="336" name="Google Shape;336;g3f61c06cf76_0_283"/>
            <p:cNvPicPr preferRelativeResize="0"/>
            <p:nvPr/>
          </p:nvPicPr>
          <p:blipFill rotWithShape="1">
            <a:blip r:embed="rId10">
              <a:alphaModFix/>
            </a:blip>
            <a:srcRect b="0" l="0" r="0" t="0"/>
            <a:stretch/>
          </p:blipFill>
          <p:spPr>
            <a:xfrm>
              <a:off x="5895705" y="4815483"/>
              <a:ext cx="115179" cy="115179"/>
            </a:xfrm>
            <a:prstGeom prst="rect">
              <a:avLst/>
            </a:prstGeom>
            <a:noFill/>
            <a:ln>
              <a:noFill/>
            </a:ln>
          </p:spPr>
        </p:pic>
        <p:pic>
          <p:nvPicPr>
            <p:cNvPr descr="preencoded.png" id="337" name="Google Shape;337;g3f61c06cf76_0_283"/>
            <p:cNvPicPr preferRelativeResize="0"/>
            <p:nvPr/>
          </p:nvPicPr>
          <p:blipFill rotWithShape="1">
            <a:blip r:embed="rId10">
              <a:alphaModFix/>
            </a:blip>
            <a:srcRect b="0" l="0" r="0" t="0"/>
            <a:stretch/>
          </p:blipFill>
          <p:spPr>
            <a:xfrm>
              <a:off x="6746016" y="5750682"/>
              <a:ext cx="115179" cy="115178"/>
            </a:xfrm>
            <a:prstGeom prst="rect">
              <a:avLst/>
            </a:prstGeom>
            <a:noFill/>
            <a:ln>
              <a:noFill/>
            </a:ln>
          </p:spPr>
        </p:pic>
        <p:pic>
          <p:nvPicPr>
            <p:cNvPr descr="preencoded.png" id="338" name="Google Shape;338;g3f61c06cf76_0_283"/>
            <p:cNvPicPr preferRelativeResize="0"/>
            <p:nvPr/>
          </p:nvPicPr>
          <p:blipFill rotWithShape="1">
            <a:blip r:embed="rId11">
              <a:alphaModFix/>
            </a:blip>
            <a:srcRect b="0" l="0" r="0" t="0"/>
            <a:stretch/>
          </p:blipFill>
          <p:spPr>
            <a:xfrm>
              <a:off x="6746016" y="5307657"/>
              <a:ext cx="115179" cy="115178"/>
            </a:xfrm>
            <a:prstGeom prst="rect">
              <a:avLst/>
            </a:prstGeom>
            <a:noFill/>
            <a:ln>
              <a:noFill/>
            </a:ln>
          </p:spPr>
        </p:pic>
        <p:pic>
          <p:nvPicPr>
            <p:cNvPr descr="preencoded.png" id="339" name="Google Shape;339;g3f61c06cf76_0_283"/>
            <p:cNvPicPr preferRelativeResize="0"/>
            <p:nvPr/>
          </p:nvPicPr>
          <p:blipFill rotWithShape="1">
            <a:blip r:embed="rId10">
              <a:alphaModFix/>
            </a:blip>
            <a:srcRect b="0" l="0" r="0" t="0"/>
            <a:stretch/>
          </p:blipFill>
          <p:spPr>
            <a:xfrm>
              <a:off x="7603266" y="5229337"/>
              <a:ext cx="115179" cy="115179"/>
            </a:xfrm>
            <a:prstGeom prst="rect">
              <a:avLst/>
            </a:prstGeom>
            <a:noFill/>
            <a:ln>
              <a:noFill/>
            </a:ln>
          </p:spPr>
        </p:pic>
        <p:pic>
          <p:nvPicPr>
            <p:cNvPr descr="preencoded.png" id="340" name="Google Shape;340;g3f61c06cf76_0_283"/>
            <p:cNvPicPr preferRelativeResize="0"/>
            <p:nvPr/>
          </p:nvPicPr>
          <p:blipFill rotWithShape="1">
            <a:blip r:embed="rId11">
              <a:alphaModFix/>
            </a:blip>
            <a:srcRect b="0" l="0" r="0" t="0"/>
            <a:stretch/>
          </p:blipFill>
          <p:spPr>
            <a:xfrm>
              <a:off x="7603266" y="4929578"/>
              <a:ext cx="115179" cy="115179"/>
            </a:xfrm>
            <a:prstGeom prst="rect">
              <a:avLst/>
            </a:prstGeom>
            <a:noFill/>
            <a:ln>
              <a:noFill/>
            </a:ln>
          </p:spPr>
        </p:pic>
        <p:sp>
          <p:nvSpPr>
            <p:cNvPr id="341" name="Google Shape;341;g3f61c06cf76_0_283"/>
            <p:cNvSpPr/>
            <p:nvPr/>
          </p:nvSpPr>
          <p:spPr>
            <a:xfrm>
              <a:off x="2239561" y="6749635"/>
              <a:ext cx="165600" cy="270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31601"/>
                </a:buClr>
                <a:buSzPts val="1366"/>
                <a:buFont typeface="Lato"/>
                <a:buNone/>
              </a:pPr>
              <a:r>
                <a:rPr b="0" i="0" lang="en-US" sz="1366" u="none" cap="none" strike="noStrike">
                  <a:solidFill>
                    <a:srgbClr val="331601"/>
                  </a:solidFill>
                  <a:latin typeface="Lato"/>
                  <a:ea typeface="Lato"/>
                  <a:cs typeface="Lato"/>
                  <a:sym typeface="Lato"/>
                </a:rPr>
                <a:t>0</a:t>
              </a:r>
              <a:endParaRPr b="0" i="0" sz="1366" u="none" cap="none" strike="noStrike">
                <a:solidFill>
                  <a:schemeClr val="dk1"/>
                </a:solidFill>
                <a:latin typeface="Calibri"/>
                <a:ea typeface="Calibri"/>
                <a:cs typeface="Calibri"/>
                <a:sym typeface="Calibri"/>
              </a:endParaRPr>
            </a:p>
          </p:txBody>
        </p:sp>
        <p:sp>
          <p:nvSpPr>
            <p:cNvPr id="342" name="Google Shape;342;g3f61c06cf76_0_283"/>
            <p:cNvSpPr/>
            <p:nvPr/>
          </p:nvSpPr>
          <p:spPr>
            <a:xfrm>
              <a:off x="2498431" y="7216955"/>
              <a:ext cx="196800" cy="320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31601"/>
                </a:buClr>
                <a:buSzPts val="1639"/>
                <a:buFont typeface="Lato"/>
                <a:buNone/>
              </a:pPr>
              <a:r>
                <a:rPr b="0" i="0" lang="en-US" sz="1639" u="none" cap="none" strike="noStrike">
                  <a:solidFill>
                    <a:srgbClr val="331601"/>
                  </a:solidFill>
                  <a:latin typeface="Lato"/>
                  <a:ea typeface="Lato"/>
                  <a:cs typeface="Lato"/>
                  <a:sym typeface="Lato"/>
                </a:rPr>
                <a:t>1</a:t>
              </a:r>
              <a:endParaRPr b="0" i="0" sz="1639" u="none" cap="none" strike="noStrike">
                <a:solidFill>
                  <a:schemeClr val="dk1"/>
                </a:solidFill>
                <a:latin typeface="Calibri"/>
                <a:ea typeface="Calibri"/>
                <a:cs typeface="Calibri"/>
                <a:sym typeface="Calibri"/>
              </a:endParaRPr>
            </a:p>
          </p:txBody>
        </p:sp>
        <p:sp>
          <p:nvSpPr>
            <p:cNvPr id="343" name="Google Shape;343;g3f61c06cf76_0_283"/>
            <p:cNvSpPr/>
            <p:nvPr/>
          </p:nvSpPr>
          <p:spPr>
            <a:xfrm>
              <a:off x="3352630" y="7216955"/>
              <a:ext cx="196800" cy="320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31601"/>
                </a:buClr>
                <a:buSzPts val="1639"/>
                <a:buFont typeface="Lato"/>
                <a:buNone/>
              </a:pPr>
              <a:r>
                <a:rPr b="0" i="0" lang="en-US" sz="1639" u="none" cap="none" strike="noStrike">
                  <a:solidFill>
                    <a:srgbClr val="331601"/>
                  </a:solidFill>
                  <a:latin typeface="Lato"/>
                  <a:ea typeface="Lato"/>
                  <a:cs typeface="Lato"/>
                  <a:sym typeface="Lato"/>
                </a:rPr>
                <a:t>2</a:t>
              </a:r>
              <a:endParaRPr b="0" i="0" sz="1639" u="none" cap="none" strike="noStrike">
                <a:solidFill>
                  <a:schemeClr val="dk1"/>
                </a:solidFill>
                <a:latin typeface="Calibri"/>
                <a:ea typeface="Calibri"/>
                <a:cs typeface="Calibri"/>
                <a:sym typeface="Calibri"/>
              </a:endParaRPr>
            </a:p>
          </p:txBody>
        </p:sp>
        <p:sp>
          <p:nvSpPr>
            <p:cNvPr id="344" name="Google Shape;344;g3f61c06cf76_0_283"/>
            <p:cNvSpPr/>
            <p:nvPr/>
          </p:nvSpPr>
          <p:spPr>
            <a:xfrm>
              <a:off x="4206827" y="7216955"/>
              <a:ext cx="196800" cy="320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31601"/>
                </a:buClr>
                <a:buSzPts val="1639"/>
                <a:buFont typeface="Lato"/>
                <a:buNone/>
              </a:pPr>
              <a:r>
                <a:rPr b="0" i="0" lang="en-US" sz="1639" u="none" cap="none" strike="noStrike">
                  <a:solidFill>
                    <a:srgbClr val="331601"/>
                  </a:solidFill>
                  <a:latin typeface="Lato"/>
                  <a:ea typeface="Lato"/>
                  <a:cs typeface="Lato"/>
                  <a:sym typeface="Lato"/>
                </a:rPr>
                <a:t>3</a:t>
              </a:r>
              <a:endParaRPr b="0" i="0" sz="1639" u="none" cap="none" strike="noStrike">
                <a:solidFill>
                  <a:schemeClr val="dk1"/>
                </a:solidFill>
                <a:latin typeface="Calibri"/>
                <a:ea typeface="Calibri"/>
                <a:cs typeface="Calibri"/>
                <a:sym typeface="Calibri"/>
              </a:endParaRPr>
            </a:p>
          </p:txBody>
        </p:sp>
        <p:sp>
          <p:nvSpPr>
            <p:cNvPr id="345" name="Google Shape;345;g3f61c06cf76_0_283"/>
            <p:cNvSpPr/>
            <p:nvPr/>
          </p:nvSpPr>
          <p:spPr>
            <a:xfrm>
              <a:off x="5061026" y="7216955"/>
              <a:ext cx="196800" cy="320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31601"/>
                </a:buClr>
                <a:buSzPts val="1639"/>
                <a:buFont typeface="Lato"/>
                <a:buNone/>
              </a:pPr>
              <a:r>
                <a:rPr b="0" i="0" lang="en-US" sz="1639" u="none" cap="none" strike="noStrike">
                  <a:solidFill>
                    <a:srgbClr val="331601"/>
                  </a:solidFill>
                  <a:latin typeface="Lato"/>
                  <a:ea typeface="Lato"/>
                  <a:cs typeface="Lato"/>
                  <a:sym typeface="Lato"/>
                </a:rPr>
                <a:t>4</a:t>
              </a:r>
              <a:endParaRPr b="0" i="0" sz="1639" u="none" cap="none" strike="noStrike">
                <a:solidFill>
                  <a:schemeClr val="dk1"/>
                </a:solidFill>
                <a:latin typeface="Calibri"/>
                <a:ea typeface="Calibri"/>
                <a:cs typeface="Calibri"/>
                <a:sym typeface="Calibri"/>
              </a:endParaRPr>
            </a:p>
          </p:txBody>
        </p:sp>
        <p:sp>
          <p:nvSpPr>
            <p:cNvPr id="346" name="Google Shape;346;g3f61c06cf76_0_283"/>
            <p:cNvSpPr/>
            <p:nvPr/>
          </p:nvSpPr>
          <p:spPr>
            <a:xfrm>
              <a:off x="5915258" y="7216955"/>
              <a:ext cx="196800" cy="320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31601"/>
                </a:buClr>
                <a:buSzPts val="1639"/>
                <a:buFont typeface="Lato"/>
                <a:buNone/>
              </a:pPr>
              <a:r>
                <a:rPr b="0" i="0" lang="en-US" sz="1639" u="none" cap="none" strike="noStrike">
                  <a:solidFill>
                    <a:srgbClr val="331601"/>
                  </a:solidFill>
                  <a:latin typeface="Lato"/>
                  <a:ea typeface="Lato"/>
                  <a:cs typeface="Lato"/>
                  <a:sym typeface="Lato"/>
                </a:rPr>
                <a:t>5</a:t>
              </a:r>
              <a:endParaRPr b="0" i="0" sz="1639" u="none" cap="none" strike="noStrike">
                <a:solidFill>
                  <a:schemeClr val="dk1"/>
                </a:solidFill>
                <a:latin typeface="Calibri"/>
                <a:ea typeface="Calibri"/>
                <a:cs typeface="Calibri"/>
                <a:sym typeface="Calibri"/>
              </a:endParaRPr>
            </a:p>
          </p:txBody>
        </p:sp>
        <p:sp>
          <p:nvSpPr>
            <p:cNvPr id="347" name="Google Shape;347;g3f61c06cf76_0_283"/>
            <p:cNvSpPr/>
            <p:nvPr/>
          </p:nvSpPr>
          <p:spPr>
            <a:xfrm>
              <a:off x="6769457" y="7216955"/>
              <a:ext cx="196800" cy="320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31601"/>
                </a:buClr>
                <a:buSzPts val="1639"/>
                <a:buFont typeface="Lato"/>
                <a:buNone/>
              </a:pPr>
              <a:r>
                <a:rPr b="0" i="0" lang="en-US" sz="1639" u="none" cap="none" strike="noStrike">
                  <a:solidFill>
                    <a:srgbClr val="331601"/>
                  </a:solidFill>
                  <a:latin typeface="Lato"/>
                  <a:ea typeface="Lato"/>
                  <a:cs typeface="Lato"/>
                  <a:sym typeface="Lato"/>
                </a:rPr>
                <a:t>6</a:t>
              </a:r>
              <a:endParaRPr b="0" i="0" sz="1639" u="none" cap="none" strike="noStrike">
                <a:solidFill>
                  <a:schemeClr val="dk1"/>
                </a:solidFill>
                <a:latin typeface="Calibri"/>
                <a:ea typeface="Calibri"/>
                <a:cs typeface="Calibri"/>
                <a:sym typeface="Calibri"/>
              </a:endParaRPr>
            </a:p>
          </p:txBody>
        </p:sp>
        <p:sp>
          <p:nvSpPr>
            <p:cNvPr id="348" name="Google Shape;348;g3f61c06cf76_0_283"/>
            <p:cNvSpPr/>
            <p:nvPr/>
          </p:nvSpPr>
          <p:spPr>
            <a:xfrm>
              <a:off x="7623656" y="7216955"/>
              <a:ext cx="196800" cy="320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31601"/>
                </a:buClr>
                <a:buSzPts val="1639"/>
                <a:buFont typeface="Lato"/>
                <a:buNone/>
              </a:pPr>
              <a:r>
                <a:rPr b="0" i="0" lang="en-US" sz="1639" u="none" cap="none" strike="noStrike">
                  <a:solidFill>
                    <a:srgbClr val="331601"/>
                  </a:solidFill>
                  <a:latin typeface="Lato"/>
                  <a:ea typeface="Lato"/>
                  <a:cs typeface="Lato"/>
                  <a:sym typeface="Lato"/>
                </a:rPr>
                <a:t>7</a:t>
              </a:r>
              <a:endParaRPr b="0" i="0" sz="1639" u="none" cap="none" strike="noStrike">
                <a:solidFill>
                  <a:schemeClr val="dk1"/>
                </a:solidFill>
                <a:latin typeface="Calibri"/>
                <a:ea typeface="Calibri"/>
                <a:cs typeface="Calibri"/>
                <a:sym typeface="Calibri"/>
              </a:endParaRPr>
            </a:p>
          </p:txBody>
        </p:sp>
        <p:sp>
          <p:nvSpPr>
            <p:cNvPr id="349" name="Google Shape;349;g3f61c06cf76_0_283"/>
            <p:cNvSpPr/>
            <p:nvPr/>
          </p:nvSpPr>
          <p:spPr>
            <a:xfrm>
              <a:off x="8460170" y="7216955"/>
              <a:ext cx="196800" cy="320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31601"/>
                </a:buClr>
                <a:buSzPts val="1639"/>
                <a:buFont typeface="Lato"/>
                <a:buNone/>
              </a:pPr>
              <a:r>
                <a:rPr b="0" i="0" lang="en-US" sz="1639" u="none" cap="none" strike="noStrike">
                  <a:solidFill>
                    <a:srgbClr val="331601"/>
                  </a:solidFill>
                  <a:latin typeface="Lato"/>
                  <a:ea typeface="Lato"/>
                  <a:cs typeface="Lato"/>
                  <a:sym typeface="Lato"/>
                </a:rPr>
                <a:t>8</a:t>
              </a:r>
              <a:endParaRPr b="0" i="0" sz="1639" u="none" cap="none" strike="noStrike">
                <a:solidFill>
                  <a:schemeClr val="dk1"/>
                </a:solidFill>
                <a:latin typeface="Calibri"/>
                <a:ea typeface="Calibri"/>
                <a:cs typeface="Calibri"/>
                <a:sym typeface="Calibri"/>
              </a:endParaRPr>
            </a:p>
          </p:txBody>
        </p:sp>
        <p:sp>
          <p:nvSpPr>
            <p:cNvPr id="350" name="Google Shape;350;g3f61c06cf76_0_283"/>
            <p:cNvSpPr/>
            <p:nvPr/>
          </p:nvSpPr>
          <p:spPr>
            <a:xfrm>
              <a:off x="2138972" y="6361565"/>
              <a:ext cx="270300" cy="270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31601"/>
                </a:buClr>
                <a:buSzPts val="1366"/>
                <a:buFont typeface="Lato"/>
                <a:buNone/>
              </a:pPr>
              <a:r>
                <a:rPr b="0" i="0" lang="en-US" sz="1366" u="none" cap="none" strike="noStrike">
                  <a:solidFill>
                    <a:srgbClr val="331601"/>
                  </a:solidFill>
                  <a:latin typeface="Lato"/>
                  <a:ea typeface="Lato"/>
                  <a:cs typeface="Lato"/>
                  <a:sym typeface="Lato"/>
                </a:rPr>
                <a:t>10</a:t>
              </a:r>
              <a:endParaRPr b="0" i="0" sz="1366" u="none" cap="none" strike="noStrike">
                <a:solidFill>
                  <a:schemeClr val="dk1"/>
                </a:solidFill>
                <a:latin typeface="Calibri"/>
                <a:ea typeface="Calibri"/>
                <a:cs typeface="Calibri"/>
                <a:sym typeface="Calibri"/>
              </a:endParaRPr>
            </a:p>
          </p:txBody>
        </p:sp>
        <p:sp>
          <p:nvSpPr>
            <p:cNvPr id="351" name="Google Shape;351;g3f61c06cf76_0_283"/>
            <p:cNvSpPr/>
            <p:nvPr/>
          </p:nvSpPr>
          <p:spPr>
            <a:xfrm>
              <a:off x="2138972" y="5973459"/>
              <a:ext cx="270300" cy="270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31601"/>
                </a:buClr>
                <a:buSzPts val="1366"/>
                <a:buFont typeface="Lato"/>
                <a:buNone/>
              </a:pPr>
              <a:r>
                <a:rPr b="0" i="0" lang="en-US" sz="1366" u="none" cap="none" strike="noStrike">
                  <a:solidFill>
                    <a:srgbClr val="331601"/>
                  </a:solidFill>
                  <a:latin typeface="Lato"/>
                  <a:ea typeface="Lato"/>
                  <a:cs typeface="Lato"/>
                  <a:sym typeface="Lato"/>
                </a:rPr>
                <a:t>20</a:t>
              </a:r>
              <a:endParaRPr b="0" i="0" sz="1366" u="none" cap="none" strike="noStrike">
                <a:solidFill>
                  <a:schemeClr val="dk1"/>
                </a:solidFill>
                <a:latin typeface="Calibri"/>
                <a:ea typeface="Calibri"/>
                <a:cs typeface="Calibri"/>
                <a:sym typeface="Calibri"/>
              </a:endParaRPr>
            </a:p>
          </p:txBody>
        </p:sp>
        <p:sp>
          <p:nvSpPr>
            <p:cNvPr id="352" name="Google Shape;352;g3f61c06cf76_0_283"/>
            <p:cNvSpPr/>
            <p:nvPr/>
          </p:nvSpPr>
          <p:spPr>
            <a:xfrm>
              <a:off x="2138972" y="5585371"/>
              <a:ext cx="270300" cy="270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31601"/>
                </a:buClr>
                <a:buSzPts val="1366"/>
                <a:buFont typeface="Lato"/>
                <a:buNone/>
              </a:pPr>
              <a:r>
                <a:rPr b="0" i="0" lang="en-US" sz="1366" u="none" cap="none" strike="noStrike">
                  <a:solidFill>
                    <a:srgbClr val="331601"/>
                  </a:solidFill>
                  <a:latin typeface="Lato"/>
                  <a:ea typeface="Lato"/>
                  <a:cs typeface="Lato"/>
                  <a:sym typeface="Lato"/>
                </a:rPr>
                <a:t>30</a:t>
              </a:r>
              <a:endParaRPr b="0" i="0" sz="1366" u="none" cap="none" strike="noStrike">
                <a:solidFill>
                  <a:schemeClr val="dk1"/>
                </a:solidFill>
                <a:latin typeface="Calibri"/>
                <a:ea typeface="Calibri"/>
                <a:cs typeface="Calibri"/>
                <a:sym typeface="Calibri"/>
              </a:endParaRPr>
            </a:p>
          </p:txBody>
        </p:sp>
        <p:sp>
          <p:nvSpPr>
            <p:cNvPr id="353" name="Google Shape;353;g3f61c06cf76_0_283"/>
            <p:cNvSpPr/>
            <p:nvPr/>
          </p:nvSpPr>
          <p:spPr>
            <a:xfrm>
              <a:off x="2138972" y="5197208"/>
              <a:ext cx="270300" cy="270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31601"/>
                </a:buClr>
                <a:buSzPts val="1366"/>
                <a:buFont typeface="Lato"/>
                <a:buNone/>
              </a:pPr>
              <a:r>
                <a:rPr b="0" i="0" lang="en-US" sz="1366" u="none" cap="none" strike="noStrike">
                  <a:solidFill>
                    <a:srgbClr val="331601"/>
                  </a:solidFill>
                  <a:latin typeface="Lato"/>
                  <a:ea typeface="Lato"/>
                  <a:cs typeface="Lato"/>
                  <a:sym typeface="Lato"/>
                </a:rPr>
                <a:t>40</a:t>
              </a:r>
              <a:endParaRPr b="0" i="0" sz="1366" u="none" cap="none" strike="noStrike">
                <a:solidFill>
                  <a:schemeClr val="dk1"/>
                </a:solidFill>
                <a:latin typeface="Calibri"/>
                <a:ea typeface="Calibri"/>
                <a:cs typeface="Calibri"/>
                <a:sym typeface="Calibri"/>
              </a:endParaRPr>
            </a:p>
          </p:txBody>
        </p:sp>
        <p:sp>
          <p:nvSpPr>
            <p:cNvPr id="354" name="Google Shape;354;g3f61c06cf76_0_283"/>
            <p:cNvSpPr/>
            <p:nvPr/>
          </p:nvSpPr>
          <p:spPr>
            <a:xfrm>
              <a:off x="2138972" y="4809232"/>
              <a:ext cx="270300" cy="270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31601"/>
                </a:buClr>
                <a:buSzPts val="1366"/>
                <a:buFont typeface="Lato"/>
                <a:buNone/>
              </a:pPr>
              <a:r>
                <a:rPr b="0" i="0" lang="en-US" sz="1366" u="none" cap="none" strike="noStrike">
                  <a:solidFill>
                    <a:srgbClr val="331601"/>
                  </a:solidFill>
                  <a:latin typeface="Lato"/>
                  <a:ea typeface="Lato"/>
                  <a:cs typeface="Lato"/>
                  <a:sym typeface="Lato"/>
                </a:rPr>
                <a:t>50</a:t>
              </a:r>
              <a:endParaRPr b="0" i="0" sz="1366" u="none" cap="none" strike="noStrike">
                <a:solidFill>
                  <a:schemeClr val="dk1"/>
                </a:solidFill>
                <a:latin typeface="Calibri"/>
                <a:ea typeface="Calibri"/>
                <a:cs typeface="Calibri"/>
                <a:sym typeface="Calibri"/>
              </a:endParaRPr>
            </a:p>
          </p:txBody>
        </p:sp>
        <p:sp>
          <p:nvSpPr>
            <p:cNvPr id="355" name="Google Shape;355;g3f61c06cf76_0_283"/>
            <p:cNvSpPr/>
            <p:nvPr/>
          </p:nvSpPr>
          <p:spPr>
            <a:xfrm>
              <a:off x="2138972" y="4421107"/>
              <a:ext cx="270300" cy="270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31601"/>
                </a:buClr>
                <a:buSzPts val="1366"/>
                <a:buFont typeface="Lato"/>
                <a:buNone/>
              </a:pPr>
              <a:r>
                <a:rPr b="0" i="0" lang="en-US" sz="1366" u="none" cap="none" strike="noStrike">
                  <a:solidFill>
                    <a:srgbClr val="331601"/>
                  </a:solidFill>
                  <a:latin typeface="Lato"/>
                  <a:ea typeface="Lato"/>
                  <a:cs typeface="Lato"/>
                  <a:sym typeface="Lato"/>
                </a:rPr>
                <a:t>60</a:t>
              </a:r>
              <a:endParaRPr b="0" i="0" sz="1366" u="none" cap="none" strike="noStrike">
                <a:solidFill>
                  <a:schemeClr val="dk1"/>
                </a:solidFill>
                <a:latin typeface="Calibri"/>
                <a:ea typeface="Calibri"/>
                <a:cs typeface="Calibri"/>
                <a:sym typeface="Calibri"/>
              </a:endParaRPr>
            </a:p>
          </p:txBody>
        </p:sp>
        <p:sp>
          <p:nvSpPr>
            <p:cNvPr id="356" name="Google Shape;356;g3f61c06cf76_0_283"/>
            <p:cNvSpPr/>
            <p:nvPr/>
          </p:nvSpPr>
          <p:spPr>
            <a:xfrm>
              <a:off x="2138972" y="4033131"/>
              <a:ext cx="270300" cy="270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31601"/>
                </a:buClr>
                <a:buSzPts val="1366"/>
                <a:buFont typeface="Lato"/>
                <a:buNone/>
              </a:pPr>
              <a:r>
                <a:rPr b="0" i="0" lang="en-US" sz="1366" u="none" cap="none" strike="noStrike">
                  <a:solidFill>
                    <a:srgbClr val="331601"/>
                  </a:solidFill>
                  <a:latin typeface="Lato"/>
                  <a:ea typeface="Lato"/>
                  <a:cs typeface="Lato"/>
                  <a:sym typeface="Lato"/>
                </a:rPr>
                <a:t>70</a:t>
              </a:r>
              <a:endParaRPr b="0" i="0" sz="1366" u="none" cap="none" strike="noStrike">
                <a:solidFill>
                  <a:schemeClr val="dk1"/>
                </a:solidFill>
                <a:latin typeface="Calibri"/>
                <a:ea typeface="Calibri"/>
                <a:cs typeface="Calibri"/>
                <a:sym typeface="Calibri"/>
              </a:endParaRPr>
            </a:p>
          </p:txBody>
        </p:sp>
        <p:sp>
          <p:nvSpPr>
            <p:cNvPr id="357" name="Google Shape;357;g3f61c06cf76_0_283"/>
            <p:cNvSpPr/>
            <p:nvPr/>
          </p:nvSpPr>
          <p:spPr>
            <a:xfrm>
              <a:off x="2138972" y="3645043"/>
              <a:ext cx="270300" cy="270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31601"/>
                </a:buClr>
                <a:buSzPts val="1366"/>
                <a:buFont typeface="Lato"/>
                <a:buNone/>
              </a:pPr>
              <a:r>
                <a:rPr b="0" i="0" lang="en-US" sz="1366" u="none" cap="none" strike="noStrike">
                  <a:solidFill>
                    <a:srgbClr val="331601"/>
                  </a:solidFill>
                  <a:latin typeface="Lato"/>
                  <a:ea typeface="Lato"/>
                  <a:cs typeface="Lato"/>
                  <a:sym typeface="Lato"/>
                </a:rPr>
                <a:t>80</a:t>
              </a:r>
              <a:endParaRPr b="0" i="0" sz="1366" u="none" cap="none" strike="noStrike">
                <a:solidFill>
                  <a:schemeClr val="dk1"/>
                </a:solidFill>
                <a:latin typeface="Calibri"/>
                <a:ea typeface="Calibri"/>
                <a:cs typeface="Calibri"/>
                <a:sym typeface="Calibri"/>
              </a:endParaRPr>
            </a:p>
          </p:txBody>
        </p:sp>
        <p:sp>
          <p:nvSpPr>
            <p:cNvPr id="358" name="Google Shape;358;g3f61c06cf76_0_283"/>
            <p:cNvSpPr/>
            <p:nvPr/>
          </p:nvSpPr>
          <p:spPr>
            <a:xfrm>
              <a:off x="2138972" y="3256880"/>
              <a:ext cx="270300" cy="270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31601"/>
                </a:buClr>
                <a:buSzPts val="1366"/>
                <a:buFont typeface="Lato"/>
                <a:buNone/>
              </a:pPr>
              <a:r>
                <a:rPr b="0" i="0" lang="en-US" sz="1366" u="none" cap="none" strike="noStrike">
                  <a:solidFill>
                    <a:srgbClr val="331601"/>
                  </a:solidFill>
                  <a:latin typeface="Lato"/>
                  <a:ea typeface="Lato"/>
                  <a:cs typeface="Lato"/>
                  <a:sym typeface="Lato"/>
                </a:rPr>
                <a:t>90</a:t>
              </a:r>
              <a:endParaRPr b="0" i="0" sz="1366" u="none" cap="none" strike="noStrike">
                <a:solidFill>
                  <a:schemeClr val="dk1"/>
                </a:solidFill>
                <a:latin typeface="Calibri"/>
                <a:ea typeface="Calibri"/>
                <a:cs typeface="Calibri"/>
                <a:sym typeface="Calibri"/>
              </a:endParaRPr>
            </a:p>
          </p:txBody>
        </p:sp>
        <p:sp>
          <p:nvSpPr>
            <p:cNvPr id="359" name="Google Shape;359;g3f61c06cf76_0_283"/>
            <p:cNvSpPr/>
            <p:nvPr/>
          </p:nvSpPr>
          <p:spPr>
            <a:xfrm>
              <a:off x="2038350" y="2868774"/>
              <a:ext cx="365400" cy="270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31601"/>
                </a:buClr>
                <a:buSzPts val="1366"/>
                <a:buFont typeface="Lato"/>
                <a:buNone/>
              </a:pPr>
              <a:r>
                <a:rPr b="0" i="0" lang="en-US" sz="1366" u="none" cap="none" strike="noStrike">
                  <a:solidFill>
                    <a:srgbClr val="331601"/>
                  </a:solidFill>
                  <a:latin typeface="Lato"/>
                  <a:ea typeface="Lato"/>
                  <a:cs typeface="Lato"/>
                  <a:sym typeface="Lato"/>
                </a:rPr>
                <a:t>100</a:t>
              </a:r>
              <a:endParaRPr b="0" i="0" sz="1366" u="none" cap="none" strike="noStrike">
                <a:solidFill>
                  <a:schemeClr val="dk1"/>
                </a:solidFill>
                <a:latin typeface="Calibri"/>
                <a:ea typeface="Calibri"/>
                <a:cs typeface="Calibri"/>
                <a:sym typeface="Calibri"/>
              </a:endParaRPr>
            </a:p>
          </p:txBody>
        </p:sp>
      </p:grpSp>
      <p:grpSp>
        <p:nvGrpSpPr>
          <p:cNvPr id="360" name="Google Shape;360;g3f61c06cf76_0_283"/>
          <p:cNvGrpSpPr/>
          <p:nvPr/>
        </p:nvGrpSpPr>
        <p:grpSpPr>
          <a:xfrm>
            <a:off x="10801350" y="3143250"/>
            <a:ext cx="4181476" cy="4181456"/>
            <a:chOff x="10801350" y="3143250"/>
            <a:chExt cx="4181476" cy="4181456"/>
          </a:xfrm>
        </p:grpSpPr>
        <p:pic>
          <p:nvPicPr>
            <p:cNvPr descr="preencoded.png" id="361" name="Google Shape;361;g3f61c06cf76_0_283"/>
            <p:cNvPicPr preferRelativeResize="0"/>
            <p:nvPr/>
          </p:nvPicPr>
          <p:blipFill rotWithShape="1">
            <a:blip r:embed="rId14">
              <a:alphaModFix/>
            </a:blip>
            <a:srcRect b="0" l="0" r="0" t="0"/>
            <a:stretch/>
          </p:blipFill>
          <p:spPr>
            <a:xfrm>
              <a:off x="12892088" y="3143250"/>
              <a:ext cx="2090738" cy="3569103"/>
            </a:xfrm>
            <a:prstGeom prst="rect">
              <a:avLst/>
            </a:prstGeom>
            <a:noFill/>
            <a:ln>
              <a:noFill/>
            </a:ln>
          </p:spPr>
        </p:pic>
        <p:pic>
          <p:nvPicPr>
            <p:cNvPr descr="preencoded.png" id="362" name="Google Shape;362;g3f61c06cf76_0_283"/>
            <p:cNvPicPr preferRelativeResize="0"/>
            <p:nvPr/>
          </p:nvPicPr>
          <p:blipFill rotWithShape="1">
            <a:blip r:embed="rId15">
              <a:alphaModFix/>
            </a:blip>
            <a:srcRect b="0" l="0" r="0" t="0"/>
            <a:stretch/>
          </p:blipFill>
          <p:spPr>
            <a:xfrm>
              <a:off x="11413713" y="6268845"/>
              <a:ext cx="2956750" cy="1055861"/>
            </a:xfrm>
            <a:prstGeom prst="rect">
              <a:avLst/>
            </a:prstGeom>
            <a:noFill/>
            <a:ln>
              <a:noFill/>
            </a:ln>
          </p:spPr>
        </p:pic>
        <p:pic>
          <p:nvPicPr>
            <p:cNvPr descr="preencoded.png" id="363" name="Google Shape;363;g3f61c06cf76_0_283"/>
            <p:cNvPicPr preferRelativeResize="0"/>
            <p:nvPr/>
          </p:nvPicPr>
          <p:blipFill rotWithShape="1">
            <a:blip r:embed="rId16">
              <a:alphaModFix/>
            </a:blip>
            <a:srcRect b="0" l="0" r="0" t="0"/>
            <a:stretch/>
          </p:blipFill>
          <p:spPr>
            <a:xfrm>
              <a:off x="10801350" y="3143250"/>
              <a:ext cx="2090738" cy="3569103"/>
            </a:xfrm>
            <a:prstGeom prst="rect">
              <a:avLst/>
            </a:prstGeom>
            <a:noFill/>
            <a:ln>
              <a:noFill/>
            </a:ln>
          </p:spPr>
        </p:pic>
        <p:sp>
          <p:nvSpPr>
            <p:cNvPr id="364" name="Google Shape;364;g3f61c06cf76_0_283"/>
            <p:cNvSpPr/>
            <p:nvPr/>
          </p:nvSpPr>
          <p:spPr>
            <a:xfrm>
              <a:off x="11744325" y="4710113"/>
              <a:ext cx="2465100" cy="750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Sonsie One"/>
                <a:buNone/>
              </a:pPr>
              <a:r>
                <a:rPr b="0" i="0" lang="en-US" sz="3600" u="none" cap="none" strike="noStrike">
                  <a:solidFill>
                    <a:srgbClr val="0E0E0E"/>
                  </a:solidFill>
                  <a:latin typeface="Sonsie One"/>
                  <a:ea typeface="Sonsie One"/>
                  <a:cs typeface="Sonsie One"/>
                  <a:sym typeface="Sonsie One"/>
                </a:rPr>
                <a:t>34.574</a:t>
              </a:r>
              <a:endParaRPr b="0" i="0" sz="3600" u="none" cap="none" strike="noStrike">
                <a:solidFill>
                  <a:schemeClr val="dk1"/>
                </a:solidFill>
                <a:latin typeface="Calibri"/>
                <a:ea typeface="Calibri"/>
                <a:cs typeface="Calibri"/>
                <a:sym typeface="Calibri"/>
              </a:endParaRPr>
            </a:p>
          </p:txBody>
        </p:sp>
        <p:sp>
          <p:nvSpPr>
            <p:cNvPr id="365" name="Google Shape;365;g3f61c06cf76_0_283"/>
            <p:cNvSpPr/>
            <p:nvPr/>
          </p:nvSpPr>
          <p:spPr>
            <a:xfrm>
              <a:off x="12520613" y="5300663"/>
              <a:ext cx="859200" cy="56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400"/>
                <a:buFont typeface="Poppins"/>
                <a:buNone/>
              </a:pPr>
              <a:r>
                <a:rPr b="0" i="0" lang="en-US" sz="2400" u="none" cap="none" strike="noStrike">
                  <a:solidFill>
                    <a:srgbClr val="0E0E0E"/>
                  </a:solidFill>
                  <a:latin typeface="Poppins"/>
                  <a:ea typeface="Poppins"/>
                  <a:cs typeface="Poppins"/>
                  <a:sym typeface="Poppins"/>
                </a:rPr>
                <a:t>Total</a:t>
              </a:r>
              <a:endParaRPr b="0" i="0" sz="2400" u="none" cap="none" strike="noStrike">
                <a:solidFill>
                  <a:schemeClr val="dk1"/>
                </a:solidFill>
                <a:latin typeface="Calibri"/>
                <a:ea typeface="Calibri"/>
                <a:cs typeface="Calibri"/>
                <a:sym typeface="Calibri"/>
              </a:endParaRPr>
            </a:p>
          </p:txBody>
        </p:sp>
      </p:grpSp>
      <p:grpSp>
        <p:nvGrpSpPr>
          <p:cNvPr id="366" name="Google Shape;366;g3f61c06cf76_0_283"/>
          <p:cNvGrpSpPr/>
          <p:nvPr/>
        </p:nvGrpSpPr>
        <p:grpSpPr>
          <a:xfrm>
            <a:off x="9898380" y="7886700"/>
            <a:ext cx="5997000" cy="1687950"/>
            <a:chOff x="9898380" y="7886700"/>
            <a:chExt cx="5997000" cy="1687950"/>
          </a:xfrm>
        </p:grpSpPr>
        <p:sp>
          <p:nvSpPr>
            <p:cNvPr id="367" name="Google Shape;367;g3f61c06cf76_0_283"/>
            <p:cNvSpPr/>
            <p:nvPr/>
          </p:nvSpPr>
          <p:spPr>
            <a:xfrm>
              <a:off x="9898380" y="7886700"/>
              <a:ext cx="5997000" cy="750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Sonsie One"/>
                <a:buNone/>
              </a:pPr>
              <a:r>
                <a:rPr b="0" i="0" lang="en-US" sz="3600" u="none" cap="none" strike="noStrike">
                  <a:solidFill>
                    <a:srgbClr val="0E0E0E"/>
                  </a:solidFill>
                  <a:latin typeface="Sonsie One"/>
                  <a:ea typeface="Sonsie One"/>
                  <a:cs typeface="Sonsie One"/>
                  <a:sym typeface="Sonsie One"/>
                </a:rPr>
                <a:t>Treasure Found</a:t>
              </a:r>
              <a:endParaRPr b="0" i="0" sz="3600" u="none" cap="none" strike="noStrike">
                <a:solidFill>
                  <a:schemeClr val="dk1"/>
                </a:solidFill>
                <a:latin typeface="Calibri"/>
                <a:ea typeface="Calibri"/>
                <a:cs typeface="Calibri"/>
                <a:sym typeface="Calibri"/>
              </a:endParaRPr>
            </a:p>
          </p:txBody>
        </p:sp>
        <p:sp>
          <p:nvSpPr>
            <p:cNvPr id="368" name="Google Shape;368;g3f61c06cf76_0_283"/>
            <p:cNvSpPr/>
            <p:nvPr/>
          </p:nvSpPr>
          <p:spPr>
            <a:xfrm>
              <a:off x="9913620" y="8553450"/>
              <a:ext cx="5966400" cy="1021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2400"/>
                <a:buFont typeface="Poppins"/>
                <a:buNone/>
              </a:pPr>
              <a:r>
                <a:rPr b="0" i="0" lang="en-US" sz="2400" u="none" cap="none" strike="noStrike">
                  <a:solidFill>
                    <a:srgbClr val="0E0E0E"/>
                  </a:solidFill>
                  <a:latin typeface="Poppins"/>
                  <a:ea typeface="Poppins"/>
                  <a:cs typeface="Poppins"/>
                  <a:sym typeface="Poppins"/>
                </a:rPr>
                <a:t>A record of the amount of treasure found per month</a:t>
              </a:r>
              <a:endParaRPr b="0" i="0" sz="2400" u="none" cap="none" strike="noStrike">
                <a:solidFill>
                  <a:schemeClr val="dk1"/>
                </a:solidFill>
                <a:latin typeface="Calibri"/>
                <a:ea typeface="Calibri"/>
                <a:cs typeface="Calibri"/>
                <a:sym typeface="Calibri"/>
              </a:endParaRPr>
            </a:p>
          </p:txBody>
        </p:sp>
      </p:grpSp>
      <p:grpSp>
        <p:nvGrpSpPr>
          <p:cNvPr id="369" name="Google Shape;369;g3f61c06cf76_0_283"/>
          <p:cNvGrpSpPr/>
          <p:nvPr/>
        </p:nvGrpSpPr>
        <p:grpSpPr>
          <a:xfrm>
            <a:off x="2392680" y="7886700"/>
            <a:ext cx="5997000" cy="1687950"/>
            <a:chOff x="2392680" y="7886700"/>
            <a:chExt cx="5997000" cy="1687950"/>
          </a:xfrm>
        </p:grpSpPr>
        <p:sp>
          <p:nvSpPr>
            <p:cNvPr id="370" name="Google Shape;370;g3f61c06cf76_0_283"/>
            <p:cNvSpPr/>
            <p:nvPr/>
          </p:nvSpPr>
          <p:spPr>
            <a:xfrm>
              <a:off x="2392680" y="7886700"/>
              <a:ext cx="5997000" cy="750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Sonsie One"/>
                <a:buNone/>
              </a:pPr>
              <a:r>
                <a:rPr b="0" i="0" lang="en-US" sz="3600" u="none" cap="none" strike="noStrike">
                  <a:solidFill>
                    <a:srgbClr val="0E0E0E"/>
                  </a:solidFill>
                  <a:latin typeface="Sonsie One"/>
                  <a:ea typeface="Sonsie One"/>
                  <a:cs typeface="Sonsie One"/>
                  <a:sym typeface="Sonsie One"/>
                </a:rPr>
                <a:t>Spellcasting</a:t>
              </a:r>
              <a:endParaRPr b="0" i="0" sz="3600" u="none" cap="none" strike="noStrike">
                <a:solidFill>
                  <a:schemeClr val="dk1"/>
                </a:solidFill>
                <a:latin typeface="Calibri"/>
                <a:ea typeface="Calibri"/>
                <a:cs typeface="Calibri"/>
                <a:sym typeface="Calibri"/>
              </a:endParaRPr>
            </a:p>
          </p:txBody>
        </p:sp>
        <p:sp>
          <p:nvSpPr>
            <p:cNvPr id="371" name="Google Shape;371;g3f61c06cf76_0_283"/>
            <p:cNvSpPr/>
            <p:nvPr/>
          </p:nvSpPr>
          <p:spPr>
            <a:xfrm>
              <a:off x="2407920" y="8553450"/>
              <a:ext cx="5966400" cy="1021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2400"/>
                <a:buFont typeface="Poppins"/>
                <a:buNone/>
              </a:pPr>
              <a:r>
                <a:rPr b="0" i="0" lang="en-US" sz="2400" u="none" cap="none" strike="noStrike">
                  <a:solidFill>
                    <a:srgbClr val="0E0E0E"/>
                  </a:solidFill>
                  <a:latin typeface="Poppins"/>
                  <a:ea typeface="Poppins"/>
                  <a:cs typeface="Poppins"/>
                  <a:sym typeface="Poppins"/>
                </a:rPr>
                <a:t>A record of the number of spells cast per year</a:t>
              </a:r>
              <a:endParaRPr b="0" i="0" sz="2400" u="none" cap="none" strike="noStrike">
                <a:solidFill>
                  <a:schemeClr val="dk1"/>
                </a:solidFill>
                <a:latin typeface="Calibri"/>
                <a:ea typeface="Calibri"/>
                <a:cs typeface="Calibri"/>
                <a:sym typeface="Calibri"/>
              </a:endParaRPr>
            </a:p>
          </p:txBody>
        </p:sp>
      </p:gr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9D9C8"/>
        </a:solidFill>
      </p:bgPr>
    </p:bg>
    <p:spTree>
      <p:nvGrpSpPr>
        <p:cNvPr id="376" name="Shape 376"/>
        <p:cNvGrpSpPr/>
        <p:nvPr/>
      </p:nvGrpSpPr>
      <p:grpSpPr>
        <a:xfrm>
          <a:off x="0" y="0"/>
          <a:ext cx="0" cy="0"/>
          <a:chOff x="0" y="0"/>
          <a:chExt cx="0" cy="0"/>
        </a:xfrm>
      </p:grpSpPr>
      <p:pic>
        <p:nvPicPr>
          <p:cNvPr descr="preencoded.png" id="377" name="Google Shape;377;g3f61c06cf76_0_347"/>
          <p:cNvPicPr preferRelativeResize="0"/>
          <p:nvPr/>
        </p:nvPicPr>
        <p:blipFill rotWithShape="1">
          <a:blip r:embed="rId3">
            <a:alphaModFix/>
          </a:blip>
          <a:srcRect b="0" l="0" r="0" t="0"/>
          <a:stretch/>
        </p:blipFill>
        <p:spPr>
          <a:xfrm rot="10800000">
            <a:off x="7667625" y="-742950"/>
            <a:ext cx="12868275" cy="12868275"/>
          </a:xfrm>
          <a:prstGeom prst="rect">
            <a:avLst/>
          </a:prstGeom>
          <a:noFill/>
          <a:ln>
            <a:noFill/>
          </a:ln>
        </p:spPr>
      </p:pic>
      <p:pic>
        <p:nvPicPr>
          <p:cNvPr descr="preencoded.png" id="378" name="Google Shape;378;g3f61c06cf76_0_347"/>
          <p:cNvPicPr preferRelativeResize="0"/>
          <p:nvPr/>
        </p:nvPicPr>
        <p:blipFill rotWithShape="1">
          <a:blip r:embed="rId4">
            <a:alphaModFix/>
          </a:blip>
          <a:srcRect b="0" l="0" r="0" t="0"/>
          <a:stretch/>
        </p:blipFill>
        <p:spPr>
          <a:xfrm rot="-1424193">
            <a:off x="-839479" y="5944888"/>
            <a:ext cx="5027969" cy="4978309"/>
          </a:xfrm>
          <a:prstGeom prst="rect">
            <a:avLst/>
          </a:prstGeom>
          <a:noFill/>
          <a:ln>
            <a:noFill/>
          </a:ln>
        </p:spPr>
      </p:pic>
      <p:pic>
        <p:nvPicPr>
          <p:cNvPr descr="preencoded.png" id="379" name="Google Shape;379;g3f61c06cf76_0_347"/>
          <p:cNvPicPr preferRelativeResize="0"/>
          <p:nvPr/>
        </p:nvPicPr>
        <p:blipFill rotWithShape="1">
          <a:blip r:embed="rId5">
            <a:alphaModFix/>
          </a:blip>
          <a:srcRect b="0" l="0" r="0" t="0"/>
          <a:stretch/>
        </p:blipFill>
        <p:spPr>
          <a:xfrm rot="1273235">
            <a:off x="91171" y="-127123"/>
            <a:ext cx="4482597" cy="5764434"/>
          </a:xfrm>
          <a:prstGeom prst="rect">
            <a:avLst/>
          </a:prstGeom>
          <a:noFill/>
          <a:ln>
            <a:noFill/>
          </a:ln>
        </p:spPr>
      </p:pic>
      <p:grpSp>
        <p:nvGrpSpPr>
          <p:cNvPr id="380" name="Google Shape;380;g3f61c06cf76_0_347"/>
          <p:cNvGrpSpPr/>
          <p:nvPr/>
        </p:nvGrpSpPr>
        <p:grpSpPr>
          <a:xfrm>
            <a:off x="17640300" y="7994925"/>
            <a:ext cx="596549" cy="2063476"/>
            <a:chOff x="17640300" y="7994925"/>
            <a:chExt cx="596549" cy="2063476"/>
          </a:xfrm>
        </p:grpSpPr>
        <p:pic>
          <p:nvPicPr>
            <p:cNvPr descr="preencoded.png" id="381" name="Google Shape;381;g3f61c06cf76_0_347"/>
            <p:cNvPicPr preferRelativeResize="0"/>
            <p:nvPr/>
          </p:nvPicPr>
          <p:blipFill rotWithShape="1">
            <a:blip r:embed="rId6">
              <a:alphaModFix/>
            </a:blip>
            <a:srcRect b="0" l="0" r="0" t="0"/>
            <a:stretch/>
          </p:blipFill>
          <p:spPr>
            <a:xfrm>
              <a:off x="17640300" y="9525000"/>
              <a:ext cx="533400" cy="533400"/>
            </a:xfrm>
            <a:prstGeom prst="rect">
              <a:avLst/>
            </a:prstGeom>
            <a:noFill/>
            <a:ln>
              <a:noFill/>
            </a:ln>
          </p:spPr>
        </p:pic>
        <p:sp>
          <p:nvSpPr>
            <p:cNvPr id="382" name="Google Shape;382;g3f61c06cf76_0_347"/>
            <p:cNvSpPr/>
            <p:nvPr/>
          </p:nvSpPr>
          <p:spPr>
            <a:xfrm rot="-5400000">
              <a:off x="17235450" y="8456925"/>
              <a:ext cx="1463400" cy="53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31601"/>
                </a:buClr>
                <a:buSzPts val="2710"/>
                <a:buFont typeface="Inter"/>
                <a:buNone/>
              </a:pPr>
              <a:r>
                <a:rPr b="1" i="0" lang="en-US" sz="2710" u="none" cap="none" strike="noStrike">
                  <a:solidFill>
                    <a:srgbClr val="331601"/>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grpSp>
        <p:nvGrpSpPr>
          <p:cNvPr id="383" name="Google Shape;383;g3f61c06cf76_0_347"/>
          <p:cNvGrpSpPr/>
          <p:nvPr/>
        </p:nvGrpSpPr>
        <p:grpSpPr>
          <a:xfrm>
            <a:off x="11601450" y="5324475"/>
            <a:ext cx="6015900" cy="1764150"/>
            <a:chOff x="11601450" y="5324475"/>
            <a:chExt cx="6015900" cy="1764150"/>
          </a:xfrm>
        </p:grpSpPr>
        <p:sp>
          <p:nvSpPr>
            <p:cNvPr id="384" name="Google Shape;384;g3f61c06cf76_0_347"/>
            <p:cNvSpPr/>
            <p:nvPr/>
          </p:nvSpPr>
          <p:spPr>
            <a:xfrm>
              <a:off x="11601450" y="5324475"/>
              <a:ext cx="6015900" cy="750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Sonsie One"/>
                <a:buNone/>
              </a:pPr>
              <a:r>
                <a:rPr b="0" i="0" lang="en-US" sz="3600" u="none" cap="none" strike="noStrike">
                  <a:solidFill>
                    <a:srgbClr val="0E0E0E"/>
                  </a:solidFill>
                  <a:latin typeface="Sonsie One"/>
                  <a:ea typeface="Sonsie One"/>
                  <a:cs typeface="Sonsie One"/>
                  <a:sym typeface="Sonsie One"/>
                </a:rPr>
                <a:t>A web application</a:t>
              </a:r>
              <a:endParaRPr b="0" i="0" sz="3600" u="none" cap="none" strike="noStrike">
                <a:solidFill>
                  <a:schemeClr val="dk1"/>
                </a:solidFill>
                <a:latin typeface="Calibri"/>
                <a:ea typeface="Calibri"/>
                <a:cs typeface="Calibri"/>
                <a:sym typeface="Calibri"/>
              </a:endParaRPr>
            </a:p>
          </p:txBody>
        </p:sp>
        <p:sp>
          <p:nvSpPr>
            <p:cNvPr id="385" name="Google Shape;385;g3f61c06cf76_0_347"/>
            <p:cNvSpPr/>
            <p:nvPr/>
          </p:nvSpPr>
          <p:spPr>
            <a:xfrm>
              <a:off x="11601450" y="6067425"/>
              <a:ext cx="5985600" cy="1021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400"/>
                <a:buFont typeface="Poppins"/>
                <a:buNone/>
              </a:pPr>
              <a:r>
                <a:rPr b="0" i="0" lang="en-US" sz="2400" u="none" cap="none" strike="noStrike">
                  <a:solidFill>
                    <a:srgbClr val="0E0E0E"/>
                  </a:solidFill>
                  <a:latin typeface="Poppins"/>
                  <a:ea typeface="Poppins"/>
                  <a:cs typeface="Poppins"/>
                  <a:sym typeface="Poppins"/>
                </a:rPr>
                <a:t>A web application designed for discovering the world of fantasy</a:t>
              </a:r>
              <a:endParaRPr b="0" i="0" sz="2400" u="none" cap="none" strike="noStrike">
                <a:solidFill>
                  <a:schemeClr val="dk1"/>
                </a:solidFill>
                <a:latin typeface="Calibri"/>
                <a:ea typeface="Calibri"/>
                <a:cs typeface="Calibri"/>
                <a:sym typeface="Calibri"/>
              </a:endParaRPr>
            </a:p>
          </p:txBody>
        </p:sp>
      </p:grpSp>
      <p:pic>
        <p:nvPicPr>
          <p:cNvPr descr="preencoded.png" id="386" name="Google Shape;386;g3f61c06cf76_0_347"/>
          <p:cNvPicPr preferRelativeResize="0"/>
          <p:nvPr/>
        </p:nvPicPr>
        <p:blipFill rotWithShape="1">
          <a:blip r:embed="rId7">
            <a:alphaModFix/>
          </a:blip>
          <a:srcRect b="0" l="0" r="0" t="0"/>
          <a:stretch/>
        </p:blipFill>
        <p:spPr>
          <a:xfrm>
            <a:off x="952500" y="3086100"/>
            <a:ext cx="10325100" cy="6124575"/>
          </a:xfrm>
          <a:prstGeom prst="rect">
            <a:avLst/>
          </a:prstGeom>
          <a:noFill/>
          <a:ln>
            <a:noFill/>
          </a:ln>
        </p:spPr>
      </p:pic>
      <p:pic>
        <p:nvPicPr>
          <p:cNvPr descr="preencoded.png" id="387" name="Google Shape;387;g3f61c06cf76_0_347"/>
          <p:cNvPicPr preferRelativeResize="0"/>
          <p:nvPr/>
        </p:nvPicPr>
        <p:blipFill rotWithShape="1">
          <a:blip r:embed="rId8">
            <a:alphaModFix/>
          </a:blip>
          <a:srcRect b="0" l="0" r="0" t="0"/>
          <a:stretch/>
        </p:blipFill>
        <p:spPr>
          <a:xfrm>
            <a:off x="2400300" y="3343275"/>
            <a:ext cx="7419975" cy="4867275"/>
          </a:xfrm>
          <a:prstGeom prst="rect">
            <a:avLst/>
          </a:prstGeom>
          <a:noFill/>
          <a:ln>
            <a:noFill/>
          </a:ln>
        </p:spPr>
      </p:pic>
      <p:sp>
        <p:nvSpPr>
          <p:cNvPr id="388" name="Google Shape;388;g3f61c06cf76_0_347"/>
          <p:cNvSpPr/>
          <p:nvPr/>
        </p:nvSpPr>
        <p:spPr>
          <a:xfrm>
            <a:off x="2286000" y="1314450"/>
            <a:ext cx="13716000" cy="1257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65410D"/>
              </a:buClr>
              <a:buSzPts val="6000"/>
              <a:buFont typeface="Sonsie One"/>
              <a:buNone/>
            </a:pPr>
            <a:r>
              <a:rPr b="0" i="0" lang="en-US" sz="6000" u="none" cap="none" strike="noStrike">
                <a:solidFill>
                  <a:srgbClr val="65410D"/>
                </a:solidFill>
                <a:latin typeface="Sonsie One"/>
                <a:ea typeface="Sonsie One"/>
                <a:cs typeface="Sonsie One"/>
                <a:sym typeface="Sonsie One"/>
              </a:rPr>
              <a:t>Portal to Adventure</a:t>
            </a:r>
            <a:endParaRPr b="0" i="0" sz="6000" u="none" cap="none" strike="noStrike">
              <a:solidFill>
                <a:schemeClr val="dk1"/>
              </a:solidFill>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9D9C8"/>
        </a:solidFill>
      </p:bgPr>
    </p:bg>
    <p:spTree>
      <p:nvGrpSpPr>
        <p:cNvPr id="393" name="Shape 393"/>
        <p:cNvGrpSpPr/>
        <p:nvPr/>
      </p:nvGrpSpPr>
      <p:grpSpPr>
        <a:xfrm>
          <a:off x="0" y="0"/>
          <a:ext cx="0" cy="0"/>
          <a:chOff x="0" y="0"/>
          <a:chExt cx="0" cy="0"/>
        </a:xfrm>
      </p:grpSpPr>
      <p:pic>
        <p:nvPicPr>
          <p:cNvPr descr="preencoded.png" id="394" name="Google Shape;394;g3f61c06cf76_0_363"/>
          <p:cNvPicPr preferRelativeResize="0"/>
          <p:nvPr/>
        </p:nvPicPr>
        <p:blipFill rotWithShape="1">
          <a:blip r:embed="rId3">
            <a:alphaModFix/>
          </a:blip>
          <a:srcRect b="0" l="0" r="0" t="0"/>
          <a:stretch/>
        </p:blipFill>
        <p:spPr>
          <a:xfrm>
            <a:off x="-1181100" y="-2657474"/>
            <a:ext cx="14601825" cy="14601825"/>
          </a:xfrm>
          <a:prstGeom prst="rect">
            <a:avLst/>
          </a:prstGeom>
          <a:noFill/>
          <a:ln>
            <a:noFill/>
          </a:ln>
        </p:spPr>
      </p:pic>
      <p:grpSp>
        <p:nvGrpSpPr>
          <p:cNvPr id="395" name="Google Shape;395;g3f61c06cf76_0_363"/>
          <p:cNvGrpSpPr/>
          <p:nvPr/>
        </p:nvGrpSpPr>
        <p:grpSpPr>
          <a:xfrm>
            <a:off x="17640300" y="7994925"/>
            <a:ext cx="596549" cy="2063476"/>
            <a:chOff x="17640300" y="7994925"/>
            <a:chExt cx="596549" cy="2063476"/>
          </a:xfrm>
        </p:grpSpPr>
        <p:pic>
          <p:nvPicPr>
            <p:cNvPr descr="preencoded.png" id="396" name="Google Shape;396;g3f61c06cf76_0_363"/>
            <p:cNvPicPr preferRelativeResize="0"/>
            <p:nvPr/>
          </p:nvPicPr>
          <p:blipFill rotWithShape="1">
            <a:blip r:embed="rId4">
              <a:alphaModFix/>
            </a:blip>
            <a:srcRect b="0" l="0" r="0" t="0"/>
            <a:stretch/>
          </p:blipFill>
          <p:spPr>
            <a:xfrm>
              <a:off x="17640300" y="9525000"/>
              <a:ext cx="533400" cy="533400"/>
            </a:xfrm>
            <a:prstGeom prst="rect">
              <a:avLst/>
            </a:prstGeom>
            <a:noFill/>
            <a:ln>
              <a:noFill/>
            </a:ln>
          </p:spPr>
        </p:pic>
        <p:sp>
          <p:nvSpPr>
            <p:cNvPr id="397" name="Google Shape;397;g3f61c06cf76_0_363"/>
            <p:cNvSpPr/>
            <p:nvPr/>
          </p:nvSpPr>
          <p:spPr>
            <a:xfrm rot="-5400000">
              <a:off x="17235450" y="8456925"/>
              <a:ext cx="1463400" cy="53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31601"/>
                </a:buClr>
                <a:buSzPts val="2710"/>
                <a:buFont typeface="Inter"/>
                <a:buNone/>
              </a:pPr>
              <a:r>
                <a:rPr b="1" i="0" lang="en-US" sz="2710" u="none" cap="none" strike="noStrike">
                  <a:solidFill>
                    <a:srgbClr val="331601"/>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grpSp>
        <p:nvGrpSpPr>
          <p:cNvPr id="398" name="Google Shape;398;g3f61c06cf76_0_363"/>
          <p:cNvGrpSpPr/>
          <p:nvPr/>
        </p:nvGrpSpPr>
        <p:grpSpPr>
          <a:xfrm>
            <a:off x="8867775" y="3448050"/>
            <a:ext cx="6644700" cy="2221350"/>
            <a:chOff x="8867775" y="3448050"/>
            <a:chExt cx="6644700" cy="2221350"/>
          </a:xfrm>
        </p:grpSpPr>
        <p:sp>
          <p:nvSpPr>
            <p:cNvPr id="399" name="Google Shape;399;g3f61c06cf76_0_363"/>
            <p:cNvSpPr/>
            <p:nvPr/>
          </p:nvSpPr>
          <p:spPr>
            <a:xfrm>
              <a:off x="8867775" y="3448050"/>
              <a:ext cx="6644700" cy="750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Sonsie One"/>
                <a:buNone/>
              </a:pPr>
              <a:r>
                <a:rPr b="0" i="0" lang="en-US" sz="3600" u="none" cap="none" strike="noStrike">
                  <a:solidFill>
                    <a:srgbClr val="0E0E0E"/>
                  </a:solidFill>
                  <a:latin typeface="Sonsie One"/>
                  <a:ea typeface="Sonsie One"/>
                  <a:cs typeface="Sonsie One"/>
                  <a:sym typeface="Sonsie One"/>
                </a:rPr>
                <a:t>An mobile app</a:t>
              </a:r>
              <a:endParaRPr b="0" i="0" sz="3600" u="none" cap="none" strike="noStrike">
                <a:solidFill>
                  <a:schemeClr val="dk1"/>
                </a:solidFill>
                <a:latin typeface="Calibri"/>
                <a:ea typeface="Calibri"/>
                <a:cs typeface="Calibri"/>
                <a:sym typeface="Calibri"/>
              </a:endParaRPr>
            </a:p>
          </p:txBody>
        </p:sp>
        <p:sp>
          <p:nvSpPr>
            <p:cNvPr id="400" name="Google Shape;400;g3f61c06cf76_0_363"/>
            <p:cNvSpPr/>
            <p:nvPr/>
          </p:nvSpPr>
          <p:spPr>
            <a:xfrm>
              <a:off x="8867775" y="4191000"/>
              <a:ext cx="6614100" cy="147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400"/>
                <a:buFont typeface="Poppins"/>
                <a:buNone/>
              </a:pPr>
              <a:r>
                <a:rPr b="0" i="0" lang="en-US" sz="2400" u="none" cap="none" strike="noStrike">
                  <a:solidFill>
                    <a:srgbClr val="0E0E0E"/>
                  </a:solidFill>
                  <a:latin typeface="Poppins"/>
                  <a:ea typeface="Poppins"/>
                  <a:cs typeface="Poppins"/>
                  <a:sym typeface="Poppins"/>
                </a:rPr>
                <a:t>An app designed for exploring and experiencing the enchanting realm of fantasy</a:t>
              </a:r>
              <a:endParaRPr b="0" i="0" sz="2400" u="none" cap="none" strike="noStrike">
                <a:solidFill>
                  <a:schemeClr val="dk1"/>
                </a:solidFill>
                <a:latin typeface="Calibri"/>
                <a:ea typeface="Calibri"/>
                <a:cs typeface="Calibri"/>
                <a:sym typeface="Calibri"/>
              </a:endParaRPr>
            </a:p>
          </p:txBody>
        </p:sp>
      </p:grpSp>
      <p:sp>
        <p:nvSpPr>
          <p:cNvPr id="401" name="Google Shape;401;g3f61c06cf76_0_363"/>
          <p:cNvSpPr/>
          <p:nvPr/>
        </p:nvSpPr>
        <p:spPr>
          <a:xfrm>
            <a:off x="8867775" y="6438900"/>
            <a:ext cx="6776100" cy="3002400"/>
          </a:xfrm>
          <a:prstGeom prst="rect">
            <a:avLst/>
          </a:prstGeom>
          <a:noFill/>
          <a:ln>
            <a:noFill/>
          </a:ln>
        </p:spPr>
        <p:txBody>
          <a:bodyPr anchorCtr="0" anchor="t" bIns="0" lIns="0" spcFirstLastPara="1" rIns="0" wrap="square" tIns="0">
            <a:noAutofit/>
          </a:bodyPr>
          <a:lstStyle/>
          <a:p>
            <a:pPr indent="-342900" lvl="0" marL="342900" marR="0" rtl="0" algn="l">
              <a:spcBef>
                <a:spcPts val="0"/>
              </a:spcBef>
              <a:spcAft>
                <a:spcPts val="0"/>
              </a:spcAft>
              <a:buClr>
                <a:srgbClr val="0E0E0E"/>
              </a:buClr>
              <a:buSzPts val="2400"/>
              <a:buFont typeface="Poppins"/>
              <a:buChar char="•"/>
            </a:pPr>
            <a:r>
              <a:rPr b="0" i="0" lang="en-US" sz="2400" u="none" cap="none" strike="noStrike">
                <a:solidFill>
                  <a:srgbClr val="0E0E0E"/>
                </a:solidFill>
                <a:latin typeface="Poppins"/>
                <a:ea typeface="Poppins"/>
                <a:cs typeface="Poppins"/>
                <a:sym typeface="Poppins"/>
              </a:rPr>
              <a:t>Explore a magical world</a:t>
            </a:r>
            <a:endParaRPr b="0" i="0" sz="2400" u="none" cap="none" strike="noStrike">
              <a:solidFill>
                <a:schemeClr val="dk1"/>
              </a:solidFill>
              <a:latin typeface="Calibri"/>
              <a:ea typeface="Calibri"/>
              <a:cs typeface="Calibri"/>
              <a:sym typeface="Calibri"/>
            </a:endParaRPr>
          </a:p>
          <a:p>
            <a:pPr indent="-342900" lvl="0" marL="342900" marR="0" rtl="0" algn="l">
              <a:spcBef>
                <a:spcPts val="1200"/>
              </a:spcBef>
              <a:spcAft>
                <a:spcPts val="0"/>
              </a:spcAft>
              <a:buClr>
                <a:srgbClr val="0E0E0E"/>
              </a:buClr>
              <a:buSzPts val="2400"/>
              <a:buFont typeface="Poppins"/>
              <a:buChar char="•"/>
            </a:pPr>
            <a:r>
              <a:rPr b="0" i="0" lang="en-US" sz="2400" u="none" cap="none" strike="noStrike">
                <a:solidFill>
                  <a:srgbClr val="0E0E0E"/>
                </a:solidFill>
                <a:latin typeface="Poppins"/>
                <a:ea typeface="Poppins"/>
                <a:cs typeface="Poppins"/>
                <a:sym typeface="Poppins"/>
              </a:rPr>
              <a:t>Experience fantasy firsthand</a:t>
            </a:r>
            <a:endParaRPr b="0" i="0" sz="2400" u="none" cap="none" strike="noStrike">
              <a:solidFill>
                <a:schemeClr val="dk1"/>
              </a:solidFill>
              <a:latin typeface="Calibri"/>
              <a:ea typeface="Calibri"/>
              <a:cs typeface="Calibri"/>
              <a:sym typeface="Calibri"/>
            </a:endParaRPr>
          </a:p>
          <a:p>
            <a:pPr indent="-342900" lvl="0" marL="342900" marR="0" rtl="0" algn="l">
              <a:spcBef>
                <a:spcPts val="1200"/>
              </a:spcBef>
              <a:spcAft>
                <a:spcPts val="0"/>
              </a:spcAft>
              <a:buClr>
                <a:srgbClr val="0E0E0E"/>
              </a:buClr>
              <a:buSzPts val="2400"/>
              <a:buFont typeface="Poppins"/>
              <a:buChar char="•"/>
            </a:pPr>
            <a:r>
              <a:rPr b="0" i="0" lang="en-US" sz="2400" u="none" cap="none" strike="noStrike">
                <a:solidFill>
                  <a:srgbClr val="0E0E0E"/>
                </a:solidFill>
                <a:latin typeface="Poppins"/>
                <a:ea typeface="Poppins"/>
                <a:cs typeface="Poppins"/>
                <a:sym typeface="Poppins"/>
              </a:rPr>
              <a:t>Immerse in a realm of magic</a:t>
            </a:r>
            <a:endParaRPr b="0" i="0" sz="2400" u="none" cap="none" strike="noStrike">
              <a:solidFill>
                <a:schemeClr val="dk1"/>
              </a:solidFill>
              <a:latin typeface="Calibri"/>
              <a:ea typeface="Calibri"/>
              <a:cs typeface="Calibri"/>
              <a:sym typeface="Calibri"/>
            </a:endParaRPr>
          </a:p>
          <a:p>
            <a:pPr indent="-342900" lvl="0" marL="342900" marR="0" rtl="0" algn="l">
              <a:spcBef>
                <a:spcPts val="1200"/>
              </a:spcBef>
              <a:spcAft>
                <a:spcPts val="0"/>
              </a:spcAft>
              <a:buClr>
                <a:srgbClr val="0E0E0E"/>
              </a:buClr>
              <a:buSzPts val="2400"/>
              <a:buFont typeface="Poppins"/>
              <a:buChar char="•"/>
            </a:pPr>
            <a:r>
              <a:rPr b="0" i="0" lang="en-US" sz="2400" u="none" cap="none" strike="noStrike">
                <a:solidFill>
                  <a:srgbClr val="0E0E0E"/>
                </a:solidFill>
                <a:latin typeface="Poppins"/>
                <a:ea typeface="Poppins"/>
                <a:cs typeface="Poppins"/>
                <a:sym typeface="Poppins"/>
              </a:rPr>
              <a:t>Discover untold wonders</a:t>
            </a:r>
            <a:endParaRPr b="0" i="0" sz="2400" u="none" cap="none" strike="noStrike">
              <a:solidFill>
                <a:schemeClr val="dk1"/>
              </a:solidFill>
              <a:latin typeface="Calibri"/>
              <a:ea typeface="Calibri"/>
              <a:cs typeface="Calibri"/>
              <a:sym typeface="Calibri"/>
            </a:endParaRPr>
          </a:p>
          <a:p>
            <a:pPr indent="-342900" lvl="0" marL="342900" marR="0" rtl="0" algn="l">
              <a:spcBef>
                <a:spcPts val="1200"/>
              </a:spcBef>
              <a:spcAft>
                <a:spcPts val="0"/>
              </a:spcAft>
              <a:buClr>
                <a:srgbClr val="0E0E0E"/>
              </a:buClr>
              <a:buSzPts val="2400"/>
              <a:buFont typeface="Poppins"/>
              <a:buChar char="•"/>
            </a:pPr>
            <a:r>
              <a:rPr b="0" i="0" lang="en-US" sz="2400" u="none" cap="none" strike="noStrike">
                <a:solidFill>
                  <a:srgbClr val="0E0E0E"/>
                </a:solidFill>
                <a:latin typeface="Poppins"/>
                <a:ea typeface="Poppins"/>
                <a:cs typeface="Poppins"/>
                <a:sym typeface="Poppins"/>
              </a:rPr>
              <a:t>Live your fantasy dreams</a:t>
            </a:r>
            <a:endParaRPr b="0" i="0" sz="2400" u="none" cap="none" strike="noStrike">
              <a:solidFill>
                <a:schemeClr val="dk1"/>
              </a:solidFill>
              <a:latin typeface="Calibri"/>
              <a:ea typeface="Calibri"/>
              <a:cs typeface="Calibri"/>
              <a:sym typeface="Calibri"/>
            </a:endParaRPr>
          </a:p>
        </p:txBody>
      </p:sp>
      <p:sp>
        <p:nvSpPr>
          <p:cNvPr id="402" name="Google Shape;402;g3f61c06cf76_0_363"/>
          <p:cNvSpPr/>
          <p:nvPr/>
        </p:nvSpPr>
        <p:spPr>
          <a:xfrm>
            <a:off x="8867775" y="1133475"/>
            <a:ext cx="9572700" cy="2247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65410D"/>
              </a:buClr>
              <a:buSzPts val="6000"/>
              <a:buFont typeface="Sonsie One"/>
              <a:buNone/>
            </a:pPr>
            <a:r>
              <a:rPr b="0" i="0" lang="en-US" sz="6000" u="none" cap="none" strike="noStrike">
                <a:solidFill>
                  <a:srgbClr val="65410D"/>
                </a:solidFill>
                <a:latin typeface="Sonsie One"/>
                <a:ea typeface="Sonsie One"/>
                <a:cs typeface="Sonsie One"/>
                <a:sym typeface="Sonsie One"/>
              </a:rPr>
              <a:t>The Future of Fantasy</a:t>
            </a:r>
            <a:endParaRPr b="0" i="0" sz="6000" u="none" cap="none" strike="noStrike">
              <a:solidFill>
                <a:schemeClr val="dk1"/>
              </a:solidFill>
              <a:latin typeface="Calibri"/>
              <a:ea typeface="Calibri"/>
              <a:cs typeface="Calibri"/>
              <a:sym typeface="Calibri"/>
            </a:endParaRPr>
          </a:p>
        </p:txBody>
      </p:sp>
      <p:pic>
        <p:nvPicPr>
          <p:cNvPr descr="preencoded.png" id="403" name="Google Shape;403;g3f61c06cf76_0_363"/>
          <p:cNvPicPr preferRelativeResize="0"/>
          <p:nvPr/>
        </p:nvPicPr>
        <p:blipFill rotWithShape="1">
          <a:blip r:embed="rId5">
            <a:alphaModFix/>
          </a:blip>
          <a:srcRect b="0" l="0" r="0" t="0"/>
          <a:stretch/>
        </p:blipFill>
        <p:spPr>
          <a:xfrm>
            <a:off x="3352800" y="771525"/>
            <a:ext cx="4105275" cy="8886825"/>
          </a:xfrm>
          <a:prstGeom prst="rect">
            <a:avLst/>
          </a:prstGeom>
          <a:noFill/>
          <a:ln>
            <a:noFill/>
          </a:ln>
        </p:spPr>
      </p:pic>
      <p:pic>
        <p:nvPicPr>
          <p:cNvPr descr="preencoded.png" id="404" name="Google Shape;404;g3f61c06cf76_0_363"/>
          <p:cNvPicPr preferRelativeResize="0"/>
          <p:nvPr/>
        </p:nvPicPr>
        <p:blipFill rotWithShape="1">
          <a:blip r:embed="rId6">
            <a:alphaModFix/>
          </a:blip>
          <a:srcRect b="0" l="0" r="0" t="0"/>
          <a:stretch/>
        </p:blipFill>
        <p:spPr>
          <a:xfrm>
            <a:off x="3495675" y="1323975"/>
            <a:ext cx="3829050" cy="8096250"/>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9D9C8"/>
        </a:solidFill>
      </p:bgPr>
    </p:bg>
    <p:spTree>
      <p:nvGrpSpPr>
        <p:cNvPr id="409" name="Shape 409"/>
        <p:cNvGrpSpPr/>
        <p:nvPr/>
      </p:nvGrpSpPr>
      <p:grpSpPr>
        <a:xfrm>
          <a:off x="0" y="0"/>
          <a:ext cx="0" cy="0"/>
          <a:chOff x="0" y="0"/>
          <a:chExt cx="0" cy="0"/>
        </a:xfrm>
      </p:grpSpPr>
      <p:pic>
        <p:nvPicPr>
          <p:cNvPr descr="preencoded.png" id="410" name="Google Shape;410;g3f61c06cf76_0_378"/>
          <p:cNvPicPr preferRelativeResize="0"/>
          <p:nvPr/>
        </p:nvPicPr>
        <p:blipFill rotWithShape="1">
          <a:blip r:embed="rId3">
            <a:alphaModFix/>
          </a:blip>
          <a:srcRect b="0" l="0" r="0" t="0"/>
          <a:stretch/>
        </p:blipFill>
        <p:spPr>
          <a:xfrm rot="941682">
            <a:off x="-1381382" y="1095112"/>
            <a:ext cx="9410700" cy="9534525"/>
          </a:xfrm>
          <a:prstGeom prst="rect">
            <a:avLst/>
          </a:prstGeom>
          <a:noFill/>
          <a:ln>
            <a:noFill/>
          </a:ln>
        </p:spPr>
      </p:pic>
      <p:pic>
        <p:nvPicPr>
          <p:cNvPr descr="preencoded.png" id="411" name="Google Shape;411;g3f61c06cf76_0_378"/>
          <p:cNvPicPr preferRelativeResize="0"/>
          <p:nvPr/>
        </p:nvPicPr>
        <p:blipFill rotWithShape="1">
          <a:blip r:embed="rId4">
            <a:alphaModFix/>
          </a:blip>
          <a:srcRect b="0" l="0" r="0" t="0"/>
          <a:stretch/>
        </p:blipFill>
        <p:spPr>
          <a:xfrm rot="-1424193">
            <a:off x="13279323" y="943958"/>
            <a:ext cx="7715250" cy="7639050"/>
          </a:xfrm>
          <a:prstGeom prst="rect">
            <a:avLst/>
          </a:prstGeom>
          <a:noFill/>
          <a:ln>
            <a:noFill/>
          </a:ln>
        </p:spPr>
      </p:pic>
      <p:grpSp>
        <p:nvGrpSpPr>
          <p:cNvPr id="412" name="Google Shape;412;g3f61c06cf76_0_378"/>
          <p:cNvGrpSpPr/>
          <p:nvPr/>
        </p:nvGrpSpPr>
        <p:grpSpPr>
          <a:xfrm>
            <a:off x="17640300" y="108225"/>
            <a:ext cx="596549" cy="2063475"/>
            <a:chOff x="17640300" y="108225"/>
            <a:chExt cx="596549" cy="2063475"/>
          </a:xfrm>
        </p:grpSpPr>
        <p:pic>
          <p:nvPicPr>
            <p:cNvPr descr="preencoded.png" id="413" name="Google Shape;413;g3f61c06cf76_0_378"/>
            <p:cNvPicPr preferRelativeResize="0"/>
            <p:nvPr/>
          </p:nvPicPr>
          <p:blipFill rotWithShape="1">
            <a:blip r:embed="rId5">
              <a:alphaModFix/>
            </a:blip>
            <a:srcRect b="0" l="0" r="0" t="0"/>
            <a:stretch/>
          </p:blipFill>
          <p:spPr>
            <a:xfrm>
              <a:off x="17640300" y="1638300"/>
              <a:ext cx="533400" cy="533400"/>
            </a:xfrm>
            <a:prstGeom prst="rect">
              <a:avLst/>
            </a:prstGeom>
            <a:noFill/>
            <a:ln>
              <a:noFill/>
            </a:ln>
          </p:spPr>
        </p:pic>
        <p:sp>
          <p:nvSpPr>
            <p:cNvPr id="414" name="Google Shape;414;g3f61c06cf76_0_378"/>
            <p:cNvSpPr/>
            <p:nvPr/>
          </p:nvSpPr>
          <p:spPr>
            <a:xfrm rot="-5400000">
              <a:off x="17235450" y="570225"/>
              <a:ext cx="1463400" cy="53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31601"/>
                </a:buClr>
                <a:buSzPts val="2710"/>
                <a:buFont typeface="Inter"/>
                <a:buNone/>
              </a:pPr>
              <a:r>
                <a:rPr b="1" i="0" lang="en-US" sz="2710" u="none" cap="none" strike="noStrike">
                  <a:solidFill>
                    <a:srgbClr val="331601"/>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sp>
        <p:nvSpPr>
          <p:cNvPr id="415" name="Google Shape;415;g3f61c06cf76_0_378"/>
          <p:cNvSpPr/>
          <p:nvPr/>
        </p:nvSpPr>
        <p:spPr>
          <a:xfrm>
            <a:off x="685800" y="1676400"/>
            <a:ext cx="5153100" cy="7200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65410D"/>
              </a:buClr>
              <a:buSzPts val="6000"/>
              <a:buFont typeface="Sonsie One"/>
              <a:buNone/>
            </a:pPr>
            <a:r>
              <a:rPr b="0" i="0" lang="en-US" sz="6000" u="none" cap="none" strike="noStrike">
                <a:solidFill>
                  <a:srgbClr val="65410D"/>
                </a:solidFill>
                <a:latin typeface="Sonsie One"/>
                <a:ea typeface="Sonsie One"/>
                <a:cs typeface="Sonsie One"/>
                <a:sym typeface="Sonsie One"/>
              </a:rPr>
              <a:t>A Gateway to a World of Fantasy and Wonder</a:t>
            </a:r>
            <a:endParaRPr b="0" i="0" sz="6000" u="none" cap="none" strike="noStrike">
              <a:solidFill>
                <a:schemeClr val="dk1"/>
              </a:solidFill>
              <a:latin typeface="Calibri"/>
              <a:ea typeface="Calibri"/>
              <a:cs typeface="Calibri"/>
              <a:sym typeface="Calibri"/>
            </a:endParaRPr>
          </a:p>
        </p:txBody>
      </p:sp>
      <p:sp>
        <p:nvSpPr>
          <p:cNvPr id="416" name="Google Shape;416;g3f61c06cf76_0_378"/>
          <p:cNvSpPr/>
          <p:nvPr/>
        </p:nvSpPr>
        <p:spPr>
          <a:xfrm>
            <a:off x="12496800" y="3086100"/>
            <a:ext cx="5204400" cy="4221600"/>
          </a:xfrm>
          <a:prstGeom prst="rect">
            <a:avLst/>
          </a:prstGeom>
          <a:noFill/>
          <a:ln>
            <a:noFill/>
          </a:ln>
        </p:spPr>
        <p:txBody>
          <a:bodyPr anchorCtr="0" anchor="t" bIns="0" lIns="0" spcFirstLastPara="1" rIns="0" wrap="square" tIns="0">
            <a:noAutofit/>
          </a:bodyPr>
          <a:lstStyle/>
          <a:p>
            <a:pPr indent="-342900" lvl="0" marL="342900" marR="0" rtl="0" algn="l">
              <a:spcBef>
                <a:spcPts val="0"/>
              </a:spcBef>
              <a:spcAft>
                <a:spcPts val="0"/>
              </a:spcAft>
              <a:buClr>
                <a:srgbClr val="0E0E0E"/>
              </a:buClr>
              <a:buSzPts val="2400"/>
              <a:buFont typeface="Poppins"/>
              <a:buChar char="•"/>
            </a:pPr>
            <a:r>
              <a:rPr b="0" i="0" lang="en-US" sz="2400" u="none" cap="none" strike="noStrike">
                <a:solidFill>
                  <a:srgbClr val="0E0E0E"/>
                </a:solidFill>
                <a:latin typeface="Poppins"/>
                <a:ea typeface="Poppins"/>
                <a:cs typeface="Poppins"/>
                <a:sym typeface="Poppins"/>
              </a:rPr>
              <a:t>Immerse yourself in the world of magic and mystery</a:t>
            </a:r>
            <a:endParaRPr b="0" i="0" sz="2400" u="none" cap="none" strike="noStrike">
              <a:solidFill>
                <a:schemeClr val="dk1"/>
              </a:solidFill>
              <a:latin typeface="Calibri"/>
              <a:ea typeface="Calibri"/>
              <a:cs typeface="Calibri"/>
              <a:sym typeface="Calibri"/>
            </a:endParaRPr>
          </a:p>
          <a:p>
            <a:pPr indent="-342900" lvl="0" marL="342900" marR="0" rtl="0" algn="l">
              <a:spcBef>
                <a:spcPts val="1200"/>
              </a:spcBef>
              <a:spcAft>
                <a:spcPts val="0"/>
              </a:spcAft>
              <a:buClr>
                <a:srgbClr val="0E0E0E"/>
              </a:buClr>
              <a:buSzPts val="2400"/>
              <a:buFont typeface="Poppins"/>
              <a:buChar char="•"/>
            </a:pPr>
            <a:r>
              <a:rPr b="0" i="0" lang="en-US" sz="2400" u="none" cap="none" strike="noStrike">
                <a:solidFill>
                  <a:srgbClr val="0E0E0E"/>
                </a:solidFill>
                <a:latin typeface="Poppins"/>
                <a:ea typeface="Poppins"/>
                <a:cs typeface="Poppins"/>
                <a:sym typeface="Poppins"/>
              </a:rPr>
              <a:t>Explore uncharted territories and fantastical lands</a:t>
            </a:r>
            <a:endParaRPr b="0" i="0" sz="2400" u="none" cap="none" strike="noStrike">
              <a:solidFill>
                <a:schemeClr val="dk1"/>
              </a:solidFill>
              <a:latin typeface="Calibri"/>
              <a:ea typeface="Calibri"/>
              <a:cs typeface="Calibri"/>
              <a:sym typeface="Calibri"/>
            </a:endParaRPr>
          </a:p>
          <a:p>
            <a:pPr indent="-342900" lvl="0" marL="342900" marR="0" rtl="0" algn="l">
              <a:spcBef>
                <a:spcPts val="1200"/>
              </a:spcBef>
              <a:spcAft>
                <a:spcPts val="0"/>
              </a:spcAft>
              <a:buClr>
                <a:srgbClr val="0E0E0E"/>
              </a:buClr>
              <a:buSzPts val="2400"/>
              <a:buFont typeface="Poppins"/>
              <a:buChar char="•"/>
            </a:pPr>
            <a:r>
              <a:rPr b="0" i="0" lang="en-US" sz="2400" u="none" cap="none" strike="noStrike">
                <a:solidFill>
                  <a:srgbClr val="0E0E0E"/>
                </a:solidFill>
                <a:latin typeface="Poppins"/>
                <a:ea typeface="Poppins"/>
                <a:cs typeface="Poppins"/>
                <a:sym typeface="Poppins"/>
              </a:rPr>
              <a:t>Meet mythical creatures and legendary beings</a:t>
            </a:r>
            <a:endParaRPr b="0" i="0" sz="2400" u="none" cap="none" strike="noStrike">
              <a:solidFill>
                <a:schemeClr val="dk1"/>
              </a:solidFill>
              <a:latin typeface="Calibri"/>
              <a:ea typeface="Calibri"/>
              <a:cs typeface="Calibri"/>
              <a:sym typeface="Calibri"/>
            </a:endParaRPr>
          </a:p>
          <a:p>
            <a:pPr indent="-342900" lvl="0" marL="342900" marR="0" rtl="0" algn="l">
              <a:spcBef>
                <a:spcPts val="1200"/>
              </a:spcBef>
              <a:spcAft>
                <a:spcPts val="0"/>
              </a:spcAft>
              <a:buClr>
                <a:srgbClr val="0E0E0E"/>
              </a:buClr>
              <a:buSzPts val="2400"/>
              <a:buFont typeface="Poppins"/>
              <a:buChar char="•"/>
            </a:pPr>
            <a:r>
              <a:rPr b="0" i="0" lang="en-US" sz="2400" u="none" cap="none" strike="noStrike">
                <a:solidFill>
                  <a:srgbClr val="0E0E0E"/>
                </a:solidFill>
                <a:latin typeface="Poppins"/>
                <a:ea typeface="Poppins"/>
                <a:cs typeface="Poppins"/>
                <a:sym typeface="Poppins"/>
              </a:rPr>
              <a:t>Uncover hidden treasures and secret treasures</a:t>
            </a:r>
            <a:endParaRPr b="0" i="0" sz="2400" u="none" cap="none" strike="noStrike">
              <a:solidFill>
                <a:schemeClr val="dk1"/>
              </a:solidFill>
              <a:latin typeface="Calibri"/>
              <a:ea typeface="Calibri"/>
              <a:cs typeface="Calibri"/>
              <a:sym typeface="Calibri"/>
            </a:endParaRPr>
          </a:p>
        </p:txBody>
      </p:sp>
      <p:grpSp>
        <p:nvGrpSpPr>
          <p:cNvPr id="417" name="Google Shape;417;g3f61c06cf76_0_378"/>
          <p:cNvGrpSpPr/>
          <p:nvPr/>
        </p:nvGrpSpPr>
        <p:grpSpPr>
          <a:xfrm>
            <a:off x="5924550" y="561975"/>
            <a:ext cx="6429375" cy="9248775"/>
            <a:chOff x="5924550" y="561975"/>
            <a:chExt cx="6429375" cy="9248775"/>
          </a:xfrm>
        </p:grpSpPr>
        <p:pic>
          <p:nvPicPr>
            <p:cNvPr descr="preencoded.png" id="418" name="Google Shape;418;g3f61c06cf76_0_378"/>
            <p:cNvPicPr preferRelativeResize="0"/>
            <p:nvPr/>
          </p:nvPicPr>
          <p:blipFill rotWithShape="1">
            <a:blip r:embed="rId6">
              <a:alphaModFix/>
            </a:blip>
            <a:srcRect b="0" l="0" r="0" t="0"/>
            <a:stretch/>
          </p:blipFill>
          <p:spPr>
            <a:xfrm>
              <a:off x="5924550" y="561975"/>
              <a:ext cx="6429375" cy="9248775"/>
            </a:xfrm>
            <a:prstGeom prst="rect">
              <a:avLst/>
            </a:prstGeom>
            <a:noFill/>
            <a:ln>
              <a:noFill/>
            </a:ln>
          </p:spPr>
        </p:pic>
        <p:pic>
          <p:nvPicPr>
            <p:cNvPr descr="preencoded.png" id="419" name="Google Shape;419;g3f61c06cf76_0_378"/>
            <p:cNvPicPr preferRelativeResize="0"/>
            <p:nvPr/>
          </p:nvPicPr>
          <p:blipFill rotWithShape="1">
            <a:blip r:embed="rId7">
              <a:alphaModFix/>
            </a:blip>
            <a:srcRect b="0" l="0" r="0" t="0"/>
            <a:stretch/>
          </p:blipFill>
          <p:spPr>
            <a:xfrm>
              <a:off x="6296025" y="1352550"/>
              <a:ext cx="5686425" cy="7677150"/>
            </a:xfrm>
            <a:prstGeom prst="rect">
              <a:avLst/>
            </a:prstGeom>
            <a:noFill/>
            <a:ln>
              <a:noFill/>
            </a:ln>
          </p:spPr>
        </p:pic>
      </p:gr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9D9C8"/>
        </a:solidFill>
      </p:bgPr>
    </p:bg>
    <p:spTree>
      <p:nvGrpSpPr>
        <p:cNvPr id="424" name="Shape 424"/>
        <p:cNvGrpSpPr/>
        <p:nvPr/>
      </p:nvGrpSpPr>
      <p:grpSpPr>
        <a:xfrm>
          <a:off x="0" y="0"/>
          <a:ext cx="0" cy="0"/>
          <a:chOff x="0" y="0"/>
          <a:chExt cx="0" cy="0"/>
        </a:xfrm>
      </p:grpSpPr>
      <p:pic>
        <p:nvPicPr>
          <p:cNvPr descr="preencoded.png" id="425" name="Google Shape;425;g3f61c06cf76_0_392"/>
          <p:cNvPicPr preferRelativeResize="0"/>
          <p:nvPr/>
        </p:nvPicPr>
        <p:blipFill rotWithShape="1">
          <a:blip r:embed="rId3">
            <a:alphaModFix/>
          </a:blip>
          <a:srcRect b="0" l="0" r="0" t="0"/>
          <a:stretch/>
        </p:blipFill>
        <p:spPr>
          <a:xfrm>
            <a:off x="0" y="0"/>
            <a:ext cx="18288000" cy="10287000"/>
          </a:xfrm>
          <a:prstGeom prst="rect">
            <a:avLst/>
          </a:prstGeom>
          <a:noFill/>
          <a:ln>
            <a:noFill/>
          </a:ln>
        </p:spPr>
      </p:pic>
      <p:grpSp>
        <p:nvGrpSpPr>
          <p:cNvPr id="426" name="Google Shape;426;g3f61c06cf76_0_392"/>
          <p:cNvGrpSpPr/>
          <p:nvPr/>
        </p:nvGrpSpPr>
        <p:grpSpPr>
          <a:xfrm>
            <a:off x="17640300" y="7994925"/>
            <a:ext cx="596549" cy="2063476"/>
            <a:chOff x="17640300" y="7994925"/>
            <a:chExt cx="596549" cy="2063476"/>
          </a:xfrm>
        </p:grpSpPr>
        <p:pic>
          <p:nvPicPr>
            <p:cNvPr descr="preencoded.png" id="427" name="Google Shape;427;g3f61c06cf76_0_392"/>
            <p:cNvPicPr preferRelativeResize="0"/>
            <p:nvPr/>
          </p:nvPicPr>
          <p:blipFill rotWithShape="1">
            <a:blip r:embed="rId4">
              <a:alphaModFix/>
            </a:blip>
            <a:srcRect b="0" l="0" r="0" t="0"/>
            <a:stretch/>
          </p:blipFill>
          <p:spPr>
            <a:xfrm>
              <a:off x="17640300" y="9525000"/>
              <a:ext cx="533400" cy="533400"/>
            </a:xfrm>
            <a:prstGeom prst="rect">
              <a:avLst/>
            </a:prstGeom>
            <a:noFill/>
            <a:ln>
              <a:noFill/>
            </a:ln>
          </p:spPr>
        </p:pic>
        <p:sp>
          <p:nvSpPr>
            <p:cNvPr id="428" name="Google Shape;428;g3f61c06cf76_0_392"/>
            <p:cNvSpPr/>
            <p:nvPr/>
          </p:nvSpPr>
          <p:spPr>
            <a:xfrm rot="-5400000">
              <a:off x="17235450" y="8456925"/>
              <a:ext cx="1463400" cy="53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31601"/>
                </a:buClr>
                <a:buSzPts val="2710"/>
                <a:buFont typeface="Inter"/>
                <a:buNone/>
              </a:pPr>
              <a:r>
                <a:rPr b="1" i="0" lang="en-US" sz="2710" u="none" cap="none" strike="noStrike">
                  <a:solidFill>
                    <a:srgbClr val="331601"/>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sp>
        <p:nvSpPr>
          <p:cNvPr id="429" name="Google Shape;429;g3f61c06cf76_0_392"/>
          <p:cNvSpPr/>
          <p:nvPr/>
        </p:nvSpPr>
        <p:spPr>
          <a:xfrm>
            <a:off x="11868150" y="523875"/>
            <a:ext cx="5496000" cy="22479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65410D"/>
              </a:buClr>
              <a:buSzPts val="6000"/>
              <a:buFont typeface="Sonsie One"/>
              <a:buNone/>
            </a:pPr>
            <a:r>
              <a:rPr b="0" i="0" lang="en-US" sz="6000" u="none" cap="none" strike="noStrike">
                <a:solidFill>
                  <a:srgbClr val="65410D"/>
                </a:solidFill>
                <a:latin typeface="Sonsie One"/>
                <a:ea typeface="Sonsie One"/>
                <a:cs typeface="Sonsie One"/>
                <a:sym typeface="Sonsie One"/>
              </a:rPr>
              <a:t>A Magic Picture</a:t>
            </a:r>
            <a:endParaRPr b="0" i="0" sz="6000" u="none" cap="none" strike="noStrike">
              <a:solidFill>
                <a:schemeClr val="dk1"/>
              </a:solidFill>
              <a:latin typeface="Calibri"/>
              <a:ea typeface="Calibri"/>
              <a:cs typeface="Calibri"/>
              <a:sym typeface="Calibri"/>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9D9C8"/>
        </a:solidFill>
      </p:bgPr>
    </p:bg>
    <p:spTree>
      <p:nvGrpSpPr>
        <p:cNvPr id="434" name="Shape 434"/>
        <p:cNvGrpSpPr/>
        <p:nvPr/>
      </p:nvGrpSpPr>
      <p:grpSpPr>
        <a:xfrm>
          <a:off x="0" y="0"/>
          <a:ext cx="0" cy="0"/>
          <a:chOff x="0" y="0"/>
          <a:chExt cx="0" cy="0"/>
        </a:xfrm>
      </p:grpSpPr>
      <p:pic>
        <p:nvPicPr>
          <p:cNvPr descr="preencoded.png" id="435" name="Google Shape;435;g3f61c06cf76_0_401"/>
          <p:cNvPicPr preferRelativeResize="0"/>
          <p:nvPr/>
        </p:nvPicPr>
        <p:blipFill rotWithShape="1">
          <a:blip r:embed="rId3">
            <a:alphaModFix/>
          </a:blip>
          <a:srcRect b="0" l="0" r="0" t="0"/>
          <a:stretch/>
        </p:blipFill>
        <p:spPr>
          <a:xfrm>
            <a:off x="-1181100" y="-2657474"/>
            <a:ext cx="14601825" cy="14601825"/>
          </a:xfrm>
          <a:prstGeom prst="rect">
            <a:avLst/>
          </a:prstGeom>
          <a:noFill/>
          <a:ln>
            <a:noFill/>
          </a:ln>
        </p:spPr>
      </p:pic>
      <p:grpSp>
        <p:nvGrpSpPr>
          <p:cNvPr id="436" name="Google Shape;436;g3f61c06cf76_0_401"/>
          <p:cNvGrpSpPr/>
          <p:nvPr/>
        </p:nvGrpSpPr>
        <p:grpSpPr>
          <a:xfrm>
            <a:off x="16116300" y="9639300"/>
            <a:ext cx="2063475" cy="596550"/>
            <a:chOff x="16116300" y="9639300"/>
            <a:chExt cx="2063475" cy="596550"/>
          </a:xfrm>
        </p:grpSpPr>
        <p:pic>
          <p:nvPicPr>
            <p:cNvPr descr="preencoded.png" id="437" name="Google Shape;437;g3f61c06cf76_0_401"/>
            <p:cNvPicPr preferRelativeResize="0"/>
            <p:nvPr/>
          </p:nvPicPr>
          <p:blipFill rotWithShape="1">
            <a:blip r:embed="rId4">
              <a:alphaModFix/>
            </a:blip>
            <a:srcRect b="0" l="0" r="0" t="0"/>
            <a:stretch/>
          </p:blipFill>
          <p:spPr>
            <a:xfrm>
              <a:off x="16116300" y="9639300"/>
              <a:ext cx="533400" cy="533400"/>
            </a:xfrm>
            <a:prstGeom prst="rect">
              <a:avLst/>
            </a:prstGeom>
            <a:noFill/>
            <a:ln>
              <a:noFill/>
            </a:ln>
          </p:spPr>
        </p:pic>
        <p:sp>
          <p:nvSpPr>
            <p:cNvPr id="438" name="Google Shape;438;g3f61c06cf76_0_401"/>
            <p:cNvSpPr/>
            <p:nvPr/>
          </p:nvSpPr>
          <p:spPr>
            <a:xfrm>
              <a:off x="16716375" y="9696450"/>
              <a:ext cx="1463400" cy="53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31601"/>
                </a:buClr>
                <a:buSzPts val="2710"/>
                <a:buFont typeface="Inter"/>
                <a:buNone/>
              </a:pPr>
              <a:r>
                <a:rPr b="1" i="0" lang="en-US" sz="2710" u="none" cap="none" strike="noStrike">
                  <a:solidFill>
                    <a:srgbClr val="331601"/>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pic>
        <p:nvPicPr>
          <p:cNvPr descr="preencoded.png" id="439" name="Google Shape;439;g3f61c06cf76_0_401"/>
          <p:cNvPicPr preferRelativeResize="0"/>
          <p:nvPr/>
        </p:nvPicPr>
        <p:blipFill rotWithShape="1">
          <a:blip r:embed="rId5">
            <a:alphaModFix/>
          </a:blip>
          <a:srcRect b="0" l="0" r="0" t="0"/>
          <a:stretch/>
        </p:blipFill>
        <p:spPr>
          <a:xfrm>
            <a:off x="6248400" y="2543175"/>
            <a:ext cx="10858500" cy="5895975"/>
          </a:xfrm>
          <a:prstGeom prst="rect">
            <a:avLst/>
          </a:prstGeom>
          <a:noFill/>
          <a:ln>
            <a:noFill/>
          </a:ln>
        </p:spPr>
      </p:pic>
      <p:sp>
        <p:nvSpPr>
          <p:cNvPr id="440" name="Google Shape;440;g3f61c06cf76_0_401"/>
          <p:cNvSpPr/>
          <p:nvPr/>
        </p:nvSpPr>
        <p:spPr>
          <a:xfrm>
            <a:off x="1276350" y="895350"/>
            <a:ext cx="15735300" cy="1257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65410D"/>
              </a:buClr>
              <a:buSzPts val="6000"/>
              <a:buFont typeface="Sonsie One"/>
              <a:buNone/>
            </a:pPr>
            <a:r>
              <a:rPr b="0" i="0" lang="en-US" sz="6000" u="none" cap="none" strike="noStrike">
                <a:solidFill>
                  <a:srgbClr val="65410D"/>
                </a:solidFill>
                <a:latin typeface="Sonsie One"/>
                <a:ea typeface="Sonsie One"/>
                <a:cs typeface="Sonsie One"/>
                <a:sym typeface="Sonsie One"/>
              </a:rPr>
              <a:t>Fantasy Realm at a Glance</a:t>
            </a:r>
            <a:endParaRPr b="0" i="0" sz="6000" u="none" cap="none" strike="noStrike">
              <a:solidFill>
                <a:schemeClr val="dk1"/>
              </a:solidFill>
              <a:latin typeface="Calibri"/>
              <a:ea typeface="Calibri"/>
              <a:cs typeface="Calibri"/>
              <a:sym typeface="Calibri"/>
            </a:endParaRPr>
          </a:p>
        </p:txBody>
      </p:sp>
      <p:grpSp>
        <p:nvGrpSpPr>
          <p:cNvPr id="441" name="Google Shape;441;g3f61c06cf76_0_401"/>
          <p:cNvGrpSpPr/>
          <p:nvPr/>
        </p:nvGrpSpPr>
        <p:grpSpPr>
          <a:xfrm>
            <a:off x="1466850" y="3333750"/>
            <a:ext cx="4425300" cy="1687950"/>
            <a:chOff x="1466850" y="3333750"/>
            <a:chExt cx="4425300" cy="1687950"/>
          </a:xfrm>
        </p:grpSpPr>
        <p:sp>
          <p:nvSpPr>
            <p:cNvPr id="442" name="Google Shape;442;g3f61c06cf76_0_401"/>
            <p:cNvSpPr/>
            <p:nvPr/>
          </p:nvSpPr>
          <p:spPr>
            <a:xfrm>
              <a:off x="1466850" y="3333750"/>
              <a:ext cx="4425300" cy="750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Sonsie One"/>
                <a:buNone/>
              </a:pPr>
              <a:r>
                <a:rPr b="0" i="0" lang="en-US" sz="3600" u="none" cap="none" strike="noStrike">
                  <a:solidFill>
                    <a:srgbClr val="0E0E0E"/>
                  </a:solidFill>
                  <a:latin typeface="Sonsie One"/>
                  <a:ea typeface="Sonsie One"/>
                  <a:cs typeface="Sonsie One"/>
                  <a:sym typeface="Sonsie One"/>
                </a:rPr>
                <a:t>The Forest</a:t>
              </a:r>
              <a:endParaRPr b="0" i="0" sz="3600" u="none" cap="none" strike="noStrike">
                <a:solidFill>
                  <a:schemeClr val="dk1"/>
                </a:solidFill>
                <a:latin typeface="Calibri"/>
                <a:ea typeface="Calibri"/>
                <a:cs typeface="Calibri"/>
                <a:sym typeface="Calibri"/>
              </a:endParaRPr>
            </a:p>
          </p:txBody>
        </p:sp>
        <p:sp>
          <p:nvSpPr>
            <p:cNvPr id="443" name="Google Shape;443;g3f61c06cf76_0_401"/>
            <p:cNvSpPr/>
            <p:nvPr/>
          </p:nvSpPr>
          <p:spPr>
            <a:xfrm>
              <a:off x="1466850" y="4000500"/>
              <a:ext cx="4394700" cy="1021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400"/>
                <a:buFont typeface="Poppins"/>
                <a:buNone/>
              </a:pPr>
              <a:r>
                <a:rPr b="0" i="0" lang="en-US" sz="2400" u="none" cap="none" strike="noStrike">
                  <a:solidFill>
                    <a:srgbClr val="0E0E0E"/>
                  </a:solidFill>
                  <a:latin typeface="Poppins"/>
                  <a:ea typeface="Poppins"/>
                  <a:cs typeface="Poppins"/>
                  <a:sym typeface="Poppins"/>
                </a:rPr>
                <a:t>A magical forest filled with animals and creatures.</a:t>
              </a:r>
              <a:endParaRPr b="0" i="0" sz="2400" u="none" cap="none" strike="noStrike">
                <a:solidFill>
                  <a:schemeClr val="dk1"/>
                </a:solidFill>
                <a:latin typeface="Calibri"/>
                <a:ea typeface="Calibri"/>
                <a:cs typeface="Calibri"/>
                <a:sym typeface="Calibri"/>
              </a:endParaRPr>
            </a:p>
          </p:txBody>
        </p:sp>
      </p:grpSp>
      <p:grpSp>
        <p:nvGrpSpPr>
          <p:cNvPr id="444" name="Google Shape;444;g3f61c06cf76_0_401"/>
          <p:cNvGrpSpPr/>
          <p:nvPr/>
        </p:nvGrpSpPr>
        <p:grpSpPr>
          <a:xfrm>
            <a:off x="1466850" y="5353050"/>
            <a:ext cx="4425300" cy="1687950"/>
            <a:chOff x="1466850" y="5353050"/>
            <a:chExt cx="4425300" cy="1687950"/>
          </a:xfrm>
        </p:grpSpPr>
        <p:sp>
          <p:nvSpPr>
            <p:cNvPr id="445" name="Google Shape;445;g3f61c06cf76_0_401"/>
            <p:cNvSpPr/>
            <p:nvPr/>
          </p:nvSpPr>
          <p:spPr>
            <a:xfrm>
              <a:off x="1466850" y="5353050"/>
              <a:ext cx="4425300" cy="750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Sonsie One"/>
                <a:buNone/>
              </a:pPr>
              <a:r>
                <a:rPr b="0" i="0" lang="en-US" sz="3600" u="none" cap="none" strike="noStrike">
                  <a:solidFill>
                    <a:srgbClr val="0E0E0E"/>
                  </a:solidFill>
                  <a:latin typeface="Sonsie One"/>
                  <a:ea typeface="Sonsie One"/>
                  <a:cs typeface="Sonsie One"/>
                  <a:sym typeface="Sonsie One"/>
                </a:rPr>
                <a:t>The Caves</a:t>
              </a:r>
              <a:endParaRPr b="0" i="0" sz="3600" u="none" cap="none" strike="noStrike">
                <a:solidFill>
                  <a:schemeClr val="dk1"/>
                </a:solidFill>
                <a:latin typeface="Calibri"/>
                <a:ea typeface="Calibri"/>
                <a:cs typeface="Calibri"/>
                <a:sym typeface="Calibri"/>
              </a:endParaRPr>
            </a:p>
          </p:txBody>
        </p:sp>
        <p:sp>
          <p:nvSpPr>
            <p:cNvPr id="446" name="Google Shape;446;g3f61c06cf76_0_401"/>
            <p:cNvSpPr/>
            <p:nvPr/>
          </p:nvSpPr>
          <p:spPr>
            <a:xfrm>
              <a:off x="1466850" y="6019800"/>
              <a:ext cx="4394700" cy="1021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400"/>
                <a:buFont typeface="Poppins"/>
                <a:buNone/>
              </a:pPr>
              <a:r>
                <a:rPr b="0" i="0" lang="en-US" sz="2400" u="none" cap="none" strike="noStrike">
                  <a:solidFill>
                    <a:srgbClr val="0E0E0E"/>
                  </a:solidFill>
                  <a:latin typeface="Poppins"/>
                  <a:ea typeface="Poppins"/>
                  <a:cs typeface="Poppins"/>
                  <a:sym typeface="Poppins"/>
                </a:rPr>
                <a:t>A network of underground caves filled with crystals.</a:t>
              </a:r>
              <a:endParaRPr b="0" i="0" sz="2400" u="none" cap="none" strike="noStrike">
                <a:solidFill>
                  <a:schemeClr val="dk1"/>
                </a:solidFill>
                <a:latin typeface="Calibri"/>
                <a:ea typeface="Calibri"/>
                <a:cs typeface="Calibri"/>
                <a:sym typeface="Calibri"/>
              </a:endParaRPr>
            </a:p>
          </p:txBody>
        </p:sp>
      </p:grpSp>
      <p:grpSp>
        <p:nvGrpSpPr>
          <p:cNvPr id="447" name="Google Shape;447;g3f61c06cf76_0_401"/>
          <p:cNvGrpSpPr/>
          <p:nvPr/>
        </p:nvGrpSpPr>
        <p:grpSpPr>
          <a:xfrm>
            <a:off x="1466850" y="7372350"/>
            <a:ext cx="4425300" cy="1687950"/>
            <a:chOff x="1466850" y="7372350"/>
            <a:chExt cx="4425300" cy="1687950"/>
          </a:xfrm>
        </p:grpSpPr>
        <p:sp>
          <p:nvSpPr>
            <p:cNvPr id="448" name="Google Shape;448;g3f61c06cf76_0_401"/>
            <p:cNvSpPr/>
            <p:nvPr/>
          </p:nvSpPr>
          <p:spPr>
            <a:xfrm>
              <a:off x="1466850" y="7372350"/>
              <a:ext cx="4425300" cy="750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Sonsie One"/>
                <a:buNone/>
              </a:pPr>
              <a:r>
                <a:rPr b="0" i="0" lang="en-US" sz="3600" u="none" cap="none" strike="noStrike">
                  <a:solidFill>
                    <a:srgbClr val="0E0E0E"/>
                  </a:solidFill>
                  <a:latin typeface="Sonsie One"/>
                  <a:ea typeface="Sonsie One"/>
                  <a:cs typeface="Sonsie One"/>
                  <a:sym typeface="Sonsie One"/>
                </a:rPr>
                <a:t>The Lair</a:t>
              </a:r>
              <a:endParaRPr b="0" i="0" sz="3600" u="none" cap="none" strike="noStrike">
                <a:solidFill>
                  <a:schemeClr val="dk1"/>
                </a:solidFill>
                <a:latin typeface="Calibri"/>
                <a:ea typeface="Calibri"/>
                <a:cs typeface="Calibri"/>
                <a:sym typeface="Calibri"/>
              </a:endParaRPr>
            </a:p>
          </p:txBody>
        </p:sp>
        <p:sp>
          <p:nvSpPr>
            <p:cNvPr id="449" name="Google Shape;449;g3f61c06cf76_0_401"/>
            <p:cNvSpPr/>
            <p:nvPr/>
          </p:nvSpPr>
          <p:spPr>
            <a:xfrm>
              <a:off x="1466850" y="8039100"/>
              <a:ext cx="4394700" cy="1021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400"/>
                <a:buFont typeface="Poppins"/>
                <a:buNone/>
              </a:pPr>
              <a:r>
                <a:rPr b="0" i="0" lang="en-US" sz="2400" u="none" cap="none" strike="noStrike">
                  <a:solidFill>
                    <a:srgbClr val="0E0E0E"/>
                  </a:solidFill>
                  <a:latin typeface="Poppins"/>
                  <a:ea typeface="Poppins"/>
                  <a:cs typeface="Poppins"/>
                  <a:sym typeface="Poppins"/>
                </a:rPr>
                <a:t>A dangerous place where dragons reside.</a:t>
              </a:r>
              <a:endParaRPr b="0" i="0" sz="2400" u="none" cap="none" strike="noStrike">
                <a:solidFill>
                  <a:schemeClr val="dk1"/>
                </a:solidFill>
                <a:latin typeface="Calibri"/>
                <a:ea typeface="Calibri"/>
                <a:cs typeface="Calibri"/>
                <a:sym typeface="Calibri"/>
              </a:endParaRPr>
            </a:p>
          </p:txBody>
        </p:sp>
      </p:gr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9D9C8"/>
        </a:solidFill>
      </p:bgPr>
    </p:bg>
    <p:spTree>
      <p:nvGrpSpPr>
        <p:cNvPr id="28" name="Shape 28"/>
        <p:cNvGrpSpPr/>
        <p:nvPr/>
      </p:nvGrpSpPr>
      <p:grpSpPr>
        <a:xfrm>
          <a:off x="0" y="0"/>
          <a:ext cx="0" cy="0"/>
          <a:chOff x="0" y="0"/>
          <a:chExt cx="0" cy="0"/>
        </a:xfrm>
      </p:grpSpPr>
      <p:pic>
        <p:nvPicPr>
          <p:cNvPr descr="preencoded.png" id="29" name="Google Shape;29;g3f61c06cf76_0_12"/>
          <p:cNvPicPr preferRelativeResize="0"/>
          <p:nvPr/>
        </p:nvPicPr>
        <p:blipFill rotWithShape="1">
          <a:blip r:embed="rId3">
            <a:alphaModFix/>
          </a:blip>
          <a:srcRect b="0" l="0" r="0" t="0"/>
          <a:stretch/>
        </p:blipFill>
        <p:spPr>
          <a:xfrm>
            <a:off x="7667625" y="-3343274"/>
            <a:ext cx="12868275" cy="12868275"/>
          </a:xfrm>
          <a:prstGeom prst="rect">
            <a:avLst/>
          </a:prstGeom>
          <a:noFill/>
          <a:ln>
            <a:noFill/>
          </a:ln>
        </p:spPr>
      </p:pic>
      <p:pic>
        <p:nvPicPr>
          <p:cNvPr descr="preencoded.png" id="30" name="Google Shape;30;g3f61c06cf76_0_12"/>
          <p:cNvPicPr preferRelativeResize="0"/>
          <p:nvPr/>
        </p:nvPicPr>
        <p:blipFill rotWithShape="1">
          <a:blip r:embed="rId4">
            <a:alphaModFix/>
          </a:blip>
          <a:srcRect b="0" l="0" r="0" t="0"/>
          <a:stretch/>
        </p:blipFill>
        <p:spPr>
          <a:xfrm rot="-1424193">
            <a:off x="-839479" y="5944891"/>
            <a:ext cx="5027969" cy="4978309"/>
          </a:xfrm>
          <a:prstGeom prst="rect">
            <a:avLst/>
          </a:prstGeom>
          <a:noFill/>
          <a:ln>
            <a:noFill/>
          </a:ln>
        </p:spPr>
      </p:pic>
      <p:pic>
        <p:nvPicPr>
          <p:cNvPr descr="preencoded.png" id="31" name="Google Shape;31;g3f61c06cf76_0_12"/>
          <p:cNvPicPr preferRelativeResize="0"/>
          <p:nvPr/>
        </p:nvPicPr>
        <p:blipFill rotWithShape="1">
          <a:blip r:embed="rId5">
            <a:alphaModFix/>
          </a:blip>
          <a:srcRect b="0" l="0" r="0" t="0"/>
          <a:stretch/>
        </p:blipFill>
        <p:spPr>
          <a:xfrm rot="1273235">
            <a:off x="91171" y="-127123"/>
            <a:ext cx="4482597" cy="5764434"/>
          </a:xfrm>
          <a:prstGeom prst="rect">
            <a:avLst/>
          </a:prstGeom>
          <a:noFill/>
          <a:ln>
            <a:noFill/>
          </a:ln>
        </p:spPr>
      </p:pic>
      <p:grpSp>
        <p:nvGrpSpPr>
          <p:cNvPr id="32" name="Google Shape;32;g3f61c06cf76_0_12"/>
          <p:cNvGrpSpPr/>
          <p:nvPr/>
        </p:nvGrpSpPr>
        <p:grpSpPr>
          <a:xfrm>
            <a:off x="17640300" y="7994925"/>
            <a:ext cx="596549" cy="2063476"/>
            <a:chOff x="17640300" y="7994925"/>
            <a:chExt cx="596549" cy="2063476"/>
          </a:xfrm>
        </p:grpSpPr>
        <p:pic>
          <p:nvPicPr>
            <p:cNvPr descr="preencoded.png" id="33" name="Google Shape;33;g3f61c06cf76_0_12"/>
            <p:cNvPicPr preferRelativeResize="0"/>
            <p:nvPr/>
          </p:nvPicPr>
          <p:blipFill rotWithShape="1">
            <a:blip r:embed="rId6">
              <a:alphaModFix/>
            </a:blip>
            <a:srcRect b="0" l="0" r="0" t="0"/>
            <a:stretch/>
          </p:blipFill>
          <p:spPr>
            <a:xfrm>
              <a:off x="17640300" y="9525000"/>
              <a:ext cx="533400" cy="533400"/>
            </a:xfrm>
            <a:prstGeom prst="rect">
              <a:avLst/>
            </a:prstGeom>
            <a:noFill/>
            <a:ln>
              <a:noFill/>
            </a:ln>
          </p:spPr>
        </p:pic>
        <p:sp>
          <p:nvSpPr>
            <p:cNvPr id="34" name="Google Shape;34;g3f61c06cf76_0_12"/>
            <p:cNvSpPr/>
            <p:nvPr/>
          </p:nvSpPr>
          <p:spPr>
            <a:xfrm rot="-5400000">
              <a:off x="17235450" y="8456925"/>
              <a:ext cx="1463400" cy="53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31601"/>
                </a:buClr>
                <a:buSzPts val="2710"/>
                <a:buFont typeface="Inter"/>
                <a:buNone/>
              </a:pPr>
              <a:r>
                <a:rPr b="1" i="0" lang="en-US" sz="2710" u="none" cap="none" strike="noStrike">
                  <a:solidFill>
                    <a:srgbClr val="331601"/>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sp>
        <p:nvSpPr>
          <p:cNvPr id="35" name="Google Shape;35;g3f61c06cf76_0_12"/>
          <p:cNvSpPr/>
          <p:nvPr/>
        </p:nvSpPr>
        <p:spPr>
          <a:xfrm>
            <a:off x="8301990" y="2752725"/>
            <a:ext cx="8056200" cy="2007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65410D"/>
              </a:buClr>
              <a:buSzPts val="9600"/>
              <a:buFont typeface="Sonsie One"/>
              <a:buNone/>
            </a:pPr>
            <a:r>
              <a:rPr b="0" i="0" lang="en-US" sz="9600" u="none" cap="none" strike="noStrike">
                <a:solidFill>
                  <a:srgbClr val="65410D"/>
                </a:solidFill>
                <a:latin typeface="Sonsie One"/>
                <a:ea typeface="Sonsie One"/>
                <a:cs typeface="Sonsie One"/>
                <a:sym typeface="Sonsie One"/>
              </a:rPr>
              <a:t>Welcome</a:t>
            </a:r>
            <a:endParaRPr b="0" i="0" sz="9600" u="none" cap="none" strike="noStrike">
              <a:solidFill>
                <a:schemeClr val="dk1"/>
              </a:solidFill>
              <a:latin typeface="Calibri"/>
              <a:ea typeface="Calibri"/>
              <a:cs typeface="Calibri"/>
              <a:sym typeface="Calibri"/>
            </a:endParaRPr>
          </a:p>
        </p:txBody>
      </p:sp>
      <p:sp>
        <p:nvSpPr>
          <p:cNvPr id="36" name="Google Shape;36;g3f61c06cf76_0_12"/>
          <p:cNvSpPr/>
          <p:nvPr/>
        </p:nvSpPr>
        <p:spPr>
          <a:xfrm>
            <a:off x="8515350" y="4543425"/>
            <a:ext cx="7595100" cy="2850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400"/>
              <a:buFont typeface="Poppins"/>
              <a:buNone/>
            </a:pPr>
            <a:r>
              <a:rPr b="0" i="0" lang="en-US" sz="2400" u="none" cap="none" strike="noStrike">
                <a:solidFill>
                  <a:srgbClr val="0E0E0E"/>
                </a:solidFill>
                <a:latin typeface="Poppins"/>
                <a:ea typeface="Poppins"/>
                <a:cs typeface="Poppins"/>
                <a:sym typeface="Poppins"/>
              </a:rPr>
              <a:t>Welcome to the world of fantasy! Join us on a journey to explore the mystical creatures, enchanted lands, and magical wonders that exist beyond our reality. Discover the wonders and secrets of this exciting realm and unlock the power of imagination.</a:t>
            </a:r>
            <a:endParaRPr b="0" i="0" sz="2400" u="none" cap="none" strike="noStrike">
              <a:solidFill>
                <a:schemeClr val="dk1"/>
              </a:solidFill>
              <a:latin typeface="Calibri"/>
              <a:ea typeface="Calibri"/>
              <a:cs typeface="Calibri"/>
              <a:sym typeface="Calibri"/>
            </a:endParaRPr>
          </a:p>
        </p:txBody>
      </p:sp>
      <p:pic>
        <p:nvPicPr>
          <p:cNvPr descr="preencoded.png" id="37" name="Google Shape;37;g3f61c06cf76_0_12"/>
          <p:cNvPicPr preferRelativeResize="0"/>
          <p:nvPr/>
        </p:nvPicPr>
        <p:blipFill rotWithShape="1">
          <a:blip r:embed="rId7">
            <a:alphaModFix/>
          </a:blip>
          <a:srcRect b="0" l="0" r="0" t="0"/>
          <a:stretch/>
        </p:blipFill>
        <p:spPr>
          <a:xfrm>
            <a:off x="771525" y="838200"/>
            <a:ext cx="6896100" cy="8610600"/>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9D9C8"/>
        </a:solidFill>
      </p:bgPr>
    </p:bg>
    <p:spTree>
      <p:nvGrpSpPr>
        <p:cNvPr id="454" name="Shape 454"/>
        <p:cNvGrpSpPr/>
        <p:nvPr/>
      </p:nvGrpSpPr>
      <p:grpSpPr>
        <a:xfrm>
          <a:off x="0" y="0"/>
          <a:ext cx="0" cy="0"/>
          <a:chOff x="0" y="0"/>
          <a:chExt cx="0" cy="0"/>
        </a:xfrm>
      </p:grpSpPr>
      <p:pic>
        <p:nvPicPr>
          <p:cNvPr descr="preencoded.png" id="455" name="Google Shape;455;g3f61c06cf76_0_420"/>
          <p:cNvPicPr preferRelativeResize="0"/>
          <p:nvPr/>
        </p:nvPicPr>
        <p:blipFill rotWithShape="1">
          <a:blip r:embed="rId3">
            <a:alphaModFix/>
          </a:blip>
          <a:srcRect b="0" l="0" r="0" t="0"/>
          <a:stretch/>
        </p:blipFill>
        <p:spPr>
          <a:xfrm rot="941682">
            <a:off x="-1381382" y="1095112"/>
            <a:ext cx="9410700" cy="9534525"/>
          </a:xfrm>
          <a:prstGeom prst="rect">
            <a:avLst/>
          </a:prstGeom>
          <a:noFill/>
          <a:ln>
            <a:noFill/>
          </a:ln>
        </p:spPr>
      </p:pic>
      <p:pic>
        <p:nvPicPr>
          <p:cNvPr descr="preencoded.png" id="456" name="Google Shape;456;g3f61c06cf76_0_420"/>
          <p:cNvPicPr preferRelativeResize="0"/>
          <p:nvPr/>
        </p:nvPicPr>
        <p:blipFill rotWithShape="1">
          <a:blip r:embed="rId4">
            <a:alphaModFix/>
          </a:blip>
          <a:srcRect b="0" l="0" r="0" t="0"/>
          <a:stretch/>
        </p:blipFill>
        <p:spPr>
          <a:xfrm rot="-1424193">
            <a:off x="13279323" y="943958"/>
            <a:ext cx="7715250" cy="7639050"/>
          </a:xfrm>
          <a:prstGeom prst="rect">
            <a:avLst/>
          </a:prstGeom>
          <a:noFill/>
          <a:ln>
            <a:noFill/>
          </a:ln>
        </p:spPr>
      </p:pic>
      <p:grpSp>
        <p:nvGrpSpPr>
          <p:cNvPr id="457" name="Google Shape;457;g3f61c06cf76_0_420"/>
          <p:cNvGrpSpPr/>
          <p:nvPr/>
        </p:nvGrpSpPr>
        <p:grpSpPr>
          <a:xfrm>
            <a:off x="17640300" y="7994925"/>
            <a:ext cx="596549" cy="2063476"/>
            <a:chOff x="17640300" y="7994925"/>
            <a:chExt cx="596549" cy="2063476"/>
          </a:xfrm>
        </p:grpSpPr>
        <p:pic>
          <p:nvPicPr>
            <p:cNvPr descr="preencoded.png" id="458" name="Google Shape;458;g3f61c06cf76_0_420"/>
            <p:cNvPicPr preferRelativeResize="0"/>
            <p:nvPr/>
          </p:nvPicPr>
          <p:blipFill rotWithShape="1">
            <a:blip r:embed="rId5">
              <a:alphaModFix/>
            </a:blip>
            <a:srcRect b="0" l="0" r="0" t="0"/>
            <a:stretch/>
          </p:blipFill>
          <p:spPr>
            <a:xfrm>
              <a:off x="17640300" y="9525000"/>
              <a:ext cx="533400" cy="533400"/>
            </a:xfrm>
            <a:prstGeom prst="rect">
              <a:avLst/>
            </a:prstGeom>
            <a:noFill/>
            <a:ln>
              <a:noFill/>
            </a:ln>
          </p:spPr>
        </p:pic>
        <p:sp>
          <p:nvSpPr>
            <p:cNvPr id="459" name="Google Shape;459;g3f61c06cf76_0_420"/>
            <p:cNvSpPr/>
            <p:nvPr/>
          </p:nvSpPr>
          <p:spPr>
            <a:xfrm rot="-5400000">
              <a:off x="17235450" y="8456925"/>
              <a:ext cx="1463400" cy="53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31601"/>
                </a:buClr>
                <a:buSzPts val="2710"/>
                <a:buFont typeface="Inter"/>
                <a:buNone/>
              </a:pPr>
              <a:r>
                <a:rPr b="1" i="0" lang="en-US" sz="2710" u="none" cap="none" strike="noStrike">
                  <a:solidFill>
                    <a:srgbClr val="331601"/>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cxnSp>
        <p:nvCxnSpPr>
          <p:cNvPr id="460" name="Google Shape;460;g3f61c06cf76_0_420"/>
          <p:cNvCxnSpPr/>
          <p:nvPr/>
        </p:nvCxnSpPr>
        <p:spPr>
          <a:xfrm>
            <a:off x="-1" y="5157788"/>
            <a:ext cx="18288000" cy="0"/>
          </a:xfrm>
          <a:prstGeom prst="straightConnector1">
            <a:avLst/>
          </a:prstGeom>
          <a:noFill/>
          <a:ln cap="flat" cmpd="sng" w="9525">
            <a:solidFill>
              <a:srgbClr val="4D4D4D"/>
            </a:solidFill>
            <a:prstDash val="solid"/>
            <a:round/>
            <a:headEnd len="sm" w="sm" type="none"/>
            <a:tailEnd len="sm" w="sm" type="none"/>
          </a:ln>
        </p:spPr>
      </p:cxnSp>
      <p:grpSp>
        <p:nvGrpSpPr>
          <p:cNvPr id="461" name="Google Shape;461;g3f61c06cf76_0_420"/>
          <p:cNvGrpSpPr/>
          <p:nvPr/>
        </p:nvGrpSpPr>
        <p:grpSpPr>
          <a:xfrm>
            <a:off x="3905325" y="5086350"/>
            <a:ext cx="142800" cy="5200558"/>
            <a:chOff x="3905325" y="5086350"/>
            <a:chExt cx="142800" cy="5200558"/>
          </a:xfrm>
        </p:grpSpPr>
        <p:sp>
          <p:nvSpPr>
            <p:cNvPr id="462" name="Google Shape;462;g3f61c06cf76_0_420"/>
            <p:cNvSpPr/>
            <p:nvPr/>
          </p:nvSpPr>
          <p:spPr>
            <a:xfrm rot="5400000">
              <a:off x="3905325" y="5086350"/>
              <a:ext cx="142800" cy="142800"/>
            </a:xfrm>
            <a:prstGeom prst="ellipse">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463" name="Google Shape;463;g3f61c06cf76_0_420"/>
            <p:cNvCxnSpPr/>
            <p:nvPr/>
          </p:nvCxnSpPr>
          <p:spPr>
            <a:xfrm rot="5400000">
              <a:off x="1457363" y="7758058"/>
              <a:ext cx="5057700" cy="0"/>
            </a:xfrm>
            <a:prstGeom prst="straightConnector1">
              <a:avLst/>
            </a:prstGeom>
            <a:noFill/>
            <a:ln cap="flat" cmpd="sng" w="19050">
              <a:solidFill>
                <a:srgbClr val="000000"/>
              </a:solidFill>
              <a:prstDash val="solid"/>
              <a:round/>
              <a:headEnd len="sm" w="sm" type="none"/>
              <a:tailEnd len="sm" w="sm" type="none"/>
            </a:ln>
          </p:spPr>
        </p:cxnSp>
      </p:grpSp>
      <p:grpSp>
        <p:nvGrpSpPr>
          <p:cNvPr id="464" name="Google Shape;464;g3f61c06cf76_0_420"/>
          <p:cNvGrpSpPr/>
          <p:nvPr/>
        </p:nvGrpSpPr>
        <p:grpSpPr>
          <a:xfrm>
            <a:off x="7038975" y="3371903"/>
            <a:ext cx="142800" cy="1857322"/>
            <a:chOff x="7038975" y="3371903"/>
            <a:chExt cx="142800" cy="1857322"/>
          </a:xfrm>
        </p:grpSpPr>
        <p:sp>
          <p:nvSpPr>
            <p:cNvPr id="465" name="Google Shape;465;g3f61c06cf76_0_420"/>
            <p:cNvSpPr/>
            <p:nvPr/>
          </p:nvSpPr>
          <p:spPr>
            <a:xfrm rot="-5400000">
              <a:off x="7038975" y="5086425"/>
              <a:ext cx="142800" cy="142800"/>
            </a:xfrm>
            <a:prstGeom prst="ellipse">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466" name="Google Shape;466;g3f61c06cf76_0_420"/>
            <p:cNvCxnSpPr/>
            <p:nvPr/>
          </p:nvCxnSpPr>
          <p:spPr>
            <a:xfrm rot="-5400000">
              <a:off x="6262688" y="4229153"/>
              <a:ext cx="1714500" cy="0"/>
            </a:xfrm>
            <a:prstGeom prst="straightConnector1">
              <a:avLst/>
            </a:prstGeom>
            <a:noFill/>
            <a:ln cap="flat" cmpd="sng" w="19050">
              <a:solidFill>
                <a:srgbClr val="000000"/>
              </a:solidFill>
              <a:prstDash val="solid"/>
              <a:round/>
              <a:headEnd len="sm" w="sm" type="none"/>
              <a:tailEnd len="sm" w="sm" type="none"/>
            </a:ln>
          </p:spPr>
        </p:cxnSp>
      </p:grpSp>
      <p:grpSp>
        <p:nvGrpSpPr>
          <p:cNvPr id="467" name="Google Shape;467;g3f61c06cf76_0_420"/>
          <p:cNvGrpSpPr/>
          <p:nvPr/>
        </p:nvGrpSpPr>
        <p:grpSpPr>
          <a:xfrm>
            <a:off x="10172775" y="5086350"/>
            <a:ext cx="142800" cy="1390803"/>
            <a:chOff x="10172775" y="5086350"/>
            <a:chExt cx="142800" cy="1390803"/>
          </a:xfrm>
        </p:grpSpPr>
        <p:sp>
          <p:nvSpPr>
            <p:cNvPr id="468" name="Google Shape;468;g3f61c06cf76_0_420"/>
            <p:cNvSpPr/>
            <p:nvPr/>
          </p:nvSpPr>
          <p:spPr>
            <a:xfrm rot="5400000">
              <a:off x="10172775" y="5086350"/>
              <a:ext cx="142800" cy="142800"/>
            </a:xfrm>
            <a:prstGeom prst="ellipse">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469" name="Google Shape;469;g3f61c06cf76_0_420"/>
            <p:cNvCxnSpPr/>
            <p:nvPr/>
          </p:nvCxnSpPr>
          <p:spPr>
            <a:xfrm rot="5400000">
              <a:off x="9629662" y="5853153"/>
              <a:ext cx="1248000" cy="0"/>
            </a:xfrm>
            <a:prstGeom prst="straightConnector1">
              <a:avLst/>
            </a:prstGeom>
            <a:noFill/>
            <a:ln cap="flat" cmpd="sng" w="19050">
              <a:solidFill>
                <a:srgbClr val="000000"/>
              </a:solidFill>
              <a:prstDash val="solid"/>
              <a:round/>
              <a:headEnd len="sm" w="sm" type="none"/>
              <a:tailEnd len="sm" w="sm" type="none"/>
            </a:ln>
          </p:spPr>
        </p:cxnSp>
      </p:grpSp>
      <p:grpSp>
        <p:nvGrpSpPr>
          <p:cNvPr id="470" name="Google Shape;470;g3f61c06cf76_0_420"/>
          <p:cNvGrpSpPr/>
          <p:nvPr/>
        </p:nvGrpSpPr>
        <p:grpSpPr>
          <a:xfrm>
            <a:off x="13306425" y="1381074"/>
            <a:ext cx="142800" cy="3848151"/>
            <a:chOff x="13306425" y="1381074"/>
            <a:chExt cx="142800" cy="3848151"/>
          </a:xfrm>
        </p:grpSpPr>
        <p:sp>
          <p:nvSpPr>
            <p:cNvPr id="471" name="Google Shape;471;g3f61c06cf76_0_420"/>
            <p:cNvSpPr/>
            <p:nvPr/>
          </p:nvSpPr>
          <p:spPr>
            <a:xfrm rot="-5400000">
              <a:off x="13306425" y="5086425"/>
              <a:ext cx="142800" cy="142800"/>
            </a:xfrm>
            <a:prstGeom prst="ellipse">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472" name="Google Shape;472;g3f61c06cf76_0_420"/>
            <p:cNvCxnSpPr/>
            <p:nvPr/>
          </p:nvCxnSpPr>
          <p:spPr>
            <a:xfrm rot="-5400000">
              <a:off x="11534737" y="3233724"/>
              <a:ext cx="3705300" cy="0"/>
            </a:xfrm>
            <a:prstGeom prst="straightConnector1">
              <a:avLst/>
            </a:prstGeom>
            <a:noFill/>
            <a:ln cap="flat" cmpd="sng" w="19050">
              <a:solidFill>
                <a:srgbClr val="000000"/>
              </a:solidFill>
              <a:prstDash val="solid"/>
              <a:round/>
              <a:headEnd len="sm" w="sm" type="none"/>
              <a:tailEnd len="sm" w="sm" type="none"/>
            </a:ln>
          </p:spPr>
        </p:cxnSp>
      </p:grpSp>
      <p:grpSp>
        <p:nvGrpSpPr>
          <p:cNvPr id="473" name="Google Shape;473;g3f61c06cf76_0_420"/>
          <p:cNvGrpSpPr/>
          <p:nvPr/>
        </p:nvGrpSpPr>
        <p:grpSpPr>
          <a:xfrm>
            <a:off x="1028700" y="685800"/>
            <a:ext cx="4823400" cy="4202550"/>
            <a:chOff x="1028700" y="685800"/>
            <a:chExt cx="4823400" cy="4202550"/>
          </a:xfrm>
        </p:grpSpPr>
        <p:pic>
          <p:nvPicPr>
            <p:cNvPr descr="preencoded.png" id="474" name="Google Shape;474;g3f61c06cf76_0_420"/>
            <p:cNvPicPr preferRelativeResize="0"/>
            <p:nvPr/>
          </p:nvPicPr>
          <p:blipFill rotWithShape="1">
            <a:blip r:embed="rId6">
              <a:alphaModFix/>
            </a:blip>
            <a:srcRect b="0" l="0" r="0" t="0"/>
            <a:stretch/>
          </p:blipFill>
          <p:spPr>
            <a:xfrm>
              <a:off x="1028700" y="685800"/>
              <a:ext cx="4762500" cy="2276475"/>
            </a:xfrm>
            <a:prstGeom prst="rect">
              <a:avLst/>
            </a:prstGeom>
            <a:noFill/>
            <a:ln>
              <a:noFill/>
            </a:ln>
          </p:spPr>
        </p:pic>
        <p:sp>
          <p:nvSpPr>
            <p:cNvPr id="475" name="Google Shape;475;g3f61c06cf76_0_420"/>
            <p:cNvSpPr/>
            <p:nvPr/>
          </p:nvSpPr>
          <p:spPr>
            <a:xfrm>
              <a:off x="1028700" y="3190875"/>
              <a:ext cx="1872600" cy="567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700"/>
                <a:buFont typeface="Sonsie One"/>
                <a:buNone/>
              </a:pPr>
              <a:r>
                <a:rPr b="0" i="0" lang="en-US" sz="2700" u="none" cap="none" strike="noStrike">
                  <a:solidFill>
                    <a:srgbClr val="0E0E0E"/>
                  </a:solidFill>
                  <a:latin typeface="Sonsie One"/>
                  <a:ea typeface="Sonsie One"/>
                  <a:cs typeface="Sonsie One"/>
                  <a:sym typeface="Sonsie One"/>
                </a:rPr>
                <a:t>Eclipse</a:t>
              </a:r>
              <a:endParaRPr b="0" i="0" sz="2700" u="none" cap="none" strike="noStrike">
                <a:solidFill>
                  <a:schemeClr val="dk1"/>
                </a:solidFill>
                <a:latin typeface="Calibri"/>
                <a:ea typeface="Calibri"/>
                <a:cs typeface="Calibri"/>
                <a:sym typeface="Calibri"/>
              </a:endParaRPr>
            </a:p>
          </p:txBody>
        </p:sp>
        <p:sp>
          <p:nvSpPr>
            <p:cNvPr id="476" name="Google Shape;476;g3f61c06cf76_0_420"/>
            <p:cNvSpPr/>
            <p:nvPr/>
          </p:nvSpPr>
          <p:spPr>
            <a:xfrm>
              <a:off x="1028700" y="3867150"/>
              <a:ext cx="4823400" cy="1021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400"/>
                <a:buFont typeface="Poppins"/>
                <a:buNone/>
              </a:pPr>
              <a:r>
                <a:rPr b="0" i="0" lang="en-US" sz="2400" u="none" cap="none" strike="noStrike">
                  <a:solidFill>
                    <a:srgbClr val="0E0E0E"/>
                  </a:solidFill>
                  <a:latin typeface="Poppins"/>
                  <a:ea typeface="Poppins"/>
                  <a:cs typeface="Poppins"/>
                  <a:sym typeface="Poppins"/>
                </a:rPr>
                <a:t>Rare event causes unpredictable magic.</a:t>
              </a:r>
              <a:endParaRPr b="0" i="0" sz="2400" u="none" cap="none" strike="noStrike">
                <a:solidFill>
                  <a:schemeClr val="dk1"/>
                </a:solidFill>
                <a:latin typeface="Calibri"/>
                <a:ea typeface="Calibri"/>
                <a:cs typeface="Calibri"/>
                <a:sym typeface="Calibri"/>
              </a:endParaRPr>
            </a:p>
          </p:txBody>
        </p:sp>
      </p:grpSp>
      <p:grpSp>
        <p:nvGrpSpPr>
          <p:cNvPr id="477" name="Google Shape;477;g3f61c06cf76_0_420"/>
          <p:cNvGrpSpPr/>
          <p:nvPr/>
        </p:nvGrpSpPr>
        <p:grpSpPr>
          <a:xfrm>
            <a:off x="4162425" y="5543550"/>
            <a:ext cx="3156600" cy="4324350"/>
            <a:chOff x="4162425" y="5543550"/>
            <a:chExt cx="3156600" cy="4324350"/>
          </a:xfrm>
        </p:grpSpPr>
        <p:sp>
          <p:nvSpPr>
            <p:cNvPr id="478" name="Google Shape;478;g3f61c06cf76_0_420"/>
            <p:cNvSpPr/>
            <p:nvPr/>
          </p:nvSpPr>
          <p:spPr>
            <a:xfrm>
              <a:off x="4162425" y="5543550"/>
              <a:ext cx="2301300" cy="567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700"/>
                <a:buFont typeface="Sonsie One"/>
                <a:buNone/>
              </a:pPr>
              <a:r>
                <a:rPr b="0" i="0" lang="en-US" sz="2700" u="none" cap="none" strike="noStrike">
                  <a:solidFill>
                    <a:srgbClr val="0E0E0E"/>
                  </a:solidFill>
                  <a:latin typeface="Sonsie One"/>
                  <a:ea typeface="Sonsie One"/>
                  <a:cs typeface="Sonsie One"/>
                  <a:sym typeface="Sonsie One"/>
                </a:rPr>
                <a:t>Invasion</a:t>
              </a:r>
              <a:endParaRPr b="0" i="0" sz="2700" u="none" cap="none" strike="noStrike">
                <a:solidFill>
                  <a:schemeClr val="dk1"/>
                </a:solidFill>
                <a:latin typeface="Calibri"/>
                <a:ea typeface="Calibri"/>
                <a:cs typeface="Calibri"/>
                <a:sym typeface="Calibri"/>
              </a:endParaRPr>
            </a:p>
          </p:txBody>
        </p:sp>
        <p:sp>
          <p:nvSpPr>
            <p:cNvPr id="479" name="Google Shape;479;g3f61c06cf76_0_420"/>
            <p:cNvSpPr/>
            <p:nvPr/>
          </p:nvSpPr>
          <p:spPr>
            <a:xfrm>
              <a:off x="4162425" y="6219825"/>
              <a:ext cx="3156600" cy="1021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400"/>
                <a:buFont typeface="Poppins"/>
                <a:buNone/>
              </a:pPr>
              <a:r>
                <a:rPr b="0" i="0" lang="en-US" sz="2400" u="none" cap="none" strike="noStrike">
                  <a:solidFill>
                    <a:srgbClr val="0E0E0E"/>
                  </a:solidFill>
                  <a:latin typeface="Poppins"/>
                  <a:ea typeface="Poppins"/>
                  <a:cs typeface="Poppins"/>
                  <a:sym typeface="Poppins"/>
                </a:rPr>
                <a:t>Kingdom attacked by monsters.</a:t>
              </a:r>
              <a:endParaRPr b="0" i="0" sz="2400" u="none" cap="none" strike="noStrike">
                <a:solidFill>
                  <a:schemeClr val="dk1"/>
                </a:solidFill>
                <a:latin typeface="Calibri"/>
                <a:ea typeface="Calibri"/>
                <a:cs typeface="Calibri"/>
                <a:sym typeface="Calibri"/>
              </a:endParaRPr>
            </a:p>
          </p:txBody>
        </p:sp>
        <p:pic>
          <p:nvPicPr>
            <p:cNvPr descr="preencoded.png" id="480" name="Google Shape;480;g3f61c06cf76_0_420"/>
            <p:cNvPicPr preferRelativeResize="0"/>
            <p:nvPr/>
          </p:nvPicPr>
          <p:blipFill rotWithShape="1">
            <a:blip r:embed="rId7">
              <a:alphaModFix/>
            </a:blip>
            <a:srcRect b="0" l="0" r="0" t="0"/>
            <a:stretch/>
          </p:blipFill>
          <p:spPr>
            <a:xfrm>
              <a:off x="4162425" y="7362825"/>
              <a:ext cx="3095625" cy="2505075"/>
            </a:xfrm>
            <a:prstGeom prst="rect">
              <a:avLst/>
            </a:prstGeom>
            <a:noFill/>
            <a:ln>
              <a:noFill/>
            </a:ln>
          </p:spPr>
        </p:pic>
      </p:grpSp>
      <p:sp>
        <p:nvSpPr>
          <p:cNvPr id="481" name="Google Shape;481;g3f61c06cf76_0_420"/>
          <p:cNvSpPr/>
          <p:nvPr/>
        </p:nvSpPr>
        <p:spPr>
          <a:xfrm>
            <a:off x="10429875" y="5543550"/>
            <a:ext cx="2272800" cy="567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700"/>
              <a:buFont typeface="Sonsie One"/>
              <a:buNone/>
            </a:pPr>
            <a:r>
              <a:rPr b="0" i="0" lang="en-US" sz="2700" u="none" cap="none" strike="noStrike">
                <a:solidFill>
                  <a:srgbClr val="0E0E0E"/>
                </a:solidFill>
                <a:latin typeface="Sonsie One"/>
                <a:ea typeface="Sonsie One"/>
                <a:cs typeface="Sonsie One"/>
                <a:sym typeface="Sonsie One"/>
              </a:rPr>
              <a:t>Betrayal</a:t>
            </a:r>
            <a:endParaRPr b="0" i="0" sz="2700" u="none" cap="none" strike="noStrike">
              <a:solidFill>
                <a:schemeClr val="dk1"/>
              </a:solidFill>
              <a:latin typeface="Calibri"/>
              <a:ea typeface="Calibri"/>
              <a:cs typeface="Calibri"/>
              <a:sym typeface="Calibri"/>
            </a:endParaRPr>
          </a:p>
        </p:txBody>
      </p:sp>
      <p:sp>
        <p:nvSpPr>
          <p:cNvPr id="482" name="Google Shape;482;g3f61c06cf76_0_420"/>
          <p:cNvSpPr/>
          <p:nvPr/>
        </p:nvSpPr>
        <p:spPr>
          <a:xfrm>
            <a:off x="10429875" y="6219825"/>
            <a:ext cx="7557000" cy="56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400"/>
              <a:buFont typeface="Poppins"/>
              <a:buNone/>
            </a:pPr>
            <a:r>
              <a:rPr b="0" i="0" lang="en-US" sz="2400" u="none" cap="none" strike="noStrike">
                <a:solidFill>
                  <a:srgbClr val="0E0E0E"/>
                </a:solidFill>
                <a:latin typeface="Poppins"/>
                <a:ea typeface="Poppins"/>
                <a:cs typeface="Poppins"/>
                <a:sym typeface="Poppins"/>
              </a:rPr>
              <a:t>Queen's advisor revealed as spy.</a:t>
            </a:r>
            <a:endParaRPr b="0" i="0" sz="2400" u="none" cap="none" strike="noStrike">
              <a:solidFill>
                <a:schemeClr val="dk1"/>
              </a:solidFill>
              <a:latin typeface="Calibri"/>
              <a:ea typeface="Calibri"/>
              <a:cs typeface="Calibri"/>
              <a:sym typeface="Calibri"/>
            </a:endParaRPr>
          </a:p>
        </p:txBody>
      </p:sp>
      <p:sp>
        <p:nvSpPr>
          <p:cNvPr id="483" name="Google Shape;483;g3f61c06cf76_0_420"/>
          <p:cNvSpPr/>
          <p:nvPr/>
        </p:nvSpPr>
        <p:spPr>
          <a:xfrm>
            <a:off x="7296150" y="3305175"/>
            <a:ext cx="1501200" cy="567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700"/>
              <a:buFont typeface="Sonsie One"/>
              <a:buNone/>
            </a:pPr>
            <a:r>
              <a:rPr b="0" i="0" lang="en-US" sz="2700" u="none" cap="none" strike="noStrike">
                <a:solidFill>
                  <a:srgbClr val="0E0E0E"/>
                </a:solidFill>
                <a:latin typeface="Sonsie One"/>
                <a:ea typeface="Sonsie One"/>
                <a:cs typeface="Sonsie One"/>
                <a:sym typeface="Sonsie One"/>
              </a:rPr>
              <a:t>Quest</a:t>
            </a:r>
            <a:endParaRPr b="0" i="0" sz="2700" u="none" cap="none" strike="noStrike">
              <a:solidFill>
                <a:schemeClr val="dk1"/>
              </a:solidFill>
              <a:latin typeface="Calibri"/>
              <a:ea typeface="Calibri"/>
              <a:cs typeface="Calibri"/>
              <a:sym typeface="Calibri"/>
            </a:endParaRPr>
          </a:p>
        </p:txBody>
      </p:sp>
      <p:sp>
        <p:nvSpPr>
          <p:cNvPr id="484" name="Google Shape;484;g3f61c06cf76_0_420"/>
          <p:cNvSpPr/>
          <p:nvPr/>
        </p:nvSpPr>
        <p:spPr>
          <a:xfrm>
            <a:off x="7296150" y="3981450"/>
            <a:ext cx="4823400" cy="1021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400"/>
              <a:buFont typeface="Poppins"/>
              <a:buNone/>
            </a:pPr>
            <a:r>
              <a:rPr b="0" i="0" lang="en-US" sz="2400" u="none" cap="none" strike="noStrike">
                <a:solidFill>
                  <a:srgbClr val="0E0E0E"/>
                </a:solidFill>
                <a:latin typeface="Poppins"/>
                <a:ea typeface="Poppins"/>
                <a:cs typeface="Poppins"/>
                <a:sym typeface="Poppins"/>
              </a:rPr>
              <a:t>Adventurers seek immortal artifact.</a:t>
            </a:r>
            <a:endParaRPr b="0" i="0" sz="2400" u="none" cap="none" strike="noStrike">
              <a:solidFill>
                <a:schemeClr val="dk1"/>
              </a:solidFill>
              <a:latin typeface="Calibri"/>
              <a:ea typeface="Calibri"/>
              <a:cs typeface="Calibri"/>
              <a:sym typeface="Calibri"/>
            </a:endParaRPr>
          </a:p>
        </p:txBody>
      </p:sp>
      <p:grpSp>
        <p:nvGrpSpPr>
          <p:cNvPr id="485" name="Google Shape;485;g3f61c06cf76_0_420"/>
          <p:cNvGrpSpPr/>
          <p:nvPr/>
        </p:nvGrpSpPr>
        <p:grpSpPr>
          <a:xfrm>
            <a:off x="13563600" y="1381125"/>
            <a:ext cx="3690000" cy="3507225"/>
            <a:chOff x="13563600" y="1381125"/>
            <a:chExt cx="3690000" cy="3507225"/>
          </a:xfrm>
        </p:grpSpPr>
        <p:pic>
          <p:nvPicPr>
            <p:cNvPr descr="preencoded.png" id="486" name="Google Shape;486;g3f61c06cf76_0_420"/>
            <p:cNvPicPr preferRelativeResize="0"/>
            <p:nvPr/>
          </p:nvPicPr>
          <p:blipFill rotWithShape="1">
            <a:blip r:embed="rId8">
              <a:alphaModFix/>
            </a:blip>
            <a:srcRect b="0" l="0" r="0" t="0"/>
            <a:stretch/>
          </p:blipFill>
          <p:spPr>
            <a:xfrm>
              <a:off x="13563600" y="1381125"/>
              <a:ext cx="3629025" cy="1581150"/>
            </a:xfrm>
            <a:prstGeom prst="rect">
              <a:avLst/>
            </a:prstGeom>
            <a:noFill/>
            <a:ln>
              <a:noFill/>
            </a:ln>
          </p:spPr>
        </p:pic>
        <p:sp>
          <p:nvSpPr>
            <p:cNvPr id="487" name="Google Shape;487;g3f61c06cf76_0_420"/>
            <p:cNvSpPr/>
            <p:nvPr/>
          </p:nvSpPr>
          <p:spPr>
            <a:xfrm>
              <a:off x="13563600" y="3190875"/>
              <a:ext cx="1786800" cy="567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700"/>
                <a:buFont typeface="Sonsie One"/>
                <a:buNone/>
              </a:pPr>
              <a:r>
                <a:rPr b="0" i="0" lang="en-US" sz="2700" u="none" cap="none" strike="noStrike">
                  <a:solidFill>
                    <a:srgbClr val="0E0E0E"/>
                  </a:solidFill>
                  <a:latin typeface="Sonsie One"/>
                  <a:ea typeface="Sonsie One"/>
                  <a:cs typeface="Sonsie One"/>
                  <a:sym typeface="Sonsie One"/>
                </a:rPr>
                <a:t>Obtain</a:t>
              </a:r>
              <a:endParaRPr b="0" i="0" sz="2700" u="none" cap="none" strike="noStrike">
                <a:solidFill>
                  <a:schemeClr val="dk1"/>
                </a:solidFill>
                <a:latin typeface="Calibri"/>
                <a:ea typeface="Calibri"/>
                <a:cs typeface="Calibri"/>
                <a:sym typeface="Calibri"/>
              </a:endParaRPr>
            </a:p>
          </p:txBody>
        </p:sp>
        <p:sp>
          <p:nvSpPr>
            <p:cNvPr id="488" name="Google Shape;488;g3f61c06cf76_0_420"/>
            <p:cNvSpPr/>
            <p:nvPr/>
          </p:nvSpPr>
          <p:spPr>
            <a:xfrm>
              <a:off x="13563600" y="3867150"/>
              <a:ext cx="3690000" cy="1021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400"/>
                <a:buFont typeface="Poppins"/>
                <a:buNone/>
              </a:pPr>
              <a:r>
                <a:rPr b="0" i="0" lang="en-US" sz="2400" u="none" cap="none" strike="noStrike">
                  <a:solidFill>
                    <a:srgbClr val="0E0E0E"/>
                  </a:solidFill>
                  <a:latin typeface="Poppins"/>
                  <a:ea typeface="Poppins"/>
                  <a:cs typeface="Poppins"/>
                  <a:sym typeface="Poppins"/>
                </a:rPr>
                <a:t>Humans acquire Crystal </a:t>
              </a:r>
              <a:endParaRPr b="0" i="0" sz="2400" u="none" cap="none" strike="noStrike">
                <a:solidFill>
                  <a:schemeClr val="dk1"/>
                </a:solidFill>
                <a:latin typeface="Calibri"/>
                <a:ea typeface="Calibri"/>
                <a:cs typeface="Calibri"/>
                <a:sym typeface="Calibri"/>
              </a:endParaRPr>
            </a:p>
          </p:txBody>
        </p:sp>
      </p:grpSp>
      <p:grpSp>
        <p:nvGrpSpPr>
          <p:cNvPr id="489" name="Google Shape;489;g3f61c06cf76_0_420"/>
          <p:cNvGrpSpPr/>
          <p:nvPr/>
        </p:nvGrpSpPr>
        <p:grpSpPr>
          <a:xfrm>
            <a:off x="771525" y="685671"/>
            <a:ext cx="142800" cy="4543555"/>
            <a:chOff x="771525" y="685671"/>
            <a:chExt cx="142800" cy="4543555"/>
          </a:xfrm>
        </p:grpSpPr>
        <p:sp>
          <p:nvSpPr>
            <p:cNvPr id="490" name="Google Shape;490;g3f61c06cf76_0_420"/>
            <p:cNvSpPr/>
            <p:nvPr/>
          </p:nvSpPr>
          <p:spPr>
            <a:xfrm rot="-5400000">
              <a:off x="771525" y="5086425"/>
              <a:ext cx="142800" cy="142800"/>
            </a:xfrm>
            <a:prstGeom prst="ellipse">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491" name="Google Shape;491;g3f61c06cf76_0_420"/>
            <p:cNvCxnSpPr/>
            <p:nvPr/>
          </p:nvCxnSpPr>
          <p:spPr>
            <a:xfrm rot="-5400000">
              <a:off x="-1347862" y="2886021"/>
              <a:ext cx="4400700" cy="0"/>
            </a:xfrm>
            <a:prstGeom prst="straightConnector1">
              <a:avLst/>
            </a:prstGeom>
            <a:noFill/>
            <a:ln cap="flat" cmpd="sng" w="19050">
              <a:solidFill>
                <a:srgbClr val="000000"/>
              </a:solidFill>
              <a:prstDash val="solid"/>
              <a:round/>
              <a:headEnd len="sm" w="sm" type="none"/>
              <a:tailEnd len="sm" w="sm" type="none"/>
            </a:ln>
          </p:spPr>
        </p:cxnSp>
      </p:grpSp>
      <p:sp>
        <p:nvSpPr>
          <p:cNvPr id="492" name="Google Shape;492;g3f61c06cf76_0_420"/>
          <p:cNvSpPr/>
          <p:nvPr/>
        </p:nvSpPr>
        <p:spPr>
          <a:xfrm>
            <a:off x="7839075" y="8791575"/>
            <a:ext cx="9105900" cy="12573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65410D"/>
              </a:buClr>
              <a:buSzPts val="6000"/>
              <a:buFont typeface="Sonsie One"/>
              <a:buNone/>
            </a:pPr>
            <a:r>
              <a:rPr b="0" i="0" lang="en-US" sz="6000" u="none" cap="none" strike="noStrike">
                <a:solidFill>
                  <a:srgbClr val="65410D"/>
                </a:solidFill>
                <a:latin typeface="Sonsie One"/>
                <a:ea typeface="Sonsie One"/>
                <a:cs typeface="Sonsie One"/>
                <a:sym typeface="Sonsie One"/>
              </a:rPr>
              <a:t>The Timeline</a:t>
            </a:r>
            <a:endParaRPr b="0" i="0" sz="6000" u="none" cap="none" strike="noStrike">
              <a:solidFill>
                <a:schemeClr val="dk1"/>
              </a:solidFill>
              <a:latin typeface="Calibri"/>
              <a:ea typeface="Calibri"/>
              <a:cs typeface="Calibri"/>
              <a:sym typeface="Calibri"/>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9D9C8"/>
        </a:solidFill>
      </p:bgPr>
    </p:bg>
    <p:spTree>
      <p:nvGrpSpPr>
        <p:cNvPr id="497" name="Shape 497"/>
        <p:cNvGrpSpPr/>
        <p:nvPr/>
      </p:nvGrpSpPr>
      <p:grpSpPr>
        <a:xfrm>
          <a:off x="0" y="0"/>
          <a:ext cx="0" cy="0"/>
          <a:chOff x="0" y="0"/>
          <a:chExt cx="0" cy="0"/>
        </a:xfrm>
      </p:grpSpPr>
      <p:pic>
        <p:nvPicPr>
          <p:cNvPr descr="preencoded.png" id="498" name="Google Shape;498;g3f61c06cf76_0_462"/>
          <p:cNvPicPr preferRelativeResize="0"/>
          <p:nvPr/>
        </p:nvPicPr>
        <p:blipFill rotWithShape="1">
          <a:blip r:embed="rId3">
            <a:alphaModFix/>
          </a:blip>
          <a:srcRect b="0" l="0" r="0" t="0"/>
          <a:stretch/>
        </p:blipFill>
        <p:spPr>
          <a:xfrm rot="-2056104">
            <a:off x="10572750" y="-4"/>
            <a:ext cx="7715250" cy="11315700"/>
          </a:xfrm>
          <a:prstGeom prst="rect">
            <a:avLst/>
          </a:prstGeom>
          <a:noFill/>
          <a:ln>
            <a:noFill/>
          </a:ln>
        </p:spPr>
      </p:pic>
      <p:pic>
        <p:nvPicPr>
          <p:cNvPr descr="preencoded.png" id="499" name="Google Shape;499;g3f61c06cf76_0_462"/>
          <p:cNvPicPr preferRelativeResize="0"/>
          <p:nvPr/>
        </p:nvPicPr>
        <p:blipFill rotWithShape="1">
          <a:blip r:embed="rId4">
            <a:alphaModFix/>
          </a:blip>
          <a:srcRect b="0" l="0" r="0" t="0"/>
          <a:stretch/>
        </p:blipFill>
        <p:spPr>
          <a:xfrm rot="1273235">
            <a:off x="720470" y="1317508"/>
            <a:ext cx="7024829" cy="9033640"/>
          </a:xfrm>
          <a:prstGeom prst="rect">
            <a:avLst/>
          </a:prstGeom>
          <a:noFill/>
          <a:ln>
            <a:noFill/>
          </a:ln>
        </p:spPr>
      </p:pic>
      <p:grpSp>
        <p:nvGrpSpPr>
          <p:cNvPr id="500" name="Google Shape;500;g3f61c06cf76_0_462"/>
          <p:cNvGrpSpPr/>
          <p:nvPr/>
        </p:nvGrpSpPr>
        <p:grpSpPr>
          <a:xfrm>
            <a:off x="17640300" y="7994925"/>
            <a:ext cx="596549" cy="2063476"/>
            <a:chOff x="17640300" y="7994925"/>
            <a:chExt cx="596549" cy="2063476"/>
          </a:xfrm>
        </p:grpSpPr>
        <p:pic>
          <p:nvPicPr>
            <p:cNvPr descr="preencoded.png" id="501" name="Google Shape;501;g3f61c06cf76_0_462"/>
            <p:cNvPicPr preferRelativeResize="0"/>
            <p:nvPr/>
          </p:nvPicPr>
          <p:blipFill rotWithShape="1">
            <a:blip r:embed="rId5">
              <a:alphaModFix/>
            </a:blip>
            <a:srcRect b="0" l="0" r="0" t="0"/>
            <a:stretch/>
          </p:blipFill>
          <p:spPr>
            <a:xfrm>
              <a:off x="17640300" y="9525000"/>
              <a:ext cx="533400" cy="533400"/>
            </a:xfrm>
            <a:prstGeom prst="rect">
              <a:avLst/>
            </a:prstGeom>
            <a:noFill/>
            <a:ln>
              <a:noFill/>
            </a:ln>
          </p:spPr>
        </p:pic>
        <p:sp>
          <p:nvSpPr>
            <p:cNvPr id="502" name="Google Shape;502;g3f61c06cf76_0_462"/>
            <p:cNvSpPr/>
            <p:nvPr/>
          </p:nvSpPr>
          <p:spPr>
            <a:xfrm rot="-5400000">
              <a:off x="17235450" y="8456925"/>
              <a:ext cx="1463400" cy="53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31601"/>
                </a:buClr>
                <a:buSzPts val="2710"/>
                <a:buFont typeface="Inter"/>
                <a:buNone/>
              </a:pPr>
              <a:r>
                <a:rPr b="1" i="0" lang="en-US" sz="2710" u="none" cap="none" strike="noStrike">
                  <a:solidFill>
                    <a:srgbClr val="331601"/>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sp>
        <p:nvSpPr>
          <p:cNvPr id="503" name="Google Shape;503;g3f61c06cf76_0_462"/>
          <p:cNvSpPr/>
          <p:nvPr/>
        </p:nvSpPr>
        <p:spPr>
          <a:xfrm>
            <a:off x="5010150" y="933450"/>
            <a:ext cx="8277300" cy="1257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65410D"/>
              </a:buClr>
              <a:buSzPts val="6000"/>
              <a:buFont typeface="Sonsie One"/>
              <a:buNone/>
            </a:pPr>
            <a:r>
              <a:rPr b="0" i="0" lang="en-US" sz="6000" u="none" cap="none" strike="noStrike">
                <a:solidFill>
                  <a:srgbClr val="65410D"/>
                </a:solidFill>
                <a:latin typeface="Sonsie One"/>
                <a:ea typeface="Sonsie One"/>
                <a:cs typeface="Sonsie One"/>
                <a:sym typeface="Sonsie One"/>
              </a:rPr>
              <a:t>Our Team</a:t>
            </a:r>
            <a:endParaRPr b="0" i="0" sz="6000" u="none" cap="none" strike="noStrike">
              <a:solidFill>
                <a:schemeClr val="dk1"/>
              </a:solidFill>
              <a:latin typeface="Calibri"/>
              <a:ea typeface="Calibri"/>
              <a:cs typeface="Calibri"/>
              <a:sym typeface="Calibri"/>
            </a:endParaRPr>
          </a:p>
        </p:txBody>
      </p:sp>
      <p:grpSp>
        <p:nvGrpSpPr>
          <p:cNvPr id="504" name="Google Shape;504;g3f61c06cf76_0_462"/>
          <p:cNvGrpSpPr/>
          <p:nvPr/>
        </p:nvGrpSpPr>
        <p:grpSpPr>
          <a:xfrm>
            <a:off x="2038350" y="2843213"/>
            <a:ext cx="5112975" cy="2276475"/>
            <a:chOff x="2038350" y="2843213"/>
            <a:chExt cx="5112975" cy="2276475"/>
          </a:xfrm>
        </p:grpSpPr>
        <p:pic>
          <p:nvPicPr>
            <p:cNvPr descr="preencoded.png" id="505" name="Google Shape;505;g3f61c06cf76_0_462"/>
            <p:cNvPicPr preferRelativeResize="0"/>
            <p:nvPr/>
          </p:nvPicPr>
          <p:blipFill rotWithShape="1">
            <a:blip r:embed="rId6">
              <a:alphaModFix/>
            </a:blip>
            <a:srcRect b="0" l="0" r="0" t="0"/>
            <a:stretch/>
          </p:blipFill>
          <p:spPr>
            <a:xfrm>
              <a:off x="2038350" y="2843213"/>
              <a:ext cx="2276475" cy="2276475"/>
            </a:xfrm>
            <a:prstGeom prst="rect">
              <a:avLst/>
            </a:prstGeom>
            <a:noFill/>
            <a:ln>
              <a:noFill/>
            </a:ln>
          </p:spPr>
        </p:pic>
        <p:grpSp>
          <p:nvGrpSpPr>
            <p:cNvPr id="506" name="Google Shape;506;g3f61c06cf76_0_462"/>
            <p:cNvGrpSpPr/>
            <p:nvPr/>
          </p:nvGrpSpPr>
          <p:grpSpPr>
            <a:xfrm>
              <a:off x="4543425" y="3400425"/>
              <a:ext cx="2607900" cy="1268850"/>
              <a:chOff x="4543425" y="3400425"/>
              <a:chExt cx="2607900" cy="1268850"/>
            </a:xfrm>
          </p:grpSpPr>
          <p:sp>
            <p:nvSpPr>
              <p:cNvPr id="507" name="Google Shape;507;g3f61c06cf76_0_462"/>
              <p:cNvSpPr/>
              <p:nvPr/>
            </p:nvSpPr>
            <p:spPr>
              <a:xfrm>
                <a:off x="4543425" y="3400425"/>
                <a:ext cx="2607900" cy="750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Sonsie One"/>
                  <a:buNone/>
                </a:pPr>
                <a:r>
                  <a:rPr b="0" i="0" lang="en-US" sz="3600" u="none" cap="none" strike="noStrike">
                    <a:solidFill>
                      <a:srgbClr val="0E0E0E"/>
                    </a:solidFill>
                    <a:latin typeface="Sonsie One"/>
                    <a:ea typeface="Sonsie One"/>
                    <a:cs typeface="Sonsie One"/>
                    <a:sym typeface="Sonsie One"/>
                  </a:rPr>
                  <a:t>Eldruin</a:t>
                </a:r>
                <a:endParaRPr b="0" i="0" sz="3600" u="none" cap="none" strike="noStrike">
                  <a:solidFill>
                    <a:schemeClr val="dk1"/>
                  </a:solidFill>
                  <a:latin typeface="Calibri"/>
                  <a:ea typeface="Calibri"/>
                  <a:cs typeface="Calibri"/>
                  <a:sym typeface="Calibri"/>
                </a:endParaRPr>
              </a:p>
            </p:txBody>
          </p:sp>
          <p:sp>
            <p:nvSpPr>
              <p:cNvPr id="508" name="Google Shape;508;g3f61c06cf76_0_462"/>
              <p:cNvSpPr/>
              <p:nvPr/>
            </p:nvSpPr>
            <p:spPr>
              <a:xfrm>
                <a:off x="4543425" y="4105275"/>
                <a:ext cx="2221200" cy="56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400"/>
                  <a:buFont typeface="Poppins"/>
                  <a:buNone/>
                </a:pPr>
                <a:r>
                  <a:rPr b="0" i="0" lang="en-US" sz="2400" u="none" cap="none" strike="noStrike">
                    <a:solidFill>
                      <a:srgbClr val="0E0E0E"/>
                    </a:solidFill>
                    <a:latin typeface="Poppins"/>
                    <a:ea typeface="Poppins"/>
                    <a:cs typeface="Poppins"/>
                    <a:sym typeface="Poppins"/>
                  </a:rPr>
                  <a:t>The Fire Mage</a:t>
                </a:r>
                <a:endParaRPr b="0" i="0" sz="2400" u="none" cap="none" strike="noStrike">
                  <a:solidFill>
                    <a:schemeClr val="dk1"/>
                  </a:solidFill>
                  <a:latin typeface="Calibri"/>
                  <a:ea typeface="Calibri"/>
                  <a:cs typeface="Calibri"/>
                  <a:sym typeface="Calibri"/>
                </a:endParaRPr>
              </a:p>
            </p:txBody>
          </p:sp>
        </p:grpSp>
      </p:grpSp>
      <p:grpSp>
        <p:nvGrpSpPr>
          <p:cNvPr id="509" name="Google Shape;509;g3f61c06cf76_0_462"/>
          <p:cNvGrpSpPr/>
          <p:nvPr/>
        </p:nvGrpSpPr>
        <p:grpSpPr>
          <a:xfrm>
            <a:off x="9029700" y="6500813"/>
            <a:ext cx="5112975" cy="2276475"/>
            <a:chOff x="9029700" y="6500813"/>
            <a:chExt cx="5112975" cy="2276475"/>
          </a:xfrm>
        </p:grpSpPr>
        <p:pic>
          <p:nvPicPr>
            <p:cNvPr descr="preencoded.png" id="510" name="Google Shape;510;g3f61c06cf76_0_462"/>
            <p:cNvPicPr preferRelativeResize="0"/>
            <p:nvPr/>
          </p:nvPicPr>
          <p:blipFill rotWithShape="1">
            <a:blip r:embed="rId7">
              <a:alphaModFix/>
            </a:blip>
            <a:srcRect b="0" l="0" r="0" t="0"/>
            <a:stretch/>
          </p:blipFill>
          <p:spPr>
            <a:xfrm>
              <a:off x="9029700" y="6500813"/>
              <a:ext cx="2276475" cy="2276475"/>
            </a:xfrm>
            <a:prstGeom prst="rect">
              <a:avLst/>
            </a:prstGeom>
            <a:noFill/>
            <a:ln>
              <a:noFill/>
            </a:ln>
          </p:spPr>
        </p:pic>
        <p:grpSp>
          <p:nvGrpSpPr>
            <p:cNvPr id="511" name="Google Shape;511;g3f61c06cf76_0_462"/>
            <p:cNvGrpSpPr/>
            <p:nvPr/>
          </p:nvGrpSpPr>
          <p:grpSpPr>
            <a:xfrm>
              <a:off x="11534775" y="7058025"/>
              <a:ext cx="2607900" cy="1268850"/>
              <a:chOff x="11534775" y="7058025"/>
              <a:chExt cx="2607900" cy="1268850"/>
            </a:xfrm>
          </p:grpSpPr>
          <p:sp>
            <p:nvSpPr>
              <p:cNvPr id="512" name="Google Shape;512;g3f61c06cf76_0_462"/>
              <p:cNvSpPr/>
              <p:nvPr/>
            </p:nvSpPr>
            <p:spPr>
              <a:xfrm>
                <a:off x="11534775" y="7058025"/>
                <a:ext cx="2607900" cy="750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Sonsie One"/>
                  <a:buNone/>
                </a:pPr>
                <a:r>
                  <a:rPr b="0" i="0" lang="en-US" sz="3600" u="none" cap="none" strike="noStrike">
                    <a:solidFill>
                      <a:srgbClr val="0E0E0E"/>
                    </a:solidFill>
                    <a:latin typeface="Sonsie One"/>
                    <a:ea typeface="Sonsie One"/>
                    <a:cs typeface="Sonsie One"/>
                    <a:sym typeface="Sonsie One"/>
                  </a:rPr>
                  <a:t>Eldruin</a:t>
                </a:r>
                <a:endParaRPr b="0" i="0" sz="3600" u="none" cap="none" strike="noStrike">
                  <a:solidFill>
                    <a:schemeClr val="dk1"/>
                  </a:solidFill>
                  <a:latin typeface="Calibri"/>
                  <a:ea typeface="Calibri"/>
                  <a:cs typeface="Calibri"/>
                  <a:sym typeface="Calibri"/>
                </a:endParaRPr>
              </a:p>
            </p:txBody>
          </p:sp>
          <p:sp>
            <p:nvSpPr>
              <p:cNvPr id="513" name="Google Shape;513;g3f61c06cf76_0_462"/>
              <p:cNvSpPr/>
              <p:nvPr/>
            </p:nvSpPr>
            <p:spPr>
              <a:xfrm>
                <a:off x="11534775" y="7762875"/>
                <a:ext cx="2221200" cy="56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400"/>
                  <a:buFont typeface="Poppins"/>
                  <a:buNone/>
                </a:pPr>
                <a:r>
                  <a:rPr b="0" i="0" lang="en-US" sz="2400" u="none" cap="none" strike="noStrike">
                    <a:solidFill>
                      <a:srgbClr val="0E0E0E"/>
                    </a:solidFill>
                    <a:latin typeface="Poppins"/>
                    <a:ea typeface="Poppins"/>
                    <a:cs typeface="Poppins"/>
                    <a:sym typeface="Poppins"/>
                  </a:rPr>
                  <a:t>The Fire Mage</a:t>
                </a:r>
                <a:endParaRPr b="0" i="0" sz="2400" u="none" cap="none" strike="noStrike">
                  <a:solidFill>
                    <a:schemeClr val="dk1"/>
                  </a:solidFill>
                  <a:latin typeface="Calibri"/>
                  <a:ea typeface="Calibri"/>
                  <a:cs typeface="Calibri"/>
                  <a:sym typeface="Calibri"/>
                </a:endParaRPr>
              </a:p>
            </p:txBody>
          </p:sp>
        </p:grpSp>
      </p:grpSp>
      <p:grpSp>
        <p:nvGrpSpPr>
          <p:cNvPr id="514" name="Google Shape;514;g3f61c06cf76_0_462"/>
          <p:cNvGrpSpPr/>
          <p:nvPr/>
        </p:nvGrpSpPr>
        <p:grpSpPr>
          <a:xfrm>
            <a:off x="2038350" y="6500813"/>
            <a:ext cx="6675075" cy="2276475"/>
            <a:chOff x="2038350" y="6500813"/>
            <a:chExt cx="6675075" cy="2276475"/>
          </a:xfrm>
        </p:grpSpPr>
        <p:pic>
          <p:nvPicPr>
            <p:cNvPr descr="preencoded.png" id="515" name="Google Shape;515;g3f61c06cf76_0_462"/>
            <p:cNvPicPr preferRelativeResize="0"/>
            <p:nvPr/>
          </p:nvPicPr>
          <p:blipFill rotWithShape="1">
            <a:blip r:embed="rId8">
              <a:alphaModFix/>
            </a:blip>
            <a:srcRect b="0" l="0" r="0" t="0"/>
            <a:stretch/>
          </p:blipFill>
          <p:spPr>
            <a:xfrm>
              <a:off x="2038350" y="6500813"/>
              <a:ext cx="2276475" cy="2276475"/>
            </a:xfrm>
            <a:prstGeom prst="rect">
              <a:avLst/>
            </a:prstGeom>
            <a:noFill/>
            <a:ln>
              <a:noFill/>
            </a:ln>
          </p:spPr>
        </p:pic>
        <p:grpSp>
          <p:nvGrpSpPr>
            <p:cNvPr id="516" name="Google Shape;516;g3f61c06cf76_0_462"/>
            <p:cNvGrpSpPr/>
            <p:nvPr/>
          </p:nvGrpSpPr>
          <p:grpSpPr>
            <a:xfrm>
              <a:off x="4543425" y="7058025"/>
              <a:ext cx="4170000" cy="1268850"/>
              <a:chOff x="4543425" y="7058025"/>
              <a:chExt cx="4170000" cy="1268850"/>
            </a:xfrm>
          </p:grpSpPr>
          <p:sp>
            <p:nvSpPr>
              <p:cNvPr id="517" name="Google Shape;517;g3f61c06cf76_0_462"/>
              <p:cNvSpPr/>
              <p:nvPr/>
            </p:nvSpPr>
            <p:spPr>
              <a:xfrm>
                <a:off x="4543425" y="7058025"/>
                <a:ext cx="4170000" cy="750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Sonsie One"/>
                  <a:buNone/>
                </a:pPr>
                <a:r>
                  <a:rPr b="0" i="0" lang="en-US" sz="3600" u="none" cap="none" strike="noStrike">
                    <a:solidFill>
                      <a:srgbClr val="0E0E0E"/>
                    </a:solidFill>
                    <a:latin typeface="Sonsie One"/>
                    <a:ea typeface="Sonsie One"/>
                    <a:cs typeface="Sonsie One"/>
                    <a:sym typeface="Sonsie One"/>
                  </a:rPr>
                  <a:t>Elementalen</a:t>
                </a:r>
                <a:endParaRPr b="0" i="0" sz="3600" u="none" cap="none" strike="noStrike">
                  <a:solidFill>
                    <a:schemeClr val="dk1"/>
                  </a:solidFill>
                  <a:latin typeface="Calibri"/>
                  <a:ea typeface="Calibri"/>
                  <a:cs typeface="Calibri"/>
                  <a:sym typeface="Calibri"/>
                </a:endParaRPr>
              </a:p>
            </p:txBody>
          </p:sp>
          <p:sp>
            <p:nvSpPr>
              <p:cNvPr id="518" name="Google Shape;518;g3f61c06cf76_0_462"/>
              <p:cNvSpPr/>
              <p:nvPr/>
            </p:nvSpPr>
            <p:spPr>
              <a:xfrm>
                <a:off x="4543425" y="7762875"/>
                <a:ext cx="2173500" cy="56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400"/>
                  <a:buFont typeface="Poppins"/>
                  <a:buNone/>
                </a:pPr>
                <a:r>
                  <a:rPr b="0" i="0" lang="en-US" sz="2400" u="none" cap="none" strike="noStrike">
                    <a:solidFill>
                      <a:srgbClr val="0E0E0E"/>
                    </a:solidFill>
                    <a:latin typeface="Poppins"/>
                    <a:ea typeface="Poppins"/>
                    <a:cs typeface="Poppins"/>
                    <a:sym typeface="Poppins"/>
                  </a:rPr>
                  <a:t>The Guardian</a:t>
                </a:r>
                <a:endParaRPr b="0" i="0" sz="2400" u="none" cap="none" strike="noStrike">
                  <a:solidFill>
                    <a:schemeClr val="dk1"/>
                  </a:solidFill>
                  <a:latin typeface="Calibri"/>
                  <a:ea typeface="Calibri"/>
                  <a:cs typeface="Calibri"/>
                  <a:sym typeface="Calibri"/>
                </a:endParaRPr>
              </a:p>
            </p:txBody>
          </p:sp>
        </p:grpSp>
      </p:grpSp>
      <p:grpSp>
        <p:nvGrpSpPr>
          <p:cNvPr id="519" name="Google Shape;519;g3f61c06cf76_0_462"/>
          <p:cNvGrpSpPr/>
          <p:nvPr/>
        </p:nvGrpSpPr>
        <p:grpSpPr>
          <a:xfrm>
            <a:off x="9029700" y="2843213"/>
            <a:ext cx="5507475" cy="2276475"/>
            <a:chOff x="9029700" y="2843213"/>
            <a:chExt cx="5507475" cy="2276475"/>
          </a:xfrm>
        </p:grpSpPr>
        <p:pic>
          <p:nvPicPr>
            <p:cNvPr descr="preencoded.png" id="520" name="Google Shape;520;g3f61c06cf76_0_462"/>
            <p:cNvPicPr preferRelativeResize="0"/>
            <p:nvPr/>
          </p:nvPicPr>
          <p:blipFill rotWithShape="1">
            <a:blip r:embed="rId9">
              <a:alphaModFix/>
            </a:blip>
            <a:srcRect b="0" l="0" r="0" t="0"/>
            <a:stretch/>
          </p:blipFill>
          <p:spPr>
            <a:xfrm>
              <a:off x="9029700" y="2843213"/>
              <a:ext cx="2276475" cy="2276475"/>
            </a:xfrm>
            <a:prstGeom prst="rect">
              <a:avLst/>
            </a:prstGeom>
            <a:noFill/>
            <a:ln>
              <a:noFill/>
            </a:ln>
          </p:spPr>
        </p:pic>
        <p:grpSp>
          <p:nvGrpSpPr>
            <p:cNvPr id="521" name="Google Shape;521;g3f61c06cf76_0_462"/>
            <p:cNvGrpSpPr/>
            <p:nvPr/>
          </p:nvGrpSpPr>
          <p:grpSpPr>
            <a:xfrm>
              <a:off x="11534775" y="3400425"/>
              <a:ext cx="3002400" cy="1268850"/>
              <a:chOff x="11534775" y="3400425"/>
              <a:chExt cx="3002400" cy="1268850"/>
            </a:xfrm>
          </p:grpSpPr>
          <p:sp>
            <p:nvSpPr>
              <p:cNvPr id="522" name="Google Shape;522;g3f61c06cf76_0_462"/>
              <p:cNvSpPr/>
              <p:nvPr/>
            </p:nvSpPr>
            <p:spPr>
              <a:xfrm>
                <a:off x="11534775" y="3400425"/>
                <a:ext cx="2798400" cy="750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Sonsie One"/>
                  <a:buNone/>
                </a:pPr>
                <a:r>
                  <a:rPr b="0" i="0" lang="en-US" sz="3600" u="none" cap="none" strike="noStrike">
                    <a:solidFill>
                      <a:srgbClr val="0E0E0E"/>
                    </a:solidFill>
                    <a:latin typeface="Sonsie One"/>
                    <a:ea typeface="Sonsie One"/>
                    <a:cs typeface="Sonsie One"/>
                    <a:sym typeface="Sonsie One"/>
                  </a:rPr>
                  <a:t>Lunaria</a:t>
                </a:r>
                <a:endParaRPr b="0" i="0" sz="3600" u="none" cap="none" strike="noStrike">
                  <a:solidFill>
                    <a:schemeClr val="dk1"/>
                  </a:solidFill>
                  <a:latin typeface="Calibri"/>
                  <a:ea typeface="Calibri"/>
                  <a:cs typeface="Calibri"/>
                  <a:sym typeface="Calibri"/>
                </a:endParaRPr>
              </a:p>
            </p:txBody>
          </p:sp>
          <p:sp>
            <p:nvSpPr>
              <p:cNvPr id="523" name="Google Shape;523;g3f61c06cf76_0_462"/>
              <p:cNvSpPr/>
              <p:nvPr/>
            </p:nvSpPr>
            <p:spPr>
              <a:xfrm>
                <a:off x="11534775" y="4105275"/>
                <a:ext cx="3002400" cy="56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400"/>
                  <a:buFont typeface="Poppins"/>
                  <a:buNone/>
                </a:pPr>
                <a:r>
                  <a:rPr b="0" i="0" lang="en-US" sz="2400" u="none" cap="none" strike="noStrike">
                    <a:solidFill>
                      <a:srgbClr val="0E0E0E"/>
                    </a:solidFill>
                    <a:latin typeface="Poppins"/>
                    <a:ea typeface="Poppins"/>
                    <a:cs typeface="Poppins"/>
                    <a:sym typeface="Poppins"/>
                  </a:rPr>
                  <a:t>The Moon Priestess</a:t>
                </a:r>
                <a:endParaRPr b="0" i="0" sz="2400" u="none" cap="none" strike="noStrike">
                  <a:solidFill>
                    <a:schemeClr val="dk1"/>
                  </a:solidFill>
                  <a:latin typeface="Calibri"/>
                  <a:ea typeface="Calibri"/>
                  <a:cs typeface="Calibri"/>
                  <a:sym typeface="Calibri"/>
                </a:endParaRPr>
              </a:p>
            </p:txBody>
          </p:sp>
        </p:grpSp>
      </p:gr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9D9C8"/>
        </a:solidFill>
      </p:bgPr>
    </p:bg>
    <p:spTree>
      <p:nvGrpSpPr>
        <p:cNvPr id="528" name="Shape 528"/>
        <p:cNvGrpSpPr/>
        <p:nvPr/>
      </p:nvGrpSpPr>
      <p:grpSpPr>
        <a:xfrm>
          <a:off x="0" y="0"/>
          <a:ext cx="0" cy="0"/>
          <a:chOff x="0" y="0"/>
          <a:chExt cx="0" cy="0"/>
        </a:xfrm>
      </p:grpSpPr>
      <p:pic>
        <p:nvPicPr>
          <p:cNvPr descr="preencoded.png" id="529" name="Google Shape;529;g3f61c06cf76_0_492"/>
          <p:cNvPicPr preferRelativeResize="0"/>
          <p:nvPr/>
        </p:nvPicPr>
        <p:blipFill rotWithShape="1">
          <a:blip r:embed="rId3">
            <a:alphaModFix/>
          </a:blip>
          <a:srcRect b="0" l="0" r="0" t="0"/>
          <a:stretch/>
        </p:blipFill>
        <p:spPr>
          <a:xfrm rot="-2056104">
            <a:off x="10572750" y="-4"/>
            <a:ext cx="7715250" cy="11315700"/>
          </a:xfrm>
          <a:prstGeom prst="rect">
            <a:avLst/>
          </a:prstGeom>
          <a:noFill/>
          <a:ln>
            <a:noFill/>
          </a:ln>
        </p:spPr>
      </p:pic>
      <p:pic>
        <p:nvPicPr>
          <p:cNvPr descr="preencoded.png" id="530" name="Google Shape;530;g3f61c06cf76_0_492"/>
          <p:cNvPicPr preferRelativeResize="0"/>
          <p:nvPr/>
        </p:nvPicPr>
        <p:blipFill rotWithShape="1">
          <a:blip r:embed="rId4">
            <a:alphaModFix/>
          </a:blip>
          <a:srcRect b="0" l="0" r="0" t="0"/>
          <a:stretch/>
        </p:blipFill>
        <p:spPr>
          <a:xfrm rot="1273235">
            <a:off x="720470" y="1317508"/>
            <a:ext cx="7024829" cy="9033640"/>
          </a:xfrm>
          <a:prstGeom prst="rect">
            <a:avLst/>
          </a:prstGeom>
          <a:noFill/>
          <a:ln>
            <a:noFill/>
          </a:ln>
        </p:spPr>
      </p:pic>
      <p:grpSp>
        <p:nvGrpSpPr>
          <p:cNvPr id="531" name="Google Shape;531;g3f61c06cf76_0_492"/>
          <p:cNvGrpSpPr/>
          <p:nvPr/>
        </p:nvGrpSpPr>
        <p:grpSpPr>
          <a:xfrm>
            <a:off x="17640300" y="7994925"/>
            <a:ext cx="596549" cy="2063476"/>
            <a:chOff x="17640300" y="7994925"/>
            <a:chExt cx="596549" cy="2063476"/>
          </a:xfrm>
        </p:grpSpPr>
        <p:pic>
          <p:nvPicPr>
            <p:cNvPr descr="preencoded.png" id="532" name="Google Shape;532;g3f61c06cf76_0_492"/>
            <p:cNvPicPr preferRelativeResize="0"/>
            <p:nvPr/>
          </p:nvPicPr>
          <p:blipFill rotWithShape="1">
            <a:blip r:embed="rId5">
              <a:alphaModFix/>
            </a:blip>
            <a:srcRect b="0" l="0" r="0" t="0"/>
            <a:stretch/>
          </p:blipFill>
          <p:spPr>
            <a:xfrm>
              <a:off x="17640300" y="9525000"/>
              <a:ext cx="533400" cy="533400"/>
            </a:xfrm>
            <a:prstGeom prst="rect">
              <a:avLst/>
            </a:prstGeom>
            <a:noFill/>
            <a:ln>
              <a:noFill/>
            </a:ln>
          </p:spPr>
        </p:pic>
        <p:sp>
          <p:nvSpPr>
            <p:cNvPr id="533" name="Google Shape;533;g3f61c06cf76_0_492"/>
            <p:cNvSpPr/>
            <p:nvPr/>
          </p:nvSpPr>
          <p:spPr>
            <a:xfrm rot="-5400000">
              <a:off x="17235450" y="8456925"/>
              <a:ext cx="1463400" cy="53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31601"/>
                </a:buClr>
                <a:buSzPts val="2710"/>
                <a:buFont typeface="Inter"/>
                <a:buNone/>
              </a:pPr>
              <a:r>
                <a:rPr b="1" i="0" lang="en-US" sz="2710" u="none" cap="none" strike="noStrike">
                  <a:solidFill>
                    <a:srgbClr val="331601"/>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sp>
        <p:nvSpPr>
          <p:cNvPr id="534" name="Google Shape;534;g3f61c06cf76_0_492"/>
          <p:cNvSpPr/>
          <p:nvPr/>
        </p:nvSpPr>
        <p:spPr>
          <a:xfrm>
            <a:off x="3295650" y="952500"/>
            <a:ext cx="6505500" cy="1257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65410D"/>
              </a:buClr>
              <a:buSzPts val="6000"/>
              <a:buFont typeface="Sonsie One"/>
              <a:buNone/>
            </a:pPr>
            <a:r>
              <a:rPr b="0" i="0" lang="en-US" sz="6000" u="none" cap="none" strike="noStrike">
                <a:solidFill>
                  <a:srgbClr val="65410D"/>
                </a:solidFill>
                <a:latin typeface="Sonsie One"/>
                <a:ea typeface="Sonsie One"/>
                <a:cs typeface="Sonsie One"/>
                <a:sym typeface="Sonsie One"/>
              </a:rPr>
              <a:t>The List</a:t>
            </a:r>
            <a:endParaRPr b="0" i="0" sz="6000" u="none" cap="none" strike="noStrike">
              <a:solidFill>
                <a:schemeClr val="dk1"/>
              </a:solidFill>
              <a:latin typeface="Calibri"/>
              <a:ea typeface="Calibri"/>
              <a:cs typeface="Calibri"/>
              <a:sym typeface="Calibri"/>
            </a:endParaRPr>
          </a:p>
        </p:txBody>
      </p:sp>
      <p:grpSp>
        <p:nvGrpSpPr>
          <p:cNvPr id="535" name="Google Shape;535;g3f61c06cf76_0_492"/>
          <p:cNvGrpSpPr/>
          <p:nvPr/>
        </p:nvGrpSpPr>
        <p:grpSpPr>
          <a:xfrm>
            <a:off x="3295650" y="2390775"/>
            <a:ext cx="12834000" cy="1021200"/>
            <a:chOff x="3295650" y="2390775"/>
            <a:chExt cx="12834000" cy="1021200"/>
          </a:xfrm>
        </p:grpSpPr>
        <p:sp>
          <p:nvSpPr>
            <p:cNvPr id="536" name="Google Shape;536;g3f61c06cf76_0_492"/>
            <p:cNvSpPr/>
            <p:nvPr/>
          </p:nvSpPr>
          <p:spPr>
            <a:xfrm>
              <a:off x="3295650" y="2624138"/>
              <a:ext cx="4640700" cy="567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700"/>
                <a:buFont typeface="Sonsie One"/>
                <a:buNone/>
              </a:pPr>
              <a:r>
                <a:rPr b="0" i="0" lang="en-US" sz="2700" u="none" cap="none" strike="noStrike">
                  <a:solidFill>
                    <a:srgbClr val="0E0E0E"/>
                  </a:solidFill>
                  <a:latin typeface="Sonsie One"/>
                  <a:ea typeface="Sonsie One"/>
                  <a:cs typeface="Sonsie One"/>
                  <a:sym typeface="Sonsie One"/>
                </a:rPr>
                <a:t>Dragons</a:t>
              </a:r>
              <a:endParaRPr b="0" i="0" sz="2700" u="none" cap="none" strike="noStrike">
                <a:solidFill>
                  <a:schemeClr val="dk1"/>
                </a:solidFill>
                <a:latin typeface="Calibri"/>
                <a:ea typeface="Calibri"/>
                <a:cs typeface="Calibri"/>
                <a:sym typeface="Calibri"/>
              </a:endParaRPr>
            </a:p>
          </p:txBody>
        </p:sp>
        <p:sp>
          <p:nvSpPr>
            <p:cNvPr id="537" name="Google Shape;537;g3f61c06cf76_0_492"/>
            <p:cNvSpPr/>
            <p:nvPr/>
          </p:nvSpPr>
          <p:spPr>
            <a:xfrm>
              <a:off x="8096250" y="2390775"/>
              <a:ext cx="8033400" cy="1021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400"/>
                <a:buFont typeface="Poppins"/>
                <a:buNone/>
              </a:pPr>
              <a:r>
                <a:rPr b="0" i="0" lang="en-US" sz="2400" u="none" cap="none" strike="noStrike">
                  <a:solidFill>
                    <a:srgbClr val="0E0E0E"/>
                  </a:solidFill>
                  <a:latin typeface="Poppins"/>
                  <a:ea typeface="Poppins"/>
                  <a:cs typeface="Poppins"/>
                  <a:sym typeface="Poppins"/>
                </a:rPr>
                <a:t>Fire-breathing creatures that are often powerful and dangerous</a:t>
              </a:r>
              <a:endParaRPr b="0" i="0" sz="2400" u="none" cap="none" strike="noStrike">
                <a:solidFill>
                  <a:schemeClr val="dk1"/>
                </a:solidFill>
                <a:latin typeface="Calibri"/>
                <a:ea typeface="Calibri"/>
                <a:cs typeface="Calibri"/>
                <a:sym typeface="Calibri"/>
              </a:endParaRPr>
            </a:p>
          </p:txBody>
        </p:sp>
      </p:grpSp>
      <p:grpSp>
        <p:nvGrpSpPr>
          <p:cNvPr id="538" name="Google Shape;538;g3f61c06cf76_0_492"/>
          <p:cNvGrpSpPr/>
          <p:nvPr/>
        </p:nvGrpSpPr>
        <p:grpSpPr>
          <a:xfrm>
            <a:off x="3295650" y="3762375"/>
            <a:ext cx="12834000" cy="1015500"/>
            <a:chOff x="3295650" y="3762375"/>
            <a:chExt cx="12834000" cy="1015500"/>
          </a:xfrm>
        </p:grpSpPr>
        <p:sp>
          <p:nvSpPr>
            <p:cNvPr id="539" name="Google Shape;539;g3f61c06cf76_0_492"/>
            <p:cNvSpPr/>
            <p:nvPr/>
          </p:nvSpPr>
          <p:spPr>
            <a:xfrm>
              <a:off x="3295650" y="3762375"/>
              <a:ext cx="4640700" cy="1015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700"/>
                <a:buFont typeface="Sonsie One"/>
                <a:buNone/>
              </a:pPr>
              <a:r>
                <a:rPr b="0" i="0" lang="en-US" sz="2700" u="none" cap="none" strike="noStrike">
                  <a:solidFill>
                    <a:srgbClr val="0E0E0E"/>
                  </a:solidFill>
                  <a:latin typeface="Sonsie One"/>
                  <a:ea typeface="Sonsie One"/>
                  <a:cs typeface="Sonsie One"/>
                  <a:sym typeface="Sonsie One"/>
                </a:rPr>
                <a:t>Medieval-like Settings</a:t>
              </a:r>
              <a:endParaRPr b="0" i="0" sz="2700" u="none" cap="none" strike="noStrike">
                <a:solidFill>
                  <a:schemeClr val="dk1"/>
                </a:solidFill>
                <a:latin typeface="Calibri"/>
                <a:ea typeface="Calibri"/>
                <a:cs typeface="Calibri"/>
                <a:sym typeface="Calibri"/>
              </a:endParaRPr>
            </a:p>
          </p:txBody>
        </p:sp>
        <p:sp>
          <p:nvSpPr>
            <p:cNvPr id="540" name="Google Shape;540;g3f61c06cf76_0_492"/>
            <p:cNvSpPr/>
            <p:nvPr/>
          </p:nvSpPr>
          <p:spPr>
            <a:xfrm>
              <a:off x="8096250" y="3981450"/>
              <a:ext cx="8033400" cy="56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400"/>
                <a:buFont typeface="Poppins"/>
                <a:buNone/>
              </a:pPr>
              <a:r>
                <a:rPr b="0" i="0" lang="en-US" sz="2400" u="none" cap="none" strike="noStrike">
                  <a:solidFill>
                    <a:srgbClr val="0E0E0E"/>
                  </a:solidFill>
                  <a:latin typeface="Poppins"/>
                  <a:ea typeface="Poppins"/>
                  <a:cs typeface="Poppins"/>
                  <a:sym typeface="Poppins"/>
                </a:rPr>
                <a:t>Worlds with castles, knights, and feudal systems</a:t>
              </a:r>
              <a:endParaRPr b="0" i="0" sz="2400" u="none" cap="none" strike="noStrike">
                <a:solidFill>
                  <a:schemeClr val="dk1"/>
                </a:solidFill>
                <a:latin typeface="Calibri"/>
                <a:ea typeface="Calibri"/>
                <a:cs typeface="Calibri"/>
                <a:sym typeface="Calibri"/>
              </a:endParaRPr>
            </a:p>
          </p:txBody>
        </p:sp>
      </p:grpSp>
      <p:grpSp>
        <p:nvGrpSpPr>
          <p:cNvPr id="541" name="Google Shape;541;g3f61c06cf76_0_492"/>
          <p:cNvGrpSpPr/>
          <p:nvPr/>
        </p:nvGrpSpPr>
        <p:grpSpPr>
          <a:xfrm>
            <a:off x="3295650" y="5114925"/>
            <a:ext cx="12834000" cy="572363"/>
            <a:chOff x="3295650" y="5114925"/>
            <a:chExt cx="12834000" cy="572363"/>
          </a:xfrm>
        </p:grpSpPr>
        <p:sp>
          <p:nvSpPr>
            <p:cNvPr id="542" name="Google Shape;542;g3f61c06cf76_0_492"/>
            <p:cNvSpPr/>
            <p:nvPr/>
          </p:nvSpPr>
          <p:spPr>
            <a:xfrm>
              <a:off x="3295650" y="5119688"/>
              <a:ext cx="4640700" cy="567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700"/>
                <a:buFont typeface="Sonsie One"/>
                <a:buNone/>
              </a:pPr>
              <a:r>
                <a:rPr b="0" i="0" lang="en-US" sz="2700" u="none" cap="none" strike="noStrike">
                  <a:solidFill>
                    <a:srgbClr val="0E0E0E"/>
                  </a:solidFill>
                  <a:latin typeface="Sonsie One"/>
                  <a:ea typeface="Sonsie One"/>
                  <a:cs typeface="Sonsie One"/>
                  <a:sym typeface="Sonsie One"/>
                </a:rPr>
                <a:t>Chosen One Trope</a:t>
              </a:r>
              <a:endParaRPr b="0" i="0" sz="2700" u="none" cap="none" strike="noStrike">
                <a:solidFill>
                  <a:schemeClr val="dk1"/>
                </a:solidFill>
                <a:latin typeface="Calibri"/>
                <a:ea typeface="Calibri"/>
                <a:cs typeface="Calibri"/>
                <a:sym typeface="Calibri"/>
              </a:endParaRPr>
            </a:p>
          </p:txBody>
        </p:sp>
        <p:sp>
          <p:nvSpPr>
            <p:cNvPr id="543" name="Google Shape;543;g3f61c06cf76_0_492"/>
            <p:cNvSpPr/>
            <p:nvPr/>
          </p:nvSpPr>
          <p:spPr>
            <a:xfrm>
              <a:off x="8096250" y="5114925"/>
              <a:ext cx="8033400" cy="56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400"/>
                <a:buFont typeface="Poppins"/>
                <a:buNone/>
              </a:pPr>
              <a:r>
                <a:rPr b="0" i="0" lang="en-US" sz="2400" u="none" cap="none" strike="noStrike">
                  <a:solidFill>
                    <a:srgbClr val="0E0E0E"/>
                  </a:solidFill>
                  <a:latin typeface="Poppins"/>
                  <a:ea typeface="Poppins"/>
                  <a:cs typeface="Poppins"/>
                  <a:sym typeface="Poppins"/>
                </a:rPr>
                <a:t>A hero chosen by destiny to save the world</a:t>
              </a:r>
              <a:endParaRPr b="0" i="0" sz="2400" u="none" cap="none" strike="noStrike">
                <a:solidFill>
                  <a:schemeClr val="dk1"/>
                </a:solidFill>
                <a:latin typeface="Calibri"/>
                <a:ea typeface="Calibri"/>
                <a:cs typeface="Calibri"/>
                <a:sym typeface="Calibri"/>
              </a:endParaRPr>
            </a:p>
          </p:txBody>
        </p:sp>
      </p:grpSp>
      <p:grpSp>
        <p:nvGrpSpPr>
          <p:cNvPr id="544" name="Google Shape;544;g3f61c06cf76_0_492"/>
          <p:cNvGrpSpPr/>
          <p:nvPr/>
        </p:nvGrpSpPr>
        <p:grpSpPr>
          <a:xfrm>
            <a:off x="3295650" y="6029325"/>
            <a:ext cx="12834000" cy="1021200"/>
            <a:chOff x="3295650" y="6029325"/>
            <a:chExt cx="12834000" cy="1021200"/>
          </a:xfrm>
        </p:grpSpPr>
        <p:sp>
          <p:nvSpPr>
            <p:cNvPr id="545" name="Google Shape;545;g3f61c06cf76_0_492"/>
            <p:cNvSpPr/>
            <p:nvPr/>
          </p:nvSpPr>
          <p:spPr>
            <a:xfrm>
              <a:off x="3295650" y="6262688"/>
              <a:ext cx="4640700" cy="567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700"/>
                <a:buFont typeface="Sonsie One"/>
                <a:buNone/>
              </a:pPr>
              <a:r>
                <a:rPr b="0" i="0" lang="en-US" sz="2700" u="none" cap="none" strike="noStrike">
                  <a:solidFill>
                    <a:srgbClr val="0E0E0E"/>
                  </a:solidFill>
                  <a:latin typeface="Sonsie One"/>
                  <a:ea typeface="Sonsie One"/>
                  <a:cs typeface="Sonsie One"/>
                  <a:sym typeface="Sonsie One"/>
                </a:rPr>
                <a:t>Magic</a:t>
              </a:r>
              <a:endParaRPr b="0" i="0" sz="2700" u="none" cap="none" strike="noStrike">
                <a:solidFill>
                  <a:schemeClr val="dk1"/>
                </a:solidFill>
                <a:latin typeface="Calibri"/>
                <a:ea typeface="Calibri"/>
                <a:cs typeface="Calibri"/>
                <a:sym typeface="Calibri"/>
              </a:endParaRPr>
            </a:p>
          </p:txBody>
        </p:sp>
        <p:sp>
          <p:nvSpPr>
            <p:cNvPr id="546" name="Google Shape;546;g3f61c06cf76_0_492"/>
            <p:cNvSpPr/>
            <p:nvPr/>
          </p:nvSpPr>
          <p:spPr>
            <a:xfrm>
              <a:off x="8096250" y="6029325"/>
              <a:ext cx="8033400" cy="1021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400"/>
                <a:buFont typeface="Poppins"/>
                <a:buNone/>
              </a:pPr>
              <a:r>
                <a:rPr b="0" i="0" lang="en-US" sz="2400" u="none" cap="none" strike="noStrike">
                  <a:solidFill>
                    <a:srgbClr val="0E0E0E"/>
                  </a:solidFill>
                  <a:latin typeface="Poppins"/>
                  <a:ea typeface="Poppins"/>
                  <a:cs typeface="Poppins"/>
                  <a:sym typeface="Poppins"/>
                </a:rPr>
                <a:t>An integral part of fantasy stories, can take many forms</a:t>
              </a:r>
              <a:endParaRPr b="0" i="0" sz="2400" u="none" cap="none" strike="noStrike">
                <a:solidFill>
                  <a:schemeClr val="dk1"/>
                </a:solidFill>
                <a:latin typeface="Calibri"/>
                <a:ea typeface="Calibri"/>
                <a:cs typeface="Calibri"/>
                <a:sym typeface="Calibri"/>
              </a:endParaRPr>
            </a:p>
          </p:txBody>
        </p:sp>
      </p:grpSp>
      <p:grpSp>
        <p:nvGrpSpPr>
          <p:cNvPr id="547" name="Google Shape;547;g3f61c06cf76_0_492"/>
          <p:cNvGrpSpPr/>
          <p:nvPr/>
        </p:nvGrpSpPr>
        <p:grpSpPr>
          <a:xfrm>
            <a:off x="3295650" y="7400925"/>
            <a:ext cx="12834000" cy="1021200"/>
            <a:chOff x="3295650" y="7400925"/>
            <a:chExt cx="12834000" cy="1021200"/>
          </a:xfrm>
        </p:grpSpPr>
        <p:sp>
          <p:nvSpPr>
            <p:cNvPr id="548" name="Google Shape;548;g3f61c06cf76_0_492"/>
            <p:cNvSpPr/>
            <p:nvPr/>
          </p:nvSpPr>
          <p:spPr>
            <a:xfrm>
              <a:off x="3295650" y="7634288"/>
              <a:ext cx="4640700" cy="567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700"/>
                <a:buFont typeface="Sonsie One"/>
                <a:buNone/>
              </a:pPr>
              <a:r>
                <a:rPr b="0" i="0" lang="en-US" sz="2700" u="none" cap="none" strike="noStrike">
                  <a:solidFill>
                    <a:srgbClr val="0E0E0E"/>
                  </a:solidFill>
                  <a:latin typeface="Sonsie One"/>
                  <a:ea typeface="Sonsie One"/>
                  <a:cs typeface="Sonsie One"/>
                  <a:sym typeface="Sonsie One"/>
                </a:rPr>
                <a:t>The Best Curse</a:t>
              </a:r>
              <a:endParaRPr b="0" i="0" sz="2700" u="none" cap="none" strike="noStrike">
                <a:solidFill>
                  <a:schemeClr val="dk1"/>
                </a:solidFill>
                <a:latin typeface="Calibri"/>
                <a:ea typeface="Calibri"/>
                <a:cs typeface="Calibri"/>
                <a:sym typeface="Calibri"/>
              </a:endParaRPr>
            </a:p>
          </p:txBody>
        </p:sp>
        <p:sp>
          <p:nvSpPr>
            <p:cNvPr id="549" name="Google Shape;549;g3f61c06cf76_0_492"/>
            <p:cNvSpPr/>
            <p:nvPr/>
          </p:nvSpPr>
          <p:spPr>
            <a:xfrm>
              <a:off x="8096250" y="7400925"/>
              <a:ext cx="8033400" cy="1021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400"/>
                <a:buFont typeface="Poppins"/>
                <a:buNone/>
              </a:pPr>
              <a:r>
                <a:rPr b="0" i="0" lang="en-US" sz="2400" u="none" cap="none" strike="noStrike">
                  <a:solidFill>
                    <a:srgbClr val="0E0E0E"/>
                  </a:solidFill>
                  <a:latin typeface="Poppins"/>
                  <a:ea typeface="Poppins"/>
                  <a:cs typeface="Poppins"/>
                  <a:sym typeface="Poppins"/>
                </a:rPr>
                <a:t>A curse that is unique, creative, and fits within the story</a:t>
              </a:r>
              <a:endParaRPr b="0" i="0" sz="2400" u="none" cap="none" strike="noStrike">
                <a:solidFill>
                  <a:schemeClr val="dk1"/>
                </a:solidFill>
                <a:latin typeface="Calibri"/>
                <a:ea typeface="Calibri"/>
                <a:cs typeface="Calibri"/>
                <a:sym typeface="Calibri"/>
              </a:endParaRPr>
            </a:p>
          </p:txBody>
        </p:sp>
      </p:grpSp>
      <p:grpSp>
        <p:nvGrpSpPr>
          <p:cNvPr id="550" name="Google Shape;550;g3f61c06cf76_0_492"/>
          <p:cNvGrpSpPr/>
          <p:nvPr/>
        </p:nvGrpSpPr>
        <p:grpSpPr>
          <a:xfrm>
            <a:off x="3295650" y="8772525"/>
            <a:ext cx="12834000" cy="572363"/>
            <a:chOff x="3295650" y="8772525"/>
            <a:chExt cx="12834000" cy="572363"/>
          </a:xfrm>
        </p:grpSpPr>
        <p:sp>
          <p:nvSpPr>
            <p:cNvPr id="551" name="Google Shape;551;g3f61c06cf76_0_492"/>
            <p:cNvSpPr/>
            <p:nvPr/>
          </p:nvSpPr>
          <p:spPr>
            <a:xfrm>
              <a:off x="3295650" y="8777288"/>
              <a:ext cx="4640700" cy="567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700"/>
                <a:buFont typeface="Sonsie One"/>
                <a:buNone/>
              </a:pPr>
              <a:r>
                <a:rPr b="0" i="0" lang="en-US" sz="2700" u="none" cap="none" strike="noStrike">
                  <a:solidFill>
                    <a:srgbClr val="0E0E0E"/>
                  </a:solidFill>
                  <a:latin typeface="Sonsie One"/>
                  <a:ea typeface="Sonsie One"/>
                  <a:cs typeface="Sonsie One"/>
                  <a:sym typeface="Sonsie One"/>
                </a:rPr>
                <a:t>Unique Creatures</a:t>
              </a:r>
              <a:endParaRPr b="0" i="0" sz="2700" u="none" cap="none" strike="noStrike">
                <a:solidFill>
                  <a:schemeClr val="dk1"/>
                </a:solidFill>
                <a:latin typeface="Calibri"/>
                <a:ea typeface="Calibri"/>
                <a:cs typeface="Calibri"/>
                <a:sym typeface="Calibri"/>
              </a:endParaRPr>
            </a:p>
          </p:txBody>
        </p:sp>
        <p:sp>
          <p:nvSpPr>
            <p:cNvPr id="552" name="Google Shape;552;g3f61c06cf76_0_492"/>
            <p:cNvSpPr/>
            <p:nvPr/>
          </p:nvSpPr>
          <p:spPr>
            <a:xfrm>
              <a:off x="8096250" y="8772525"/>
              <a:ext cx="8033400" cy="56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400"/>
                <a:buFont typeface="Poppins"/>
                <a:buNone/>
              </a:pPr>
              <a:r>
                <a:rPr b="0" i="0" lang="en-US" sz="2400" u="none" cap="none" strike="noStrike">
                  <a:solidFill>
                    <a:srgbClr val="0E0E0E"/>
                  </a:solidFill>
                  <a:latin typeface="Poppins"/>
                  <a:ea typeface="Poppins"/>
                  <a:cs typeface="Poppins"/>
                  <a:sym typeface="Poppins"/>
                </a:rPr>
                <a:t>A variety of fantastical beings that inhabit the world</a:t>
              </a:r>
              <a:endParaRPr b="0" i="0" sz="2400" u="none" cap="none" strike="noStrike">
                <a:solidFill>
                  <a:schemeClr val="dk1"/>
                </a:solidFill>
                <a:latin typeface="Calibri"/>
                <a:ea typeface="Calibri"/>
                <a:cs typeface="Calibri"/>
                <a:sym typeface="Calibri"/>
              </a:endParaRPr>
            </a:p>
          </p:txBody>
        </p:sp>
      </p:gr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9D9C8"/>
        </a:solidFill>
      </p:bgPr>
    </p:bg>
    <p:spTree>
      <p:nvGrpSpPr>
        <p:cNvPr id="557" name="Shape 557"/>
        <p:cNvGrpSpPr/>
        <p:nvPr/>
      </p:nvGrpSpPr>
      <p:grpSpPr>
        <a:xfrm>
          <a:off x="0" y="0"/>
          <a:ext cx="0" cy="0"/>
          <a:chOff x="0" y="0"/>
          <a:chExt cx="0" cy="0"/>
        </a:xfrm>
      </p:grpSpPr>
      <p:pic>
        <p:nvPicPr>
          <p:cNvPr descr="preencoded.png" id="558" name="Google Shape;558;g3f61c06cf76_0_520"/>
          <p:cNvPicPr preferRelativeResize="0"/>
          <p:nvPr/>
        </p:nvPicPr>
        <p:blipFill rotWithShape="1">
          <a:blip r:embed="rId3">
            <a:alphaModFix/>
          </a:blip>
          <a:srcRect b="0" l="0" r="0" t="0"/>
          <a:stretch/>
        </p:blipFill>
        <p:spPr>
          <a:xfrm rot="941682">
            <a:off x="-1381382" y="1095112"/>
            <a:ext cx="9410700" cy="9534525"/>
          </a:xfrm>
          <a:prstGeom prst="rect">
            <a:avLst/>
          </a:prstGeom>
          <a:noFill/>
          <a:ln>
            <a:noFill/>
          </a:ln>
        </p:spPr>
      </p:pic>
      <p:pic>
        <p:nvPicPr>
          <p:cNvPr descr="preencoded.png" id="559" name="Google Shape;559;g3f61c06cf76_0_520"/>
          <p:cNvPicPr preferRelativeResize="0"/>
          <p:nvPr/>
        </p:nvPicPr>
        <p:blipFill rotWithShape="1">
          <a:blip r:embed="rId4">
            <a:alphaModFix/>
          </a:blip>
          <a:srcRect b="0" l="0" r="0" t="0"/>
          <a:stretch/>
        </p:blipFill>
        <p:spPr>
          <a:xfrm rot="-1424193">
            <a:off x="13279323" y="943958"/>
            <a:ext cx="7715250" cy="7639050"/>
          </a:xfrm>
          <a:prstGeom prst="rect">
            <a:avLst/>
          </a:prstGeom>
          <a:noFill/>
          <a:ln>
            <a:noFill/>
          </a:ln>
        </p:spPr>
      </p:pic>
      <p:grpSp>
        <p:nvGrpSpPr>
          <p:cNvPr id="560" name="Google Shape;560;g3f61c06cf76_0_520"/>
          <p:cNvGrpSpPr/>
          <p:nvPr/>
        </p:nvGrpSpPr>
        <p:grpSpPr>
          <a:xfrm>
            <a:off x="17640300" y="7994925"/>
            <a:ext cx="596549" cy="2063476"/>
            <a:chOff x="17640300" y="7994925"/>
            <a:chExt cx="596549" cy="2063476"/>
          </a:xfrm>
        </p:grpSpPr>
        <p:pic>
          <p:nvPicPr>
            <p:cNvPr descr="preencoded.png" id="561" name="Google Shape;561;g3f61c06cf76_0_520"/>
            <p:cNvPicPr preferRelativeResize="0"/>
            <p:nvPr/>
          </p:nvPicPr>
          <p:blipFill rotWithShape="1">
            <a:blip r:embed="rId5">
              <a:alphaModFix/>
            </a:blip>
            <a:srcRect b="0" l="0" r="0" t="0"/>
            <a:stretch/>
          </p:blipFill>
          <p:spPr>
            <a:xfrm>
              <a:off x="17640300" y="9525000"/>
              <a:ext cx="533400" cy="533400"/>
            </a:xfrm>
            <a:prstGeom prst="rect">
              <a:avLst/>
            </a:prstGeom>
            <a:noFill/>
            <a:ln>
              <a:noFill/>
            </a:ln>
          </p:spPr>
        </p:pic>
        <p:sp>
          <p:nvSpPr>
            <p:cNvPr id="562" name="Google Shape;562;g3f61c06cf76_0_520"/>
            <p:cNvSpPr/>
            <p:nvPr/>
          </p:nvSpPr>
          <p:spPr>
            <a:xfrm rot="-5400000">
              <a:off x="17235450" y="8456925"/>
              <a:ext cx="1463400" cy="53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31601"/>
                </a:buClr>
                <a:buSzPts val="2710"/>
                <a:buFont typeface="Inter"/>
                <a:buNone/>
              </a:pPr>
              <a:r>
                <a:rPr b="1" i="0" lang="en-US" sz="2710" u="none" cap="none" strike="noStrike">
                  <a:solidFill>
                    <a:srgbClr val="331601"/>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grpSp>
        <p:nvGrpSpPr>
          <p:cNvPr id="563" name="Google Shape;563;g3f61c06cf76_0_520"/>
          <p:cNvGrpSpPr/>
          <p:nvPr/>
        </p:nvGrpSpPr>
        <p:grpSpPr>
          <a:xfrm>
            <a:off x="590550" y="2271713"/>
            <a:ext cx="17106900" cy="6600750"/>
            <a:chOff x="590550" y="2271713"/>
            <a:chExt cx="17106900" cy="6600750"/>
          </a:xfrm>
        </p:grpSpPr>
        <p:grpSp>
          <p:nvGrpSpPr>
            <p:cNvPr id="564" name="Google Shape;564;g3f61c06cf76_0_520"/>
            <p:cNvGrpSpPr/>
            <p:nvPr/>
          </p:nvGrpSpPr>
          <p:grpSpPr>
            <a:xfrm>
              <a:off x="7629525" y="2271713"/>
              <a:ext cx="3848100" cy="1285800"/>
              <a:chOff x="7629525" y="2271713"/>
              <a:chExt cx="3848100" cy="1285800"/>
            </a:xfrm>
          </p:grpSpPr>
          <p:grpSp>
            <p:nvGrpSpPr>
              <p:cNvPr id="565" name="Google Shape;565;g3f61c06cf76_0_520"/>
              <p:cNvGrpSpPr/>
              <p:nvPr/>
            </p:nvGrpSpPr>
            <p:grpSpPr>
              <a:xfrm>
                <a:off x="8048625" y="2271713"/>
                <a:ext cx="3429000" cy="1285800"/>
                <a:chOff x="8048625" y="2271713"/>
                <a:chExt cx="3429000" cy="1285800"/>
              </a:xfrm>
            </p:grpSpPr>
            <p:sp>
              <p:nvSpPr>
                <p:cNvPr id="566" name="Google Shape;566;g3f61c06cf76_0_520"/>
                <p:cNvSpPr/>
                <p:nvPr/>
              </p:nvSpPr>
              <p:spPr>
                <a:xfrm>
                  <a:off x="8048625" y="2271713"/>
                  <a:ext cx="3429000" cy="1285800"/>
                </a:xfrm>
                <a:prstGeom prst="roundRect">
                  <a:avLst>
                    <a:gd fmla="val 4214" name="adj"/>
                  </a:avLst>
                </a:prstGeom>
                <a:noFill/>
                <a:ln cap="flat" cmpd="sng" w="9525">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7" name="Google Shape;567;g3f61c06cf76_0_520"/>
                <p:cNvSpPr/>
                <p:nvPr/>
              </p:nvSpPr>
              <p:spPr>
                <a:xfrm>
                  <a:off x="8582025" y="2386013"/>
                  <a:ext cx="2811900" cy="567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700"/>
                    <a:buFont typeface="Sonsie One"/>
                    <a:buNone/>
                  </a:pPr>
                  <a:r>
                    <a:rPr b="0" i="0" lang="en-US" sz="2700" u="none" cap="none" strike="noStrike">
                      <a:solidFill>
                        <a:srgbClr val="0E0E0E"/>
                      </a:solidFill>
                      <a:latin typeface="Sonsie One"/>
                      <a:ea typeface="Sonsie One"/>
                      <a:cs typeface="Sonsie One"/>
                      <a:sym typeface="Sonsie One"/>
                    </a:rPr>
                    <a:t>Chloe Ng</a:t>
                  </a:r>
                  <a:endParaRPr b="0" i="0" sz="2700" u="none" cap="none" strike="noStrike">
                    <a:solidFill>
                      <a:schemeClr val="dk1"/>
                    </a:solidFill>
                    <a:latin typeface="Calibri"/>
                    <a:ea typeface="Calibri"/>
                    <a:cs typeface="Calibri"/>
                    <a:sym typeface="Calibri"/>
                  </a:endParaRPr>
                </a:p>
              </p:txBody>
            </p:sp>
            <p:sp>
              <p:nvSpPr>
                <p:cNvPr id="568" name="Google Shape;568;g3f61c06cf76_0_520"/>
                <p:cNvSpPr/>
                <p:nvPr/>
              </p:nvSpPr>
              <p:spPr>
                <a:xfrm>
                  <a:off x="8582025" y="2986088"/>
                  <a:ext cx="2804100" cy="56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400"/>
                    <a:buFont typeface="Poppins"/>
                    <a:buNone/>
                  </a:pPr>
                  <a:r>
                    <a:rPr b="0" i="0" lang="en-US" sz="2400" u="none" cap="none" strike="noStrike">
                      <a:solidFill>
                        <a:srgbClr val="0E0E0E"/>
                      </a:solidFill>
                      <a:latin typeface="Poppins"/>
                      <a:ea typeface="Poppins"/>
                      <a:cs typeface="Poppins"/>
                      <a:sym typeface="Poppins"/>
                    </a:rPr>
                    <a:t>The Mage</a:t>
                  </a:r>
                  <a:endParaRPr b="0" i="0" sz="2400" u="none" cap="none" strike="noStrike">
                    <a:solidFill>
                      <a:schemeClr val="dk1"/>
                    </a:solidFill>
                    <a:latin typeface="Calibri"/>
                    <a:ea typeface="Calibri"/>
                    <a:cs typeface="Calibri"/>
                    <a:sym typeface="Calibri"/>
                  </a:endParaRPr>
                </a:p>
              </p:txBody>
            </p:sp>
          </p:grpSp>
          <p:pic>
            <p:nvPicPr>
              <p:cNvPr descr="preencoded.png" id="569" name="Google Shape;569;g3f61c06cf76_0_520"/>
              <p:cNvPicPr preferRelativeResize="0"/>
              <p:nvPr/>
            </p:nvPicPr>
            <p:blipFill rotWithShape="1">
              <a:blip r:embed="rId6">
                <a:alphaModFix/>
              </a:blip>
              <a:srcRect b="0" l="0" r="0" t="0"/>
              <a:stretch/>
            </p:blipFill>
            <p:spPr>
              <a:xfrm>
                <a:off x="7629525" y="2495550"/>
                <a:ext cx="838200" cy="838200"/>
              </a:xfrm>
              <a:prstGeom prst="rect">
                <a:avLst/>
              </a:prstGeom>
              <a:noFill/>
              <a:ln>
                <a:noFill/>
              </a:ln>
            </p:spPr>
          </p:pic>
        </p:grpSp>
        <p:grpSp>
          <p:nvGrpSpPr>
            <p:cNvPr id="570" name="Google Shape;570;g3f61c06cf76_0_520"/>
            <p:cNvGrpSpPr/>
            <p:nvPr/>
          </p:nvGrpSpPr>
          <p:grpSpPr>
            <a:xfrm>
              <a:off x="590550" y="4043363"/>
              <a:ext cx="3848100" cy="1285800"/>
              <a:chOff x="590550" y="4043363"/>
              <a:chExt cx="3848100" cy="1285800"/>
            </a:xfrm>
          </p:grpSpPr>
          <p:grpSp>
            <p:nvGrpSpPr>
              <p:cNvPr id="571" name="Google Shape;571;g3f61c06cf76_0_520"/>
              <p:cNvGrpSpPr/>
              <p:nvPr/>
            </p:nvGrpSpPr>
            <p:grpSpPr>
              <a:xfrm>
                <a:off x="1009650" y="4043363"/>
                <a:ext cx="3429000" cy="1285800"/>
                <a:chOff x="1009650" y="4043363"/>
                <a:chExt cx="3429000" cy="1285800"/>
              </a:xfrm>
            </p:grpSpPr>
            <p:sp>
              <p:nvSpPr>
                <p:cNvPr id="572" name="Google Shape;572;g3f61c06cf76_0_520"/>
                <p:cNvSpPr/>
                <p:nvPr/>
              </p:nvSpPr>
              <p:spPr>
                <a:xfrm>
                  <a:off x="1009650" y="4043363"/>
                  <a:ext cx="3429000" cy="1285800"/>
                </a:xfrm>
                <a:prstGeom prst="roundRect">
                  <a:avLst>
                    <a:gd fmla="val 4214" name="adj"/>
                  </a:avLst>
                </a:prstGeom>
                <a:noFill/>
                <a:ln cap="flat" cmpd="sng" w="9525">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3" name="Google Shape;573;g3f61c06cf76_0_520"/>
                <p:cNvSpPr/>
                <p:nvPr/>
              </p:nvSpPr>
              <p:spPr>
                <a:xfrm>
                  <a:off x="1543050" y="4157663"/>
                  <a:ext cx="2811900" cy="567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700"/>
                    <a:buFont typeface="Sonsie One"/>
                    <a:buNone/>
                  </a:pPr>
                  <a:r>
                    <a:rPr b="0" i="0" lang="en-US" sz="2700" u="none" cap="none" strike="noStrike">
                      <a:solidFill>
                        <a:srgbClr val="0E0E0E"/>
                      </a:solidFill>
                      <a:latin typeface="Sonsie One"/>
                      <a:ea typeface="Sonsie One"/>
                      <a:cs typeface="Sonsie One"/>
                      <a:sym typeface="Sonsie One"/>
                    </a:rPr>
                    <a:t>Valtorin</a:t>
                  </a:r>
                  <a:endParaRPr b="0" i="0" sz="2700" u="none" cap="none" strike="noStrike">
                    <a:solidFill>
                      <a:schemeClr val="dk1"/>
                    </a:solidFill>
                    <a:latin typeface="Calibri"/>
                    <a:ea typeface="Calibri"/>
                    <a:cs typeface="Calibri"/>
                    <a:sym typeface="Calibri"/>
                  </a:endParaRPr>
                </a:p>
              </p:txBody>
            </p:sp>
            <p:sp>
              <p:nvSpPr>
                <p:cNvPr id="574" name="Google Shape;574;g3f61c06cf76_0_520"/>
                <p:cNvSpPr/>
                <p:nvPr/>
              </p:nvSpPr>
              <p:spPr>
                <a:xfrm>
                  <a:off x="1543050" y="4757738"/>
                  <a:ext cx="2804100" cy="56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400"/>
                    <a:buFont typeface="Poppins"/>
                    <a:buNone/>
                  </a:pPr>
                  <a:r>
                    <a:rPr b="0" i="0" lang="en-US" sz="2400" u="none" cap="none" strike="noStrike">
                      <a:solidFill>
                        <a:srgbClr val="0E0E0E"/>
                      </a:solidFill>
                      <a:latin typeface="Poppins"/>
                      <a:ea typeface="Poppins"/>
                      <a:cs typeface="Poppins"/>
                      <a:sym typeface="Poppins"/>
                    </a:rPr>
                    <a:t>The Assassin</a:t>
                  </a:r>
                  <a:endParaRPr b="0" i="0" sz="2400" u="none" cap="none" strike="noStrike">
                    <a:solidFill>
                      <a:schemeClr val="dk1"/>
                    </a:solidFill>
                    <a:latin typeface="Calibri"/>
                    <a:ea typeface="Calibri"/>
                    <a:cs typeface="Calibri"/>
                    <a:sym typeface="Calibri"/>
                  </a:endParaRPr>
                </a:p>
              </p:txBody>
            </p:sp>
          </p:grpSp>
          <p:pic>
            <p:nvPicPr>
              <p:cNvPr descr="preencoded.png" id="575" name="Google Shape;575;g3f61c06cf76_0_520"/>
              <p:cNvPicPr preferRelativeResize="0"/>
              <p:nvPr/>
            </p:nvPicPr>
            <p:blipFill rotWithShape="1">
              <a:blip r:embed="rId7">
                <a:alphaModFix/>
              </a:blip>
              <a:srcRect b="0" l="0" r="0" t="0"/>
              <a:stretch/>
            </p:blipFill>
            <p:spPr>
              <a:xfrm>
                <a:off x="590550" y="4267200"/>
                <a:ext cx="838200" cy="838200"/>
              </a:xfrm>
              <a:prstGeom prst="rect">
                <a:avLst/>
              </a:prstGeom>
              <a:noFill/>
              <a:ln>
                <a:noFill/>
              </a:ln>
            </p:spPr>
          </p:pic>
        </p:grpSp>
        <p:grpSp>
          <p:nvGrpSpPr>
            <p:cNvPr id="576" name="Google Shape;576;g3f61c06cf76_0_520"/>
            <p:cNvGrpSpPr/>
            <p:nvPr/>
          </p:nvGrpSpPr>
          <p:grpSpPr>
            <a:xfrm>
              <a:off x="590550" y="5815013"/>
              <a:ext cx="3848100" cy="1285800"/>
              <a:chOff x="590550" y="5815013"/>
              <a:chExt cx="3848100" cy="1285800"/>
            </a:xfrm>
          </p:grpSpPr>
          <p:grpSp>
            <p:nvGrpSpPr>
              <p:cNvPr id="577" name="Google Shape;577;g3f61c06cf76_0_520"/>
              <p:cNvGrpSpPr/>
              <p:nvPr/>
            </p:nvGrpSpPr>
            <p:grpSpPr>
              <a:xfrm>
                <a:off x="1009650" y="5815013"/>
                <a:ext cx="3429000" cy="1285800"/>
                <a:chOff x="1009650" y="5815013"/>
                <a:chExt cx="3429000" cy="1285800"/>
              </a:xfrm>
            </p:grpSpPr>
            <p:sp>
              <p:nvSpPr>
                <p:cNvPr id="578" name="Google Shape;578;g3f61c06cf76_0_520"/>
                <p:cNvSpPr/>
                <p:nvPr/>
              </p:nvSpPr>
              <p:spPr>
                <a:xfrm>
                  <a:off x="1009650" y="5815013"/>
                  <a:ext cx="3429000" cy="1285800"/>
                </a:xfrm>
                <a:prstGeom prst="roundRect">
                  <a:avLst>
                    <a:gd fmla="val 4214" name="adj"/>
                  </a:avLst>
                </a:prstGeom>
                <a:noFill/>
                <a:ln cap="flat" cmpd="sng" w="9525">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9" name="Google Shape;579;g3f61c06cf76_0_520"/>
                <p:cNvSpPr/>
                <p:nvPr/>
              </p:nvSpPr>
              <p:spPr>
                <a:xfrm>
                  <a:off x="1543050" y="5929313"/>
                  <a:ext cx="2811900" cy="567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700"/>
                    <a:buFont typeface="Sonsie One"/>
                    <a:buNone/>
                  </a:pPr>
                  <a:r>
                    <a:rPr b="0" i="0" lang="en-US" sz="2700" u="none" cap="none" strike="noStrike">
                      <a:solidFill>
                        <a:srgbClr val="0E0E0E"/>
                      </a:solidFill>
                      <a:latin typeface="Sonsie One"/>
                      <a:ea typeface="Sonsie One"/>
                      <a:cs typeface="Sonsie One"/>
                      <a:sym typeface="Sonsie One"/>
                    </a:rPr>
                    <a:t>Lyrisa</a:t>
                  </a:r>
                  <a:endParaRPr b="0" i="0" sz="2700" u="none" cap="none" strike="noStrike">
                    <a:solidFill>
                      <a:schemeClr val="dk1"/>
                    </a:solidFill>
                    <a:latin typeface="Calibri"/>
                    <a:ea typeface="Calibri"/>
                    <a:cs typeface="Calibri"/>
                    <a:sym typeface="Calibri"/>
                  </a:endParaRPr>
                </a:p>
              </p:txBody>
            </p:sp>
            <p:sp>
              <p:nvSpPr>
                <p:cNvPr id="580" name="Google Shape;580;g3f61c06cf76_0_520"/>
                <p:cNvSpPr/>
                <p:nvPr/>
              </p:nvSpPr>
              <p:spPr>
                <a:xfrm>
                  <a:off x="1543050" y="6529388"/>
                  <a:ext cx="2804100" cy="56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400"/>
                    <a:buFont typeface="Poppins"/>
                    <a:buNone/>
                  </a:pPr>
                  <a:r>
                    <a:rPr b="0" i="0" lang="en-US" sz="2400" u="none" cap="none" strike="noStrike">
                      <a:solidFill>
                        <a:srgbClr val="0E0E0E"/>
                      </a:solidFill>
                      <a:latin typeface="Poppins"/>
                      <a:ea typeface="Poppins"/>
                      <a:cs typeface="Poppins"/>
                      <a:sym typeface="Poppins"/>
                    </a:rPr>
                    <a:t>The Dreamer</a:t>
                  </a:r>
                  <a:endParaRPr b="0" i="0" sz="2400" u="none" cap="none" strike="noStrike">
                    <a:solidFill>
                      <a:schemeClr val="dk1"/>
                    </a:solidFill>
                    <a:latin typeface="Calibri"/>
                    <a:ea typeface="Calibri"/>
                    <a:cs typeface="Calibri"/>
                    <a:sym typeface="Calibri"/>
                  </a:endParaRPr>
                </a:p>
              </p:txBody>
            </p:sp>
          </p:grpSp>
          <p:pic>
            <p:nvPicPr>
              <p:cNvPr descr="preencoded.png" id="581" name="Google Shape;581;g3f61c06cf76_0_520"/>
              <p:cNvPicPr preferRelativeResize="0"/>
              <p:nvPr/>
            </p:nvPicPr>
            <p:blipFill rotWithShape="1">
              <a:blip r:embed="rId8">
                <a:alphaModFix/>
              </a:blip>
              <a:srcRect b="0" l="0" r="0" t="0"/>
              <a:stretch/>
            </p:blipFill>
            <p:spPr>
              <a:xfrm>
                <a:off x="590550" y="6038850"/>
                <a:ext cx="838200" cy="838200"/>
              </a:xfrm>
              <a:prstGeom prst="rect">
                <a:avLst/>
              </a:prstGeom>
              <a:noFill/>
              <a:ln>
                <a:noFill/>
              </a:ln>
            </p:spPr>
          </p:pic>
        </p:grpSp>
        <p:grpSp>
          <p:nvGrpSpPr>
            <p:cNvPr id="582" name="Google Shape;582;g3f61c06cf76_0_520"/>
            <p:cNvGrpSpPr/>
            <p:nvPr/>
          </p:nvGrpSpPr>
          <p:grpSpPr>
            <a:xfrm>
              <a:off x="5010150" y="5815013"/>
              <a:ext cx="3848100" cy="1285800"/>
              <a:chOff x="5010150" y="5815013"/>
              <a:chExt cx="3848100" cy="1285800"/>
            </a:xfrm>
          </p:grpSpPr>
          <p:grpSp>
            <p:nvGrpSpPr>
              <p:cNvPr id="583" name="Google Shape;583;g3f61c06cf76_0_520"/>
              <p:cNvGrpSpPr/>
              <p:nvPr/>
            </p:nvGrpSpPr>
            <p:grpSpPr>
              <a:xfrm>
                <a:off x="5429250" y="5815013"/>
                <a:ext cx="3429000" cy="1285800"/>
                <a:chOff x="5429250" y="5815013"/>
                <a:chExt cx="3429000" cy="1285800"/>
              </a:xfrm>
            </p:grpSpPr>
            <p:sp>
              <p:nvSpPr>
                <p:cNvPr id="584" name="Google Shape;584;g3f61c06cf76_0_520"/>
                <p:cNvSpPr/>
                <p:nvPr/>
              </p:nvSpPr>
              <p:spPr>
                <a:xfrm>
                  <a:off x="5429250" y="5815013"/>
                  <a:ext cx="3429000" cy="1285800"/>
                </a:xfrm>
                <a:prstGeom prst="roundRect">
                  <a:avLst>
                    <a:gd fmla="val 4214" name="adj"/>
                  </a:avLst>
                </a:prstGeom>
                <a:noFill/>
                <a:ln cap="flat" cmpd="sng" w="9525">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5" name="Google Shape;585;g3f61c06cf76_0_520"/>
                <p:cNvSpPr/>
                <p:nvPr/>
              </p:nvSpPr>
              <p:spPr>
                <a:xfrm>
                  <a:off x="5962650" y="5929313"/>
                  <a:ext cx="2811900" cy="567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700"/>
                    <a:buFont typeface="Sonsie One"/>
                    <a:buNone/>
                  </a:pPr>
                  <a:r>
                    <a:rPr b="0" i="0" lang="en-US" sz="2700" u="none" cap="none" strike="noStrike">
                      <a:solidFill>
                        <a:srgbClr val="0E0E0E"/>
                      </a:solidFill>
                      <a:latin typeface="Sonsie One"/>
                      <a:ea typeface="Sonsie One"/>
                      <a:cs typeface="Sonsie One"/>
                      <a:sym typeface="Sonsie One"/>
                    </a:rPr>
                    <a:t>Lucian</a:t>
                  </a:r>
                  <a:endParaRPr b="0" i="0" sz="2700" u="none" cap="none" strike="noStrike">
                    <a:solidFill>
                      <a:schemeClr val="dk1"/>
                    </a:solidFill>
                    <a:latin typeface="Calibri"/>
                    <a:ea typeface="Calibri"/>
                    <a:cs typeface="Calibri"/>
                    <a:sym typeface="Calibri"/>
                  </a:endParaRPr>
                </a:p>
              </p:txBody>
            </p:sp>
            <p:sp>
              <p:nvSpPr>
                <p:cNvPr id="586" name="Google Shape;586;g3f61c06cf76_0_520"/>
                <p:cNvSpPr/>
                <p:nvPr/>
              </p:nvSpPr>
              <p:spPr>
                <a:xfrm>
                  <a:off x="5962650" y="6529388"/>
                  <a:ext cx="2804100" cy="56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400"/>
                    <a:buFont typeface="Poppins"/>
                    <a:buNone/>
                  </a:pPr>
                  <a:r>
                    <a:rPr b="0" i="0" lang="en-US" sz="2400" u="none" cap="none" strike="noStrike">
                      <a:solidFill>
                        <a:srgbClr val="0E0E0E"/>
                      </a:solidFill>
                      <a:latin typeface="Poppins"/>
                      <a:ea typeface="Poppins"/>
                      <a:cs typeface="Poppins"/>
                      <a:sym typeface="Poppins"/>
                    </a:rPr>
                    <a:t>The Conjurer</a:t>
                  </a:r>
                  <a:endParaRPr b="0" i="0" sz="2400" u="none" cap="none" strike="noStrike">
                    <a:solidFill>
                      <a:schemeClr val="dk1"/>
                    </a:solidFill>
                    <a:latin typeface="Calibri"/>
                    <a:ea typeface="Calibri"/>
                    <a:cs typeface="Calibri"/>
                    <a:sym typeface="Calibri"/>
                  </a:endParaRPr>
                </a:p>
              </p:txBody>
            </p:sp>
          </p:grpSp>
          <p:pic>
            <p:nvPicPr>
              <p:cNvPr descr="preencoded.png" id="587" name="Google Shape;587;g3f61c06cf76_0_520"/>
              <p:cNvPicPr preferRelativeResize="0"/>
              <p:nvPr/>
            </p:nvPicPr>
            <p:blipFill rotWithShape="1">
              <a:blip r:embed="rId9">
                <a:alphaModFix/>
              </a:blip>
              <a:srcRect b="0" l="0" r="0" t="0"/>
              <a:stretch/>
            </p:blipFill>
            <p:spPr>
              <a:xfrm>
                <a:off x="5010150" y="6038850"/>
                <a:ext cx="838200" cy="838200"/>
              </a:xfrm>
              <a:prstGeom prst="rect">
                <a:avLst/>
              </a:prstGeom>
              <a:noFill/>
              <a:ln>
                <a:noFill/>
              </a:ln>
            </p:spPr>
          </p:pic>
        </p:grpSp>
        <p:grpSp>
          <p:nvGrpSpPr>
            <p:cNvPr id="588" name="Google Shape;588;g3f61c06cf76_0_520"/>
            <p:cNvGrpSpPr/>
            <p:nvPr/>
          </p:nvGrpSpPr>
          <p:grpSpPr>
            <a:xfrm>
              <a:off x="5010150" y="7586663"/>
              <a:ext cx="3848100" cy="1285800"/>
              <a:chOff x="5010150" y="7586663"/>
              <a:chExt cx="3848100" cy="1285800"/>
            </a:xfrm>
          </p:grpSpPr>
          <p:grpSp>
            <p:nvGrpSpPr>
              <p:cNvPr id="589" name="Google Shape;589;g3f61c06cf76_0_520"/>
              <p:cNvGrpSpPr/>
              <p:nvPr/>
            </p:nvGrpSpPr>
            <p:grpSpPr>
              <a:xfrm>
                <a:off x="5429250" y="7586663"/>
                <a:ext cx="3429000" cy="1285800"/>
                <a:chOff x="5429250" y="7586663"/>
                <a:chExt cx="3429000" cy="1285800"/>
              </a:xfrm>
            </p:grpSpPr>
            <p:sp>
              <p:nvSpPr>
                <p:cNvPr id="590" name="Google Shape;590;g3f61c06cf76_0_520"/>
                <p:cNvSpPr/>
                <p:nvPr/>
              </p:nvSpPr>
              <p:spPr>
                <a:xfrm>
                  <a:off x="5429250" y="7586663"/>
                  <a:ext cx="3429000" cy="1285800"/>
                </a:xfrm>
                <a:prstGeom prst="roundRect">
                  <a:avLst>
                    <a:gd fmla="val 4214" name="adj"/>
                  </a:avLst>
                </a:prstGeom>
                <a:noFill/>
                <a:ln cap="flat" cmpd="sng" w="9525">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1" name="Google Shape;591;g3f61c06cf76_0_520"/>
                <p:cNvSpPr/>
                <p:nvPr/>
              </p:nvSpPr>
              <p:spPr>
                <a:xfrm>
                  <a:off x="5962650" y="7700963"/>
                  <a:ext cx="2811900" cy="567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700"/>
                    <a:buFont typeface="Sonsie One"/>
                    <a:buNone/>
                  </a:pPr>
                  <a:r>
                    <a:rPr b="0" i="0" lang="en-US" sz="2700" u="none" cap="none" strike="noStrike">
                      <a:solidFill>
                        <a:srgbClr val="0E0E0E"/>
                      </a:solidFill>
                      <a:latin typeface="Sonsie One"/>
                      <a:ea typeface="Sonsie One"/>
                      <a:cs typeface="Sonsie One"/>
                      <a:sym typeface="Sonsie One"/>
                    </a:rPr>
                    <a:t>Cedric</a:t>
                  </a:r>
                  <a:endParaRPr b="0" i="0" sz="2700" u="none" cap="none" strike="noStrike">
                    <a:solidFill>
                      <a:schemeClr val="dk1"/>
                    </a:solidFill>
                    <a:latin typeface="Calibri"/>
                    <a:ea typeface="Calibri"/>
                    <a:cs typeface="Calibri"/>
                    <a:sym typeface="Calibri"/>
                  </a:endParaRPr>
                </a:p>
              </p:txBody>
            </p:sp>
            <p:sp>
              <p:nvSpPr>
                <p:cNvPr id="592" name="Google Shape;592;g3f61c06cf76_0_520"/>
                <p:cNvSpPr/>
                <p:nvPr/>
              </p:nvSpPr>
              <p:spPr>
                <a:xfrm>
                  <a:off x="5962650" y="8301038"/>
                  <a:ext cx="2804100" cy="56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400"/>
                    <a:buFont typeface="Poppins"/>
                    <a:buNone/>
                  </a:pPr>
                  <a:r>
                    <a:rPr b="0" i="0" lang="en-US" sz="2400" u="none" cap="none" strike="noStrike">
                      <a:solidFill>
                        <a:srgbClr val="0E0E0E"/>
                      </a:solidFill>
                      <a:latin typeface="Poppins"/>
                      <a:ea typeface="Poppins"/>
                      <a:cs typeface="Poppins"/>
                      <a:sym typeface="Poppins"/>
                    </a:rPr>
                    <a:t>The Timekeeper</a:t>
                  </a:r>
                  <a:endParaRPr b="0" i="0" sz="2400" u="none" cap="none" strike="noStrike">
                    <a:solidFill>
                      <a:schemeClr val="dk1"/>
                    </a:solidFill>
                    <a:latin typeface="Calibri"/>
                    <a:ea typeface="Calibri"/>
                    <a:cs typeface="Calibri"/>
                    <a:sym typeface="Calibri"/>
                  </a:endParaRPr>
                </a:p>
              </p:txBody>
            </p:sp>
          </p:grpSp>
          <p:pic>
            <p:nvPicPr>
              <p:cNvPr descr="preencoded.png" id="593" name="Google Shape;593;g3f61c06cf76_0_520"/>
              <p:cNvPicPr preferRelativeResize="0"/>
              <p:nvPr/>
            </p:nvPicPr>
            <p:blipFill rotWithShape="1">
              <a:blip r:embed="rId10">
                <a:alphaModFix/>
              </a:blip>
              <a:srcRect b="0" l="0" r="0" t="0"/>
              <a:stretch/>
            </p:blipFill>
            <p:spPr>
              <a:xfrm>
                <a:off x="5010150" y="7810500"/>
                <a:ext cx="838200" cy="838200"/>
              </a:xfrm>
              <a:prstGeom prst="rect">
                <a:avLst/>
              </a:prstGeom>
              <a:noFill/>
              <a:ln>
                <a:noFill/>
              </a:ln>
            </p:spPr>
          </p:pic>
        </p:grpSp>
        <p:grpSp>
          <p:nvGrpSpPr>
            <p:cNvPr id="594" name="Google Shape;594;g3f61c06cf76_0_520"/>
            <p:cNvGrpSpPr/>
            <p:nvPr/>
          </p:nvGrpSpPr>
          <p:grpSpPr>
            <a:xfrm>
              <a:off x="9429750" y="5815013"/>
              <a:ext cx="3848100" cy="1285800"/>
              <a:chOff x="9429750" y="5815013"/>
              <a:chExt cx="3848100" cy="1285800"/>
            </a:xfrm>
          </p:grpSpPr>
          <p:grpSp>
            <p:nvGrpSpPr>
              <p:cNvPr id="595" name="Google Shape;595;g3f61c06cf76_0_520"/>
              <p:cNvGrpSpPr/>
              <p:nvPr/>
            </p:nvGrpSpPr>
            <p:grpSpPr>
              <a:xfrm>
                <a:off x="9848850" y="5815013"/>
                <a:ext cx="3429000" cy="1285800"/>
                <a:chOff x="9848850" y="5815013"/>
                <a:chExt cx="3429000" cy="1285800"/>
              </a:xfrm>
            </p:grpSpPr>
            <p:sp>
              <p:nvSpPr>
                <p:cNvPr id="596" name="Google Shape;596;g3f61c06cf76_0_520"/>
                <p:cNvSpPr/>
                <p:nvPr/>
              </p:nvSpPr>
              <p:spPr>
                <a:xfrm>
                  <a:off x="9848850" y="5815013"/>
                  <a:ext cx="3429000" cy="1285800"/>
                </a:xfrm>
                <a:prstGeom prst="roundRect">
                  <a:avLst>
                    <a:gd fmla="val 4214" name="adj"/>
                  </a:avLst>
                </a:prstGeom>
                <a:noFill/>
                <a:ln cap="flat" cmpd="sng" w="9525">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7" name="Google Shape;597;g3f61c06cf76_0_520"/>
                <p:cNvSpPr/>
                <p:nvPr/>
              </p:nvSpPr>
              <p:spPr>
                <a:xfrm>
                  <a:off x="10382250" y="5929313"/>
                  <a:ext cx="2811900" cy="567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700"/>
                    <a:buFont typeface="Sonsie One"/>
                    <a:buNone/>
                  </a:pPr>
                  <a:r>
                    <a:rPr b="0" i="0" lang="en-US" sz="2700" u="none" cap="none" strike="noStrike">
                      <a:solidFill>
                        <a:srgbClr val="0E0E0E"/>
                      </a:solidFill>
                      <a:latin typeface="Sonsie One"/>
                      <a:ea typeface="Sonsie One"/>
                      <a:cs typeface="Sonsie One"/>
                      <a:sym typeface="Sonsie One"/>
                    </a:rPr>
                    <a:t>Elvina</a:t>
                  </a:r>
                  <a:endParaRPr b="0" i="0" sz="2700" u="none" cap="none" strike="noStrike">
                    <a:solidFill>
                      <a:schemeClr val="dk1"/>
                    </a:solidFill>
                    <a:latin typeface="Calibri"/>
                    <a:ea typeface="Calibri"/>
                    <a:cs typeface="Calibri"/>
                    <a:sym typeface="Calibri"/>
                  </a:endParaRPr>
                </a:p>
              </p:txBody>
            </p:sp>
            <p:sp>
              <p:nvSpPr>
                <p:cNvPr id="598" name="Google Shape;598;g3f61c06cf76_0_520"/>
                <p:cNvSpPr/>
                <p:nvPr/>
              </p:nvSpPr>
              <p:spPr>
                <a:xfrm>
                  <a:off x="10382250" y="6529388"/>
                  <a:ext cx="2804100" cy="56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400"/>
                    <a:buFont typeface="Poppins"/>
                    <a:buNone/>
                  </a:pPr>
                  <a:r>
                    <a:rPr b="0" i="0" lang="en-US" sz="2400" u="none" cap="none" strike="noStrike">
                      <a:solidFill>
                        <a:srgbClr val="0E0E0E"/>
                      </a:solidFill>
                      <a:latin typeface="Poppins"/>
                      <a:ea typeface="Poppins"/>
                      <a:cs typeface="Poppins"/>
                      <a:sym typeface="Poppins"/>
                    </a:rPr>
                    <a:t>The Oracle</a:t>
                  </a:r>
                  <a:endParaRPr b="0" i="0" sz="2400" u="none" cap="none" strike="noStrike">
                    <a:solidFill>
                      <a:schemeClr val="dk1"/>
                    </a:solidFill>
                    <a:latin typeface="Calibri"/>
                    <a:ea typeface="Calibri"/>
                    <a:cs typeface="Calibri"/>
                    <a:sym typeface="Calibri"/>
                  </a:endParaRPr>
                </a:p>
              </p:txBody>
            </p:sp>
          </p:grpSp>
          <p:pic>
            <p:nvPicPr>
              <p:cNvPr descr="preencoded.png" id="599" name="Google Shape;599;g3f61c06cf76_0_520"/>
              <p:cNvPicPr preferRelativeResize="0"/>
              <p:nvPr/>
            </p:nvPicPr>
            <p:blipFill rotWithShape="1">
              <a:blip r:embed="rId11">
                <a:alphaModFix/>
              </a:blip>
              <a:srcRect b="0" l="0" r="0" t="0"/>
              <a:stretch/>
            </p:blipFill>
            <p:spPr>
              <a:xfrm>
                <a:off x="9429750" y="6038850"/>
                <a:ext cx="838200" cy="838200"/>
              </a:xfrm>
              <a:prstGeom prst="rect">
                <a:avLst/>
              </a:prstGeom>
              <a:noFill/>
              <a:ln>
                <a:noFill/>
              </a:ln>
            </p:spPr>
          </p:pic>
        </p:grpSp>
        <p:grpSp>
          <p:nvGrpSpPr>
            <p:cNvPr id="600" name="Google Shape;600;g3f61c06cf76_0_520"/>
            <p:cNvGrpSpPr/>
            <p:nvPr/>
          </p:nvGrpSpPr>
          <p:grpSpPr>
            <a:xfrm>
              <a:off x="9429750" y="7586663"/>
              <a:ext cx="3848100" cy="1285800"/>
              <a:chOff x="9429750" y="7586663"/>
              <a:chExt cx="3848100" cy="1285800"/>
            </a:xfrm>
          </p:grpSpPr>
          <p:grpSp>
            <p:nvGrpSpPr>
              <p:cNvPr id="601" name="Google Shape;601;g3f61c06cf76_0_520"/>
              <p:cNvGrpSpPr/>
              <p:nvPr/>
            </p:nvGrpSpPr>
            <p:grpSpPr>
              <a:xfrm>
                <a:off x="9848850" y="7586663"/>
                <a:ext cx="3429000" cy="1285800"/>
                <a:chOff x="9848850" y="7586663"/>
                <a:chExt cx="3429000" cy="1285800"/>
              </a:xfrm>
            </p:grpSpPr>
            <p:sp>
              <p:nvSpPr>
                <p:cNvPr id="602" name="Google Shape;602;g3f61c06cf76_0_520"/>
                <p:cNvSpPr/>
                <p:nvPr/>
              </p:nvSpPr>
              <p:spPr>
                <a:xfrm>
                  <a:off x="9848850" y="7586663"/>
                  <a:ext cx="3429000" cy="1285800"/>
                </a:xfrm>
                <a:prstGeom prst="roundRect">
                  <a:avLst>
                    <a:gd fmla="val 4214" name="adj"/>
                  </a:avLst>
                </a:prstGeom>
                <a:noFill/>
                <a:ln cap="flat" cmpd="sng" w="9525">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3" name="Google Shape;603;g3f61c06cf76_0_520"/>
                <p:cNvSpPr/>
                <p:nvPr/>
              </p:nvSpPr>
              <p:spPr>
                <a:xfrm>
                  <a:off x="10382250" y="7700963"/>
                  <a:ext cx="2811900" cy="567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700"/>
                    <a:buFont typeface="Sonsie One"/>
                    <a:buNone/>
                  </a:pPr>
                  <a:r>
                    <a:rPr b="0" i="0" lang="en-US" sz="2700" u="none" cap="none" strike="noStrike">
                      <a:solidFill>
                        <a:srgbClr val="0E0E0E"/>
                      </a:solidFill>
                      <a:latin typeface="Sonsie One"/>
                      <a:ea typeface="Sonsie One"/>
                      <a:cs typeface="Sonsie One"/>
                      <a:sym typeface="Sonsie One"/>
                    </a:rPr>
                    <a:t>Seraphina</a:t>
                  </a:r>
                  <a:endParaRPr b="0" i="0" sz="2700" u="none" cap="none" strike="noStrike">
                    <a:solidFill>
                      <a:schemeClr val="dk1"/>
                    </a:solidFill>
                    <a:latin typeface="Calibri"/>
                    <a:ea typeface="Calibri"/>
                    <a:cs typeface="Calibri"/>
                    <a:sym typeface="Calibri"/>
                  </a:endParaRPr>
                </a:p>
              </p:txBody>
            </p:sp>
            <p:sp>
              <p:nvSpPr>
                <p:cNvPr id="604" name="Google Shape;604;g3f61c06cf76_0_520"/>
                <p:cNvSpPr/>
                <p:nvPr/>
              </p:nvSpPr>
              <p:spPr>
                <a:xfrm>
                  <a:off x="10382250" y="8301038"/>
                  <a:ext cx="2804100" cy="56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400"/>
                    <a:buFont typeface="Poppins"/>
                    <a:buNone/>
                  </a:pPr>
                  <a:r>
                    <a:rPr b="0" i="0" lang="en-US" sz="2400" u="none" cap="none" strike="noStrike">
                      <a:solidFill>
                        <a:srgbClr val="0E0E0E"/>
                      </a:solidFill>
                      <a:latin typeface="Poppins"/>
                      <a:ea typeface="Poppins"/>
                      <a:cs typeface="Poppins"/>
                      <a:sym typeface="Poppins"/>
                    </a:rPr>
                    <a:t>The Lightbringer</a:t>
                  </a:r>
                  <a:endParaRPr b="0" i="0" sz="2400" u="none" cap="none" strike="noStrike">
                    <a:solidFill>
                      <a:schemeClr val="dk1"/>
                    </a:solidFill>
                    <a:latin typeface="Calibri"/>
                    <a:ea typeface="Calibri"/>
                    <a:cs typeface="Calibri"/>
                    <a:sym typeface="Calibri"/>
                  </a:endParaRPr>
                </a:p>
              </p:txBody>
            </p:sp>
          </p:grpSp>
          <p:pic>
            <p:nvPicPr>
              <p:cNvPr descr="preencoded.png" id="605" name="Google Shape;605;g3f61c06cf76_0_520"/>
              <p:cNvPicPr preferRelativeResize="0"/>
              <p:nvPr/>
            </p:nvPicPr>
            <p:blipFill rotWithShape="1">
              <a:blip r:embed="rId12">
                <a:alphaModFix/>
              </a:blip>
              <a:srcRect b="0" l="0" r="0" t="0"/>
              <a:stretch/>
            </p:blipFill>
            <p:spPr>
              <a:xfrm>
                <a:off x="9429750" y="7810500"/>
                <a:ext cx="838200" cy="838200"/>
              </a:xfrm>
              <a:prstGeom prst="rect">
                <a:avLst/>
              </a:prstGeom>
              <a:noFill/>
              <a:ln>
                <a:noFill/>
              </a:ln>
            </p:spPr>
          </p:pic>
        </p:grpSp>
        <p:grpSp>
          <p:nvGrpSpPr>
            <p:cNvPr id="606" name="Google Shape;606;g3f61c06cf76_0_520"/>
            <p:cNvGrpSpPr/>
            <p:nvPr/>
          </p:nvGrpSpPr>
          <p:grpSpPr>
            <a:xfrm>
              <a:off x="13849350" y="5815013"/>
              <a:ext cx="3848100" cy="1285800"/>
              <a:chOff x="13849350" y="5815013"/>
              <a:chExt cx="3848100" cy="1285800"/>
            </a:xfrm>
          </p:grpSpPr>
          <p:grpSp>
            <p:nvGrpSpPr>
              <p:cNvPr id="607" name="Google Shape;607;g3f61c06cf76_0_520"/>
              <p:cNvGrpSpPr/>
              <p:nvPr/>
            </p:nvGrpSpPr>
            <p:grpSpPr>
              <a:xfrm>
                <a:off x="14268450" y="5815013"/>
                <a:ext cx="3429000" cy="1285800"/>
                <a:chOff x="14268450" y="5815013"/>
                <a:chExt cx="3429000" cy="1285800"/>
              </a:xfrm>
            </p:grpSpPr>
            <p:sp>
              <p:nvSpPr>
                <p:cNvPr id="608" name="Google Shape;608;g3f61c06cf76_0_520"/>
                <p:cNvSpPr/>
                <p:nvPr/>
              </p:nvSpPr>
              <p:spPr>
                <a:xfrm>
                  <a:off x="14268450" y="5815013"/>
                  <a:ext cx="3429000" cy="1285800"/>
                </a:xfrm>
                <a:prstGeom prst="roundRect">
                  <a:avLst>
                    <a:gd fmla="val 4214" name="adj"/>
                  </a:avLst>
                </a:prstGeom>
                <a:noFill/>
                <a:ln cap="flat" cmpd="sng" w="9525">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9" name="Google Shape;609;g3f61c06cf76_0_520"/>
                <p:cNvSpPr/>
                <p:nvPr/>
              </p:nvSpPr>
              <p:spPr>
                <a:xfrm>
                  <a:off x="14801850" y="5929313"/>
                  <a:ext cx="2811900" cy="567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700"/>
                    <a:buFont typeface="Sonsie One"/>
                    <a:buNone/>
                  </a:pPr>
                  <a:r>
                    <a:rPr b="0" i="0" lang="en-US" sz="2700" u="none" cap="none" strike="noStrike">
                      <a:solidFill>
                        <a:srgbClr val="0E0E0E"/>
                      </a:solidFill>
                      <a:latin typeface="Sonsie One"/>
                      <a:ea typeface="Sonsie One"/>
                      <a:cs typeface="Sonsie One"/>
                      <a:sym typeface="Sonsie One"/>
                    </a:rPr>
                    <a:t>Kaelen</a:t>
                  </a:r>
                  <a:endParaRPr b="0" i="0" sz="2700" u="none" cap="none" strike="noStrike">
                    <a:solidFill>
                      <a:schemeClr val="dk1"/>
                    </a:solidFill>
                    <a:latin typeface="Calibri"/>
                    <a:ea typeface="Calibri"/>
                    <a:cs typeface="Calibri"/>
                    <a:sym typeface="Calibri"/>
                  </a:endParaRPr>
                </a:p>
              </p:txBody>
            </p:sp>
            <p:sp>
              <p:nvSpPr>
                <p:cNvPr id="610" name="Google Shape;610;g3f61c06cf76_0_520"/>
                <p:cNvSpPr/>
                <p:nvPr/>
              </p:nvSpPr>
              <p:spPr>
                <a:xfrm>
                  <a:off x="14801850" y="6529388"/>
                  <a:ext cx="2804100" cy="56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400"/>
                    <a:buFont typeface="Poppins"/>
                    <a:buNone/>
                  </a:pPr>
                  <a:r>
                    <a:rPr b="0" i="0" lang="en-US" sz="2400" u="none" cap="none" strike="noStrike">
                      <a:solidFill>
                        <a:srgbClr val="0E0E0E"/>
                      </a:solidFill>
                      <a:latin typeface="Poppins"/>
                      <a:ea typeface="Poppins"/>
                      <a:cs typeface="Poppins"/>
                      <a:sym typeface="Poppins"/>
                    </a:rPr>
                    <a:t>The Sentinel</a:t>
                  </a:r>
                  <a:endParaRPr b="0" i="0" sz="2400" u="none" cap="none" strike="noStrike">
                    <a:solidFill>
                      <a:schemeClr val="dk1"/>
                    </a:solidFill>
                    <a:latin typeface="Calibri"/>
                    <a:ea typeface="Calibri"/>
                    <a:cs typeface="Calibri"/>
                    <a:sym typeface="Calibri"/>
                  </a:endParaRPr>
                </a:p>
              </p:txBody>
            </p:sp>
          </p:grpSp>
          <p:pic>
            <p:nvPicPr>
              <p:cNvPr descr="preencoded.png" id="611" name="Google Shape;611;g3f61c06cf76_0_520"/>
              <p:cNvPicPr preferRelativeResize="0"/>
              <p:nvPr/>
            </p:nvPicPr>
            <p:blipFill rotWithShape="1">
              <a:blip r:embed="rId13">
                <a:alphaModFix/>
              </a:blip>
              <a:srcRect b="0" l="0" r="0" t="0"/>
              <a:stretch/>
            </p:blipFill>
            <p:spPr>
              <a:xfrm>
                <a:off x="13849350" y="6038850"/>
                <a:ext cx="838200" cy="838200"/>
              </a:xfrm>
              <a:prstGeom prst="rect">
                <a:avLst/>
              </a:prstGeom>
              <a:noFill/>
              <a:ln>
                <a:noFill/>
              </a:ln>
            </p:spPr>
          </p:pic>
        </p:grpSp>
        <p:grpSp>
          <p:nvGrpSpPr>
            <p:cNvPr id="612" name="Google Shape;612;g3f61c06cf76_0_520"/>
            <p:cNvGrpSpPr/>
            <p:nvPr/>
          </p:nvGrpSpPr>
          <p:grpSpPr>
            <a:xfrm>
              <a:off x="5010150" y="4043363"/>
              <a:ext cx="3848100" cy="1285800"/>
              <a:chOff x="5010150" y="4043363"/>
              <a:chExt cx="3848100" cy="1285800"/>
            </a:xfrm>
          </p:grpSpPr>
          <p:grpSp>
            <p:nvGrpSpPr>
              <p:cNvPr id="613" name="Google Shape;613;g3f61c06cf76_0_520"/>
              <p:cNvGrpSpPr/>
              <p:nvPr/>
            </p:nvGrpSpPr>
            <p:grpSpPr>
              <a:xfrm>
                <a:off x="5429250" y="4043363"/>
                <a:ext cx="3429000" cy="1285800"/>
                <a:chOff x="5429250" y="4043363"/>
                <a:chExt cx="3429000" cy="1285800"/>
              </a:xfrm>
            </p:grpSpPr>
            <p:sp>
              <p:nvSpPr>
                <p:cNvPr id="614" name="Google Shape;614;g3f61c06cf76_0_520"/>
                <p:cNvSpPr/>
                <p:nvPr/>
              </p:nvSpPr>
              <p:spPr>
                <a:xfrm>
                  <a:off x="5429250" y="4043363"/>
                  <a:ext cx="3429000" cy="1285800"/>
                </a:xfrm>
                <a:prstGeom prst="roundRect">
                  <a:avLst>
                    <a:gd fmla="val 4214" name="adj"/>
                  </a:avLst>
                </a:prstGeom>
                <a:noFill/>
                <a:ln cap="flat" cmpd="sng" w="9525">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5" name="Google Shape;615;g3f61c06cf76_0_520"/>
                <p:cNvSpPr/>
                <p:nvPr/>
              </p:nvSpPr>
              <p:spPr>
                <a:xfrm>
                  <a:off x="5962650" y="4157663"/>
                  <a:ext cx="2811900" cy="567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700"/>
                    <a:buFont typeface="Sonsie One"/>
                    <a:buNone/>
                  </a:pPr>
                  <a:r>
                    <a:rPr b="0" i="0" lang="en-US" sz="2700" u="none" cap="none" strike="noStrike">
                      <a:solidFill>
                        <a:srgbClr val="0E0E0E"/>
                      </a:solidFill>
                      <a:latin typeface="Sonsie One"/>
                      <a:ea typeface="Sonsie One"/>
                      <a:cs typeface="Sonsie One"/>
                      <a:sym typeface="Sonsie One"/>
                    </a:rPr>
                    <a:t>Aurielle</a:t>
                  </a:r>
                  <a:endParaRPr b="0" i="0" sz="2700" u="none" cap="none" strike="noStrike">
                    <a:solidFill>
                      <a:schemeClr val="dk1"/>
                    </a:solidFill>
                    <a:latin typeface="Calibri"/>
                    <a:ea typeface="Calibri"/>
                    <a:cs typeface="Calibri"/>
                    <a:sym typeface="Calibri"/>
                  </a:endParaRPr>
                </a:p>
              </p:txBody>
            </p:sp>
            <p:sp>
              <p:nvSpPr>
                <p:cNvPr id="616" name="Google Shape;616;g3f61c06cf76_0_520"/>
                <p:cNvSpPr/>
                <p:nvPr/>
              </p:nvSpPr>
              <p:spPr>
                <a:xfrm>
                  <a:off x="5962650" y="4757738"/>
                  <a:ext cx="2804100" cy="56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400"/>
                    <a:buFont typeface="Poppins"/>
                    <a:buNone/>
                  </a:pPr>
                  <a:r>
                    <a:rPr b="0" i="0" lang="en-US" sz="2400" u="none" cap="none" strike="noStrike">
                      <a:solidFill>
                        <a:srgbClr val="0E0E0E"/>
                      </a:solidFill>
                      <a:latin typeface="Poppins"/>
                      <a:ea typeface="Poppins"/>
                      <a:cs typeface="Poppins"/>
                      <a:sym typeface="Poppins"/>
                    </a:rPr>
                    <a:t>The Priestess</a:t>
                  </a:r>
                  <a:endParaRPr b="0" i="0" sz="2400" u="none" cap="none" strike="noStrike">
                    <a:solidFill>
                      <a:schemeClr val="dk1"/>
                    </a:solidFill>
                    <a:latin typeface="Calibri"/>
                    <a:ea typeface="Calibri"/>
                    <a:cs typeface="Calibri"/>
                    <a:sym typeface="Calibri"/>
                  </a:endParaRPr>
                </a:p>
              </p:txBody>
            </p:sp>
          </p:grpSp>
          <p:pic>
            <p:nvPicPr>
              <p:cNvPr descr="preencoded.png" id="617" name="Google Shape;617;g3f61c06cf76_0_520"/>
              <p:cNvPicPr preferRelativeResize="0"/>
              <p:nvPr/>
            </p:nvPicPr>
            <p:blipFill rotWithShape="1">
              <a:blip r:embed="rId14">
                <a:alphaModFix/>
              </a:blip>
              <a:srcRect b="0" l="0" r="0" t="0"/>
              <a:stretch/>
            </p:blipFill>
            <p:spPr>
              <a:xfrm>
                <a:off x="5010150" y="4267200"/>
                <a:ext cx="838200" cy="838200"/>
              </a:xfrm>
              <a:prstGeom prst="rect">
                <a:avLst/>
              </a:prstGeom>
              <a:noFill/>
              <a:ln>
                <a:noFill/>
              </a:ln>
            </p:spPr>
          </p:pic>
        </p:grpSp>
        <p:grpSp>
          <p:nvGrpSpPr>
            <p:cNvPr id="618" name="Google Shape;618;g3f61c06cf76_0_520"/>
            <p:cNvGrpSpPr/>
            <p:nvPr/>
          </p:nvGrpSpPr>
          <p:grpSpPr>
            <a:xfrm>
              <a:off x="13849350" y="4043363"/>
              <a:ext cx="3848100" cy="1285800"/>
              <a:chOff x="13849350" y="4043363"/>
              <a:chExt cx="3848100" cy="1285800"/>
            </a:xfrm>
          </p:grpSpPr>
          <p:grpSp>
            <p:nvGrpSpPr>
              <p:cNvPr id="619" name="Google Shape;619;g3f61c06cf76_0_520"/>
              <p:cNvGrpSpPr/>
              <p:nvPr/>
            </p:nvGrpSpPr>
            <p:grpSpPr>
              <a:xfrm>
                <a:off x="14268450" y="4043363"/>
                <a:ext cx="3429000" cy="1285800"/>
                <a:chOff x="14268450" y="4043363"/>
                <a:chExt cx="3429000" cy="1285800"/>
              </a:xfrm>
            </p:grpSpPr>
            <p:sp>
              <p:nvSpPr>
                <p:cNvPr id="620" name="Google Shape;620;g3f61c06cf76_0_520"/>
                <p:cNvSpPr/>
                <p:nvPr/>
              </p:nvSpPr>
              <p:spPr>
                <a:xfrm>
                  <a:off x="14268450" y="4043363"/>
                  <a:ext cx="3429000" cy="1285800"/>
                </a:xfrm>
                <a:prstGeom prst="roundRect">
                  <a:avLst>
                    <a:gd fmla="val 4214" name="adj"/>
                  </a:avLst>
                </a:prstGeom>
                <a:noFill/>
                <a:ln cap="flat" cmpd="sng" w="9525">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1" name="Google Shape;621;g3f61c06cf76_0_520"/>
                <p:cNvSpPr/>
                <p:nvPr/>
              </p:nvSpPr>
              <p:spPr>
                <a:xfrm>
                  <a:off x="14801850" y="4157663"/>
                  <a:ext cx="2811900" cy="567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700"/>
                    <a:buFont typeface="Sonsie One"/>
                    <a:buNone/>
                  </a:pPr>
                  <a:r>
                    <a:rPr b="0" i="0" lang="en-US" sz="2700" u="none" cap="none" strike="noStrike">
                      <a:solidFill>
                        <a:srgbClr val="0E0E0E"/>
                      </a:solidFill>
                      <a:latin typeface="Sonsie One"/>
                      <a:ea typeface="Sonsie One"/>
                      <a:cs typeface="Sonsie One"/>
                      <a:sym typeface="Sonsie One"/>
                    </a:rPr>
                    <a:t>Dariana</a:t>
                  </a:r>
                  <a:endParaRPr b="0" i="0" sz="2700" u="none" cap="none" strike="noStrike">
                    <a:solidFill>
                      <a:schemeClr val="dk1"/>
                    </a:solidFill>
                    <a:latin typeface="Calibri"/>
                    <a:ea typeface="Calibri"/>
                    <a:cs typeface="Calibri"/>
                    <a:sym typeface="Calibri"/>
                  </a:endParaRPr>
                </a:p>
              </p:txBody>
            </p:sp>
            <p:sp>
              <p:nvSpPr>
                <p:cNvPr id="622" name="Google Shape;622;g3f61c06cf76_0_520"/>
                <p:cNvSpPr/>
                <p:nvPr/>
              </p:nvSpPr>
              <p:spPr>
                <a:xfrm>
                  <a:off x="14801850" y="4757738"/>
                  <a:ext cx="2804100" cy="56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400"/>
                    <a:buFont typeface="Poppins"/>
                    <a:buNone/>
                  </a:pPr>
                  <a:r>
                    <a:rPr b="0" i="0" lang="en-US" sz="2400" u="none" cap="none" strike="noStrike">
                      <a:solidFill>
                        <a:srgbClr val="0E0E0E"/>
                      </a:solidFill>
                      <a:latin typeface="Poppins"/>
                      <a:ea typeface="Poppins"/>
                      <a:cs typeface="Poppins"/>
                      <a:sym typeface="Poppins"/>
                    </a:rPr>
                    <a:t>The Shaman</a:t>
                  </a:r>
                  <a:endParaRPr b="0" i="0" sz="2400" u="none" cap="none" strike="noStrike">
                    <a:solidFill>
                      <a:schemeClr val="dk1"/>
                    </a:solidFill>
                    <a:latin typeface="Calibri"/>
                    <a:ea typeface="Calibri"/>
                    <a:cs typeface="Calibri"/>
                    <a:sym typeface="Calibri"/>
                  </a:endParaRPr>
                </a:p>
              </p:txBody>
            </p:sp>
          </p:grpSp>
          <p:pic>
            <p:nvPicPr>
              <p:cNvPr descr="preencoded.png" id="623" name="Google Shape;623;g3f61c06cf76_0_520"/>
              <p:cNvPicPr preferRelativeResize="0"/>
              <p:nvPr/>
            </p:nvPicPr>
            <p:blipFill rotWithShape="1">
              <a:blip r:embed="rId15">
                <a:alphaModFix/>
              </a:blip>
              <a:srcRect b="0" l="0" r="0" t="0"/>
              <a:stretch/>
            </p:blipFill>
            <p:spPr>
              <a:xfrm>
                <a:off x="13849350" y="4267200"/>
                <a:ext cx="838200" cy="838200"/>
              </a:xfrm>
              <a:prstGeom prst="rect">
                <a:avLst/>
              </a:prstGeom>
              <a:noFill/>
              <a:ln>
                <a:noFill/>
              </a:ln>
            </p:spPr>
          </p:pic>
        </p:grpSp>
        <p:grpSp>
          <p:nvGrpSpPr>
            <p:cNvPr id="624" name="Google Shape;624;g3f61c06cf76_0_520"/>
            <p:cNvGrpSpPr/>
            <p:nvPr/>
          </p:nvGrpSpPr>
          <p:grpSpPr>
            <a:xfrm>
              <a:off x="9429750" y="4043363"/>
              <a:ext cx="3848100" cy="1285800"/>
              <a:chOff x="9429750" y="4043363"/>
              <a:chExt cx="3848100" cy="1285800"/>
            </a:xfrm>
          </p:grpSpPr>
          <p:grpSp>
            <p:nvGrpSpPr>
              <p:cNvPr id="625" name="Google Shape;625;g3f61c06cf76_0_520"/>
              <p:cNvGrpSpPr/>
              <p:nvPr/>
            </p:nvGrpSpPr>
            <p:grpSpPr>
              <a:xfrm>
                <a:off x="9848850" y="4043363"/>
                <a:ext cx="3429000" cy="1285800"/>
                <a:chOff x="9848850" y="4043363"/>
                <a:chExt cx="3429000" cy="1285800"/>
              </a:xfrm>
            </p:grpSpPr>
            <p:sp>
              <p:nvSpPr>
                <p:cNvPr id="626" name="Google Shape;626;g3f61c06cf76_0_520"/>
                <p:cNvSpPr/>
                <p:nvPr/>
              </p:nvSpPr>
              <p:spPr>
                <a:xfrm>
                  <a:off x="9848850" y="4043363"/>
                  <a:ext cx="3429000" cy="1285800"/>
                </a:xfrm>
                <a:prstGeom prst="roundRect">
                  <a:avLst>
                    <a:gd fmla="val 4214" name="adj"/>
                  </a:avLst>
                </a:prstGeom>
                <a:noFill/>
                <a:ln cap="flat" cmpd="sng" w="9525">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7" name="Google Shape;627;g3f61c06cf76_0_520"/>
                <p:cNvSpPr/>
                <p:nvPr/>
              </p:nvSpPr>
              <p:spPr>
                <a:xfrm>
                  <a:off x="10382250" y="4157663"/>
                  <a:ext cx="2811900" cy="567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700"/>
                    <a:buFont typeface="Sonsie One"/>
                    <a:buNone/>
                  </a:pPr>
                  <a:r>
                    <a:rPr b="0" i="0" lang="en-US" sz="2700" u="none" cap="none" strike="noStrike">
                      <a:solidFill>
                        <a:srgbClr val="0E0E0E"/>
                      </a:solidFill>
                      <a:latin typeface="Sonsie One"/>
                      <a:ea typeface="Sonsie One"/>
                      <a:cs typeface="Sonsie One"/>
                      <a:sym typeface="Sonsie One"/>
                    </a:rPr>
                    <a:t>Theronis</a:t>
                  </a:r>
                  <a:endParaRPr b="0" i="0" sz="2700" u="none" cap="none" strike="noStrike">
                    <a:solidFill>
                      <a:schemeClr val="dk1"/>
                    </a:solidFill>
                    <a:latin typeface="Calibri"/>
                    <a:ea typeface="Calibri"/>
                    <a:cs typeface="Calibri"/>
                    <a:sym typeface="Calibri"/>
                  </a:endParaRPr>
                </a:p>
              </p:txBody>
            </p:sp>
            <p:sp>
              <p:nvSpPr>
                <p:cNvPr id="628" name="Google Shape;628;g3f61c06cf76_0_520"/>
                <p:cNvSpPr/>
                <p:nvPr/>
              </p:nvSpPr>
              <p:spPr>
                <a:xfrm>
                  <a:off x="10382250" y="4757738"/>
                  <a:ext cx="2804100" cy="56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400"/>
                    <a:buFont typeface="Poppins"/>
                    <a:buNone/>
                  </a:pPr>
                  <a:r>
                    <a:rPr b="0" i="0" lang="en-US" sz="2400" u="none" cap="none" strike="noStrike">
                      <a:solidFill>
                        <a:srgbClr val="0E0E0E"/>
                      </a:solidFill>
                      <a:latin typeface="Poppins"/>
                      <a:ea typeface="Poppins"/>
                      <a:cs typeface="Poppins"/>
                      <a:sym typeface="Poppins"/>
                    </a:rPr>
                    <a:t>The Warrior</a:t>
                  </a:r>
                  <a:endParaRPr b="0" i="0" sz="2400" u="none" cap="none" strike="noStrike">
                    <a:solidFill>
                      <a:schemeClr val="dk1"/>
                    </a:solidFill>
                    <a:latin typeface="Calibri"/>
                    <a:ea typeface="Calibri"/>
                    <a:cs typeface="Calibri"/>
                    <a:sym typeface="Calibri"/>
                  </a:endParaRPr>
                </a:p>
              </p:txBody>
            </p:sp>
          </p:grpSp>
          <p:pic>
            <p:nvPicPr>
              <p:cNvPr descr="preencoded.png" id="629" name="Google Shape;629;g3f61c06cf76_0_520"/>
              <p:cNvPicPr preferRelativeResize="0"/>
              <p:nvPr/>
            </p:nvPicPr>
            <p:blipFill rotWithShape="1">
              <a:blip r:embed="rId16">
                <a:alphaModFix/>
              </a:blip>
              <a:srcRect b="0" l="0" r="0" t="0"/>
              <a:stretch/>
            </p:blipFill>
            <p:spPr>
              <a:xfrm>
                <a:off x="9429750" y="4267200"/>
                <a:ext cx="838200" cy="838200"/>
              </a:xfrm>
              <a:prstGeom prst="rect">
                <a:avLst/>
              </a:prstGeom>
              <a:noFill/>
              <a:ln>
                <a:noFill/>
              </a:ln>
            </p:spPr>
          </p:pic>
        </p:grpSp>
        <p:cxnSp>
          <p:nvCxnSpPr>
            <p:cNvPr id="630" name="Google Shape;630;g3f61c06cf76_0_520"/>
            <p:cNvCxnSpPr/>
            <p:nvPr/>
          </p:nvCxnSpPr>
          <p:spPr>
            <a:xfrm>
              <a:off x="2514598" y="3795713"/>
              <a:ext cx="13258800" cy="0"/>
            </a:xfrm>
            <a:prstGeom prst="straightConnector1">
              <a:avLst/>
            </a:prstGeom>
            <a:noFill/>
            <a:ln cap="flat" cmpd="sng" w="9525">
              <a:solidFill>
                <a:srgbClr val="4D4D4D"/>
              </a:solidFill>
              <a:prstDash val="solid"/>
              <a:round/>
              <a:headEnd len="sm" w="sm" type="none"/>
              <a:tailEnd len="sm" w="sm" type="none"/>
            </a:ln>
          </p:spPr>
        </p:cxnSp>
        <p:cxnSp>
          <p:nvCxnSpPr>
            <p:cNvPr id="631" name="Google Shape;631;g3f61c06cf76_0_520"/>
            <p:cNvCxnSpPr/>
            <p:nvPr/>
          </p:nvCxnSpPr>
          <p:spPr>
            <a:xfrm rot="-5400000">
              <a:off x="9605963" y="3648150"/>
              <a:ext cx="304800" cy="0"/>
            </a:xfrm>
            <a:prstGeom prst="straightConnector1">
              <a:avLst/>
            </a:prstGeom>
            <a:noFill/>
            <a:ln cap="flat" cmpd="sng" w="9525">
              <a:solidFill>
                <a:srgbClr val="4D4D4D"/>
              </a:solidFill>
              <a:prstDash val="solid"/>
              <a:round/>
              <a:headEnd len="sm" w="sm" type="none"/>
              <a:tailEnd len="sm" w="sm" type="none"/>
            </a:ln>
          </p:spPr>
        </p:cxnSp>
        <p:cxnSp>
          <p:nvCxnSpPr>
            <p:cNvPr id="632" name="Google Shape;632;g3f61c06cf76_0_520"/>
            <p:cNvCxnSpPr/>
            <p:nvPr/>
          </p:nvCxnSpPr>
          <p:spPr>
            <a:xfrm rot="-5400000">
              <a:off x="2362163" y="3957673"/>
              <a:ext cx="314400" cy="0"/>
            </a:xfrm>
            <a:prstGeom prst="straightConnector1">
              <a:avLst/>
            </a:prstGeom>
            <a:noFill/>
            <a:ln cap="flat" cmpd="sng" w="9525">
              <a:solidFill>
                <a:srgbClr val="4D4D4D"/>
              </a:solidFill>
              <a:prstDash val="solid"/>
              <a:round/>
              <a:headEnd len="sm" w="sm" type="none"/>
              <a:tailEnd len="sm" w="sm" type="none"/>
            </a:ln>
          </p:spPr>
        </p:cxnSp>
        <p:cxnSp>
          <p:nvCxnSpPr>
            <p:cNvPr id="633" name="Google Shape;633;g3f61c06cf76_0_520"/>
            <p:cNvCxnSpPr/>
            <p:nvPr/>
          </p:nvCxnSpPr>
          <p:spPr>
            <a:xfrm rot="-5400000">
              <a:off x="6981788" y="3957673"/>
              <a:ext cx="314400" cy="0"/>
            </a:xfrm>
            <a:prstGeom prst="straightConnector1">
              <a:avLst/>
            </a:prstGeom>
            <a:noFill/>
            <a:ln cap="flat" cmpd="sng" w="9525">
              <a:solidFill>
                <a:srgbClr val="4D4D4D"/>
              </a:solidFill>
              <a:prstDash val="solid"/>
              <a:round/>
              <a:headEnd len="sm" w="sm" type="none"/>
              <a:tailEnd len="sm" w="sm" type="none"/>
            </a:ln>
          </p:spPr>
        </p:cxnSp>
        <p:cxnSp>
          <p:nvCxnSpPr>
            <p:cNvPr id="634" name="Google Shape;634;g3f61c06cf76_0_520"/>
            <p:cNvCxnSpPr/>
            <p:nvPr/>
          </p:nvCxnSpPr>
          <p:spPr>
            <a:xfrm rot="-5400000">
              <a:off x="11401388" y="3957673"/>
              <a:ext cx="314400" cy="0"/>
            </a:xfrm>
            <a:prstGeom prst="straightConnector1">
              <a:avLst/>
            </a:prstGeom>
            <a:noFill/>
            <a:ln cap="flat" cmpd="sng" w="9525">
              <a:solidFill>
                <a:srgbClr val="4D4D4D"/>
              </a:solidFill>
              <a:prstDash val="solid"/>
              <a:round/>
              <a:headEnd len="sm" w="sm" type="none"/>
              <a:tailEnd len="sm" w="sm" type="none"/>
            </a:ln>
          </p:spPr>
        </p:cxnSp>
        <p:cxnSp>
          <p:nvCxnSpPr>
            <p:cNvPr id="635" name="Google Shape;635;g3f61c06cf76_0_520"/>
            <p:cNvCxnSpPr/>
            <p:nvPr/>
          </p:nvCxnSpPr>
          <p:spPr>
            <a:xfrm rot="-5400000">
              <a:off x="15611438" y="3957673"/>
              <a:ext cx="314400" cy="0"/>
            </a:xfrm>
            <a:prstGeom prst="straightConnector1">
              <a:avLst/>
            </a:prstGeom>
            <a:noFill/>
            <a:ln cap="flat" cmpd="sng" w="9525">
              <a:solidFill>
                <a:srgbClr val="4D4D4D"/>
              </a:solidFill>
              <a:prstDash val="solid"/>
              <a:round/>
              <a:headEnd len="sm" w="sm" type="none"/>
              <a:tailEnd len="sm" w="sm" type="none"/>
            </a:ln>
          </p:spPr>
        </p:cxnSp>
        <p:cxnSp>
          <p:nvCxnSpPr>
            <p:cNvPr id="636" name="Google Shape;636;g3f61c06cf76_0_520"/>
            <p:cNvCxnSpPr/>
            <p:nvPr/>
          </p:nvCxnSpPr>
          <p:spPr>
            <a:xfrm rot="-5400000">
              <a:off x="2214562" y="5572162"/>
              <a:ext cx="609600" cy="0"/>
            </a:xfrm>
            <a:prstGeom prst="straightConnector1">
              <a:avLst/>
            </a:prstGeom>
            <a:noFill/>
            <a:ln cap="flat" cmpd="sng" w="9525">
              <a:solidFill>
                <a:srgbClr val="4D4D4D"/>
              </a:solidFill>
              <a:prstDash val="solid"/>
              <a:round/>
              <a:headEnd len="sm" w="sm" type="none"/>
              <a:tailEnd len="sm" w="sm" type="none"/>
            </a:ln>
          </p:spPr>
        </p:cxnSp>
        <p:cxnSp>
          <p:nvCxnSpPr>
            <p:cNvPr id="637" name="Google Shape;637;g3f61c06cf76_0_520"/>
            <p:cNvCxnSpPr/>
            <p:nvPr/>
          </p:nvCxnSpPr>
          <p:spPr>
            <a:xfrm rot="-5400000">
              <a:off x="6834187" y="5572162"/>
              <a:ext cx="609600" cy="0"/>
            </a:xfrm>
            <a:prstGeom prst="straightConnector1">
              <a:avLst/>
            </a:prstGeom>
            <a:noFill/>
            <a:ln cap="flat" cmpd="sng" w="9525">
              <a:solidFill>
                <a:srgbClr val="4D4D4D"/>
              </a:solidFill>
              <a:prstDash val="solid"/>
              <a:round/>
              <a:headEnd len="sm" w="sm" type="none"/>
              <a:tailEnd len="sm" w="sm" type="none"/>
            </a:ln>
          </p:spPr>
        </p:cxnSp>
        <p:cxnSp>
          <p:nvCxnSpPr>
            <p:cNvPr id="638" name="Google Shape;638;g3f61c06cf76_0_520"/>
            <p:cNvCxnSpPr/>
            <p:nvPr/>
          </p:nvCxnSpPr>
          <p:spPr>
            <a:xfrm rot="-5400000">
              <a:off x="11253787" y="5572162"/>
              <a:ext cx="609600" cy="0"/>
            </a:xfrm>
            <a:prstGeom prst="straightConnector1">
              <a:avLst/>
            </a:prstGeom>
            <a:noFill/>
            <a:ln cap="flat" cmpd="sng" w="9525">
              <a:solidFill>
                <a:srgbClr val="4D4D4D"/>
              </a:solidFill>
              <a:prstDash val="solid"/>
              <a:round/>
              <a:headEnd len="sm" w="sm" type="none"/>
              <a:tailEnd len="sm" w="sm" type="none"/>
            </a:ln>
          </p:spPr>
        </p:cxnSp>
        <p:cxnSp>
          <p:nvCxnSpPr>
            <p:cNvPr id="639" name="Google Shape;639;g3f61c06cf76_0_520"/>
            <p:cNvCxnSpPr/>
            <p:nvPr/>
          </p:nvCxnSpPr>
          <p:spPr>
            <a:xfrm rot="-5400000">
              <a:off x="15463837" y="5572162"/>
              <a:ext cx="609600" cy="0"/>
            </a:xfrm>
            <a:prstGeom prst="straightConnector1">
              <a:avLst/>
            </a:prstGeom>
            <a:noFill/>
            <a:ln cap="flat" cmpd="sng" w="9525">
              <a:solidFill>
                <a:srgbClr val="4D4D4D"/>
              </a:solidFill>
              <a:prstDash val="solid"/>
              <a:round/>
              <a:headEnd len="sm" w="sm" type="none"/>
              <a:tailEnd len="sm" w="sm" type="none"/>
            </a:ln>
          </p:spPr>
        </p:cxnSp>
        <p:cxnSp>
          <p:nvCxnSpPr>
            <p:cNvPr id="640" name="Google Shape;640;g3f61c06cf76_0_520"/>
            <p:cNvCxnSpPr/>
            <p:nvPr/>
          </p:nvCxnSpPr>
          <p:spPr>
            <a:xfrm rot="-5400000">
              <a:off x="6834187" y="7343812"/>
              <a:ext cx="609600" cy="0"/>
            </a:xfrm>
            <a:prstGeom prst="straightConnector1">
              <a:avLst/>
            </a:prstGeom>
            <a:noFill/>
            <a:ln cap="flat" cmpd="sng" w="9525">
              <a:solidFill>
                <a:srgbClr val="4D4D4D"/>
              </a:solidFill>
              <a:prstDash val="solid"/>
              <a:round/>
              <a:headEnd len="sm" w="sm" type="none"/>
              <a:tailEnd len="sm" w="sm" type="none"/>
            </a:ln>
          </p:spPr>
        </p:cxnSp>
        <p:cxnSp>
          <p:nvCxnSpPr>
            <p:cNvPr id="641" name="Google Shape;641;g3f61c06cf76_0_520"/>
            <p:cNvCxnSpPr/>
            <p:nvPr/>
          </p:nvCxnSpPr>
          <p:spPr>
            <a:xfrm rot="-5400000">
              <a:off x="11253787" y="7343812"/>
              <a:ext cx="609600" cy="0"/>
            </a:xfrm>
            <a:prstGeom prst="straightConnector1">
              <a:avLst/>
            </a:prstGeom>
            <a:noFill/>
            <a:ln cap="flat" cmpd="sng" w="9525">
              <a:solidFill>
                <a:srgbClr val="4D4D4D"/>
              </a:solidFill>
              <a:prstDash val="solid"/>
              <a:round/>
              <a:headEnd len="sm" w="sm" type="none"/>
              <a:tailEnd len="sm" w="sm" type="none"/>
            </a:ln>
          </p:spPr>
        </p:cxnSp>
      </p:grpSp>
      <p:sp>
        <p:nvSpPr>
          <p:cNvPr id="642" name="Google Shape;642;g3f61c06cf76_0_520"/>
          <p:cNvSpPr/>
          <p:nvPr/>
        </p:nvSpPr>
        <p:spPr>
          <a:xfrm>
            <a:off x="5810250" y="9601200"/>
            <a:ext cx="6793200" cy="56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400"/>
              <a:buFont typeface="Poppins"/>
              <a:buNone/>
            </a:pPr>
            <a:r>
              <a:rPr b="0" i="0" lang="en-US" sz="2400" u="none" cap="none" strike="noStrike">
                <a:solidFill>
                  <a:srgbClr val="0E0E0E"/>
                </a:solidFill>
                <a:latin typeface="Poppins"/>
                <a:ea typeface="Poppins"/>
                <a:cs typeface="Poppins"/>
                <a:sym typeface="Poppins"/>
              </a:rPr>
              <a:t>To download more editable chart, </a:t>
            </a:r>
            <a:r>
              <a:rPr b="0" i="0" lang="en-US" sz="2400" u="sng" cap="none" strike="noStrike">
                <a:solidFill>
                  <a:srgbClr val="0E0E0E"/>
                </a:solidFill>
                <a:latin typeface="Poppins"/>
                <a:ea typeface="Poppins"/>
                <a:cs typeface="Poppins"/>
                <a:sym typeface="Poppins"/>
                <a:hlinkClick r:id="rId17">
                  <a:extLst>
                    <a:ext uri="{A12FA001-AC4F-418D-AE19-62706E023703}">
                      <ahyp:hlinkClr val="tx"/>
                    </a:ext>
                  </a:extLst>
                </a:hlinkClick>
              </a:rPr>
              <a:t>click here</a:t>
            </a:r>
            <a:endParaRPr b="0" i="0" sz="2400" u="none" cap="none" strike="noStrike">
              <a:solidFill>
                <a:schemeClr val="dk1"/>
              </a:solidFill>
              <a:latin typeface="Calibri"/>
              <a:ea typeface="Calibri"/>
              <a:cs typeface="Calibri"/>
              <a:sym typeface="Calibri"/>
            </a:endParaRPr>
          </a:p>
        </p:txBody>
      </p:sp>
      <p:sp>
        <p:nvSpPr>
          <p:cNvPr id="643" name="Google Shape;643;g3f61c06cf76_0_520"/>
          <p:cNvSpPr/>
          <p:nvPr/>
        </p:nvSpPr>
        <p:spPr>
          <a:xfrm>
            <a:off x="2743200" y="523875"/>
            <a:ext cx="12801600" cy="1257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65410D"/>
              </a:buClr>
              <a:buSzPts val="6000"/>
              <a:buFont typeface="Sonsie One"/>
              <a:buNone/>
            </a:pPr>
            <a:r>
              <a:rPr b="0" i="0" lang="en-US" sz="6000" u="none" cap="none" strike="noStrike">
                <a:solidFill>
                  <a:srgbClr val="65410D"/>
                </a:solidFill>
                <a:latin typeface="Sonsie One"/>
                <a:ea typeface="Sonsie One"/>
                <a:cs typeface="Sonsie One"/>
                <a:sym typeface="Sonsie One"/>
              </a:rPr>
              <a:t>The Organization</a:t>
            </a:r>
            <a:endParaRPr b="0" i="0" sz="6000" u="none" cap="none" strike="noStrike">
              <a:solidFill>
                <a:schemeClr val="dk1"/>
              </a:solidFill>
              <a:latin typeface="Calibri"/>
              <a:ea typeface="Calibri"/>
              <a:cs typeface="Calibri"/>
              <a:sym typeface="Calibri"/>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9D9C8"/>
        </a:solidFill>
      </p:bgPr>
    </p:bg>
    <p:spTree>
      <p:nvGrpSpPr>
        <p:cNvPr id="648" name="Shape 648"/>
        <p:cNvGrpSpPr/>
        <p:nvPr/>
      </p:nvGrpSpPr>
      <p:grpSpPr>
        <a:xfrm>
          <a:off x="0" y="0"/>
          <a:ext cx="0" cy="0"/>
          <a:chOff x="0" y="0"/>
          <a:chExt cx="0" cy="0"/>
        </a:xfrm>
      </p:grpSpPr>
      <p:pic>
        <p:nvPicPr>
          <p:cNvPr descr="preencoded.png" id="649" name="Google Shape;649;g3f61c06cf76_0_610"/>
          <p:cNvPicPr preferRelativeResize="0"/>
          <p:nvPr/>
        </p:nvPicPr>
        <p:blipFill rotWithShape="1">
          <a:blip r:embed="rId3">
            <a:alphaModFix/>
          </a:blip>
          <a:srcRect b="0" l="0" r="0" t="0"/>
          <a:stretch/>
        </p:blipFill>
        <p:spPr>
          <a:xfrm>
            <a:off x="-2247900" y="-742949"/>
            <a:ext cx="12868275" cy="12868275"/>
          </a:xfrm>
          <a:prstGeom prst="rect">
            <a:avLst/>
          </a:prstGeom>
          <a:noFill/>
          <a:ln>
            <a:noFill/>
          </a:ln>
        </p:spPr>
      </p:pic>
      <p:pic>
        <p:nvPicPr>
          <p:cNvPr descr="preencoded.png" id="650" name="Google Shape;650;g3f61c06cf76_0_610"/>
          <p:cNvPicPr preferRelativeResize="0"/>
          <p:nvPr/>
        </p:nvPicPr>
        <p:blipFill rotWithShape="1">
          <a:blip r:embed="rId4">
            <a:alphaModFix/>
          </a:blip>
          <a:srcRect b="0" l="0" r="0" t="0"/>
          <a:stretch/>
        </p:blipFill>
        <p:spPr>
          <a:xfrm rot="-9375807">
            <a:off x="14099511" y="5944887"/>
            <a:ext cx="5027967" cy="4978309"/>
          </a:xfrm>
          <a:prstGeom prst="rect">
            <a:avLst/>
          </a:prstGeom>
          <a:noFill/>
          <a:ln>
            <a:noFill/>
          </a:ln>
        </p:spPr>
      </p:pic>
      <p:pic>
        <p:nvPicPr>
          <p:cNvPr descr="preencoded.png" id="651" name="Google Shape;651;g3f61c06cf76_0_610"/>
          <p:cNvPicPr preferRelativeResize="0"/>
          <p:nvPr/>
        </p:nvPicPr>
        <p:blipFill rotWithShape="1">
          <a:blip r:embed="rId5">
            <a:alphaModFix/>
          </a:blip>
          <a:srcRect b="0" l="0" r="0" t="0"/>
          <a:stretch/>
        </p:blipFill>
        <p:spPr>
          <a:xfrm rot="9526765">
            <a:off x="13714232" y="-127123"/>
            <a:ext cx="4482597" cy="5764434"/>
          </a:xfrm>
          <a:prstGeom prst="rect">
            <a:avLst/>
          </a:prstGeom>
          <a:noFill/>
          <a:ln>
            <a:noFill/>
          </a:ln>
        </p:spPr>
      </p:pic>
      <p:grpSp>
        <p:nvGrpSpPr>
          <p:cNvPr id="652" name="Google Shape;652;g3f61c06cf76_0_610"/>
          <p:cNvGrpSpPr/>
          <p:nvPr/>
        </p:nvGrpSpPr>
        <p:grpSpPr>
          <a:xfrm>
            <a:off x="17640300" y="6470924"/>
            <a:ext cx="596549" cy="2063476"/>
            <a:chOff x="17640300" y="6470924"/>
            <a:chExt cx="596549" cy="2063476"/>
          </a:xfrm>
        </p:grpSpPr>
        <p:pic>
          <p:nvPicPr>
            <p:cNvPr descr="preencoded.png" id="653" name="Google Shape;653;g3f61c06cf76_0_610"/>
            <p:cNvPicPr preferRelativeResize="0"/>
            <p:nvPr/>
          </p:nvPicPr>
          <p:blipFill rotWithShape="1">
            <a:blip r:embed="rId6">
              <a:alphaModFix/>
            </a:blip>
            <a:srcRect b="0" l="0" r="0" t="0"/>
            <a:stretch/>
          </p:blipFill>
          <p:spPr>
            <a:xfrm>
              <a:off x="17640300" y="8001000"/>
              <a:ext cx="533400" cy="533400"/>
            </a:xfrm>
            <a:prstGeom prst="rect">
              <a:avLst/>
            </a:prstGeom>
            <a:noFill/>
            <a:ln>
              <a:noFill/>
            </a:ln>
          </p:spPr>
        </p:pic>
        <p:sp>
          <p:nvSpPr>
            <p:cNvPr id="654" name="Google Shape;654;g3f61c06cf76_0_610"/>
            <p:cNvSpPr/>
            <p:nvPr/>
          </p:nvSpPr>
          <p:spPr>
            <a:xfrm rot="-5400000">
              <a:off x="17235450" y="6932924"/>
              <a:ext cx="1463400" cy="53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31601"/>
                </a:buClr>
                <a:buSzPts val="2710"/>
                <a:buFont typeface="Inter"/>
                <a:buNone/>
              </a:pPr>
              <a:r>
                <a:rPr b="1" i="0" lang="en-US" sz="2710" u="none" cap="none" strike="noStrike">
                  <a:solidFill>
                    <a:srgbClr val="331601"/>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sp>
        <p:nvSpPr>
          <p:cNvPr id="655" name="Google Shape;655;g3f61c06cf76_0_610"/>
          <p:cNvSpPr/>
          <p:nvPr/>
        </p:nvSpPr>
        <p:spPr>
          <a:xfrm>
            <a:off x="8553450" y="5057775"/>
            <a:ext cx="8519100" cy="4450200"/>
          </a:xfrm>
          <a:prstGeom prst="rect">
            <a:avLst/>
          </a:prstGeom>
          <a:noFill/>
          <a:ln>
            <a:noFill/>
          </a:ln>
        </p:spPr>
        <p:txBody>
          <a:bodyPr anchorCtr="0" anchor="t" bIns="0" lIns="0" spcFirstLastPara="1" rIns="0" wrap="square" tIns="0">
            <a:noAutofit/>
          </a:bodyPr>
          <a:lstStyle/>
          <a:p>
            <a:pPr indent="-342900" lvl="0" marL="342900" marR="0" rtl="0" algn="l">
              <a:spcBef>
                <a:spcPts val="0"/>
              </a:spcBef>
              <a:spcAft>
                <a:spcPts val="0"/>
              </a:spcAft>
              <a:buClr>
                <a:srgbClr val="0E0E0E"/>
              </a:buClr>
              <a:buSzPts val="2400"/>
              <a:buFont typeface="Poppins"/>
              <a:buChar char="•"/>
            </a:pPr>
            <a:r>
              <a:rPr b="0" i="0" lang="en-US" sz="2400" u="none" cap="none" strike="noStrike">
                <a:solidFill>
                  <a:srgbClr val="0E0E0E"/>
                </a:solidFill>
                <a:latin typeface="Poppins"/>
                <a:ea typeface="Poppins"/>
                <a:cs typeface="Poppins"/>
                <a:sym typeface="Poppins"/>
              </a:rPr>
              <a:t>Yes, you can use this for both personal and commercial projects.</a:t>
            </a:r>
            <a:endParaRPr b="0" i="0" sz="2400" u="none" cap="none" strike="noStrike">
              <a:solidFill>
                <a:schemeClr val="dk1"/>
              </a:solidFill>
              <a:latin typeface="Calibri"/>
              <a:ea typeface="Calibri"/>
              <a:cs typeface="Calibri"/>
              <a:sym typeface="Calibri"/>
            </a:endParaRPr>
          </a:p>
          <a:p>
            <a:pPr indent="-342900" lvl="0" marL="342900" marR="0" rtl="0" algn="l">
              <a:spcBef>
                <a:spcPts val="1200"/>
              </a:spcBef>
              <a:spcAft>
                <a:spcPts val="0"/>
              </a:spcAft>
              <a:buClr>
                <a:srgbClr val="0E0E0E"/>
              </a:buClr>
              <a:buSzPts val="2400"/>
              <a:buFont typeface="Poppins"/>
              <a:buChar char="•"/>
            </a:pPr>
            <a:r>
              <a:rPr b="0" i="0" lang="en-US" sz="2400" u="none" cap="none" strike="noStrike">
                <a:solidFill>
                  <a:srgbClr val="0E0E0E"/>
                </a:solidFill>
                <a:latin typeface="Poppins"/>
                <a:ea typeface="Poppins"/>
                <a:cs typeface="Poppins"/>
                <a:sym typeface="Poppins"/>
              </a:rPr>
              <a:t>No, you don't have to credit us.</a:t>
            </a:r>
            <a:endParaRPr b="0" i="0" sz="2400" u="none" cap="none" strike="noStrike">
              <a:solidFill>
                <a:schemeClr val="dk1"/>
              </a:solidFill>
              <a:latin typeface="Calibri"/>
              <a:ea typeface="Calibri"/>
              <a:cs typeface="Calibri"/>
              <a:sym typeface="Calibri"/>
            </a:endParaRPr>
          </a:p>
          <a:p>
            <a:pPr indent="-342900" lvl="0" marL="342900" marR="0" rtl="0" algn="l">
              <a:spcBef>
                <a:spcPts val="1200"/>
              </a:spcBef>
              <a:spcAft>
                <a:spcPts val="0"/>
              </a:spcAft>
              <a:buClr>
                <a:srgbClr val="0E0E0E"/>
              </a:buClr>
              <a:buSzPts val="2400"/>
              <a:buFont typeface="Poppins"/>
              <a:buChar char="•"/>
            </a:pPr>
            <a:r>
              <a:rPr b="0" i="0" lang="en-US" sz="2400" u="none" cap="none" strike="noStrike">
                <a:solidFill>
                  <a:srgbClr val="0E0E0E"/>
                </a:solidFill>
                <a:latin typeface="Poppins"/>
                <a:ea typeface="Poppins"/>
                <a:cs typeface="Poppins"/>
                <a:sym typeface="Poppins"/>
              </a:rPr>
              <a:t>No, you can't resell or redistribute it, including uploading this template online.</a:t>
            </a:r>
            <a:endParaRPr b="0" i="0" sz="2400" u="none" cap="none" strike="noStrike">
              <a:solidFill>
                <a:schemeClr val="dk1"/>
              </a:solidFill>
              <a:latin typeface="Calibri"/>
              <a:ea typeface="Calibri"/>
              <a:cs typeface="Calibri"/>
              <a:sym typeface="Calibri"/>
            </a:endParaRPr>
          </a:p>
          <a:p>
            <a:pPr indent="-342900" lvl="0" marL="342900" marR="0" rtl="0" algn="l">
              <a:spcBef>
                <a:spcPts val="1200"/>
              </a:spcBef>
              <a:spcAft>
                <a:spcPts val="0"/>
              </a:spcAft>
              <a:buClr>
                <a:srgbClr val="0E0E0E"/>
              </a:buClr>
              <a:buSzPts val="2400"/>
              <a:buFont typeface="Poppins"/>
              <a:buChar char="•"/>
            </a:pPr>
            <a:r>
              <a:rPr b="0" i="0" lang="en-US" sz="2400" u="none" cap="none" strike="noStrike">
                <a:solidFill>
                  <a:srgbClr val="0E0E0E"/>
                </a:solidFill>
                <a:latin typeface="Poppins"/>
                <a:ea typeface="Poppins"/>
                <a:cs typeface="Poppins"/>
                <a:sym typeface="Poppins"/>
              </a:rPr>
              <a:t>And you can support us by sharing our site, EaTemp.com, with others.</a:t>
            </a:r>
            <a:endParaRPr b="0" i="0" sz="2400" u="none" cap="none" strike="noStrike">
              <a:solidFill>
                <a:schemeClr val="dk1"/>
              </a:solidFill>
              <a:latin typeface="Calibri"/>
              <a:ea typeface="Calibri"/>
              <a:cs typeface="Calibri"/>
              <a:sym typeface="Calibri"/>
            </a:endParaRPr>
          </a:p>
        </p:txBody>
      </p:sp>
      <p:sp>
        <p:nvSpPr>
          <p:cNvPr id="656" name="Google Shape;656;g3f61c06cf76_0_610"/>
          <p:cNvSpPr/>
          <p:nvPr/>
        </p:nvSpPr>
        <p:spPr>
          <a:xfrm>
            <a:off x="8620125" y="1457325"/>
            <a:ext cx="8610600" cy="3238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65410D"/>
              </a:buClr>
              <a:buSzPts val="6000"/>
              <a:buFont typeface="Sonsie One"/>
              <a:buNone/>
            </a:pPr>
            <a:r>
              <a:rPr b="0" i="0" lang="en-US" sz="6000" u="none" cap="none" strike="noStrike">
                <a:solidFill>
                  <a:srgbClr val="65410D"/>
                </a:solidFill>
                <a:latin typeface="Sonsie One"/>
                <a:ea typeface="Sonsie One"/>
                <a:cs typeface="Sonsie One"/>
                <a:sym typeface="Sonsie One"/>
              </a:rPr>
              <a:t>Thank you for choosing EaTemp</a:t>
            </a:r>
            <a:endParaRPr b="0" i="0" sz="6000" u="none" cap="none" strike="noStrike">
              <a:solidFill>
                <a:schemeClr val="dk1"/>
              </a:solidFill>
              <a:latin typeface="Calibri"/>
              <a:ea typeface="Calibri"/>
              <a:cs typeface="Calibri"/>
              <a:sym typeface="Calibri"/>
            </a:endParaRPr>
          </a:p>
        </p:txBody>
      </p:sp>
      <p:sp>
        <p:nvSpPr>
          <p:cNvPr id="657" name="Google Shape;657;g3f61c06cf76_0_610"/>
          <p:cNvSpPr/>
          <p:nvPr/>
        </p:nvSpPr>
        <p:spPr>
          <a:xfrm rot="-5400000">
            <a:off x="16063950" y="3993750"/>
            <a:ext cx="3831000" cy="56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400"/>
              <a:buFont typeface="Poppins"/>
              <a:buNone/>
            </a:pPr>
            <a:r>
              <a:rPr b="0" i="0" lang="en-US" sz="2400" u="none" cap="none" strike="noStrike">
                <a:solidFill>
                  <a:srgbClr val="0E0E0E"/>
                </a:solidFill>
                <a:latin typeface="Poppins"/>
                <a:ea typeface="Poppins"/>
                <a:cs typeface="Poppins"/>
                <a:sym typeface="Poppins"/>
              </a:rPr>
              <a:t>Credit | Image: </a:t>
            </a:r>
            <a:r>
              <a:rPr b="0" i="0" lang="en-US" sz="2400" u="sng" cap="none" strike="noStrike">
                <a:solidFill>
                  <a:srgbClr val="0E0E0E"/>
                </a:solidFill>
                <a:latin typeface="Poppins"/>
                <a:ea typeface="Poppins"/>
                <a:cs typeface="Poppins"/>
                <a:sym typeface="Poppins"/>
                <a:hlinkClick r:id="rId7">
                  <a:extLst>
                    <a:ext uri="{A12FA001-AC4F-418D-AE19-62706E023703}">
                      <ahyp:hlinkClr val="tx"/>
                    </a:ext>
                  </a:extLst>
                </a:hlinkClick>
              </a:rPr>
              <a:t>Unsplash</a:t>
            </a:r>
            <a:r>
              <a:rPr b="0" i="0" lang="en-US" sz="2400" u="none" cap="none" strike="noStrike">
                <a:solidFill>
                  <a:srgbClr val="0E0E0E"/>
                </a:solidFill>
                <a:latin typeface="Poppins"/>
                <a:ea typeface="Poppins"/>
                <a:cs typeface="Poppins"/>
                <a:sym typeface="Poppins"/>
              </a:rPr>
              <a:t> </a:t>
            </a:r>
            <a:endParaRPr b="0" i="0" sz="2400" u="none" cap="none" strike="noStrike">
              <a:solidFill>
                <a:schemeClr val="dk1"/>
              </a:solidFill>
              <a:latin typeface="Calibri"/>
              <a:ea typeface="Calibri"/>
              <a:cs typeface="Calibri"/>
              <a:sym typeface="Calibri"/>
            </a:endParaRPr>
          </a:p>
        </p:txBody>
      </p:sp>
      <p:pic>
        <p:nvPicPr>
          <p:cNvPr descr="preencoded.png" id="658" name="Google Shape;658;g3f61c06cf76_0_610"/>
          <p:cNvPicPr preferRelativeResize="0"/>
          <p:nvPr/>
        </p:nvPicPr>
        <p:blipFill rotWithShape="1">
          <a:blip r:embed="rId8">
            <a:alphaModFix/>
          </a:blip>
          <a:srcRect b="0" l="0" r="0" t="0"/>
          <a:stretch/>
        </p:blipFill>
        <p:spPr>
          <a:xfrm>
            <a:off x="447675" y="1905000"/>
            <a:ext cx="7477125" cy="64770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9D9C8"/>
        </a:solidFill>
      </p:bgPr>
    </p:bg>
    <p:spTree>
      <p:nvGrpSpPr>
        <p:cNvPr id="42" name="Shape 42"/>
        <p:cNvGrpSpPr/>
        <p:nvPr/>
      </p:nvGrpSpPr>
      <p:grpSpPr>
        <a:xfrm>
          <a:off x="0" y="0"/>
          <a:ext cx="0" cy="0"/>
          <a:chOff x="0" y="0"/>
          <a:chExt cx="0" cy="0"/>
        </a:xfrm>
      </p:grpSpPr>
      <p:pic>
        <p:nvPicPr>
          <p:cNvPr descr="preencoded.png" id="43" name="Google Shape;43;g3f61c06cf76_0_25"/>
          <p:cNvPicPr preferRelativeResize="0"/>
          <p:nvPr/>
        </p:nvPicPr>
        <p:blipFill rotWithShape="1">
          <a:blip r:embed="rId3">
            <a:alphaModFix/>
          </a:blip>
          <a:srcRect b="0" l="0" r="0" t="0"/>
          <a:stretch/>
        </p:blipFill>
        <p:spPr>
          <a:xfrm>
            <a:off x="-1181100" y="-2657474"/>
            <a:ext cx="14601825" cy="14601825"/>
          </a:xfrm>
          <a:prstGeom prst="rect">
            <a:avLst/>
          </a:prstGeom>
          <a:noFill/>
          <a:ln>
            <a:noFill/>
          </a:ln>
        </p:spPr>
      </p:pic>
      <p:grpSp>
        <p:nvGrpSpPr>
          <p:cNvPr id="44" name="Google Shape;44;g3f61c06cf76_0_25"/>
          <p:cNvGrpSpPr/>
          <p:nvPr/>
        </p:nvGrpSpPr>
        <p:grpSpPr>
          <a:xfrm>
            <a:off x="16116300" y="9620250"/>
            <a:ext cx="2063475" cy="596550"/>
            <a:chOff x="16116300" y="9620250"/>
            <a:chExt cx="2063475" cy="596550"/>
          </a:xfrm>
        </p:grpSpPr>
        <p:pic>
          <p:nvPicPr>
            <p:cNvPr descr="preencoded.png" id="45" name="Google Shape;45;g3f61c06cf76_0_25"/>
            <p:cNvPicPr preferRelativeResize="0"/>
            <p:nvPr/>
          </p:nvPicPr>
          <p:blipFill rotWithShape="1">
            <a:blip r:embed="rId4">
              <a:alphaModFix/>
            </a:blip>
            <a:srcRect b="0" l="0" r="0" t="0"/>
            <a:stretch/>
          </p:blipFill>
          <p:spPr>
            <a:xfrm>
              <a:off x="16116300" y="9620250"/>
              <a:ext cx="533400" cy="533400"/>
            </a:xfrm>
            <a:prstGeom prst="rect">
              <a:avLst/>
            </a:prstGeom>
            <a:noFill/>
            <a:ln>
              <a:noFill/>
            </a:ln>
          </p:spPr>
        </p:pic>
        <p:sp>
          <p:nvSpPr>
            <p:cNvPr id="46" name="Google Shape;46;g3f61c06cf76_0_25"/>
            <p:cNvSpPr/>
            <p:nvPr/>
          </p:nvSpPr>
          <p:spPr>
            <a:xfrm>
              <a:off x="16716375" y="9677400"/>
              <a:ext cx="1463400" cy="53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31601"/>
                </a:buClr>
                <a:buSzPts val="2710"/>
                <a:buFont typeface="Inter"/>
                <a:buNone/>
              </a:pPr>
              <a:r>
                <a:rPr b="1" i="0" lang="en-US" sz="2710" u="none" cap="none" strike="noStrike">
                  <a:solidFill>
                    <a:srgbClr val="331601"/>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sp>
        <p:nvSpPr>
          <p:cNvPr id="47" name="Google Shape;47;g3f61c06cf76_0_25"/>
          <p:cNvSpPr/>
          <p:nvPr/>
        </p:nvSpPr>
        <p:spPr>
          <a:xfrm rot="-5400000">
            <a:off x="1153350" y="3344220"/>
            <a:ext cx="8787900" cy="3588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65410D"/>
              </a:buClr>
              <a:buSzPts val="9600"/>
              <a:buFont typeface="Sonsie One"/>
              <a:buNone/>
            </a:pPr>
            <a:r>
              <a:rPr b="0" i="0" lang="en-US" sz="9600" u="none" cap="none" strike="noStrike">
                <a:solidFill>
                  <a:srgbClr val="65410D"/>
                </a:solidFill>
                <a:latin typeface="Sonsie One"/>
                <a:ea typeface="Sonsie One"/>
                <a:cs typeface="Sonsie One"/>
                <a:sym typeface="Sonsie One"/>
              </a:rPr>
              <a:t>Table of Contents</a:t>
            </a:r>
            <a:endParaRPr b="0" i="0" sz="9600" u="none" cap="none" strike="noStrike">
              <a:solidFill>
                <a:schemeClr val="dk1"/>
              </a:solidFill>
              <a:latin typeface="Calibri"/>
              <a:ea typeface="Calibri"/>
              <a:cs typeface="Calibri"/>
              <a:sym typeface="Calibri"/>
            </a:endParaRPr>
          </a:p>
        </p:txBody>
      </p:sp>
      <p:grpSp>
        <p:nvGrpSpPr>
          <p:cNvPr id="48" name="Google Shape;48;g3f61c06cf76_0_25"/>
          <p:cNvGrpSpPr/>
          <p:nvPr/>
        </p:nvGrpSpPr>
        <p:grpSpPr>
          <a:xfrm>
            <a:off x="8896350" y="1476375"/>
            <a:ext cx="1219200" cy="1219200"/>
            <a:chOff x="8896350" y="1476375"/>
            <a:chExt cx="1219200" cy="1219200"/>
          </a:xfrm>
        </p:grpSpPr>
        <p:sp>
          <p:nvSpPr>
            <p:cNvPr id="49" name="Google Shape;49;g3f61c06cf76_0_25"/>
            <p:cNvSpPr/>
            <p:nvPr/>
          </p:nvSpPr>
          <p:spPr>
            <a:xfrm>
              <a:off x="8896350" y="1476375"/>
              <a:ext cx="1219200" cy="1219200"/>
            </a:xfrm>
            <a:prstGeom prst="ellipse">
              <a:avLst/>
            </a:prstGeom>
            <a:no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 name="Google Shape;50;g3f61c06cf76_0_25"/>
            <p:cNvSpPr/>
            <p:nvPr/>
          </p:nvSpPr>
          <p:spPr>
            <a:xfrm>
              <a:off x="9083040" y="1710690"/>
              <a:ext cx="845700" cy="7506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3600"/>
                <a:buFont typeface="Sonsie One"/>
                <a:buNone/>
              </a:pPr>
              <a:r>
                <a:rPr b="0" i="0" lang="en-US" sz="3600" u="none" cap="none" strike="noStrike">
                  <a:solidFill>
                    <a:srgbClr val="000000"/>
                  </a:solidFill>
                  <a:latin typeface="Sonsie One"/>
                  <a:ea typeface="Sonsie One"/>
                  <a:cs typeface="Sonsie One"/>
                  <a:sym typeface="Sonsie One"/>
                </a:rPr>
                <a:t>01</a:t>
              </a:r>
              <a:endParaRPr b="0" i="0" sz="3600" u="none" cap="none" strike="noStrike">
                <a:solidFill>
                  <a:schemeClr val="dk1"/>
                </a:solidFill>
                <a:latin typeface="Calibri"/>
                <a:ea typeface="Calibri"/>
                <a:cs typeface="Calibri"/>
                <a:sym typeface="Calibri"/>
              </a:endParaRPr>
            </a:p>
          </p:txBody>
        </p:sp>
      </p:grpSp>
      <p:grpSp>
        <p:nvGrpSpPr>
          <p:cNvPr id="51" name="Google Shape;51;g3f61c06cf76_0_25"/>
          <p:cNvGrpSpPr/>
          <p:nvPr/>
        </p:nvGrpSpPr>
        <p:grpSpPr>
          <a:xfrm>
            <a:off x="10267950" y="1524000"/>
            <a:ext cx="4539600" cy="1230750"/>
            <a:chOff x="10267950" y="1524000"/>
            <a:chExt cx="4539600" cy="1230750"/>
          </a:xfrm>
        </p:grpSpPr>
        <p:sp>
          <p:nvSpPr>
            <p:cNvPr id="52" name="Google Shape;52;g3f61c06cf76_0_25"/>
            <p:cNvSpPr/>
            <p:nvPr/>
          </p:nvSpPr>
          <p:spPr>
            <a:xfrm>
              <a:off x="10267950" y="1524000"/>
              <a:ext cx="4539600" cy="750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Sonsie One"/>
                <a:buNone/>
              </a:pPr>
              <a:r>
                <a:rPr b="0" i="0" lang="en-US" sz="3600" u="none" cap="none" strike="noStrike">
                  <a:solidFill>
                    <a:srgbClr val="0E0E0E"/>
                  </a:solidFill>
                  <a:latin typeface="Sonsie One"/>
                  <a:ea typeface="Sonsie One"/>
                  <a:cs typeface="Sonsie One"/>
                  <a:sym typeface="Sonsie One"/>
                </a:rPr>
                <a:t>Introduction</a:t>
              </a:r>
              <a:endParaRPr b="0" i="0" sz="3600" u="none" cap="none" strike="noStrike">
                <a:solidFill>
                  <a:schemeClr val="dk1"/>
                </a:solidFill>
                <a:latin typeface="Calibri"/>
                <a:ea typeface="Calibri"/>
                <a:cs typeface="Calibri"/>
                <a:sym typeface="Calibri"/>
              </a:endParaRPr>
            </a:p>
          </p:txBody>
        </p:sp>
        <p:sp>
          <p:nvSpPr>
            <p:cNvPr id="53" name="Google Shape;53;g3f61c06cf76_0_25"/>
            <p:cNvSpPr/>
            <p:nvPr/>
          </p:nvSpPr>
          <p:spPr>
            <a:xfrm>
              <a:off x="10267950" y="2190750"/>
              <a:ext cx="4509000" cy="56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400"/>
                <a:buFont typeface="Poppins"/>
                <a:buNone/>
              </a:pPr>
              <a:r>
                <a:rPr b="0" i="0" lang="en-US" sz="2400" u="none" cap="none" strike="noStrike">
                  <a:solidFill>
                    <a:srgbClr val="0E0E0E"/>
                  </a:solidFill>
                  <a:latin typeface="Poppins"/>
                  <a:ea typeface="Poppins"/>
                  <a:cs typeface="Poppins"/>
                  <a:sym typeface="Poppins"/>
                </a:rPr>
                <a:t>The Extraordinary Realm</a:t>
              </a:r>
              <a:endParaRPr b="0" i="0" sz="2400" u="none" cap="none" strike="noStrike">
                <a:solidFill>
                  <a:schemeClr val="dk1"/>
                </a:solidFill>
                <a:latin typeface="Calibri"/>
                <a:ea typeface="Calibri"/>
                <a:cs typeface="Calibri"/>
                <a:sym typeface="Calibri"/>
              </a:endParaRPr>
            </a:p>
          </p:txBody>
        </p:sp>
      </p:grpSp>
      <p:grpSp>
        <p:nvGrpSpPr>
          <p:cNvPr id="54" name="Google Shape;54;g3f61c06cf76_0_25"/>
          <p:cNvGrpSpPr/>
          <p:nvPr/>
        </p:nvGrpSpPr>
        <p:grpSpPr>
          <a:xfrm>
            <a:off x="8896350" y="3514725"/>
            <a:ext cx="1219200" cy="1219200"/>
            <a:chOff x="8896350" y="3514725"/>
            <a:chExt cx="1219200" cy="1219200"/>
          </a:xfrm>
        </p:grpSpPr>
        <p:sp>
          <p:nvSpPr>
            <p:cNvPr id="55" name="Google Shape;55;g3f61c06cf76_0_25"/>
            <p:cNvSpPr/>
            <p:nvPr/>
          </p:nvSpPr>
          <p:spPr>
            <a:xfrm>
              <a:off x="8896350" y="3514725"/>
              <a:ext cx="1219200" cy="1219200"/>
            </a:xfrm>
            <a:prstGeom prst="ellipse">
              <a:avLst/>
            </a:prstGeom>
            <a:no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 name="Google Shape;56;g3f61c06cf76_0_25"/>
            <p:cNvSpPr/>
            <p:nvPr/>
          </p:nvSpPr>
          <p:spPr>
            <a:xfrm>
              <a:off x="9002078" y="3749040"/>
              <a:ext cx="1007700" cy="7506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3600"/>
                <a:buFont typeface="Sonsie One"/>
                <a:buNone/>
              </a:pPr>
              <a:r>
                <a:rPr b="0" i="0" lang="en-US" sz="3600" u="none" cap="none" strike="noStrike">
                  <a:solidFill>
                    <a:srgbClr val="000000"/>
                  </a:solidFill>
                  <a:latin typeface="Sonsie One"/>
                  <a:ea typeface="Sonsie One"/>
                  <a:cs typeface="Sonsie One"/>
                  <a:sym typeface="Sonsie One"/>
                </a:rPr>
                <a:t>02</a:t>
              </a:r>
              <a:endParaRPr b="0" i="0" sz="3600" u="none" cap="none" strike="noStrike">
                <a:solidFill>
                  <a:schemeClr val="dk1"/>
                </a:solidFill>
                <a:latin typeface="Calibri"/>
                <a:ea typeface="Calibri"/>
                <a:cs typeface="Calibri"/>
                <a:sym typeface="Calibri"/>
              </a:endParaRPr>
            </a:p>
          </p:txBody>
        </p:sp>
      </p:grpSp>
      <p:grpSp>
        <p:nvGrpSpPr>
          <p:cNvPr id="57" name="Google Shape;57;g3f61c06cf76_0_25"/>
          <p:cNvGrpSpPr/>
          <p:nvPr/>
        </p:nvGrpSpPr>
        <p:grpSpPr>
          <a:xfrm>
            <a:off x="10267950" y="3562350"/>
            <a:ext cx="4539600" cy="1230750"/>
            <a:chOff x="10267950" y="3562350"/>
            <a:chExt cx="4539600" cy="1230750"/>
          </a:xfrm>
        </p:grpSpPr>
        <p:sp>
          <p:nvSpPr>
            <p:cNvPr id="58" name="Google Shape;58;g3f61c06cf76_0_25"/>
            <p:cNvSpPr/>
            <p:nvPr/>
          </p:nvSpPr>
          <p:spPr>
            <a:xfrm>
              <a:off x="10267950" y="3562350"/>
              <a:ext cx="4539600" cy="750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Sonsie One"/>
                <a:buNone/>
              </a:pPr>
              <a:r>
                <a:rPr b="0" i="0" lang="en-US" sz="3600" u="none" cap="none" strike="noStrike">
                  <a:solidFill>
                    <a:srgbClr val="0E0E0E"/>
                  </a:solidFill>
                  <a:latin typeface="Sonsie One"/>
                  <a:ea typeface="Sonsie One"/>
                  <a:cs typeface="Sonsie One"/>
                  <a:sym typeface="Sonsie One"/>
                </a:rPr>
                <a:t>Encounters</a:t>
              </a:r>
              <a:endParaRPr b="0" i="0" sz="3600" u="none" cap="none" strike="noStrike">
                <a:solidFill>
                  <a:schemeClr val="dk1"/>
                </a:solidFill>
                <a:latin typeface="Calibri"/>
                <a:ea typeface="Calibri"/>
                <a:cs typeface="Calibri"/>
                <a:sym typeface="Calibri"/>
              </a:endParaRPr>
            </a:p>
          </p:txBody>
        </p:sp>
        <p:sp>
          <p:nvSpPr>
            <p:cNvPr id="59" name="Google Shape;59;g3f61c06cf76_0_25"/>
            <p:cNvSpPr/>
            <p:nvPr/>
          </p:nvSpPr>
          <p:spPr>
            <a:xfrm>
              <a:off x="10267950" y="4229100"/>
              <a:ext cx="4509000" cy="56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400"/>
                <a:buFont typeface="Poppins"/>
                <a:buNone/>
              </a:pPr>
              <a:r>
                <a:rPr b="0" i="0" lang="en-US" sz="2400" u="none" cap="none" strike="noStrike">
                  <a:solidFill>
                    <a:srgbClr val="0E0E0E"/>
                  </a:solidFill>
                  <a:latin typeface="Poppins"/>
                  <a:ea typeface="Poppins"/>
                  <a:cs typeface="Poppins"/>
                  <a:sym typeface="Poppins"/>
                </a:rPr>
                <a:t>Unicorn Sightings</a:t>
              </a:r>
              <a:endParaRPr b="0" i="0" sz="2400" u="none" cap="none" strike="noStrike">
                <a:solidFill>
                  <a:schemeClr val="dk1"/>
                </a:solidFill>
                <a:latin typeface="Calibri"/>
                <a:ea typeface="Calibri"/>
                <a:cs typeface="Calibri"/>
                <a:sym typeface="Calibri"/>
              </a:endParaRPr>
            </a:p>
          </p:txBody>
        </p:sp>
      </p:grpSp>
      <p:grpSp>
        <p:nvGrpSpPr>
          <p:cNvPr id="60" name="Google Shape;60;g3f61c06cf76_0_25"/>
          <p:cNvGrpSpPr/>
          <p:nvPr/>
        </p:nvGrpSpPr>
        <p:grpSpPr>
          <a:xfrm>
            <a:off x="8896350" y="5553075"/>
            <a:ext cx="1219200" cy="1219200"/>
            <a:chOff x="8896350" y="5553075"/>
            <a:chExt cx="1219200" cy="1219200"/>
          </a:xfrm>
        </p:grpSpPr>
        <p:sp>
          <p:nvSpPr>
            <p:cNvPr id="61" name="Google Shape;61;g3f61c06cf76_0_25"/>
            <p:cNvSpPr/>
            <p:nvPr/>
          </p:nvSpPr>
          <p:spPr>
            <a:xfrm>
              <a:off x="8896350" y="5553075"/>
              <a:ext cx="1219200" cy="1219200"/>
            </a:xfrm>
            <a:prstGeom prst="ellipse">
              <a:avLst/>
            </a:prstGeom>
            <a:no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 name="Google Shape;62;g3f61c06cf76_0_25"/>
            <p:cNvSpPr/>
            <p:nvPr/>
          </p:nvSpPr>
          <p:spPr>
            <a:xfrm>
              <a:off x="9002078" y="5787390"/>
              <a:ext cx="1007700" cy="7506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3600"/>
                <a:buFont typeface="Sonsie One"/>
                <a:buNone/>
              </a:pPr>
              <a:r>
                <a:rPr b="0" i="0" lang="en-US" sz="3600" u="none" cap="none" strike="noStrike">
                  <a:solidFill>
                    <a:srgbClr val="000000"/>
                  </a:solidFill>
                  <a:latin typeface="Sonsie One"/>
                  <a:ea typeface="Sonsie One"/>
                  <a:cs typeface="Sonsie One"/>
                  <a:sym typeface="Sonsie One"/>
                </a:rPr>
                <a:t>03</a:t>
              </a:r>
              <a:endParaRPr b="0" i="0" sz="3600" u="none" cap="none" strike="noStrike">
                <a:solidFill>
                  <a:schemeClr val="dk1"/>
                </a:solidFill>
                <a:latin typeface="Calibri"/>
                <a:ea typeface="Calibri"/>
                <a:cs typeface="Calibri"/>
                <a:sym typeface="Calibri"/>
              </a:endParaRPr>
            </a:p>
          </p:txBody>
        </p:sp>
      </p:grpSp>
      <p:grpSp>
        <p:nvGrpSpPr>
          <p:cNvPr id="63" name="Google Shape;63;g3f61c06cf76_0_25"/>
          <p:cNvGrpSpPr/>
          <p:nvPr/>
        </p:nvGrpSpPr>
        <p:grpSpPr>
          <a:xfrm>
            <a:off x="10267950" y="5600700"/>
            <a:ext cx="4539600" cy="1230750"/>
            <a:chOff x="10267950" y="5600700"/>
            <a:chExt cx="4539600" cy="1230750"/>
          </a:xfrm>
        </p:grpSpPr>
        <p:sp>
          <p:nvSpPr>
            <p:cNvPr id="64" name="Google Shape;64;g3f61c06cf76_0_25"/>
            <p:cNvSpPr/>
            <p:nvPr/>
          </p:nvSpPr>
          <p:spPr>
            <a:xfrm>
              <a:off x="10267950" y="5600700"/>
              <a:ext cx="4539600" cy="750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Sonsie One"/>
                <a:buNone/>
              </a:pPr>
              <a:r>
                <a:rPr b="0" i="0" lang="en-US" sz="3600" u="none" cap="none" strike="noStrike">
                  <a:solidFill>
                    <a:srgbClr val="0E0E0E"/>
                  </a:solidFill>
                  <a:latin typeface="Sonsie One"/>
                  <a:ea typeface="Sonsie One"/>
                  <a:cs typeface="Sonsie One"/>
                  <a:sym typeface="Sonsie One"/>
                </a:rPr>
                <a:t>Wonders</a:t>
              </a:r>
              <a:endParaRPr b="0" i="0" sz="3600" u="none" cap="none" strike="noStrike">
                <a:solidFill>
                  <a:schemeClr val="dk1"/>
                </a:solidFill>
                <a:latin typeface="Calibri"/>
                <a:ea typeface="Calibri"/>
                <a:cs typeface="Calibri"/>
                <a:sym typeface="Calibri"/>
              </a:endParaRPr>
            </a:p>
          </p:txBody>
        </p:sp>
        <p:sp>
          <p:nvSpPr>
            <p:cNvPr id="65" name="Google Shape;65;g3f61c06cf76_0_25"/>
            <p:cNvSpPr/>
            <p:nvPr/>
          </p:nvSpPr>
          <p:spPr>
            <a:xfrm>
              <a:off x="10267950" y="6267450"/>
              <a:ext cx="4509000" cy="56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400"/>
                <a:buFont typeface="Poppins"/>
                <a:buNone/>
              </a:pPr>
              <a:r>
                <a:rPr b="0" i="0" lang="en-US" sz="2400" u="none" cap="none" strike="noStrike">
                  <a:solidFill>
                    <a:srgbClr val="0E0E0E"/>
                  </a:solidFill>
                  <a:latin typeface="Poppins"/>
                  <a:ea typeface="Poppins"/>
                  <a:cs typeface="Poppins"/>
                  <a:sym typeface="Poppins"/>
                </a:rPr>
                <a:t>Wishes Granted</a:t>
              </a:r>
              <a:endParaRPr b="0" i="0" sz="2400" u="none" cap="none" strike="noStrike">
                <a:solidFill>
                  <a:schemeClr val="dk1"/>
                </a:solidFill>
                <a:latin typeface="Calibri"/>
                <a:ea typeface="Calibri"/>
                <a:cs typeface="Calibri"/>
                <a:sym typeface="Calibri"/>
              </a:endParaRPr>
            </a:p>
          </p:txBody>
        </p:sp>
      </p:grpSp>
      <p:grpSp>
        <p:nvGrpSpPr>
          <p:cNvPr id="66" name="Google Shape;66;g3f61c06cf76_0_25"/>
          <p:cNvGrpSpPr/>
          <p:nvPr/>
        </p:nvGrpSpPr>
        <p:grpSpPr>
          <a:xfrm>
            <a:off x="8896350" y="7591425"/>
            <a:ext cx="1219200" cy="1219200"/>
            <a:chOff x="8896350" y="7591425"/>
            <a:chExt cx="1219200" cy="1219200"/>
          </a:xfrm>
        </p:grpSpPr>
        <p:sp>
          <p:nvSpPr>
            <p:cNvPr id="67" name="Google Shape;67;g3f61c06cf76_0_25"/>
            <p:cNvSpPr/>
            <p:nvPr/>
          </p:nvSpPr>
          <p:spPr>
            <a:xfrm>
              <a:off x="8896350" y="7591425"/>
              <a:ext cx="1219200" cy="1219200"/>
            </a:xfrm>
            <a:prstGeom prst="ellipse">
              <a:avLst/>
            </a:prstGeom>
            <a:no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 name="Google Shape;68;g3f61c06cf76_0_25"/>
            <p:cNvSpPr/>
            <p:nvPr/>
          </p:nvSpPr>
          <p:spPr>
            <a:xfrm>
              <a:off x="9002078" y="7825740"/>
              <a:ext cx="1007700" cy="7506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3600"/>
                <a:buFont typeface="Sonsie One"/>
                <a:buNone/>
              </a:pPr>
              <a:r>
                <a:rPr b="0" i="0" lang="en-US" sz="3600" u="none" cap="none" strike="noStrike">
                  <a:solidFill>
                    <a:srgbClr val="000000"/>
                  </a:solidFill>
                  <a:latin typeface="Sonsie One"/>
                  <a:ea typeface="Sonsie One"/>
                  <a:cs typeface="Sonsie One"/>
                  <a:sym typeface="Sonsie One"/>
                </a:rPr>
                <a:t>04</a:t>
              </a:r>
              <a:endParaRPr b="0" i="0" sz="3600" u="none" cap="none" strike="noStrike">
                <a:solidFill>
                  <a:schemeClr val="dk1"/>
                </a:solidFill>
                <a:latin typeface="Calibri"/>
                <a:ea typeface="Calibri"/>
                <a:cs typeface="Calibri"/>
                <a:sym typeface="Calibri"/>
              </a:endParaRPr>
            </a:p>
          </p:txBody>
        </p:sp>
      </p:grpSp>
      <p:grpSp>
        <p:nvGrpSpPr>
          <p:cNvPr id="69" name="Google Shape;69;g3f61c06cf76_0_25"/>
          <p:cNvGrpSpPr/>
          <p:nvPr/>
        </p:nvGrpSpPr>
        <p:grpSpPr>
          <a:xfrm>
            <a:off x="10267950" y="7639050"/>
            <a:ext cx="4539600" cy="1230750"/>
            <a:chOff x="10267950" y="7639050"/>
            <a:chExt cx="4539600" cy="1230750"/>
          </a:xfrm>
        </p:grpSpPr>
        <p:sp>
          <p:nvSpPr>
            <p:cNvPr id="70" name="Google Shape;70;g3f61c06cf76_0_25"/>
            <p:cNvSpPr/>
            <p:nvPr/>
          </p:nvSpPr>
          <p:spPr>
            <a:xfrm>
              <a:off x="10267950" y="7639050"/>
              <a:ext cx="4539600" cy="750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Sonsie One"/>
                <a:buNone/>
              </a:pPr>
              <a:r>
                <a:rPr b="0" i="0" lang="en-US" sz="3600" u="none" cap="none" strike="noStrike">
                  <a:solidFill>
                    <a:srgbClr val="0E0E0E"/>
                  </a:solidFill>
                  <a:latin typeface="Sonsie One"/>
                  <a:ea typeface="Sonsie One"/>
                  <a:cs typeface="Sonsie One"/>
                  <a:sym typeface="Sonsie One"/>
                </a:rPr>
                <a:t>Magic</a:t>
              </a:r>
              <a:endParaRPr b="0" i="0" sz="3600" u="none" cap="none" strike="noStrike">
                <a:solidFill>
                  <a:schemeClr val="dk1"/>
                </a:solidFill>
                <a:latin typeface="Calibri"/>
                <a:ea typeface="Calibri"/>
                <a:cs typeface="Calibri"/>
                <a:sym typeface="Calibri"/>
              </a:endParaRPr>
            </a:p>
          </p:txBody>
        </p:sp>
        <p:sp>
          <p:nvSpPr>
            <p:cNvPr id="71" name="Google Shape;71;g3f61c06cf76_0_25"/>
            <p:cNvSpPr/>
            <p:nvPr/>
          </p:nvSpPr>
          <p:spPr>
            <a:xfrm>
              <a:off x="10267950" y="8305800"/>
              <a:ext cx="4509000" cy="56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400"/>
                <a:buFont typeface="Poppins"/>
                <a:buNone/>
              </a:pPr>
              <a:r>
                <a:rPr b="0" i="0" lang="en-US" sz="2400" u="none" cap="none" strike="noStrike">
                  <a:solidFill>
                    <a:srgbClr val="0E0E0E"/>
                  </a:solidFill>
                  <a:latin typeface="Poppins"/>
                  <a:ea typeface="Poppins"/>
                  <a:cs typeface="Poppins"/>
                  <a:sym typeface="Poppins"/>
                </a:rPr>
                <a:t>Spellcasting</a:t>
              </a:r>
              <a:endParaRPr b="0" i="0" sz="2400" u="none" cap="none" strike="noStrike">
                <a:solidFill>
                  <a:schemeClr val="dk1"/>
                </a:solidFill>
                <a:latin typeface="Calibri"/>
                <a:ea typeface="Calibri"/>
                <a:cs typeface="Calibri"/>
                <a:sym typeface="Calibri"/>
              </a:endParaRPr>
            </a:p>
          </p:txBody>
        </p:sp>
      </p:grpSp>
      <p:cxnSp>
        <p:nvCxnSpPr>
          <p:cNvPr id="72" name="Google Shape;72;g3f61c06cf76_0_25"/>
          <p:cNvCxnSpPr/>
          <p:nvPr/>
        </p:nvCxnSpPr>
        <p:spPr>
          <a:xfrm>
            <a:off x="8896183" y="3090863"/>
            <a:ext cx="1219500" cy="0"/>
          </a:xfrm>
          <a:prstGeom prst="straightConnector1">
            <a:avLst/>
          </a:prstGeom>
          <a:noFill/>
          <a:ln cap="flat" cmpd="sng" w="28575">
            <a:solidFill>
              <a:srgbClr val="000000"/>
            </a:solidFill>
            <a:prstDash val="solid"/>
            <a:round/>
            <a:headEnd len="sm" w="sm" type="none"/>
            <a:tailEnd len="sm" w="sm" type="none"/>
          </a:ln>
        </p:spPr>
      </p:cxnSp>
      <p:cxnSp>
        <p:nvCxnSpPr>
          <p:cNvPr id="73" name="Google Shape;73;g3f61c06cf76_0_25"/>
          <p:cNvCxnSpPr/>
          <p:nvPr/>
        </p:nvCxnSpPr>
        <p:spPr>
          <a:xfrm>
            <a:off x="8896183" y="5129213"/>
            <a:ext cx="1219500" cy="0"/>
          </a:xfrm>
          <a:prstGeom prst="straightConnector1">
            <a:avLst/>
          </a:prstGeom>
          <a:noFill/>
          <a:ln cap="flat" cmpd="sng" w="28575">
            <a:solidFill>
              <a:srgbClr val="000000"/>
            </a:solidFill>
            <a:prstDash val="solid"/>
            <a:round/>
            <a:headEnd len="sm" w="sm" type="none"/>
            <a:tailEnd len="sm" w="sm" type="none"/>
          </a:ln>
        </p:spPr>
      </p:cxnSp>
      <p:cxnSp>
        <p:nvCxnSpPr>
          <p:cNvPr id="74" name="Google Shape;74;g3f61c06cf76_0_25"/>
          <p:cNvCxnSpPr/>
          <p:nvPr/>
        </p:nvCxnSpPr>
        <p:spPr>
          <a:xfrm>
            <a:off x="8896183" y="7167563"/>
            <a:ext cx="1219500" cy="0"/>
          </a:xfrm>
          <a:prstGeom prst="straightConnector1">
            <a:avLst/>
          </a:prstGeom>
          <a:noFill/>
          <a:ln cap="flat" cmpd="sng" w="28575">
            <a:solidFill>
              <a:srgbClr val="000000"/>
            </a:solidFill>
            <a:prstDash val="solid"/>
            <a:round/>
            <a:headEnd len="sm" w="sm" type="none"/>
            <a:tailEnd len="sm" w="sm" type="none"/>
          </a:ln>
        </p:spPr>
      </p:cxn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9D9C8"/>
        </a:solidFill>
      </p:bgPr>
    </p:bg>
    <p:spTree>
      <p:nvGrpSpPr>
        <p:cNvPr id="79" name="Shape 79"/>
        <p:cNvGrpSpPr/>
        <p:nvPr/>
      </p:nvGrpSpPr>
      <p:grpSpPr>
        <a:xfrm>
          <a:off x="0" y="0"/>
          <a:ext cx="0" cy="0"/>
          <a:chOff x="0" y="0"/>
          <a:chExt cx="0" cy="0"/>
        </a:xfrm>
      </p:grpSpPr>
      <p:pic>
        <p:nvPicPr>
          <p:cNvPr descr="preencoded.png" id="80" name="Google Shape;80;g3f61c06cf76_0_61"/>
          <p:cNvPicPr preferRelativeResize="0"/>
          <p:nvPr/>
        </p:nvPicPr>
        <p:blipFill rotWithShape="1">
          <a:blip r:embed="rId3">
            <a:alphaModFix/>
          </a:blip>
          <a:srcRect b="0" l="0" r="0" t="0"/>
          <a:stretch/>
        </p:blipFill>
        <p:spPr>
          <a:xfrm rot="941682">
            <a:off x="-1381382" y="1095112"/>
            <a:ext cx="9410700" cy="9534525"/>
          </a:xfrm>
          <a:prstGeom prst="rect">
            <a:avLst/>
          </a:prstGeom>
          <a:noFill/>
          <a:ln>
            <a:noFill/>
          </a:ln>
        </p:spPr>
      </p:pic>
      <p:pic>
        <p:nvPicPr>
          <p:cNvPr descr="preencoded.png" id="81" name="Google Shape;81;g3f61c06cf76_0_61"/>
          <p:cNvPicPr preferRelativeResize="0"/>
          <p:nvPr/>
        </p:nvPicPr>
        <p:blipFill rotWithShape="1">
          <a:blip r:embed="rId4">
            <a:alphaModFix/>
          </a:blip>
          <a:srcRect b="0" l="0" r="0" t="0"/>
          <a:stretch/>
        </p:blipFill>
        <p:spPr>
          <a:xfrm rot="-1424193">
            <a:off x="13279323" y="943958"/>
            <a:ext cx="7715250" cy="7639050"/>
          </a:xfrm>
          <a:prstGeom prst="rect">
            <a:avLst/>
          </a:prstGeom>
          <a:noFill/>
          <a:ln>
            <a:noFill/>
          </a:ln>
        </p:spPr>
      </p:pic>
      <p:grpSp>
        <p:nvGrpSpPr>
          <p:cNvPr id="82" name="Google Shape;82;g3f61c06cf76_0_61"/>
          <p:cNvGrpSpPr/>
          <p:nvPr/>
        </p:nvGrpSpPr>
        <p:grpSpPr>
          <a:xfrm>
            <a:off x="17640300" y="7994925"/>
            <a:ext cx="596549" cy="2063476"/>
            <a:chOff x="17640300" y="7994925"/>
            <a:chExt cx="596549" cy="2063476"/>
          </a:xfrm>
        </p:grpSpPr>
        <p:pic>
          <p:nvPicPr>
            <p:cNvPr descr="preencoded.png" id="83" name="Google Shape;83;g3f61c06cf76_0_61"/>
            <p:cNvPicPr preferRelativeResize="0"/>
            <p:nvPr/>
          </p:nvPicPr>
          <p:blipFill rotWithShape="1">
            <a:blip r:embed="rId5">
              <a:alphaModFix/>
            </a:blip>
            <a:srcRect b="0" l="0" r="0" t="0"/>
            <a:stretch/>
          </p:blipFill>
          <p:spPr>
            <a:xfrm>
              <a:off x="17640300" y="9525000"/>
              <a:ext cx="533400" cy="533400"/>
            </a:xfrm>
            <a:prstGeom prst="rect">
              <a:avLst/>
            </a:prstGeom>
            <a:noFill/>
            <a:ln>
              <a:noFill/>
            </a:ln>
          </p:spPr>
        </p:pic>
        <p:sp>
          <p:nvSpPr>
            <p:cNvPr id="84" name="Google Shape;84;g3f61c06cf76_0_61"/>
            <p:cNvSpPr/>
            <p:nvPr/>
          </p:nvSpPr>
          <p:spPr>
            <a:xfrm rot="-5400000">
              <a:off x="17235450" y="8456925"/>
              <a:ext cx="1463400" cy="53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31601"/>
                </a:buClr>
                <a:buSzPts val="2710"/>
                <a:buFont typeface="Inter"/>
                <a:buNone/>
              </a:pPr>
              <a:r>
                <a:rPr b="1" i="0" lang="en-US" sz="2710" u="none" cap="none" strike="noStrike">
                  <a:solidFill>
                    <a:srgbClr val="331601"/>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sp>
        <p:nvSpPr>
          <p:cNvPr id="85" name="Google Shape;85;g3f61c06cf76_0_61"/>
          <p:cNvSpPr/>
          <p:nvPr/>
        </p:nvSpPr>
        <p:spPr>
          <a:xfrm>
            <a:off x="2219325" y="1952625"/>
            <a:ext cx="10287000" cy="1257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65410D"/>
              </a:buClr>
              <a:buSzPts val="6000"/>
              <a:buFont typeface="Sonsie One"/>
              <a:buNone/>
            </a:pPr>
            <a:r>
              <a:rPr b="0" i="0" lang="en-US" sz="6000" u="none" cap="none" strike="noStrike">
                <a:solidFill>
                  <a:srgbClr val="65410D"/>
                </a:solidFill>
                <a:latin typeface="Sonsie One"/>
                <a:ea typeface="Sonsie One"/>
                <a:cs typeface="Sonsie One"/>
                <a:sym typeface="Sonsie One"/>
              </a:rPr>
              <a:t>The Extraordinary</a:t>
            </a:r>
            <a:endParaRPr b="0" i="0" sz="6000" u="none" cap="none" strike="noStrike">
              <a:solidFill>
                <a:schemeClr val="dk1"/>
              </a:solidFill>
              <a:latin typeface="Calibri"/>
              <a:ea typeface="Calibri"/>
              <a:cs typeface="Calibri"/>
              <a:sym typeface="Calibri"/>
            </a:endParaRPr>
          </a:p>
        </p:txBody>
      </p:sp>
      <p:grpSp>
        <p:nvGrpSpPr>
          <p:cNvPr id="86" name="Google Shape;86;g3f61c06cf76_0_61"/>
          <p:cNvGrpSpPr/>
          <p:nvPr/>
        </p:nvGrpSpPr>
        <p:grpSpPr>
          <a:xfrm>
            <a:off x="2219325" y="3562350"/>
            <a:ext cx="13910175" cy="5136000"/>
            <a:chOff x="2219325" y="3562350"/>
            <a:chExt cx="13910175" cy="5136000"/>
          </a:xfrm>
        </p:grpSpPr>
        <p:sp>
          <p:nvSpPr>
            <p:cNvPr id="87" name="Google Shape;87;g3f61c06cf76_0_61"/>
            <p:cNvSpPr/>
            <p:nvPr/>
          </p:nvSpPr>
          <p:spPr>
            <a:xfrm>
              <a:off x="2219325" y="3562350"/>
              <a:ext cx="6604500" cy="5136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400"/>
                <a:buFont typeface="Poppins"/>
                <a:buNone/>
              </a:pPr>
              <a:r>
                <a:rPr b="0" i="0" lang="en-US" sz="2400" u="none" cap="none" strike="noStrike">
                  <a:solidFill>
                    <a:srgbClr val="0E0E0E"/>
                  </a:solidFill>
                  <a:latin typeface="Poppins"/>
                  <a:ea typeface="Poppins"/>
                  <a:cs typeface="Poppins"/>
                  <a:sym typeface="Poppins"/>
                </a:rPr>
                <a:t>Welcome to the Fantasy World, a realm of wonder and enchantment where anything is possible. Here, dragons breathe fire, unicorns prance through meadows, and rainbows shine brightly. This world is a place where wishes come true, where potions can be cursed and spells are cast. It's a place of treasure and adventure, where the impossible becomes possible. But the greatest treasure of all is the one that lies within. </a:t>
              </a:r>
              <a:endParaRPr b="0" i="0" sz="2400" u="none" cap="none" strike="noStrike">
                <a:solidFill>
                  <a:schemeClr val="dk1"/>
                </a:solidFill>
                <a:latin typeface="Calibri"/>
                <a:ea typeface="Calibri"/>
                <a:cs typeface="Calibri"/>
                <a:sym typeface="Calibri"/>
              </a:endParaRPr>
            </a:p>
          </p:txBody>
        </p:sp>
        <p:sp>
          <p:nvSpPr>
            <p:cNvPr id="88" name="Google Shape;88;g3f61c06cf76_0_61"/>
            <p:cNvSpPr/>
            <p:nvPr/>
          </p:nvSpPr>
          <p:spPr>
            <a:xfrm>
              <a:off x="9525000" y="3562350"/>
              <a:ext cx="6604500" cy="5136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400"/>
                <a:buFont typeface="Poppins"/>
                <a:buNone/>
              </a:pPr>
              <a:r>
                <a:rPr b="0" i="0" lang="en-US" sz="2400" u="none" cap="none" strike="noStrike">
                  <a:solidFill>
                    <a:srgbClr val="0E0E0E"/>
                  </a:solidFill>
                  <a:latin typeface="Poppins"/>
                  <a:ea typeface="Poppins"/>
                  <a:cs typeface="Poppins"/>
                  <a:sym typeface="Poppins"/>
                </a:rPr>
                <a:t>The world of fantasy is a reflection of our deepest desires, our fondest dreams, and our wildest imaginations. It's a place where we can let go of the constraints of reality and explore the boundless possibilities of the human mind. In this introduction, we will delve into the mysteries of this realm, uncovering the magic and wonder that lies within. So come with us and let's embark on a journey through the Fantasy World.</a:t>
              </a:r>
              <a:endParaRPr b="0" i="0" sz="2400" u="none" cap="none" strike="noStrike">
                <a:solidFill>
                  <a:schemeClr val="dk1"/>
                </a:solidFill>
                <a:latin typeface="Calibri"/>
                <a:ea typeface="Calibri"/>
                <a:cs typeface="Calibri"/>
                <a:sym typeface="Calibri"/>
              </a:endParaRPr>
            </a:p>
          </p:txBody>
        </p:sp>
      </p:gr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9D9C8"/>
        </a:solidFill>
      </p:bgPr>
    </p:bg>
    <p:spTree>
      <p:nvGrpSpPr>
        <p:cNvPr id="93" name="Shape 93"/>
        <p:cNvGrpSpPr/>
        <p:nvPr/>
      </p:nvGrpSpPr>
      <p:grpSpPr>
        <a:xfrm>
          <a:off x="0" y="0"/>
          <a:ext cx="0" cy="0"/>
          <a:chOff x="0" y="0"/>
          <a:chExt cx="0" cy="0"/>
        </a:xfrm>
      </p:grpSpPr>
      <p:pic>
        <p:nvPicPr>
          <p:cNvPr descr="preencoded.png" id="94" name="Google Shape;94;g3f61c06cf76_0_74"/>
          <p:cNvPicPr preferRelativeResize="0"/>
          <p:nvPr/>
        </p:nvPicPr>
        <p:blipFill rotWithShape="1">
          <a:blip r:embed="rId3">
            <a:alphaModFix/>
          </a:blip>
          <a:srcRect b="0" l="0" r="0" t="0"/>
          <a:stretch/>
        </p:blipFill>
        <p:spPr>
          <a:xfrm rot="-2056104">
            <a:off x="10572750" y="1"/>
            <a:ext cx="7715250" cy="11315700"/>
          </a:xfrm>
          <a:prstGeom prst="rect">
            <a:avLst/>
          </a:prstGeom>
          <a:noFill/>
          <a:ln>
            <a:noFill/>
          </a:ln>
        </p:spPr>
      </p:pic>
      <p:pic>
        <p:nvPicPr>
          <p:cNvPr descr="preencoded.png" id="95" name="Google Shape;95;g3f61c06cf76_0_74"/>
          <p:cNvPicPr preferRelativeResize="0"/>
          <p:nvPr/>
        </p:nvPicPr>
        <p:blipFill rotWithShape="1">
          <a:blip r:embed="rId4">
            <a:alphaModFix/>
          </a:blip>
          <a:srcRect b="0" l="0" r="0" t="0"/>
          <a:stretch/>
        </p:blipFill>
        <p:spPr>
          <a:xfrm rot="1273235">
            <a:off x="720470" y="1317508"/>
            <a:ext cx="7024829" cy="9033640"/>
          </a:xfrm>
          <a:prstGeom prst="rect">
            <a:avLst/>
          </a:prstGeom>
          <a:noFill/>
          <a:ln>
            <a:noFill/>
          </a:ln>
        </p:spPr>
      </p:pic>
      <p:grpSp>
        <p:nvGrpSpPr>
          <p:cNvPr id="96" name="Google Shape;96;g3f61c06cf76_0_74"/>
          <p:cNvGrpSpPr/>
          <p:nvPr/>
        </p:nvGrpSpPr>
        <p:grpSpPr>
          <a:xfrm>
            <a:off x="17640300" y="7994925"/>
            <a:ext cx="596549" cy="2063476"/>
            <a:chOff x="17640300" y="7994925"/>
            <a:chExt cx="596549" cy="2063476"/>
          </a:xfrm>
        </p:grpSpPr>
        <p:pic>
          <p:nvPicPr>
            <p:cNvPr descr="preencoded.png" id="97" name="Google Shape;97;g3f61c06cf76_0_74"/>
            <p:cNvPicPr preferRelativeResize="0"/>
            <p:nvPr/>
          </p:nvPicPr>
          <p:blipFill rotWithShape="1">
            <a:blip r:embed="rId5">
              <a:alphaModFix/>
            </a:blip>
            <a:srcRect b="0" l="0" r="0" t="0"/>
            <a:stretch/>
          </p:blipFill>
          <p:spPr>
            <a:xfrm>
              <a:off x="17640300" y="9525000"/>
              <a:ext cx="533400" cy="533400"/>
            </a:xfrm>
            <a:prstGeom prst="rect">
              <a:avLst/>
            </a:prstGeom>
            <a:noFill/>
            <a:ln>
              <a:noFill/>
            </a:ln>
          </p:spPr>
        </p:pic>
        <p:sp>
          <p:nvSpPr>
            <p:cNvPr id="98" name="Google Shape;98;g3f61c06cf76_0_74"/>
            <p:cNvSpPr/>
            <p:nvPr/>
          </p:nvSpPr>
          <p:spPr>
            <a:xfrm rot="-5400000">
              <a:off x="17235450" y="8456925"/>
              <a:ext cx="1463400" cy="53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31601"/>
                </a:buClr>
                <a:buSzPts val="2710"/>
                <a:buFont typeface="Inter"/>
                <a:buNone/>
              </a:pPr>
              <a:r>
                <a:rPr b="1" i="0" lang="en-US" sz="2710" u="none" cap="none" strike="noStrike">
                  <a:solidFill>
                    <a:srgbClr val="331601"/>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pic>
        <p:nvPicPr>
          <p:cNvPr descr="preencoded.png" id="99" name="Google Shape;99;g3f61c06cf76_0_74"/>
          <p:cNvPicPr preferRelativeResize="0"/>
          <p:nvPr/>
        </p:nvPicPr>
        <p:blipFill rotWithShape="1">
          <a:blip r:embed="rId6">
            <a:alphaModFix/>
          </a:blip>
          <a:srcRect b="0" l="0" r="0" t="0"/>
          <a:stretch/>
        </p:blipFill>
        <p:spPr>
          <a:xfrm>
            <a:off x="9944100" y="952500"/>
            <a:ext cx="7362825" cy="9334500"/>
          </a:xfrm>
          <a:prstGeom prst="rect">
            <a:avLst/>
          </a:prstGeom>
          <a:noFill/>
          <a:ln>
            <a:noFill/>
          </a:ln>
        </p:spPr>
      </p:pic>
      <p:grpSp>
        <p:nvGrpSpPr>
          <p:cNvPr id="100" name="Google Shape;100;g3f61c06cf76_0_74"/>
          <p:cNvGrpSpPr/>
          <p:nvPr/>
        </p:nvGrpSpPr>
        <p:grpSpPr>
          <a:xfrm>
            <a:off x="1876425" y="1866900"/>
            <a:ext cx="5997000" cy="3859650"/>
            <a:chOff x="1876425" y="1866900"/>
            <a:chExt cx="5997000" cy="3859650"/>
          </a:xfrm>
        </p:grpSpPr>
        <p:pic>
          <p:nvPicPr>
            <p:cNvPr descr="preencoded.png" id="101" name="Google Shape;101;g3f61c06cf76_0_74"/>
            <p:cNvPicPr preferRelativeResize="0"/>
            <p:nvPr/>
          </p:nvPicPr>
          <p:blipFill rotWithShape="1">
            <a:blip r:embed="rId7">
              <a:alphaModFix/>
            </a:blip>
            <a:srcRect b="0" l="0" r="0" t="0"/>
            <a:stretch/>
          </p:blipFill>
          <p:spPr>
            <a:xfrm>
              <a:off x="1876425" y="1866900"/>
              <a:ext cx="504825" cy="952500"/>
            </a:xfrm>
            <a:prstGeom prst="rect">
              <a:avLst/>
            </a:prstGeom>
            <a:noFill/>
            <a:ln>
              <a:noFill/>
            </a:ln>
          </p:spPr>
        </p:pic>
        <p:grpSp>
          <p:nvGrpSpPr>
            <p:cNvPr id="102" name="Google Shape;102;g3f61c06cf76_0_74"/>
            <p:cNvGrpSpPr/>
            <p:nvPr/>
          </p:nvGrpSpPr>
          <p:grpSpPr>
            <a:xfrm>
              <a:off x="1876425" y="3048000"/>
              <a:ext cx="5997000" cy="2678550"/>
              <a:chOff x="1876425" y="3048000"/>
              <a:chExt cx="5997000" cy="2678550"/>
            </a:xfrm>
          </p:grpSpPr>
          <p:sp>
            <p:nvSpPr>
              <p:cNvPr id="103" name="Google Shape;103;g3f61c06cf76_0_74"/>
              <p:cNvSpPr/>
              <p:nvPr/>
            </p:nvSpPr>
            <p:spPr>
              <a:xfrm>
                <a:off x="1876425" y="3048000"/>
                <a:ext cx="5997000" cy="750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Sonsie One"/>
                  <a:buNone/>
                </a:pPr>
                <a:r>
                  <a:rPr b="0" i="0" lang="en-US" sz="3600" u="none" cap="none" strike="noStrike">
                    <a:solidFill>
                      <a:srgbClr val="0E0E0E"/>
                    </a:solidFill>
                    <a:latin typeface="Sonsie One"/>
                    <a:ea typeface="Sonsie One"/>
                    <a:cs typeface="Sonsie One"/>
                    <a:sym typeface="Sonsie One"/>
                  </a:rPr>
                  <a:t>Unicorn</a:t>
                </a:r>
                <a:endParaRPr b="0" i="0" sz="3600" u="none" cap="none" strike="noStrike">
                  <a:solidFill>
                    <a:schemeClr val="dk1"/>
                  </a:solidFill>
                  <a:latin typeface="Calibri"/>
                  <a:ea typeface="Calibri"/>
                  <a:cs typeface="Calibri"/>
                  <a:sym typeface="Calibri"/>
                </a:endParaRPr>
              </a:p>
            </p:txBody>
          </p:sp>
          <p:sp>
            <p:nvSpPr>
              <p:cNvPr id="104" name="Google Shape;104;g3f61c06cf76_0_74"/>
              <p:cNvSpPr/>
              <p:nvPr/>
            </p:nvSpPr>
            <p:spPr>
              <a:xfrm>
                <a:off x="1876425" y="3790950"/>
                <a:ext cx="5966400" cy="1935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400"/>
                  <a:buFont typeface="Poppins"/>
                  <a:buNone/>
                </a:pPr>
                <a:r>
                  <a:rPr b="0" i="0" lang="en-US" sz="2400" u="none" cap="none" strike="noStrike">
                    <a:solidFill>
                      <a:srgbClr val="0E0E0E"/>
                    </a:solidFill>
                    <a:latin typeface="Poppins"/>
                    <a:ea typeface="Poppins"/>
                    <a:cs typeface="Poppins"/>
                    <a:sym typeface="Poppins"/>
                  </a:rPr>
                  <a:t>A record of the number of unicorns spotted in the fantasy realm and the beauty and mystery that surrounds these enchanting creatures.</a:t>
                </a:r>
                <a:endParaRPr b="0" i="0" sz="2400" u="none" cap="none" strike="noStrike">
                  <a:solidFill>
                    <a:schemeClr val="dk1"/>
                  </a:solidFill>
                  <a:latin typeface="Calibri"/>
                  <a:ea typeface="Calibri"/>
                  <a:cs typeface="Calibri"/>
                  <a:sym typeface="Calibri"/>
                </a:endParaRPr>
              </a:p>
            </p:txBody>
          </p:sp>
        </p:grpSp>
      </p:grpSp>
      <p:grpSp>
        <p:nvGrpSpPr>
          <p:cNvPr id="105" name="Google Shape;105;g3f61c06cf76_0_74"/>
          <p:cNvGrpSpPr/>
          <p:nvPr/>
        </p:nvGrpSpPr>
        <p:grpSpPr>
          <a:xfrm>
            <a:off x="1847850" y="5972175"/>
            <a:ext cx="6025575" cy="3888225"/>
            <a:chOff x="1847850" y="5972175"/>
            <a:chExt cx="6025575" cy="3888225"/>
          </a:xfrm>
        </p:grpSpPr>
        <p:pic>
          <p:nvPicPr>
            <p:cNvPr descr="preencoded.png" id="106" name="Google Shape;106;g3f61c06cf76_0_74"/>
            <p:cNvPicPr preferRelativeResize="0"/>
            <p:nvPr/>
          </p:nvPicPr>
          <p:blipFill rotWithShape="1">
            <a:blip r:embed="rId8">
              <a:alphaModFix/>
            </a:blip>
            <a:srcRect b="0" l="0" r="0" t="0"/>
            <a:stretch/>
          </p:blipFill>
          <p:spPr>
            <a:xfrm>
              <a:off x="1847850" y="5972175"/>
              <a:ext cx="885825" cy="1009650"/>
            </a:xfrm>
            <a:prstGeom prst="rect">
              <a:avLst/>
            </a:prstGeom>
            <a:noFill/>
            <a:ln>
              <a:noFill/>
            </a:ln>
          </p:spPr>
        </p:pic>
        <p:grpSp>
          <p:nvGrpSpPr>
            <p:cNvPr id="107" name="Google Shape;107;g3f61c06cf76_0_74"/>
            <p:cNvGrpSpPr/>
            <p:nvPr/>
          </p:nvGrpSpPr>
          <p:grpSpPr>
            <a:xfrm>
              <a:off x="1876425" y="7181850"/>
              <a:ext cx="5997000" cy="2678550"/>
              <a:chOff x="1876425" y="7181850"/>
              <a:chExt cx="5997000" cy="2678550"/>
            </a:xfrm>
          </p:grpSpPr>
          <p:sp>
            <p:nvSpPr>
              <p:cNvPr id="108" name="Google Shape;108;g3f61c06cf76_0_74"/>
              <p:cNvSpPr/>
              <p:nvPr/>
            </p:nvSpPr>
            <p:spPr>
              <a:xfrm>
                <a:off x="1876425" y="7181850"/>
                <a:ext cx="5997000" cy="750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Sonsie One"/>
                  <a:buNone/>
                </a:pPr>
                <a:r>
                  <a:rPr b="0" i="0" lang="en-US" sz="3600" u="none" cap="none" strike="noStrike">
                    <a:solidFill>
                      <a:srgbClr val="0E0E0E"/>
                    </a:solidFill>
                    <a:latin typeface="Sonsie One"/>
                    <a:ea typeface="Sonsie One"/>
                    <a:cs typeface="Sonsie One"/>
                    <a:sym typeface="Sonsie One"/>
                  </a:rPr>
                  <a:t>Dragon</a:t>
                </a:r>
                <a:endParaRPr b="0" i="0" sz="3600" u="none" cap="none" strike="noStrike">
                  <a:solidFill>
                    <a:schemeClr val="dk1"/>
                  </a:solidFill>
                  <a:latin typeface="Calibri"/>
                  <a:ea typeface="Calibri"/>
                  <a:cs typeface="Calibri"/>
                  <a:sym typeface="Calibri"/>
                </a:endParaRPr>
              </a:p>
            </p:txBody>
          </p:sp>
          <p:sp>
            <p:nvSpPr>
              <p:cNvPr id="109" name="Google Shape;109;g3f61c06cf76_0_74"/>
              <p:cNvSpPr/>
              <p:nvPr/>
            </p:nvSpPr>
            <p:spPr>
              <a:xfrm>
                <a:off x="1876425" y="7924800"/>
                <a:ext cx="5966400" cy="1935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400"/>
                  <a:buFont typeface="Poppins"/>
                  <a:buNone/>
                </a:pPr>
                <a:r>
                  <a:rPr b="0" i="0" lang="en-US" sz="2400" u="none" cap="none" strike="noStrike">
                    <a:solidFill>
                      <a:srgbClr val="0E0E0E"/>
                    </a:solidFill>
                    <a:latin typeface="Poppins"/>
                    <a:ea typeface="Poppins"/>
                    <a:cs typeface="Poppins"/>
                    <a:sym typeface="Poppins"/>
                  </a:rPr>
                  <a:t>A closer look at the art of taming dragons and the brave adventurers who dare to take on these fearsome creatures.</a:t>
                </a:r>
                <a:endParaRPr b="0" i="0" sz="2400" u="none" cap="none" strike="noStrike">
                  <a:solidFill>
                    <a:schemeClr val="dk1"/>
                  </a:solidFill>
                  <a:latin typeface="Calibri"/>
                  <a:ea typeface="Calibri"/>
                  <a:cs typeface="Calibri"/>
                  <a:sym typeface="Calibri"/>
                </a:endParaRPr>
              </a:p>
            </p:txBody>
          </p:sp>
        </p:grpSp>
      </p:gr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9D9C8"/>
        </a:solidFill>
      </p:bgPr>
    </p:bg>
    <p:spTree>
      <p:nvGrpSpPr>
        <p:cNvPr id="114" name="Shape 114"/>
        <p:cNvGrpSpPr/>
        <p:nvPr/>
      </p:nvGrpSpPr>
      <p:grpSpPr>
        <a:xfrm>
          <a:off x="0" y="0"/>
          <a:ext cx="0" cy="0"/>
          <a:chOff x="0" y="0"/>
          <a:chExt cx="0" cy="0"/>
        </a:xfrm>
      </p:grpSpPr>
      <p:pic>
        <p:nvPicPr>
          <p:cNvPr descr="preencoded.png" id="115" name="Google Shape;115;g3f61c06cf76_0_94"/>
          <p:cNvPicPr preferRelativeResize="0"/>
          <p:nvPr/>
        </p:nvPicPr>
        <p:blipFill rotWithShape="1">
          <a:blip r:embed="rId3">
            <a:alphaModFix/>
          </a:blip>
          <a:srcRect b="0" l="0" r="0" t="0"/>
          <a:stretch/>
        </p:blipFill>
        <p:spPr>
          <a:xfrm>
            <a:off x="-1181100" y="-2657474"/>
            <a:ext cx="14601825" cy="14601825"/>
          </a:xfrm>
          <a:prstGeom prst="rect">
            <a:avLst/>
          </a:prstGeom>
          <a:noFill/>
          <a:ln>
            <a:noFill/>
          </a:ln>
        </p:spPr>
      </p:pic>
      <p:grpSp>
        <p:nvGrpSpPr>
          <p:cNvPr id="116" name="Google Shape;116;g3f61c06cf76_0_94"/>
          <p:cNvGrpSpPr/>
          <p:nvPr/>
        </p:nvGrpSpPr>
        <p:grpSpPr>
          <a:xfrm>
            <a:off x="17640300" y="7994925"/>
            <a:ext cx="596549" cy="2063476"/>
            <a:chOff x="17640300" y="7994925"/>
            <a:chExt cx="596549" cy="2063476"/>
          </a:xfrm>
        </p:grpSpPr>
        <p:pic>
          <p:nvPicPr>
            <p:cNvPr descr="preencoded.png" id="117" name="Google Shape;117;g3f61c06cf76_0_94"/>
            <p:cNvPicPr preferRelativeResize="0"/>
            <p:nvPr/>
          </p:nvPicPr>
          <p:blipFill rotWithShape="1">
            <a:blip r:embed="rId4">
              <a:alphaModFix/>
            </a:blip>
            <a:srcRect b="0" l="0" r="0" t="0"/>
            <a:stretch/>
          </p:blipFill>
          <p:spPr>
            <a:xfrm>
              <a:off x="17640300" y="9525000"/>
              <a:ext cx="533400" cy="533400"/>
            </a:xfrm>
            <a:prstGeom prst="rect">
              <a:avLst/>
            </a:prstGeom>
            <a:noFill/>
            <a:ln>
              <a:noFill/>
            </a:ln>
          </p:spPr>
        </p:pic>
        <p:sp>
          <p:nvSpPr>
            <p:cNvPr id="118" name="Google Shape;118;g3f61c06cf76_0_94"/>
            <p:cNvSpPr/>
            <p:nvPr/>
          </p:nvSpPr>
          <p:spPr>
            <a:xfrm rot="-5400000">
              <a:off x="17235450" y="8456925"/>
              <a:ext cx="1463400" cy="53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31601"/>
                </a:buClr>
                <a:buSzPts val="2710"/>
                <a:buFont typeface="Inter"/>
                <a:buNone/>
              </a:pPr>
              <a:r>
                <a:rPr b="1" i="0" lang="en-US" sz="2710" u="none" cap="none" strike="noStrike">
                  <a:solidFill>
                    <a:srgbClr val="331601"/>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grpSp>
        <p:nvGrpSpPr>
          <p:cNvPr id="119" name="Google Shape;119;g3f61c06cf76_0_94"/>
          <p:cNvGrpSpPr/>
          <p:nvPr/>
        </p:nvGrpSpPr>
        <p:grpSpPr>
          <a:xfrm>
            <a:off x="569595" y="885825"/>
            <a:ext cx="5347200" cy="8570625"/>
            <a:chOff x="569595" y="885825"/>
            <a:chExt cx="5347200" cy="8570625"/>
          </a:xfrm>
        </p:grpSpPr>
        <p:pic>
          <p:nvPicPr>
            <p:cNvPr descr="preencoded.png" id="120" name="Google Shape;120;g3f61c06cf76_0_94"/>
            <p:cNvPicPr preferRelativeResize="0"/>
            <p:nvPr/>
          </p:nvPicPr>
          <p:blipFill rotWithShape="1">
            <a:blip r:embed="rId5">
              <a:alphaModFix/>
            </a:blip>
            <a:srcRect b="0" l="0" r="0" t="0"/>
            <a:stretch/>
          </p:blipFill>
          <p:spPr>
            <a:xfrm>
              <a:off x="600075" y="885825"/>
              <a:ext cx="5286375" cy="4029075"/>
            </a:xfrm>
            <a:prstGeom prst="rect">
              <a:avLst/>
            </a:prstGeom>
            <a:noFill/>
            <a:ln>
              <a:noFill/>
            </a:ln>
          </p:spPr>
        </p:pic>
        <p:sp>
          <p:nvSpPr>
            <p:cNvPr id="121" name="Google Shape;121;g3f61c06cf76_0_94"/>
            <p:cNvSpPr/>
            <p:nvPr/>
          </p:nvSpPr>
          <p:spPr>
            <a:xfrm>
              <a:off x="1943100" y="5372100"/>
              <a:ext cx="2760300" cy="750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Sonsie One"/>
                <a:buNone/>
              </a:pPr>
              <a:r>
                <a:rPr b="0" i="0" lang="en-US" sz="3600" u="none" cap="none" strike="noStrike">
                  <a:solidFill>
                    <a:srgbClr val="0E0E0E"/>
                  </a:solidFill>
                  <a:latin typeface="Sonsie One"/>
                  <a:ea typeface="Sonsie One"/>
                  <a:cs typeface="Sonsie One"/>
                  <a:sym typeface="Sonsie One"/>
                </a:rPr>
                <a:t>Unicorn </a:t>
              </a:r>
              <a:endParaRPr b="0" i="0" sz="3600" u="none" cap="none" strike="noStrike">
                <a:solidFill>
                  <a:schemeClr val="dk1"/>
                </a:solidFill>
                <a:latin typeface="Calibri"/>
                <a:ea typeface="Calibri"/>
                <a:cs typeface="Calibri"/>
                <a:sym typeface="Calibri"/>
              </a:endParaRPr>
            </a:p>
          </p:txBody>
        </p:sp>
        <p:sp>
          <p:nvSpPr>
            <p:cNvPr id="122" name="Google Shape;122;g3f61c06cf76_0_94"/>
            <p:cNvSpPr/>
            <p:nvPr/>
          </p:nvSpPr>
          <p:spPr>
            <a:xfrm>
              <a:off x="569595" y="6419850"/>
              <a:ext cx="5347200" cy="1935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2400"/>
                <a:buFont typeface="Poppins"/>
                <a:buNone/>
              </a:pPr>
              <a:r>
                <a:rPr b="0" i="0" lang="en-US" sz="2400" u="none" cap="none" strike="noStrike">
                  <a:solidFill>
                    <a:srgbClr val="0E0E0E"/>
                  </a:solidFill>
                  <a:latin typeface="Poppins"/>
                  <a:ea typeface="Poppins"/>
                  <a:cs typeface="Poppins"/>
                  <a:sym typeface="Poppins"/>
                </a:rPr>
                <a:t>A record of the number of unicorns spotted in the fantasy realm and the beauty and mystery.</a:t>
              </a:r>
              <a:endParaRPr b="0" i="0" sz="2400" u="none" cap="none" strike="noStrike">
                <a:solidFill>
                  <a:schemeClr val="dk1"/>
                </a:solidFill>
                <a:latin typeface="Calibri"/>
                <a:ea typeface="Calibri"/>
                <a:cs typeface="Calibri"/>
                <a:sym typeface="Calibri"/>
              </a:endParaRPr>
            </a:p>
          </p:txBody>
        </p:sp>
        <p:sp>
          <p:nvSpPr>
            <p:cNvPr id="123" name="Google Shape;123;g3f61c06cf76_0_94"/>
            <p:cNvSpPr/>
            <p:nvPr/>
          </p:nvSpPr>
          <p:spPr>
            <a:xfrm>
              <a:off x="2581275" y="8705850"/>
              <a:ext cx="1484100" cy="750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31601"/>
                </a:buClr>
                <a:buSzPts val="3600"/>
                <a:buFont typeface="Sonsie One"/>
                <a:buNone/>
              </a:pPr>
              <a:r>
                <a:rPr b="0" i="0" lang="en-US" sz="3600" u="none" cap="none" strike="noStrike">
                  <a:solidFill>
                    <a:srgbClr val="331601"/>
                  </a:solidFill>
                  <a:latin typeface="Sonsie One"/>
                  <a:ea typeface="Sonsie One"/>
                  <a:cs typeface="Sonsie One"/>
                  <a:sym typeface="Sonsie One"/>
                </a:rPr>
                <a:t>45%</a:t>
              </a:r>
              <a:endParaRPr b="0" i="0" sz="3600" u="none" cap="none" strike="noStrike">
                <a:solidFill>
                  <a:schemeClr val="dk1"/>
                </a:solidFill>
                <a:latin typeface="Calibri"/>
                <a:ea typeface="Calibri"/>
                <a:cs typeface="Calibri"/>
                <a:sym typeface="Calibri"/>
              </a:endParaRPr>
            </a:p>
          </p:txBody>
        </p:sp>
      </p:grpSp>
      <p:grpSp>
        <p:nvGrpSpPr>
          <p:cNvPr id="124" name="Google Shape;124;g3f61c06cf76_0_94"/>
          <p:cNvGrpSpPr/>
          <p:nvPr/>
        </p:nvGrpSpPr>
        <p:grpSpPr>
          <a:xfrm>
            <a:off x="11980545" y="885825"/>
            <a:ext cx="5347200" cy="8570625"/>
            <a:chOff x="11980545" y="885825"/>
            <a:chExt cx="5347200" cy="8570625"/>
          </a:xfrm>
        </p:grpSpPr>
        <p:pic>
          <p:nvPicPr>
            <p:cNvPr descr="preencoded.png" id="125" name="Google Shape;125;g3f61c06cf76_0_94"/>
            <p:cNvPicPr preferRelativeResize="0"/>
            <p:nvPr/>
          </p:nvPicPr>
          <p:blipFill rotWithShape="1">
            <a:blip r:embed="rId6">
              <a:alphaModFix/>
            </a:blip>
            <a:srcRect b="0" l="0" r="0" t="0"/>
            <a:stretch/>
          </p:blipFill>
          <p:spPr>
            <a:xfrm>
              <a:off x="12011025" y="885825"/>
              <a:ext cx="5286375" cy="4029075"/>
            </a:xfrm>
            <a:prstGeom prst="rect">
              <a:avLst/>
            </a:prstGeom>
            <a:noFill/>
            <a:ln>
              <a:noFill/>
            </a:ln>
          </p:spPr>
        </p:pic>
        <p:sp>
          <p:nvSpPr>
            <p:cNvPr id="126" name="Google Shape;126;g3f61c06cf76_0_94"/>
            <p:cNvSpPr/>
            <p:nvPr/>
          </p:nvSpPr>
          <p:spPr>
            <a:xfrm>
              <a:off x="13354050" y="5372100"/>
              <a:ext cx="2760300" cy="750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Sonsie One"/>
                <a:buNone/>
              </a:pPr>
              <a:r>
                <a:rPr b="0" i="0" lang="en-US" sz="3600" u="none" cap="none" strike="noStrike">
                  <a:solidFill>
                    <a:srgbClr val="0E0E0E"/>
                  </a:solidFill>
                  <a:latin typeface="Sonsie One"/>
                  <a:ea typeface="Sonsie One"/>
                  <a:cs typeface="Sonsie One"/>
                  <a:sym typeface="Sonsie One"/>
                </a:rPr>
                <a:t>Unicorn</a:t>
              </a:r>
              <a:endParaRPr b="0" i="0" sz="3600" u="none" cap="none" strike="noStrike">
                <a:solidFill>
                  <a:schemeClr val="dk1"/>
                </a:solidFill>
                <a:latin typeface="Calibri"/>
                <a:ea typeface="Calibri"/>
                <a:cs typeface="Calibri"/>
                <a:sym typeface="Calibri"/>
              </a:endParaRPr>
            </a:p>
          </p:txBody>
        </p:sp>
        <p:sp>
          <p:nvSpPr>
            <p:cNvPr id="127" name="Google Shape;127;g3f61c06cf76_0_94"/>
            <p:cNvSpPr/>
            <p:nvPr/>
          </p:nvSpPr>
          <p:spPr>
            <a:xfrm>
              <a:off x="11980545" y="6419850"/>
              <a:ext cx="5347200" cy="1935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2400"/>
                <a:buFont typeface="Poppins"/>
                <a:buNone/>
              </a:pPr>
              <a:r>
                <a:rPr b="0" i="0" lang="en-US" sz="2400" u="none" cap="none" strike="noStrike">
                  <a:solidFill>
                    <a:srgbClr val="0E0E0E"/>
                  </a:solidFill>
                  <a:latin typeface="Poppins"/>
                  <a:ea typeface="Poppins"/>
                  <a:cs typeface="Poppins"/>
                  <a:sym typeface="Poppins"/>
                </a:rPr>
                <a:t>A record of the number of unicorns spotted in the fantasy realm and the beauty and mystery.</a:t>
              </a:r>
              <a:endParaRPr b="0" i="0" sz="2400" u="none" cap="none" strike="noStrike">
                <a:solidFill>
                  <a:schemeClr val="dk1"/>
                </a:solidFill>
                <a:latin typeface="Calibri"/>
                <a:ea typeface="Calibri"/>
                <a:cs typeface="Calibri"/>
                <a:sym typeface="Calibri"/>
              </a:endParaRPr>
            </a:p>
          </p:txBody>
        </p:sp>
        <p:sp>
          <p:nvSpPr>
            <p:cNvPr id="128" name="Google Shape;128;g3f61c06cf76_0_94"/>
            <p:cNvSpPr/>
            <p:nvPr/>
          </p:nvSpPr>
          <p:spPr>
            <a:xfrm>
              <a:off x="13992225" y="8705850"/>
              <a:ext cx="1484100" cy="750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31601"/>
                </a:buClr>
                <a:buSzPts val="3600"/>
                <a:buFont typeface="Sonsie One"/>
                <a:buNone/>
              </a:pPr>
              <a:r>
                <a:rPr b="0" i="0" lang="en-US" sz="3600" u="none" cap="none" strike="noStrike">
                  <a:solidFill>
                    <a:srgbClr val="331601"/>
                  </a:solidFill>
                  <a:latin typeface="Sonsie One"/>
                  <a:ea typeface="Sonsie One"/>
                  <a:cs typeface="Sonsie One"/>
                  <a:sym typeface="Sonsie One"/>
                </a:rPr>
                <a:t>45%</a:t>
              </a:r>
              <a:endParaRPr b="0" i="0" sz="3600" u="none" cap="none" strike="noStrike">
                <a:solidFill>
                  <a:schemeClr val="dk1"/>
                </a:solidFill>
                <a:latin typeface="Calibri"/>
                <a:ea typeface="Calibri"/>
                <a:cs typeface="Calibri"/>
                <a:sym typeface="Calibri"/>
              </a:endParaRPr>
            </a:p>
          </p:txBody>
        </p:sp>
      </p:grpSp>
      <p:grpSp>
        <p:nvGrpSpPr>
          <p:cNvPr id="129" name="Google Shape;129;g3f61c06cf76_0_94"/>
          <p:cNvGrpSpPr/>
          <p:nvPr/>
        </p:nvGrpSpPr>
        <p:grpSpPr>
          <a:xfrm>
            <a:off x="6275070" y="885825"/>
            <a:ext cx="5347200" cy="8570625"/>
            <a:chOff x="6275070" y="885825"/>
            <a:chExt cx="5347200" cy="8570625"/>
          </a:xfrm>
        </p:grpSpPr>
        <p:sp>
          <p:nvSpPr>
            <p:cNvPr id="130" name="Google Shape;130;g3f61c06cf76_0_94"/>
            <p:cNvSpPr/>
            <p:nvPr/>
          </p:nvSpPr>
          <p:spPr>
            <a:xfrm>
              <a:off x="7743825" y="885825"/>
              <a:ext cx="2569800" cy="750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Sonsie One"/>
                <a:buNone/>
              </a:pPr>
              <a:r>
                <a:rPr b="0" i="0" lang="en-US" sz="3600" u="none" cap="none" strike="noStrike">
                  <a:solidFill>
                    <a:srgbClr val="0E0E0E"/>
                  </a:solidFill>
                  <a:latin typeface="Sonsie One"/>
                  <a:ea typeface="Sonsie One"/>
                  <a:cs typeface="Sonsie One"/>
                  <a:sym typeface="Sonsie One"/>
                </a:rPr>
                <a:t>Dragon </a:t>
              </a:r>
              <a:endParaRPr b="0" i="0" sz="3600" u="none" cap="none" strike="noStrike">
                <a:solidFill>
                  <a:schemeClr val="dk1"/>
                </a:solidFill>
                <a:latin typeface="Calibri"/>
                <a:ea typeface="Calibri"/>
                <a:cs typeface="Calibri"/>
                <a:sym typeface="Calibri"/>
              </a:endParaRPr>
            </a:p>
          </p:txBody>
        </p:sp>
        <p:sp>
          <p:nvSpPr>
            <p:cNvPr id="131" name="Google Shape;131;g3f61c06cf76_0_94"/>
            <p:cNvSpPr/>
            <p:nvPr/>
          </p:nvSpPr>
          <p:spPr>
            <a:xfrm>
              <a:off x="6275070" y="1933575"/>
              <a:ext cx="5347200" cy="1935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2400"/>
                <a:buFont typeface="Poppins"/>
                <a:buNone/>
              </a:pPr>
              <a:r>
                <a:rPr b="0" i="0" lang="en-US" sz="2400" u="none" cap="none" strike="noStrike">
                  <a:solidFill>
                    <a:srgbClr val="0E0E0E"/>
                  </a:solidFill>
                  <a:latin typeface="Poppins"/>
                  <a:ea typeface="Poppins"/>
                  <a:cs typeface="Poppins"/>
                  <a:sym typeface="Poppins"/>
                </a:rPr>
                <a:t>A closer look at the art of taming dragons and the brave adventurers who take on these creatures.</a:t>
              </a:r>
              <a:endParaRPr b="0" i="0" sz="2400" u="none" cap="none" strike="noStrike">
                <a:solidFill>
                  <a:schemeClr val="dk1"/>
                </a:solidFill>
                <a:latin typeface="Calibri"/>
                <a:ea typeface="Calibri"/>
                <a:cs typeface="Calibri"/>
                <a:sym typeface="Calibri"/>
              </a:endParaRPr>
            </a:p>
          </p:txBody>
        </p:sp>
        <p:pic>
          <p:nvPicPr>
            <p:cNvPr descr="preencoded.png" id="132" name="Google Shape;132;g3f61c06cf76_0_94"/>
            <p:cNvPicPr preferRelativeResize="0"/>
            <p:nvPr/>
          </p:nvPicPr>
          <p:blipFill rotWithShape="1">
            <a:blip r:embed="rId7">
              <a:alphaModFix/>
            </a:blip>
            <a:srcRect b="0" l="0" r="0" t="0"/>
            <a:stretch/>
          </p:blipFill>
          <p:spPr>
            <a:xfrm>
              <a:off x="6305550" y="4219575"/>
              <a:ext cx="5286375" cy="4029075"/>
            </a:xfrm>
            <a:prstGeom prst="rect">
              <a:avLst/>
            </a:prstGeom>
            <a:noFill/>
            <a:ln>
              <a:noFill/>
            </a:ln>
          </p:spPr>
        </p:pic>
        <p:sp>
          <p:nvSpPr>
            <p:cNvPr id="133" name="Google Shape;133;g3f61c06cf76_0_94"/>
            <p:cNvSpPr/>
            <p:nvPr/>
          </p:nvSpPr>
          <p:spPr>
            <a:xfrm>
              <a:off x="8315325" y="8705850"/>
              <a:ext cx="1426800" cy="750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31601"/>
                </a:buClr>
                <a:buSzPts val="3600"/>
                <a:buFont typeface="Sonsie One"/>
                <a:buNone/>
              </a:pPr>
              <a:r>
                <a:rPr b="0" i="0" lang="en-US" sz="3600" u="none" cap="none" strike="noStrike">
                  <a:solidFill>
                    <a:srgbClr val="331601"/>
                  </a:solidFill>
                  <a:latin typeface="Sonsie One"/>
                  <a:ea typeface="Sonsie One"/>
                  <a:cs typeface="Sonsie One"/>
                  <a:sym typeface="Sonsie One"/>
                </a:rPr>
                <a:t>67%</a:t>
              </a:r>
              <a:endParaRPr b="0" i="0" sz="3600" u="none" cap="none" strike="noStrike">
                <a:solidFill>
                  <a:schemeClr val="dk1"/>
                </a:solidFill>
                <a:latin typeface="Calibri"/>
                <a:ea typeface="Calibri"/>
                <a:cs typeface="Calibri"/>
                <a:sym typeface="Calibri"/>
              </a:endParaRPr>
            </a:p>
          </p:txBody>
        </p:sp>
      </p:gr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9D9C8"/>
        </a:solidFill>
      </p:bgPr>
    </p:bg>
    <p:spTree>
      <p:nvGrpSpPr>
        <p:cNvPr id="138" name="Shape 138"/>
        <p:cNvGrpSpPr/>
        <p:nvPr/>
      </p:nvGrpSpPr>
      <p:grpSpPr>
        <a:xfrm>
          <a:off x="0" y="0"/>
          <a:ext cx="0" cy="0"/>
          <a:chOff x="0" y="0"/>
          <a:chExt cx="0" cy="0"/>
        </a:xfrm>
      </p:grpSpPr>
      <p:pic>
        <p:nvPicPr>
          <p:cNvPr descr="preencoded.png" id="139" name="Google Shape;139;g3f61c06cf76_0_117"/>
          <p:cNvPicPr preferRelativeResize="0"/>
          <p:nvPr/>
        </p:nvPicPr>
        <p:blipFill rotWithShape="1">
          <a:blip r:embed="rId3">
            <a:alphaModFix/>
          </a:blip>
          <a:srcRect b="0" l="0" r="0" t="0"/>
          <a:stretch/>
        </p:blipFill>
        <p:spPr>
          <a:xfrm rot="10800000">
            <a:off x="7667625" y="-742950"/>
            <a:ext cx="12868275" cy="12868275"/>
          </a:xfrm>
          <a:prstGeom prst="rect">
            <a:avLst/>
          </a:prstGeom>
          <a:noFill/>
          <a:ln>
            <a:noFill/>
          </a:ln>
        </p:spPr>
      </p:pic>
      <p:pic>
        <p:nvPicPr>
          <p:cNvPr descr="preencoded.png" id="140" name="Google Shape;140;g3f61c06cf76_0_117"/>
          <p:cNvPicPr preferRelativeResize="0"/>
          <p:nvPr/>
        </p:nvPicPr>
        <p:blipFill rotWithShape="1">
          <a:blip r:embed="rId4">
            <a:alphaModFix/>
          </a:blip>
          <a:srcRect b="0" l="0" r="0" t="0"/>
          <a:stretch/>
        </p:blipFill>
        <p:spPr>
          <a:xfrm rot="-1424193">
            <a:off x="-839479" y="5944892"/>
            <a:ext cx="5027969" cy="4978309"/>
          </a:xfrm>
          <a:prstGeom prst="rect">
            <a:avLst/>
          </a:prstGeom>
          <a:noFill/>
          <a:ln>
            <a:noFill/>
          </a:ln>
        </p:spPr>
      </p:pic>
      <p:pic>
        <p:nvPicPr>
          <p:cNvPr descr="preencoded.png" id="141" name="Google Shape;141;g3f61c06cf76_0_117"/>
          <p:cNvPicPr preferRelativeResize="0"/>
          <p:nvPr/>
        </p:nvPicPr>
        <p:blipFill rotWithShape="1">
          <a:blip r:embed="rId5">
            <a:alphaModFix/>
          </a:blip>
          <a:srcRect b="0" l="0" r="0" t="0"/>
          <a:stretch/>
        </p:blipFill>
        <p:spPr>
          <a:xfrm rot="1273235">
            <a:off x="91171" y="-127123"/>
            <a:ext cx="4482597" cy="5764434"/>
          </a:xfrm>
          <a:prstGeom prst="rect">
            <a:avLst/>
          </a:prstGeom>
          <a:noFill/>
          <a:ln>
            <a:noFill/>
          </a:ln>
        </p:spPr>
      </p:pic>
      <p:grpSp>
        <p:nvGrpSpPr>
          <p:cNvPr id="142" name="Google Shape;142;g3f61c06cf76_0_117"/>
          <p:cNvGrpSpPr/>
          <p:nvPr/>
        </p:nvGrpSpPr>
        <p:grpSpPr>
          <a:xfrm>
            <a:off x="17640300" y="7994925"/>
            <a:ext cx="596549" cy="2063476"/>
            <a:chOff x="17640300" y="7994925"/>
            <a:chExt cx="596549" cy="2063476"/>
          </a:xfrm>
        </p:grpSpPr>
        <p:pic>
          <p:nvPicPr>
            <p:cNvPr descr="preencoded.png" id="143" name="Google Shape;143;g3f61c06cf76_0_117"/>
            <p:cNvPicPr preferRelativeResize="0"/>
            <p:nvPr/>
          </p:nvPicPr>
          <p:blipFill rotWithShape="1">
            <a:blip r:embed="rId6">
              <a:alphaModFix/>
            </a:blip>
            <a:srcRect b="0" l="0" r="0" t="0"/>
            <a:stretch/>
          </p:blipFill>
          <p:spPr>
            <a:xfrm>
              <a:off x="17640300" y="9525000"/>
              <a:ext cx="533400" cy="533400"/>
            </a:xfrm>
            <a:prstGeom prst="rect">
              <a:avLst/>
            </a:prstGeom>
            <a:noFill/>
            <a:ln>
              <a:noFill/>
            </a:ln>
          </p:spPr>
        </p:pic>
        <p:sp>
          <p:nvSpPr>
            <p:cNvPr id="144" name="Google Shape;144;g3f61c06cf76_0_117"/>
            <p:cNvSpPr/>
            <p:nvPr/>
          </p:nvSpPr>
          <p:spPr>
            <a:xfrm rot="-5400000">
              <a:off x="17235450" y="8456925"/>
              <a:ext cx="1463400" cy="53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31601"/>
                </a:buClr>
                <a:buSzPts val="2710"/>
                <a:buFont typeface="Inter"/>
                <a:buNone/>
              </a:pPr>
              <a:r>
                <a:rPr b="1" i="0" lang="en-US" sz="2710" u="none" cap="none" strike="noStrike">
                  <a:solidFill>
                    <a:srgbClr val="331601"/>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pic>
        <p:nvPicPr>
          <p:cNvPr descr="preencoded.png" id="145" name="Google Shape;145;g3f61c06cf76_0_117"/>
          <p:cNvPicPr preferRelativeResize="0"/>
          <p:nvPr/>
        </p:nvPicPr>
        <p:blipFill rotWithShape="1">
          <a:blip r:embed="rId7">
            <a:alphaModFix/>
          </a:blip>
          <a:srcRect b="0" l="0" r="0" t="0"/>
          <a:stretch/>
        </p:blipFill>
        <p:spPr>
          <a:xfrm>
            <a:off x="0" y="1123950"/>
            <a:ext cx="4474463" cy="3328416"/>
          </a:xfrm>
          <a:prstGeom prst="rect">
            <a:avLst/>
          </a:prstGeom>
          <a:noFill/>
          <a:ln>
            <a:noFill/>
          </a:ln>
        </p:spPr>
      </p:pic>
      <p:grpSp>
        <p:nvGrpSpPr>
          <p:cNvPr id="146" name="Google Shape;146;g3f61c06cf76_0_117"/>
          <p:cNvGrpSpPr/>
          <p:nvPr/>
        </p:nvGrpSpPr>
        <p:grpSpPr>
          <a:xfrm>
            <a:off x="4048125" y="2152650"/>
            <a:ext cx="10321200" cy="6111150"/>
            <a:chOff x="4048125" y="2152650"/>
            <a:chExt cx="10321200" cy="6111150"/>
          </a:xfrm>
        </p:grpSpPr>
        <p:sp>
          <p:nvSpPr>
            <p:cNvPr id="147" name="Google Shape;147;g3f61c06cf76_0_117"/>
            <p:cNvSpPr/>
            <p:nvPr/>
          </p:nvSpPr>
          <p:spPr>
            <a:xfrm>
              <a:off x="4048125" y="2152650"/>
              <a:ext cx="10292700" cy="5475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Sonsie One"/>
                <a:buNone/>
              </a:pPr>
              <a:r>
                <a:rPr b="0" i="0" lang="en-US" sz="3600" u="none" cap="none" strike="noStrike">
                  <a:solidFill>
                    <a:srgbClr val="0E0E0E"/>
                  </a:solidFill>
                  <a:latin typeface="Sonsie One"/>
                  <a:ea typeface="Sonsie One"/>
                  <a:cs typeface="Sonsie One"/>
                  <a:sym typeface="Sonsie One"/>
                </a:rPr>
                <a:t>Fantasy is the gateway to the impossible, the land where the ordinary becomes extraordinary, and the impossible becomes possible. It is the realm of the imagination, where anything can happen and everything is possible.</a:t>
              </a:r>
              <a:endParaRPr b="0" i="0" sz="3600" u="none" cap="none" strike="noStrike">
                <a:solidFill>
                  <a:schemeClr val="dk1"/>
                </a:solidFill>
                <a:latin typeface="Calibri"/>
                <a:ea typeface="Calibri"/>
                <a:cs typeface="Calibri"/>
                <a:sym typeface="Calibri"/>
              </a:endParaRPr>
            </a:p>
          </p:txBody>
        </p:sp>
        <p:sp>
          <p:nvSpPr>
            <p:cNvPr id="148" name="Google Shape;148;g3f61c06cf76_0_117"/>
            <p:cNvSpPr/>
            <p:nvPr/>
          </p:nvSpPr>
          <p:spPr>
            <a:xfrm>
              <a:off x="9725025" y="7696200"/>
              <a:ext cx="4644300" cy="567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700"/>
                <a:buFont typeface="Sonsie One"/>
                <a:buNone/>
              </a:pPr>
              <a:r>
                <a:rPr b="0" i="0" lang="en-US" sz="2700" u="none" cap="none" strike="noStrike">
                  <a:solidFill>
                    <a:srgbClr val="0E0E0E"/>
                  </a:solidFill>
                  <a:latin typeface="Sonsie One"/>
                  <a:ea typeface="Sonsie One"/>
                  <a:cs typeface="Sonsie One"/>
                  <a:sym typeface="Sonsie One"/>
                </a:rPr>
                <a:t>The Dream Weaver</a:t>
              </a:r>
              <a:endParaRPr b="0" i="0" sz="2700" u="none" cap="none" strike="noStrike">
                <a:solidFill>
                  <a:schemeClr val="dk1"/>
                </a:solidFill>
                <a:latin typeface="Calibri"/>
                <a:ea typeface="Calibri"/>
                <a:cs typeface="Calibri"/>
                <a:sym typeface="Calibri"/>
              </a:endParaRPr>
            </a:p>
          </p:txBody>
        </p:sp>
      </p:gr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9D9C8"/>
        </a:solidFill>
      </p:bgPr>
    </p:bg>
    <p:spTree>
      <p:nvGrpSpPr>
        <p:cNvPr id="153" name="Shape 153"/>
        <p:cNvGrpSpPr/>
        <p:nvPr/>
      </p:nvGrpSpPr>
      <p:grpSpPr>
        <a:xfrm>
          <a:off x="0" y="0"/>
          <a:ext cx="0" cy="0"/>
          <a:chOff x="0" y="0"/>
          <a:chExt cx="0" cy="0"/>
        </a:xfrm>
      </p:grpSpPr>
      <p:pic>
        <p:nvPicPr>
          <p:cNvPr descr="preencoded.png" id="154" name="Google Shape;154;g3f61c06cf76_0_131"/>
          <p:cNvPicPr preferRelativeResize="0"/>
          <p:nvPr/>
        </p:nvPicPr>
        <p:blipFill rotWithShape="1">
          <a:blip r:embed="rId3">
            <a:alphaModFix/>
          </a:blip>
          <a:srcRect b="0" l="0" r="0" t="0"/>
          <a:stretch/>
        </p:blipFill>
        <p:spPr>
          <a:xfrm rot="941682">
            <a:off x="-1381382" y="1095112"/>
            <a:ext cx="9410700" cy="9534525"/>
          </a:xfrm>
          <a:prstGeom prst="rect">
            <a:avLst/>
          </a:prstGeom>
          <a:noFill/>
          <a:ln>
            <a:noFill/>
          </a:ln>
        </p:spPr>
      </p:pic>
      <p:pic>
        <p:nvPicPr>
          <p:cNvPr descr="preencoded.png" id="155" name="Google Shape;155;g3f61c06cf76_0_131"/>
          <p:cNvPicPr preferRelativeResize="0"/>
          <p:nvPr/>
        </p:nvPicPr>
        <p:blipFill rotWithShape="1">
          <a:blip r:embed="rId4">
            <a:alphaModFix/>
          </a:blip>
          <a:srcRect b="0" l="0" r="0" t="0"/>
          <a:stretch/>
        </p:blipFill>
        <p:spPr>
          <a:xfrm rot="-1424193">
            <a:off x="13279323" y="943958"/>
            <a:ext cx="7715250" cy="7639050"/>
          </a:xfrm>
          <a:prstGeom prst="rect">
            <a:avLst/>
          </a:prstGeom>
          <a:noFill/>
          <a:ln>
            <a:noFill/>
          </a:ln>
        </p:spPr>
      </p:pic>
      <p:sp>
        <p:nvSpPr>
          <p:cNvPr id="156" name="Google Shape;156;g3f61c06cf76_0_131"/>
          <p:cNvSpPr/>
          <p:nvPr/>
        </p:nvSpPr>
        <p:spPr>
          <a:xfrm>
            <a:off x="1628775" y="809625"/>
            <a:ext cx="15059100" cy="1257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65410D"/>
              </a:buClr>
              <a:buSzPts val="6000"/>
              <a:buFont typeface="Sonsie One"/>
              <a:buNone/>
            </a:pPr>
            <a:r>
              <a:rPr b="0" i="0" lang="en-US" sz="6000" u="none" cap="none" strike="noStrike">
                <a:solidFill>
                  <a:srgbClr val="65410D"/>
                </a:solidFill>
                <a:latin typeface="Sonsie One"/>
                <a:ea typeface="Sonsie One"/>
                <a:cs typeface="Sonsie One"/>
                <a:sym typeface="Sonsie One"/>
              </a:rPr>
              <a:t>The Magic of Dragons</a:t>
            </a:r>
            <a:endParaRPr b="0" i="0" sz="6000" u="none" cap="none" strike="noStrike">
              <a:solidFill>
                <a:schemeClr val="dk1"/>
              </a:solidFill>
              <a:latin typeface="Calibri"/>
              <a:ea typeface="Calibri"/>
              <a:cs typeface="Calibri"/>
              <a:sym typeface="Calibri"/>
            </a:endParaRPr>
          </a:p>
        </p:txBody>
      </p:sp>
      <p:grpSp>
        <p:nvGrpSpPr>
          <p:cNvPr id="157" name="Google Shape;157;g3f61c06cf76_0_131"/>
          <p:cNvGrpSpPr/>
          <p:nvPr/>
        </p:nvGrpSpPr>
        <p:grpSpPr>
          <a:xfrm>
            <a:off x="17640300" y="7994925"/>
            <a:ext cx="596549" cy="2063476"/>
            <a:chOff x="17640300" y="7994925"/>
            <a:chExt cx="596549" cy="2063476"/>
          </a:xfrm>
        </p:grpSpPr>
        <p:pic>
          <p:nvPicPr>
            <p:cNvPr descr="preencoded.png" id="158" name="Google Shape;158;g3f61c06cf76_0_131"/>
            <p:cNvPicPr preferRelativeResize="0"/>
            <p:nvPr/>
          </p:nvPicPr>
          <p:blipFill rotWithShape="1">
            <a:blip r:embed="rId5">
              <a:alphaModFix/>
            </a:blip>
            <a:srcRect b="0" l="0" r="0" t="0"/>
            <a:stretch/>
          </p:blipFill>
          <p:spPr>
            <a:xfrm>
              <a:off x="17640300" y="9525000"/>
              <a:ext cx="533400" cy="533400"/>
            </a:xfrm>
            <a:prstGeom prst="rect">
              <a:avLst/>
            </a:prstGeom>
            <a:noFill/>
            <a:ln>
              <a:noFill/>
            </a:ln>
          </p:spPr>
        </p:pic>
        <p:sp>
          <p:nvSpPr>
            <p:cNvPr id="159" name="Google Shape;159;g3f61c06cf76_0_131"/>
            <p:cNvSpPr/>
            <p:nvPr/>
          </p:nvSpPr>
          <p:spPr>
            <a:xfrm rot="-5400000">
              <a:off x="17235450" y="8456925"/>
              <a:ext cx="1463400" cy="53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31601"/>
                </a:buClr>
                <a:buSzPts val="2710"/>
                <a:buFont typeface="Inter"/>
                <a:buNone/>
              </a:pPr>
              <a:r>
                <a:rPr b="1" i="0" lang="en-US" sz="2710" u="none" cap="none" strike="noStrike">
                  <a:solidFill>
                    <a:srgbClr val="331601"/>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grpSp>
        <p:nvGrpSpPr>
          <p:cNvPr id="160" name="Google Shape;160;g3f61c06cf76_0_131"/>
          <p:cNvGrpSpPr/>
          <p:nvPr/>
        </p:nvGrpSpPr>
        <p:grpSpPr>
          <a:xfrm>
            <a:off x="1590675" y="2771775"/>
            <a:ext cx="4572000" cy="4572000"/>
            <a:chOff x="1590675" y="2771775"/>
            <a:chExt cx="4572000" cy="4572000"/>
          </a:xfrm>
        </p:grpSpPr>
        <p:sp>
          <p:nvSpPr>
            <p:cNvPr id="161" name="Google Shape;161;g3f61c06cf76_0_131"/>
            <p:cNvSpPr/>
            <p:nvPr/>
          </p:nvSpPr>
          <p:spPr>
            <a:xfrm>
              <a:off x="1590675" y="2771775"/>
              <a:ext cx="4572000" cy="4572000"/>
            </a:xfrm>
            <a:prstGeom prst="rect">
              <a:avLst/>
            </a:prstGeom>
            <a:noFill/>
            <a:ln cap="flat" cmpd="sng" w="28575">
              <a:solidFill>
                <a:srgbClr val="33160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162" name="Google Shape;162;g3f61c06cf76_0_131"/>
            <p:cNvPicPr preferRelativeResize="0"/>
            <p:nvPr/>
          </p:nvPicPr>
          <p:blipFill rotWithShape="1">
            <a:blip r:embed="rId6">
              <a:alphaModFix/>
            </a:blip>
            <a:srcRect b="0" l="0" r="0" t="0"/>
            <a:stretch/>
          </p:blipFill>
          <p:spPr>
            <a:xfrm>
              <a:off x="3362325" y="3795713"/>
              <a:ext cx="1028700" cy="1114425"/>
            </a:xfrm>
            <a:prstGeom prst="rect">
              <a:avLst/>
            </a:prstGeom>
            <a:noFill/>
            <a:ln>
              <a:noFill/>
            </a:ln>
          </p:spPr>
        </p:pic>
        <p:sp>
          <p:nvSpPr>
            <p:cNvPr id="163" name="Google Shape;163;g3f61c06cf76_0_131"/>
            <p:cNvSpPr/>
            <p:nvPr/>
          </p:nvSpPr>
          <p:spPr>
            <a:xfrm>
              <a:off x="1659255" y="5110162"/>
              <a:ext cx="4434900" cy="1341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Sonsie One"/>
                <a:buNone/>
              </a:pPr>
              <a:r>
                <a:rPr b="0" i="0" lang="en-US" sz="3600" u="none" cap="none" strike="noStrike">
                  <a:solidFill>
                    <a:srgbClr val="0E0E0E"/>
                  </a:solidFill>
                  <a:latin typeface="Sonsie One"/>
                  <a:ea typeface="Sonsie One"/>
                  <a:cs typeface="Sonsie One"/>
                  <a:sym typeface="Sonsie One"/>
                </a:rPr>
                <a:t>Unicorn</a:t>
              </a:r>
              <a:endParaRPr b="0" i="0" sz="3600" u="none" cap="none" strike="noStrike">
                <a:solidFill>
                  <a:schemeClr val="dk1"/>
                </a:solidFill>
                <a:latin typeface="Calibri"/>
                <a:ea typeface="Calibri"/>
                <a:cs typeface="Calibri"/>
                <a:sym typeface="Calibri"/>
              </a:endParaRPr>
            </a:p>
            <a:p>
              <a:pPr indent="0" lvl="0" marL="0" marR="0" rtl="0" algn="ctr">
                <a:spcBef>
                  <a:spcPts val="0"/>
                </a:spcBef>
                <a:spcAft>
                  <a:spcPts val="0"/>
                </a:spcAft>
                <a:buClr>
                  <a:srgbClr val="0E0E0E"/>
                </a:buClr>
                <a:buSzPts val="3600"/>
                <a:buFont typeface="Sonsie One"/>
                <a:buNone/>
              </a:pPr>
              <a:r>
                <a:rPr b="0" i="0" lang="en-US" sz="3600" u="none" cap="none" strike="noStrike">
                  <a:solidFill>
                    <a:srgbClr val="0E0E0E"/>
                  </a:solidFill>
                  <a:latin typeface="Sonsie One"/>
                  <a:ea typeface="Sonsie One"/>
                  <a:cs typeface="Sonsie One"/>
                  <a:sym typeface="Sonsie One"/>
                </a:rPr>
                <a:t>Sighting</a:t>
              </a:r>
              <a:endParaRPr b="0" i="0" sz="3600" u="none" cap="none" strike="noStrike">
                <a:solidFill>
                  <a:schemeClr val="dk1"/>
                </a:solidFill>
                <a:latin typeface="Calibri"/>
                <a:ea typeface="Calibri"/>
                <a:cs typeface="Calibri"/>
                <a:sym typeface="Calibri"/>
              </a:endParaRPr>
            </a:p>
          </p:txBody>
        </p:sp>
      </p:grpSp>
      <p:grpSp>
        <p:nvGrpSpPr>
          <p:cNvPr id="164" name="Google Shape;164;g3f61c06cf76_0_131"/>
          <p:cNvGrpSpPr/>
          <p:nvPr/>
        </p:nvGrpSpPr>
        <p:grpSpPr>
          <a:xfrm>
            <a:off x="6858000" y="2771775"/>
            <a:ext cx="4572000" cy="4572000"/>
            <a:chOff x="6858000" y="2771775"/>
            <a:chExt cx="4572000" cy="4572000"/>
          </a:xfrm>
        </p:grpSpPr>
        <p:sp>
          <p:nvSpPr>
            <p:cNvPr id="165" name="Google Shape;165;g3f61c06cf76_0_131"/>
            <p:cNvSpPr/>
            <p:nvPr/>
          </p:nvSpPr>
          <p:spPr>
            <a:xfrm>
              <a:off x="6858000" y="2771775"/>
              <a:ext cx="4572000" cy="4572000"/>
            </a:xfrm>
            <a:prstGeom prst="rect">
              <a:avLst/>
            </a:prstGeom>
            <a:noFill/>
            <a:ln cap="flat" cmpd="sng" w="28575">
              <a:solidFill>
                <a:srgbClr val="33160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166" name="Google Shape;166;g3f61c06cf76_0_131"/>
            <p:cNvPicPr preferRelativeResize="0"/>
            <p:nvPr/>
          </p:nvPicPr>
          <p:blipFill rotWithShape="1">
            <a:blip r:embed="rId7">
              <a:alphaModFix/>
            </a:blip>
            <a:srcRect b="0" l="0" r="0" t="0"/>
            <a:stretch/>
          </p:blipFill>
          <p:spPr>
            <a:xfrm>
              <a:off x="8696325" y="3795713"/>
              <a:ext cx="895350" cy="1114425"/>
            </a:xfrm>
            <a:prstGeom prst="rect">
              <a:avLst/>
            </a:prstGeom>
            <a:noFill/>
            <a:ln>
              <a:noFill/>
            </a:ln>
          </p:spPr>
        </p:pic>
        <p:sp>
          <p:nvSpPr>
            <p:cNvPr id="167" name="Google Shape;167;g3f61c06cf76_0_131"/>
            <p:cNvSpPr/>
            <p:nvPr/>
          </p:nvSpPr>
          <p:spPr>
            <a:xfrm>
              <a:off x="6926580" y="5110162"/>
              <a:ext cx="4434900" cy="1341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Sonsie One"/>
                <a:buNone/>
              </a:pPr>
              <a:r>
                <a:rPr b="0" i="0" lang="en-US" sz="3600" u="none" cap="none" strike="noStrike">
                  <a:solidFill>
                    <a:srgbClr val="0E0E0E"/>
                  </a:solidFill>
                  <a:latin typeface="Sonsie One"/>
                  <a:ea typeface="Sonsie One"/>
                  <a:cs typeface="Sonsie One"/>
                  <a:sym typeface="Sonsie One"/>
                </a:rPr>
                <a:t>Dragon</a:t>
              </a:r>
              <a:endParaRPr b="0" i="0" sz="3600" u="none" cap="none" strike="noStrike">
                <a:solidFill>
                  <a:schemeClr val="dk1"/>
                </a:solidFill>
                <a:latin typeface="Calibri"/>
                <a:ea typeface="Calibri"/>
                <a:cs typeface="Calibri"/>
                <a:sym typeface="Calibri"/>
              </a:endParaRPr>
            </a:p>
            <a:p>
              <a:pPr indent="0" lvl="0" marL="0" marR="0" rtl="0" algn="ctr">
                <a:spcBef>
                  <a:spcPts val="0"/>
                </a:spcBef>
                <a:spcAft>
                  <a:spcPts val="0"/>
                </a:spcAft>
                <a:buClr>
                  <a:srgbClr val="0E0E0E"/>
                </a:buClr>
                <a:buSzPts val="3600"/>
                <a:buFont typeface="Sonsie One"/>
                <a:buNone/>
              </a:pPr>
              <a:r>
                <a:rPr b="0" i="0" lang="en-US" sz="3600" u="none" cap="none" strike="noStrike">
                  <a:solidFill>
                    <a:srgbClr val="0E0E0E"/>
                  </a:solidFill>
                  <a:latin typeface="Sonsie One"/>
                  <a:ea typeface="Sonsie One"/>
                  <a:cs typeface="Sonsie One"/>
                  <a:sym typeface="Sonsie One"/>
                </a:rPr>
                <a:t>Taming</a:t>
              </a:r>
              <a:endParaRPr b="0" i="0" sz="3600" u="none" cap="none" strike="noStrike">
                <a:solidFill>
                  <a:schemeClr val="dk1"/>
                </a:solidFill>
                <a:latin typeface="Calibri"/>
                <a:ea typeface="Calibri"/>
                <a:cs typeface="Calibri"/>
                <a:sym typeface="Calibri"/>
              </a:endParaRPr>
            </a:p>
          </p:txBody>
        </p:sp>
      </p:grpSp>
      <p:grpSp>
        <p:nvGrpSpPr>
          <p:cNvPr id="168" name="Google Shape;168;g3f61c06cf76_0_131"/>
          <p:cNvGrpSpPr/>
          <p:nvPr/>
        </p:nvGrpSpPr>
        <p:grpSpPr>
          <a:xfrm>
            <a:off x="12125325" y="2771775"/>
            <a:ext cx="4572000" cy="4572000"/>
            <a:chOff x="12125325" y="2771775"/>
            <a:chExt cx="4572000" cy="4572000"/>
          </a:xfrm>
        </p:grpSpPr>
        <p:sp>
          <p:nvSpPr>
            <p:cNvPr id="169" name="Google Shape;169;g3f61c06cf76_0_131"/>
            <p:cNvSpPr/>
            <p:nvPr/>
          </p:nvSpPr>
          <p:spPr>
            <a:xfrm>
              <a:off x="12125325" y="2771775"/>
              <a:ext cx="4572000" cy="4572000"/>
            </a:xfrm>
            <a:prstGeom prst="rect">
              <a:avLst/>
            </a:prstGeom>
            <a:noFill/>
            <a:ln cap="flat" cmpd="sng" w="28575">
              <a:solidFill>
                <a:srgbClr val="33160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170" name="Google Shape;170;g3f61c06cf76_0_131"/>
            <p:cNvPicPr preferRelativeResize="0"/>
            <p:nvPr/>
          </p:nvPicPr>
          <p:blipFill rotWithShape="1">
            <a:blip r:embed="rId8">
              <a:alphaModFix/>
            </a:blip>
            <a:srcRect b="0" l="0" r="0" t="0"/>
            <a:stretch/>
          </p:blipFill>
          <p:spPr>
            <a:xfrm>
              <a:off x="13968413" y="3795712"/>
              <a:ext cx="885825" cy="1114425"/>
            </a:xfrm>
            <a:prstGeom prst="rect">
              <a:avLst/>
            </a:prstGeom>
            <a:noFill/>
            <a:ln>
              <a:noFill/>
            </a:ln>
          </p:spPr>
        </p:pic>
        <p:sp>
          <p:nvSpPr>
            <p:cNvPr id="171" name="Google Shape;171;g3f61c06cf76_0_131"/>
            <p:cNvSpPr/>
            <p:nvPr/>
          </p:nvSpPr>
          <p:spPr>
            <a:xfrm>
              <a:off x="12193905" y="5110162"/>
              <a:ext cx="4434900" cy="1341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Sonsie One"/>
                <a:buNone/>
              </a:pPr>
              <a:r>
                <a:rPr b="0" i="0" lang="en-US" sz="3600" u="none" cap="none" strike="noStrike">
                  <a:solidFill>
                    <a:srgbClr val="0E0E0E"/>
                  </a:solidFill>
                  <a:latin typeface="Sonsie One"/>
                  <a:ea typeface="Sonsie One"/>
                  <a:cs typeface="Sonsie One"/>
                  <a:sym typeface="Sonsie One"/>
                </a:rPr>
                <a:t>Rainbow</a:t>
              </a:r>
              <a:endParaRPr b="0" i="0" sz="3600" u="none" cap="none" strike="noStrike">
                <a:solidFill>
                  <a:schemeClr val="dk1"/>
                </a:solidFill>
                <a:latin typeface="Calibri"/>
                <a:ea typeface="Calibri"/>
                <a:cs typeface="Calibri"/>
                <a:sym typeface="Calibri"/>
              </a:endParaRPr>
            </a:p>
            <a:p>
              <a:pPr indent="0" lvl="0" marL="0" marR="0" rtl="0" algn="ctr">
                <a:spcBef>
                  <a:spcPts val="0"/>
                </a:spcBef>
                <a:spcAft>
                  <a:spcPts val="0"/>
                </a:spcAft>
                <a:buClr>
                  <a:srgbClr val="0E0E0E"/>
                </a:buClr>
                <a:buSzPts val="3600"/>
                <a:buFont typeface="Sonsie One"/>
                <a:buNone/>
              </a:pPr>
              <a:r>
                <a:rPr b="0" i="0" lang="en-US" sz="3600" u="none" cap="none" strike="noStrike">
                  <a:solidFill>
                    <a:srgbClr val="0E0E0E"/>
                  </a:solidFill>
                  <a:latin typeface="Sonsie One"/>
                  <a:ea typeface="Sonsie One"/>
                  <a:cs typeface="Sonsie One"/>
                  <a:sym typeface="Sonsie One"/>
                </a:rPr>
                <a:t>Seeing</a:t>
              </a:r>
              <a:endParaRPr b="0" i="0" sz="3600" u="none" cap="none" strike="noStrike">
                <a:solidFill>
                  <a:schemeClr val="dk1"/>
                </a:solidFill>
                <a:latin typeface="Calibri"/>
                <a:ea typeface="Calibri"/>
                <a:cs typeface="Calibri"/>
                <a:sym typeface="Calibri"/>
              </a:endParaRPr>
            </a:p>
          </p:txBody>
        </p:sp>
      </p:grpSp>
      <p:sp>
        <p:nvSpPr>
          <p:cNvPr id="172" name="Google Shape;172;g3f61c06cf76_0_131"/>
          <p:cNvSpPr/>
          <p:nvPr/>
        </p:nvSpPr>
        <p:spPr>
          <a:xfrm>
            <a:off x="1579245" y="7800975"/>
            <a:ext cx="4632900" cy="1478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2400"/>
              <a:buFont typeface="Poppins"/>
              <a:buNone/>
            </a:pPr>
            <a:r>
              <a:rPr b="0" i="0" lang="en-US" sz="2400" u="none" cap="none" strike="noStrike">
                <a:solidFill>
                  <a:srgbClr val="0E0E0E"/>
                </a:solidFill>
                <a:latin typeface="Poppins"/>
                <a:ea typeface="Poppins"/>
                <a:cs typeface="Poppins"/>
                <a:sym typeface="Poppins"/>
              </a:rPr>
              <a:t>"The Art of Archery": Discover the intricacies of the Art of Archery .</a:t>
            </a:r>
            <a:endParaRPr b="0" i="0" sz="2400" u="none" cap="none" strike="noStrike">
              <a:solidFill>
                <a:schemeClr val="dk1"/>
              </a:solidFill>
              <a:latin typeface="Calibri"/>
              <a:ea typeface="Calibri"/>
              <a:cs typeface="Calibri"/>
              <a:sym typeface="Calibri"/>
            </a:endParaRPr>
          </a:p>
        </p:txBody>
      </p:sp>
      <p:sp>
        <p:nvSpPr>
          <p:cNvPr id="173" name="Google Shape;173;g3f61c06cf76_0_131"/>
          <p:cNvSpPr/>
          <p:nvPr/>
        </p:nvSpPr>
        <p:spPr>
          <a:xfrm>
            <a:off x="6827520" y="7800975"/>
            <a:ext cx="4632900" cy="1478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2400"/>
              <a:buFont typeface="Poppins"/>
              <a:buNone/>
            </a:pPr>
            <a:r>
              <a:rPr b="0" i="0" lang="en-US" sz="2400" u="none" cap="none" strike="noStrike">
                <a:solidFill>
                  <a:srgbClr val="0E0E0E"/>
                </a:solidFill>
                <a:latin typeface="Poppins"/>
                <a:ea typeface="Poppins"/>
                <a:cs typeface="Poppins"/>
                <a:sym typeface="Poppins"/>
              </a:rPr>
              <a:t>"The Music of the Elves": Immerse yourself in the enchanting music.</a:t>
            </a:r>
            <a:endParaRPr b="0" i="0" sz="2400" u="none" cap="none" strike="noStrike">
              <a:solidFill>
                <a:schemeClr val="dk1"/>
              </a:solidFill>
              <a:latin typeface="Calibri"/>
              <a:ea typeface="Calibri"/>
              <a:cs typeface="Calibri"/>
              <a:sym typeface="Calibri"/>
            </a:endParaRPr>
          </a:p>
        </p:txBody>
      </p:sp>
      <p:sp>
        <p:nvSpPr>
          <p:cNvPr id="174" name="Google Shape;174;g3f61c06cf76_0_131"/>
          <p:cNvSpPr/>
          <p:nvPr/>
        </p:nvSpPr>
        <p:spPr>
          <a:xfrm>
            <a:off x="12094845" y="7800975"/>
            <a:ext cx="4632900" cy="1478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2400"/>
              <a:buFont typeface="Poppins"/>
              <a:buNone/>
            </a:pPr>
            <a:r>
              <a:rPr b="0" i="0" lang="en-US" sz="2400" u="none" cap="none" strike="noStrike">
                <a:solidFill>
                  <a:srgbClr val="0E0E0E"/>
                </a:solidFill>
                <a:latin typeface="Poppins"/>
                <a:ea typeface="Poppins"/>
                <a:cs typeface="Poppins"/>
                <a:sym typeface="Poppins"/>
              </a:rPr>
              <a:t>"The Life of an Elf": Learn about the customs and daily life of the elves.</a:t>
            </a:r>
            <a:endParaRPr b="0" i="0" sz="2400" u="none" cap="none" strike="noStrike">
              <a:solidFill>
                <a:schemeClr val="dk1"/>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9D9C8"/>
        </a:solidFill>
      </p:bgPr>
    </p:bg>
    <p:spTree>
      <p:nvGrpSpPr>
        <p:cNvPr id="179" name="Shape 179"/>
        <p:cNvGrpSpPr/>
        <p:nvPr/>
      </p:nvGrpSpPr>
      <p:grpSpPr>
        <a:xfrm>
          <a:off x="0" y="0"/>
          <a:ext cx="0" cy="0"/>
          <a:chOff x="0" y="0"/>
          <a:chExt cx="0" cy="0"/>
        </a:xfrm>
      </p:grpSpPr>
      <p:pic>
        <p:nvPicPr>
          <p:cNvPr descr="preencoded.png" id="180" name="Google Shape;180;g3f61c06cf76_0_156"/>
          <p:cNvPicPr preferRelativeResize="0"/>
          <p:nvPr/>
        </p:nvPicPr>
        <p:blipFill rotWithShape="1">
          <a:blip r:embed="rId3">
            <a:alphaModFix/>
          </a:blip>
          <a:srcRect b="0" l="0" r="0" t="0"/>
          <a:stretch/>
        </p:blipFill>
        <p:spPr>
          <a:xfrm>
            <a:off x="-1181100" y="-2657474"/>
            <a:ext cx="14601825" cy="14601825"/>
          </a:xfrm>
          <a:prstGeom prst="rect">
            <a:avLst/>
          </a:prstGeom>
          <a:noFill/>
          <a:ln>
            <a:noFill/>
          </a:ln>
        </p:spPr>
      </p:pic>
      <p:grpSp>
        <p:nvGrpSpPr>
          <p:cNvPr id="181" name="Google Shape;181;g3f61c06cf76_0_156"/>
          <p:cNvGrpSpPr/>
          <p:nvPr/>
        </p:nvGrpSpPr>
        <p:grpSpPr>
          <a:xfrm>
            <a:off x="17640300" y="7994925"/>
            <a:ext cx="596549" cy="2063476"/>
            <a:chOff x="17640300" y="7994925"/>
            <a:chExt cx="596549" cy="2063476"/>
          </a:xfrm>
        </p:grpSpPr>
        <p:pic>
          <p:nvPicPr>
            <p:cNvPr descr="preencoded.png" id="182" name="Google Shape;182;g3f61c06cf76_0_156"/>
            <p:cNvPicPr preferRelativeResize="0"/>
            <p:nvPr/>
          </p:nvPicPr>
          <p:blipFill rotWithShape="1">
            <a:blip r:embed="rId4">
              <a:alphaModFix/>
            </a:blip>
            <a:srcRect b="0" l="0" r="0" t="0"/>
            <a:stretch/>
          </p:blipFill>
          <p:spPr>
            <a:xfrm>
              <a:off x="17640300" y="9525000"/>
              <a:ext cx="533400" cy="533400"/>
            </a:xfrm>
            <a:prstGeom prst="rect">
              <a:avLst/>
            </a:prstGeom>
            <a:noFill/>
            <a:ln>
              <a:noFill/>
            </a:ln>
          </p:spPr>
        </p:pic>
        <p:sp>
          <p:nvSpPr>
            <p:cNvPr id="183" name="Google Shape;183;g3f61c06cf76_0_156"/>
            <p:cNvSpPr/>
            <p:nvPr/>
          </p:nvSpPr>
          <p:spPr>
            <a:xfrm rot="-5400000">
              <a:off x="17235450" y="8456925"/>
              <a:ext cx="1463400" cy="53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31601"/>
                </a:buClr>
                <a:buSzPts val="2710"/>
                <a:buFont typeface="Inter"/>
                <a:buNone/>
              </a:pPr>
              <a:r>
                <a:rPr b="1" i="0" lang="en-US" sz="2710" u="none" cap="none" strike="noStrike">
                  <a:solidFill>
                    <a:srgbClr val="331601"/>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sp>
        <p:nvSpPr>
          <p:cNvPr id="184" name="Google Shape;184;g3f61c06cf76_0_156"/>
          <p:cNvSpPr/>
          <p:nvPr/>
        </p:nvSpPr>
        <p:spPr>
          <a:xfrm>
            <a:off x="1333500" y="352425"/>
            <a:ext cx="7105800" cy="1257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65410D"/>
              </a:buClr>
              <a:buSzPts val="6000"/>
              <a:buFont typeface="Sonsie One"/>
              <a:buNone/>
            </a:pPr>
            <a:r>
              <a:rPr b="0" i="0" lang="en-US" sz="6000" u="none" cap="none" strike="noStrike">
                <a:solidFill>
                  <a:srgbClr val="65410D"/>
                </a:solidFill>
                <a:latin typeface="Sonsie One"/>
                <a:ea typeface="Sonsie One"/>
                <a:cs typeface="Sonsie One"/>
                <a:sym typeface="Sonsie One"/>
              </a:rPr>
              <a:t>Pricing Plan</a:t>
            </a:r>
            <a:endParaRPr b="0" i="0" sz="6000" u="none" cap="none" strike="noStrike">
              <a:solidFill>
                <a:schemeClr val="dk1"/>
              </a:solidFill>
              <a:latin typeface="Calibri"/>
              <a:ea typeface="Calibri"/>
              <a:cs typeface="Calibri"/>
              <a:sym typeface="Calibri"/>
            </a:endParaRPr>
          </a:p>
        </p:txBody>
      </p:sp>
      <p:grpSp>
        <p:nvGrpSpPr>
          <p:cNvPr id="185" name="Google Shape;185;g3f61c06cf76_0_156"/>
          <p:cNvGrpSpPr/>
          <p:nvPr/>
        </p:nvGrpSpPr>
        <p:grpSpPr>
          <a:xfrm>
            <a:off x="1333500" y="1943100"/>
            <a:ext cx="15630450" cy="7734300"/>
            <a:chOff x="1333500" y="1943100"/>
            <a:chExt cx="15630450" cy="7734300"/>
          </a:xfrm>
        </p:grpSpPr>
        <p:sp>
          <p:nvSpPr>
            <p:cNvPr id="186" name="Google Shape;186;g3f61c06cf76_0_156"/>
            <p:cNvSpPr/>
            <p:nvPr/>
          </p:nvSpPr>
          <p:spPr>
            <a:xfrm>
              <a:off x="1333500" y="1943100"/>
              <a:ext cx="4829100" cy="7734300"/>
            </a:xfrm>
            <a:prstGeom prst="rect">
              <a:avLst/>
            </a:prstGeom>
            <a:noFill/>
            <a:ln cap="flat" cmpd="sng" w="19050">
              <a:solidFill>
                <a:srgbClr val="33160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7" name="Google Shape;187;g3f61c06cf76_0_156"/>
            <p:cNvSpPr/>
            <p:nvPr/>
          </p:nvSpPr>
          <p:spPr>
            <a:xfrm>
              <a:off x="3138488" y="2286000"/>
              <a:ext cx="1219200" cy="1219200"/>
            </a:xfrm>
            <a:prstGeom prst="ellipse">
              <a:avLst/>
            </a:prstGeom>
            <a:solidFill>
              <a:srgbClr val="33160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188" name="Google Shape;188;g3f61c06cf76_0_156"/>
            <p:cNvPicPr preferRelativeResize="0"/>
            <p:nvPr/>
          </p:nvPicPr>
          <p:blipFill rotWithShape="1">
            <a:blip r:embed="rId5">
              <a:alphaModFix/>
            </a:blip>
            <a:srcRect b="0" l="0" r="0" t="0"/>
            <a:stretch/>
          </p:blipFill>
          <p:spPr>
            <a:xfrm>
              <a:off x="3443287" y="2447925"/>
              <a:ext cx="609600" cy="895350"/>
            </a:xfrm>
            <a:prstGeom prst="rect">
              <a:avLst/>
            </a:prstGeom>
            <a:noFill/>
            <a:ln>
              <a:noFill/>
            </a:ln>
          </p:spPr>
        </p:pic>
        <p:sp>
          <p:nvSpPr>
            <p:cNvPr id="189" name="Google Shape;189;g3f61c06cf76_0_156"/>
            <p:cNvSpPr/>
            <p:nvPr/>
          </p:nvSpPr>
          <p:spPr>
            <a:xfrm>
              <a:off x="6734175" y="1943100"/>
              <a:ext cx="4829100" cy="7734300"/>
            </a:xfrm>
            <a:prstGeom prst="rect">
              <a:avLst/>
            </a:prstGeom>
            <a:noFill/>
            <a:ln cap="flat" cmpd="sng" w="19050">
              <a:solidFill>
                <a:srgbClr val="33160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0" name="Google Shape;190;g3f61c06cf76_0_156"/>
            <p:cNvSpPr/>
            <p:nvPr/>
          </p:nvSpPr>
          <p:spPr>
            <a:xfrm>
              <a:off x="8539163" y="2286000"/>
              <a:ext cx="1219200" cy="1219200"/>
            </a:xfrm>
            <a:prstGeom prst="ellipse">
              <a:avLst/>
            </a:prstGeom>
            <a:solidFill>
              <a:srgbClr val="33160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191" name="Google Shape;191;g3f61c06cf76_0_156"/>
            <p:cNvPicPr preferRelativeResize="0"/>
            <p:nvPr/>
          </p:nvPicPr>
          <p:blipFill rotWithShape="1">
            <a:blip r:embed="rId6">
              <a:alphaModFix/>
            </a:blip>
            <a:srcRect b="0" l="0" r="0" t="0"/>
            <a:stretch/>
          </p:blipFill>
          <p:spPr>
            <a:xfrm>
              <a:off x="8839200" y="2454325"/>
              <a:ext cx="619125" cy="882551"/>
            </a:xfrm>
            <a:prstGeom prst="rect">
              <a:avLst/>
            </a:prstGeom>
            <a:noFill/>
            <a:ln>
              <a:noFill/>
            </a:ln>
          </p:spPr>
        </p:pic>
        <p:sp>
          <p:nvSpPr>
            <p:cNvPr id="192" name="Google Shape;192;g3f61c06cf76_0_156"/>
            <p:cNvSpPr/>
            <p:nvPr/>
          </p:nvSpPr>
          <p:spPr>
            <a:xfrm>
              <a:off x="12134850" y="1943100"/>
              <a:ext cx="4829100" cy="7734300"/>
            </a:xfrm>
            <a:prstGeom prst="rect">
              <a:avLst/>
            </a:prstGeom>
            <a:noFill/>
            <a:ln cap="flat" cmpd="sng" w="19050">
              <a:solidFill>
                <a:srgbClr val="33160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3" name="Google Shape;193;g3f61c06cf76_0_156"/>
            <p:cNvSpPr/>
            <p:nvPr/>
          </p:nvSpPr>
          <p:spPr>
            <a:xfrm>
              <a:off x="13939838" y="2286000"/>
              <a:ext cx="1219200" cy="1219200"/>
            </a:xfrm>
            <a:prstGeom prst="ellipse">
              <a:avLst/>
            </a:prstGeom>
            <a:solidFill>
              <a:srgbClr val="33160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194" name="Google Shape;194;g3f61c06cf76_0_156"/>
            <p:cNvPicPr preferRelativeResize="0"/>
            <p:nvPr/>
          </p:nvPicPr>
          <p:blipFill rotWithShape="1">
            <a:blip r:embed="rId7">
              <a:alphaModFix/>
            </a:blip>
            <a:srcRect b="0" l="0" r="0" t="0"/>
            <a:stretch/>
          </p:blipFill>
          <p:spPr>
            <a:xfrm>
              <a:off x="14173200" y="2447925"/>
              <a:ext cx="752475" cy="895350"/>
            </a:xfrm>
            <a:prstGeom prst="rect">
              <a:avLst/>
            </a:prstGeom>
            <a:noFill/>
            <a:ln>
              <a:noFill/>
            </a:ln>
          </p:spPr>
        </p:pic>
        <p:sp>
          <p:nvSpPr>
            <p:cNvPr id="195" name="Google Shape;195;g3f61c06cf76_0_156"/>
            <p:cNvSpPr/>
            <p:nvPr/>
          </p:nvSpPr>
          <p:spPr>
            <a:xfrm>
              <a:off x="2767965" y="3733800"/>
              <a:ext cx="1960200" cy="750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331601"/>
                </a:buClr>
                <a:buSzPts val="3600"/>
                <a:buFont typeface="Sonsie One"/>
                <a:buNone/>
              </a:pPr>
              <a:r>
                <a:rPr b="0" i="0" lang="en-US" sz="3600" u="none" cap="none" strike="noStrike">
                  <a:solidFill>
                    <a:srgbClr val="331601"/>
                  </a:solidFill>
                  <a:latin typeface="Sonsie One"/>
                  <a:ea typeface="Sonsie One"/>
                  <a:cs typeface="Sonsie One"/>
                  <a:sym typeface="Sonsie One"/>
                </a:rPr>
                <a:t>Basic</a:t>
              </a:r>
              <a:endParaRPr b="0" i="0" sz="3600" u="none" cap="none" strike="noStrike">
                <a:solidFill>
                  <a:schemeClr val="dk1"/>
                </a:solidFill>
                <a:latin typeface="Calibri"/>
                <a:ea typeface="Calibri"/>
                <a:cs typeface="Calibri"/>
                <a:sym typeface="Calibri"/>
              </a:endParaRPr>
            </a:p>
          </p:txBody>
        </p:sp>
        <p:sp>
          <p:nvSpPr>
            <p:cNvPr id="196" name="Google Shape;196;g3f61c06cf76_0_156"/>
            <p:cNvSpPr/>
            <p:nvPr/>
          </p:nvSpPr>
          <p:spPr>
            <a:xfrm>
              <a:off x="1676400" y="4552950"/>
              <a:ext cx="4204200" cy="4069200"/>
            </a:xfrm>
            <a:prstGeom prst="rect">
              <a:avLst/>
            </a:prstGeom>
            <a:noFill/>
            <a:ln>
              <a:noFill/>
            </a:ln>
          </p:spPr>
          <p:txBody>
            <a:bodyPr anchorCtr="0" anchor="t" bIns="0" lIns="0" spcFirstLastPara="1" rIns="0" wrap="square" tIns="0">
              <a:noAutofit/>
            </a:bodyPr>
            <a:lstStyle/>
            <a:p>
              <a:pPr indent="-342900" lvl="0" marL="342900" marR="0" rtl="0" algn="l">
                <a:spcBef>
                  <a:spcPts val="0"/>
                </a:spcBef>
                <a:spcAft>
                  <a:spcPts val="0"/>
                </a:spcAft>
                <a:buClr>
                  <a:srgbClr val="0E0E0E"/>
                </a:buClr>
                <a:buSzPts val="2400"/>
                <a:buFont typeface="Poppins"/>
                <a:buChar char="•"/>
              </a:pPr>
              <a:r>
                <a:rPr b="0" i="0" lang="en-US" sz="2400" u="none" cap="none" strike="noStrike">
                  <a:solidFill>
                    <a:srgbClr val="0E0E0E"/>
                  </a:solidFill>
                  <a:latin typeface="Poppins"/>
                  <a:ea typeface="Poppins"/>
                  <a:cs typeface="Poppins"/>
                  <a:sym typeface="Poppins"/>
                </a:rPr>
                <a:t>Access to the entry-level dungeons.</a:t>
              </a:r>
              <a:endParaRPr b="0" i="0" sz="2400" u="none" cap="none" strike="noStrike">
                <a:solidFill>
                  <a:schemeClr val="dk1"/>
                </a:solidFill>
                <a:latin typeface="Calibri"/>
                <a:ea typeface="Calibri"/>
                <a:cs typeface="Calibri"/>
                <a:sym typeface="Calibri"/>
              </a:endParaRPr>
            </a:p>
            <a:p>
              <a:pPr indent="-342900" lvl="0" marL="342900" marR="0" rtl="0" algn="l">
                <a:spcBef>
                  <a:spcPts val="1200"/>
                </a:spcBef>
                <a:spcAft>
                  <a:spcPts val="0"/>
                </a:spcAft>
                <a:buClr>
                  <a:srgbClr val="0E0E0E"/>
                </a:buClr>
                <a:buSzPts val="2400"/>
                <a:buFont typeface="Poppins"/>
                <a:buChar char="•"/>
              </a:pPr>
              <a:r>
                <a:rPr b="0" i="0" lang="en-US" sz="2400" u="none" cap="none" strike="noStrike">
                  <a:solidFill>
                    <a:srgbClr val="0E0E0E"/>
                  </a:solidFill>
                  <a:latin typeface="Poppins"/>
                  <a:ea typeface="Poppins"/>
                  <a:cs typeface="Poppins"/>
                  <a:sym typeface="Poppins"/>
                </a:rPr>
                <a:t>A limited number of quests and battles per month.</a:t>
              </a:r>
              <a:endParaRPr b="0" i="0" sz="2400" u="none" cap="none" strike="noStrike">
                <a:solidFill>
                  <a:schemeClr val="dk1"/>
                </a:solidFill>
                <a:latin typeface="Calibri"/>
                <a:ea typeface="Calibri"/>
                <a:cs typeface="Calibri"/>
                <a:sym typeface="Calibri"/>
              </a:endParaRPr>
            </a:p>
            <a:p>
              <a:pPr indent="-342900" lvl="0" marL="342900" marR="0" rtl="0" algn="l">
                <a:spcBef>
                  <a:spcPts val="1200"/>
                </a:spcBef>
                <a:spcAft>
                  <a:spcPts val="0"/>
                </a:spcAft>
                <a:buClr>
                  <a:srgbClr val="0E0E0E"/>
                </a:buClr>
                <a:buSzPts val="2400"/>
                <a:buFont typeface="Poppins"/>
                <a:buChar char="•"/>
              </a:pPr>
              <a:r>
                <a:rPr b="0" i="0" lang="en-US" sz="2400" u="none" cap="none" strike="noStrike">
                  <a:solidFill>
                    <a:srgbClr val="0E0E0E"/>
                  </a:solidFill>
                  <a:latin typeface="Poppins"/>
                  <a:ea typeface="Poppins"/>
                  <a:cs typeface="Poppins"/>
                  <a:sym typeface="Poppins"/>
                </a:rPr>
                <a:t>Ability to form a small party with fellow adventurers.</a:t>
              </a:r>
              <a:endParaRPr b="0" i="0" sz="2400" u="none" cap="none" strike="noStrike">
                <a:solidFill>
                  <a:schemeClr val="dk1"/>
                </a:solidFill>
                <a:latin typeface="Calibri"/>
                <a:ea typeface="Calibri"/>
                <a:cs typeface="Calibri"/>
                <a:sym typeface="Calibri"/>
              </a:endParaRPr>
            </a:p>
          </p:txBody>
        </p:sp>
        <p:sp>
          <p:nvSpPr>
            <p:cNvPr id="197" name="Google Shape;197;g3f61c06cf76_0_156"/>
            <p:cNvSpPr/>
            <p:nvPr/>
          </p:nvSpPr>
          <p:spPr>
            <a:xfrm>
              <a:off x="1958340" y="8743950"/>
              <a:ext cx="3579600" cy="750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Sonsie One"/>
                <a:buNone/>
              </a:pPr>
              <a:r>
                <a:rPr b="0" i="0" lang="en-US" sz="3600" u="none" cap="none" strike="noStrike">
                  <a:solidFill>
                    <a:srgbClr val="0E0E0E"/>
                  </a:solidFill>
                  <a:latin typeface="Sonsie One"/>
                  <a:ea typeface="Sonsie One"/>
                  <a:cs typeface="Sonsie One"/>
                  <a:sym typeface="Sonsie One"/>
                </a:rPr>
                <a:t>$10/month</a:t>
              </a:r>
              <a:endParaRPr b="0" i="0" sz="3600" u="none" cap="none" strike="noStrike">
                <a:solidFill>
                  <a:schemeClr val="dk1"/>
                </a:solidFill>
                <a:latin typeface="Calibri"/>
                <a:ea typeface="Calibri"/>
                <a:cs typeface="Calibri"/>
                <a:sym typeface="Calibri"/>
              </a:endParaRPr>
            </a:p>
          </p:txBody>
        </p:sp>
        <p:sp>
          <p:nvSpPr>
            <p:cNvPr id="198" name="Google Shape;198;g3f61c06cf76_0_156"/>
            <p:cNvSpPr/>
            <p:nvPr/>
          </p:nvSpPr>
          <p:spPr>
            <a:xfrm>
              <a:off x="8321040" y="3733800"/>
              <a:ext cx="1655400" cy="750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331601"/>
                </a:buClr>
                <a:buSzPts val="3600"/>
                <a:buFont typeface="Sonsie One"/>
                <a:buNone/>
              </a:pPr>
              <a:r>
                <a:rPr b="0" i="0" lang="en-US" sz="3600" u="none" cap="none" strike="noStrike">
                  <a:solidFill>
                    <a:srgbClr val="331601"/>
                  </a:solidFill>
                  <a:latin typeface="Sonsie One"/>
                  <a:ea typeface="Sonsie One"/>
                  <a:cs typeface="Sonsie One"/>
                  <a:sym typeface="Sonsie One"/>
                </a:rPr>
                <a:t>Elite</a:t>
              </a:r>
              <a:endParaRPr b="0" i="0" sz="3600" u="none" cap="none" strike="noStrike">
                <a:solidFill>
                  <a:schemeClr val="dk1"/>
                </a:solidFill>
                <a:latin typeface="Calibri"/>
                <a:ea typeface="Calibri"/>
                <a:cs typeface="Calibri"/>
                <a:sym typeface="Calibri"/>
              </a:endParaRPr>
            </a:p>
          </p:txBody>
        </p:sp>
        <p:sp>
          <p:nvSpPr>
            <p:cNvPr id="199" name="Google Shape;199;g3f61c06cf76_0_156"/>
            <p:cNvSpPr/>
            <p:nvPr/>
          </p:nvSpPr>
          <p:spPr>
            <a:xfrm>
              <a:off x="7077075" y="4552950"/>
              <a:ext cx="4204200" cy="4069200"/>
            </a:xfrm>
            <a:prstGeom prst="rect">
              <a:avLst/>
            </a:prstGeom>
            <a:noFill/>
            <a:ln>
              <a:noFill/>
            </a:ln>
          </p:spPr>
          <p:txBody>
            <a:bodyPr anchorCtr="0" anchor="t" bIns="0" lIns="0" spcFirstLastPara="1" rIns="0" wrap="square" tIns="0">
              <a:noAutofit/>
            </a:bodyPr>
            <a:lstStyle/>
            <a:p>
              <a:pPr indent="-342900" lvl="0" marL="342900" marR="0" rtl="0" algn="l">
                <a:spcBef>
                  <a:spcPts val="0"/>
                </a:spcBef>
                <a:spcAft>
                  <a:spcPts val="0"/>
                </a:spcAft>
                <a:buClr>
                  <a:srgbClr val="0E0E0E"/>
                </a:buClr>
                <a:buSzPts val="2400"/>
                <a:buFont typeface="Poppins"/>
                <a:buChar char="•"/>
              </a:pPr>
              <a:r>
                <a:rPr b="0" i="0" lang="en-US" sz="2400" u="none" cap="none" strike="noStrike">
                  <a:solidFill>
                    <a:srgbClr val="0E0E0E"/>
                  </a:solidFill>
                  <a:latin typeface="Poppins"/>
                  <a:ea typeface="Poppins"/>
                  <a:cs typeface="Poppins"/>
                  <a:sym typeface="Poppins"/>
                </a:rPr>
                <a:t>Access to the intermediate and advanced dungeons.</a:t>
              </a:r>
              <a:endParaRPr b="0" i="0" sz="2400" u="none" cap="none" strike="noStrike">
                <a:solidFill>
                  <a:schemeClr val="dk1"/>
                </a:solidFill>
                <a:latin typeface="Calibri"/>
                <a:ea typeface="Calibri"/>
                <a:cs typeface="Calibri"/>
                <a:sym typeface="Calibri"/>
              </a:endParaRPr>
            </a:p>
            <a:p>
              <a:pPr indent="-342900" lvl="0" marL="342900" marR="0" rtl="0" algn="l">
                <a:spcBef>
                  <a:spcPts val="1200"/>
                </a:spcBef>
                <a:spcAft>
                  <a:spcPts val="0"/>
                </a:spcAft>
                <a:buClr>
                  <a:srgbClr val="0E0E0E"/>
                </a:buClr>
                <a:buSzPts val="2400"/>
                <a:buFont typeface="Poppins"/>
                <a:buChar char="•"/>
              </a:pPr>
              <a:r>
                <a:rPr b="0" i="0" lang="en-US" sz="2400" u="none" cap="none" strike="noStrike">
                  <a:solidFill>
                    <a:srgbClr val="0E0E0E"/>
                  </a:solidFill>
                  <a:latin typeface="Poppins"/>
                  <a:ea typeface="Poppins"/>
                  <a:cs typeface="Poppins"/>
                  <a:sym typeface="Poppins"/>
                </a:rPr>
                <a:t>A greater number of quests and battles</a:t>
              </a:r>
              <a:endParaRPr b="0" i="0" sz="2400" u="none" cap="none" strike="noStrike">
                <a:solidFill>
                  <a:schemeClr val="dk1"/>
                </a:solidFill>
                <a:latin typeface="Calibri"/>
                <a:ea typeface="Calibri"/>
                <a:cs typeface="Calibri"/>
                <a:sym typeface="Calibri"/>
              </a:endParaRPr>
            </a:p>
            <a:p>
              <a:pPr indent="-342900" lvl="0" marL="342900" marR="0" rtl="0" algn="l">
                <a:spcBef>
                  <a:spcPts val="1200"/>
                </a:spcBef>
                <a:spcAft>
                  <a:spcPts val="0"/>
                </a:spcAft>
                <a:buClr>
                  <a:srgbClr val="0E0E0E"/>
                </a:buClr>
                <a:buSzPts val="2400"/>
                <a:buFont typeface="Poppins"/>
                <a:buChar char="•"/>
              </a:pPr>
              <a:r>
                <a:rPr b="0" i="0" lang="en-US" sz="2400" u="none" cap="none" strike="noStrike">
                  <a:solidFill>
                    <a:srgbClr val="0E0E0E"/>
                  </a:solidFill>
                  <a:latin typeface="Poppins"/>
                  <a:ea typeface="Poppins"/>
                  <a:cs typeface="Poppins"/>
                  <a:sym typeface="Poppins"/>
                </a:rPr>
                <a:t>Ability to form larger parties with fellow adventurers.</a:t>
              </a:r>
              <a:endParaRPr b="0" i="0" sz="2400" u="none" cap="none" strike="noStrike">
                <a:solidFill>
                  <a:schemeClr val="dk1"/>
                </a:solidFill>
                <a:latin typeface="Calibri"/>
                <a:ea typeface="Calibri"/>
                <a:cs typeface="Calibri"/>
                <a:sym typeface="Calibri"/>
              </a:endParaRPr>
            </a:p>
          </p:txBody>
        </p:sp>
        <p:sp>
          <p:nvSpPr>
            <p:cNvPr id="200" name="Google Shape;200;g3f61c06cf76_0_156"/>
            <p:cNvSpPr/>
            <p:nvPr/>
          </p:nvSpPr>
          <p:spPr>
            <a:xfrm>
              <a:off x="7282815" y="8743950"/>
              <a:ext cx="3732000" cy="750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Sonsie One"/>
                <a:buNone/>
              </a:pPr>
              <a:r>
                <a:rPr b="0" i="0" lang="en-US" sz="3600" u="none" cap="none" strike="noStrike">
                  <a:solidFill>
                    <a:srgbClr val="0E0E0E"/>
                  </a:solidFill>
                  <a:latin typeface="Sonsie One"/>
                  <a:ea typeface="Sonsie One"/>
                  <a:cs typeface="Sonsie One"/>
                  <a:sym typeface="Sonsie One"/>
                </a:rPr>
                <a:t>$50/month</a:t>
              </a:r>
              <a:endParaRPr b="0" i="0" sz="3600" u="none" cap="none" strike="noStrike">
                <a:solidFill>
                  <a:schemeClr val="dk1"/>
                </a:solidFill>
                <a:latin typeface="Calibri"/>
                <a:ea typeface="Calibri"/>
                <a:cs typeface="Calibri"/>
                <a:sym typeface="Calibri"/>
              </a:endParaRPr>
            </a:p>
          </p:txBody>
        </p:sp>
        <p:sp>
          <p:nvSpPr>
            <p:cNvPr id="201" name="Google Shape;201;g3f61c06cf76_0_156"/>
            <p:cNvSpPr/>
            <p:nvPr/>
          </p:nvSpPr>
          <p:spPr>
            <a:xfrm>
              <a:off x="12712065" y="3733800"/>
              <a:ext cx="3674700" cy="750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331601"/>
                </a:buClr>
                <a:buSzPts val="3600"/>
                <a:buFont typeface="Sonsie One"/>
                <a:buNone/>
              </a:pPr>
              <a:r>
                <a:rPr b="0" i="0" lang="en-US" sz="3600" u="none" cap="none" strike="noStrike">
                  <a:solidFill>
                    <a:srgbClr val="331601"/>
                  </a:solidFill>
                  <a:latin typeface="Sonsie One"/>
                  <a:ea typeface="Sonsie One"/>
                  <a:cs typeface="Sonsie One"/>
                  <a:sym typeface="Sonsie One"/>
                </a:rPr>
                <a:t>Legendary</a:t>
              </a:r>
              <a:endParaRPr b="0" i="0" sz="3600" u="none" cap="none" strike="noStrike">
                <a:solidFill>
                  <a:schemeClr val="dk1"/>
                </a:solidFill>
                <a:latin typeface="Calibri"/>
                <a:ea typeface="Calibri"/>
                <a:cs typeface="Calibri"/>
                <a:sym typeface="Calibri"/>
              </a:endParaRPr>
            </a:p>
          </p:txBody>
        </p:sp>
        <p:sp>
          <p:nvSpPr>
            <p:cNvPr id="202" name="Google Shape;202;g3f61c06cf76_0_156"/>
            <p:cNvSpPr/>
            <p:nvPr/>
          </p:nvSpPr>
          <p:spPr>
            <a:xfrm>
              <a:off x="12477750" y="4552950"/>
              <a:ext cx="4204200" cy="4069200"/>
            </a:xfrm>
            <a:prstGeom prst="rect">
              <a:avLst/>
            </a:prstGeom>
            <a:noFill/>
            <a:ln>
              <a:noFill/>
            </a:ln>
          </p:spPr>
          <p:txBody>
            <a:bodyPr anchorCtr="0" anchor="t" bIns="0" lIns="0" spcFirstLastPara="1" rIns="0" wrap="square" tIns="0">
              <a:noAutofit/>
            </a:bodyPr>
            <a:lstStyle/>
            <a:p>
              <a:pPr indent="-342900" lvl="0" marL="342900" marR="0" rtl="0" algn="l">
                <a:spcBef>
                  <a:spcPts val="0"/>
                </a:spcBef>
                <a:spcAft>
                  <a:spcPts val="0"/>
                </a:spcAft>
                <a:buClr>
                  <a:srgbClr val="0E0E0E"/>
                </a:buClr>
                <a:buSzPts val="2400"/>
                <a:buFont typeface="Poppins"/>
                <a:buChar char="•"/>
              </a:pPr>
              <a:r>
                <a:rPr b="0" i="0" lang="en-US" sz="2400" u="none" cap="none" strike="noStrike">
                  <a:solidFill>
                    <a:srgbClr val="0E0E0E"/>
                  </a:solidFill>
                  <a:latin typeface="Poppins"/>
                  <a:ea typeface="Poppins"/>
                  <a:cs typeface="Poppins"/>
                  <a:sym typeface="Poppins"/>
                </a:rPr>
                <a:t>Access to the most challenging dungeons and encounters.</a:t>
              </a:r>
              <a:endParaRPr b="0" i="0" sz="2400" u="none" cap="none" strike="noStrike">
                <a:solidFill>
                  <a:schemeClr val="dk1"/>
                </a:solidFill>
                <a:latin typeface="Calibri"/>
                <a:ea typeface="Calibri"/>
                <a:cs typeface="Calibri"/>
                <a:sym typeface="Calibri"/>
              </a:endParaRPr>
            </a:p>
            <a:p>
              <a:pPr indent="-342900" lvl="0" marL="342900" marR="0" rtl="0" algn="l">
                <a:spcBef>
                  <a:spcPts val="1200"/>
                </a:spcBef>
                <a:spcAft>
                  <a:spcPts val="0"/>
                </a:spcAft>
                <a:buClr>
                  <a:srgbClr val="0E0E0E"/>
                </a:buClr>
                <a:buSzPts val="2400"/>
                <a:buFont typeface="Poppins"/>
                <a:buChar char="•"/>
              </a:pPr>
              <a:r>
                <a:rPr b="0" i="0" lang="en-US" sz="2400" u="none" cap="none" strike="noStrike">
                  <a:solidFill>
                    <a:srgbClr val="0E0E0E"/>
                  </a:solidFill>
                  <a:latin typeface="Poppins"/>
                  <a:ea typeface="Poppins"/>
                  <a:cs typeface="Poppins"/>
                  <a:sym typeface="Poppins"/>
                </a:rPr>
                <a:t>Unlimited quests and battles per month.</a:t>
              </a:r>
              <a:endParaRPr b="0" i="0" sz="2400" u="none" cap="none" strike="noStrike">
                <a:solidFill>
                  <a:schemeClr val="dk1"/>
                </a:solidFill>
                <a:latin typeface="Calibri"/>
                <a:ea typeface="Calibri"/>
                <a:cs typeface="Calibri"/>
                <a:sym typeface="Calibri"/>
              </a:endParaRPr>
            </a:p>
            <a:p>
              <a:pPr indent="-342900" lvl="0" marL="342900" marR="0" rtl="0" algn="l">
                <a:spcBef>
                  <a:spcPts val="1200"/>
                </a:spcBef>
                <a:spcAft>
                  <a:spcPts val="0"/>
                </a:spcAft>
                <a:buClr>
                  <a:srgbClr val="0E0E0E"/>
                </a:buClr>
                <a:buSzPts val="2400"/>
                <a:buFont typeface="Poppins"/>
                <a:buChar char="•"/>
              </a:pPr>
              <a:r>
                <a:rPr b="0" i="0" lang="en-US" sz="2400" u="none" cap="none" strike="noStrike">
                  <a:solidFill>
                    <a:srgbClr val="0E0E0E"/>
                  </a:solidFill>
                  <a:latin typeface="Poppins"/>
                  <a:ea typeface="Poppins"/>
                  <a:cs typeface="Poppins"/>
                  <a:sym typeface="Poppins"/>
                </a:rPr>
                <a:t>The ability to form the largest parties with fellow adventurers.</a:t>
              </a:r>
              <a:endParaRPr b="0" i="0" sz="2400" u="none" cap="none" strike="noStrike">
                <a:solidFill>
                  <a:schemeClr val="dk1"/>
                </a:solidFill>
                <a:latin typeface="Calibri"/>
                <a:ea typeface="Calibri"/>
                <a:cs typeface="Calibri"/>
                <a:sym typeface="Calibri"/>
              </a:endParaRPr>
            </a:p>
          </p:txBody>
        </p:sp>
        <p:sp>
          <p:nvSpPr>
            <p:cNvPr id="203" name="Google Shape;203;g3f61c06cf76_0_156"/>
            <p:cNvSpPr/>
            <p:nvPr/>
          </p:nvSpPr>
          <p:spPr>
            <a:xfrm>
              <a:off x="12550140" y="8743950"/>
              <a:ext cx="3998700" cy="750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Sonsie One"/>
                <a:buNone/>
              </a:pPr>
              <a:r>
                <a:rPr b="0" i="0" lang="en-US" sz="3600" u="none" cap="none" strike="noStrike">
                  <a:solidFill>
                    <a:srgbClr val="0E0E0E"/>
                  </a:solidFill>
                  <a:latin typeface="Sonsie One"/>
                  <a:ea typeface="Sonsie One"/>
                  <a:cs typeface="Sonsie One"/>
                  <a:sym typeface="Sonsie One"/>
                </a:rPr>
                <a:t>$100/month</a:t>
              </a:r>
              <a:endParaRPr b="0" i="0" sz="3600" u="none" cap="none" strike="noStrike">
                <a:solidFill>
                  <a:schemeClr val="dk1"/>
                </a:solidFill>
                <a:latin typeface="Calibri"/>
                <a:ea typeface="Calibri"/>
                <a:cs typeface="Calibri"/>
                <a:sym typeface="Calibri"/>
              </a:endParaRPr>
            </a:p>
          </p:txBody>
        </p:sp>
      </p:gr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2026-08-01T04:27:46Z</dcterms:created>
  <dc:creator>PptxGenJS</dc:creator>
</cp:coreProperties>
</file>