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214F475-1B5D-4E0E-8121-2AD423344807}">
  <a:tblStyle styleId="{B214F475-1B5D-4E0E-8121-2AD42334480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31566a5ff9_0_18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31566a5ff9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40dfdf6ad9_0_0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40dfdf6ad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564945" y="9196826"/>
            <a:ext cx="6653170" cy="378150"/>
            <a:chOff x="931000" y="3282475"/>
            <a:chExt cx="6317100" cy="378150"/>
          </a:xfrm>
        </p:grpSpPr>
        <p:sp>
          <p:nvSpPr>
            <p:cNvPr id="55" name="Google Shape;55;p13"/>
            <p:cNvSpPr txBox="1"/>
            <p:nvPr/>
          </p:nvSpPr>
          <p:spPr>
            <a:xfrm>
              <a:off x="931000" y="3438325"/>
              <a:ext cx="63171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Why do you have to clean a fish tank but not a pond?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497538" y="199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{B214F475-1B5D-4E0E-8121-2AD423344807}</a:tableStyleId>
              </a:tblPr>
              <a:tblGrid>
                <a:gridCol w="1388825"/>
                <a:gridCol w="5399175"/>
              </a:tblGrid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algae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organisms that live in water and that produce their own food, like plants do</a:t>
                      </a:r>
                      <a:endParaRPr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atmosphere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</a:t>
                      </a:r>
                      <a:r>
                        <a:rPr lang="en" sz="1200">
                          <a:solidFill>
                            <a:schemeClr val="dk1"/>
                          </a:solidFill>
                        </a:rPr>
                        <a:t>he gases that surround a planet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bacteria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an organism that is usually a decomposer; some cause illness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carbon cycle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the process of carbon moving back and forth between non-living and living parts of the environment, like carbon dioxide in the air moving into plants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carbon dioxide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type of gas that plants sometimes take in and that animals release when they breathe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consumer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living thing that eats other living things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cycle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set of events that repeats in the same order over and over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decomposer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living thing that can break down dead plants, dead animals,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or animal waste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ecosystem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all the living things that interact with each other and their environment in one place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f</a:t>
                      </a:r>
                      <a:r>
                        <a:rPr b="1" lang="en" sz="1200"/>
                        <a:t>ungus (fungi)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living thing that is a decomposer, such as a mold or mushroom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matter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anything that takes up space and has weight; can be in different forms such as solid, liquid, or gas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model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pretend version of something that scientists use when the real thing is too big, small, or complicated to work with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13700" y="860625"/>
            <a:ext cx="60144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Why do you have to clean a fish tank but not a pond?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60" name="Google Shape;60;p13"/>
          <p:cNvCxnSpPr/>
          <p:nvPr/>
        </p:nvCxnSpPr>
        <p:spPr>
          <a:xfrm>
            <a:off x="497077" y="1741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" name="Google Shape;61;p13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14"/>
          <p:cNvGrpSpPr/>
          <p:nvPr/>
        </p:nvGrpSpPr>
        <p:grpSpPr>
          <a:xfrm>
            <a:off x="564945" y="9196826"/>
            <a:ext cx="6653170" cy="378150"/>
            <a:chOff x="931000" y="3282475"/>
            <a:chExt cx="6317100" cy="378150"/>
          </a:xfrm>
        </p:grpSpPr>
        <p:sp>
          <p:nvSpPr>
            <p:cNvPr id="67" name="Google Shape;67;p14"/>
            <p:cNvSpPr txBox="1"/>
            <p:nvPr/>
          </p:nvSpPr>
          <p:spPr>
            <a:xfrm>
              <a:off x="931000" y="3438325"/>
              <a:ext cx="63171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Why do you have to clean a fish tank but not a pond?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68" name="Google Shape;68;p1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9" name="Google Shape;6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0" name="Google Shape;70;p14"/>
          <p:cNvGraphicFramePr/>
          <p:nvPr/>
        </p:nvGraphicFramePr>
        <p:xfrm>
          <a:off x="497538" y="199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{B214F475-1B5D-4E0E-8121-2AD423344807}</a:tableStyleId>
              </a:tblPr>
              <a:tblGrid>
                <a:gridCol w="1388825"/>
                <a:gridCol w="5399175"/>
              </a:tblGrid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n</a:t>
                      </a:r>
                      <a:r>
                        <a:rPr b="1" lang="en" sz="1200"/>
                        <a:t>utrient (micronutrient)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substance that living things need to grow and stay healthy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organism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any living thing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oxygen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type of gas that plants release and animals breathe in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phytoplankton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tiny, floating living things in water that are smaller than algae and produce their own food, like plants do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producer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living thing that makes its own food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system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group of things that affect each other and function as a whole</a:t>
                      </a:r>
                      <a:endParaRPr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71" name="Google Shape;71;p14"/>
          <p:cNvSpPr txBox="1"/>
          <p:nvPr/>
        </p:nvSpPr>
        <p:spPr>
          <a:xfrm>
            <a:off x="413700" y="860625"/>
            <a:ext cx="59562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Why do you have to clean a fish tank but not a pond?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72" name="Google Shape;72;p14"/>
          <p:cNvCxnSpPr/>
          <p:nvPr/>
        </p:nvCxnSpPr>
        <p:spPr>
          <a:xfrm>
            <a:off x="497077" y="1741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3" name="Google Shape;73;p14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