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3F0895D-F820-4231-B590-6BA99FC665CD}">
  <a:tblStyle styleId="{13F0895D-F820-4231-B590-6BA99FC665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0dfdf6ad9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40dfdf6ad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you have to clean a fish tank but not a pond?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497538" y="1993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{13F0895D-F820-4231-B590-6BA99FC665CD}</a:tableStyleId>
              </a:tblPr>
              <a:tblGrid>
                <a:gridCol w="1388825"/>
                <a:gridCol w="539917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algae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iny living things in water that produce their own food, like plants do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atmosphere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gases that surround a planet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bacteria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organism that is usually a decomposer; some cause illness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carbon moving through living things and the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consumer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eats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decomposer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can break down dead plants, dead animals,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or animal waste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ecosystem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things that interact with each other and their environment in one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</a:t>
                      </a:r>
                      <a:r>
                        <a:rPr b="1" lang="en" sz="1200"/>
                        <a:t>ungus (fungi)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is a decomposer, such as a mold or mushroom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 and has weight;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014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you have to clean a fish tank but not a pond?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4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67" name="Google Shape;67;p14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you have to clean a fish tank but not a pond?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68" name="Google Shape;68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" name="Google Shape;70;p14"/>
          <p:cNvGraphicFramePr/>
          <p:nvPr/>
        </p:nvGraphicFramePr>
        <p:xfrm>
          <a:off x="497538" y="1993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{13F0895D-F820-4231-B590-6BA99FC665CD}</a:tableStyleId>
              </a:tblPr>
              <a:tblGrid>
                <a:gridCol w="1388825"/>
                <a:gridCol w="539917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</a:t>
                      </a:r>
                      <a:r>
                        <a:rPr b="1" lang="en" sz="1200"/>
                        <a:t>utrient (micronutrient)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substance that living things need to grow and stay healthy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organism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 living 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release and animals breathe 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phytoplankton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tiny, floating living things in water that are smaller than algae and produce their own food, like plants 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producer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makes its own food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system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things that affect each other and function as a whole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/>
        </p:nvSpPr>
        <p:spPr>
          <a:xfrm>
            <a:off x="413700" y="860625"/>
            <a:ext cx="59562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you have to clean a fish tank but not a pond?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2" name="Google Shape;72;p14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4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