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C64E7-FDC1-EEAA-4A40-44AA3C409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8CAE53-7460-6630-D0F3-E36FA5B0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3379DF-E233-793F-E2E4-699B38E9A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C31C65-772C-1102-EFF9-9CB81A87F09B}"/>
              </a:ext>
            </a:extLst>
          </p:cNvPr>
          <p:cNvSpPr txBox="1"/>
          <p:nvPr/>
        </p:nvSpPr>
        <p:spPr>
          <a:xfrm flipH="1">
            <a:off x="740779" y="3389146"/>
            <a:ext cx="347157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  <a:p>
            <a:pPr algn="r"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99669B-85A9-0DC2-4D3A-5889A549944F}"/>
              </a:ext>
            </a:extLst>
          </p:cNvPr>
          <p:cNvSpPr txBox="1"/>
          <p:nvPr/>
        </p:nvSpPr>
        <p:spPr>
          <a:xfrm flipH="1">
            <a:off x="3859735" y="1478893"/>
            <a:ext cx="4432274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863474B-C0A3-9F18-DFAC-FDEBE0A8B7BB}"/>
              </a:ext>
            </a:extLst>
          </p:cNvPr>
          <p:cNvSpPr>
            <a:spLocks/>
          </p:cNvSpPr>
          <p:nvPr/>
        </p:nvSpPr>
        <p:spPr bwMode="auto">
          <a:xfrm>
            <a:off x="6722046" y="2636375"/>
            <a:ext cx="1051248" cy="1976997"/>
          </a:xfrm>
          <a:custGeom>
            <a:avLst/>
            <a:gdLst>
              <a:gd name="T0" fmla="*/ 2431 w 5935"/>
              <a:gd name="T1" fmla="*/ 0 h 11155"/>
              <a:gd name="T2" fmla="*/ 3016 w 5935"/>
              <a:gd name="T3" fmla="*/ 11155 h 11155"/>
              <a:gd name="T4" fmla="*/ 316 w 5935"/>
              <a:gd name="T5" fmla="*/ 8724 h 11155"/>
              <a:gd name="T6" fmla="*/ 0 w 5935"/>
              <a:gd name="T7" fmla="*/ 2700 h 11155"/>
              <a:gd name="T8" fmla="*/ 2431 w 5935"/>
              <a:gd name="T9" fmla="*/ 0 h 1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35" h="11155">
                <a:moveTo>
                  <a:pt x="2431" y="0"/>
                </a:moveTo>
                <a:cubicBezTo>
                  <a:pt x="5673" y="2919"/>
                  <a:pt x="5935" y="7913"/>
                  <a:pt x="3016" y="11155"/>
                </a:cubicBezTo>
                <a:lnTo>
                  <a:pt x="316" y="8724"/>
                </a:lnTo>
                <a:cubicBezTo>
                  <a:pt x="1892" y="6973"/>
                  <a:pt x="1750" y="4276"/>
                  <a:pt x="0" y="2700"/>
                </a:cubicBezTo>
                <a:lnTo>
                  <a:pt x="243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37" tIns="45519" rIns="91037" bIns="45519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787" dirty="0">
              <a:cs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58AEEBD-5FC4-3D64-F0AE-7279D5661D37}"/>
              </a:ext>
            </a:extLst>
          </p:cNvPr>
          <p:cNvSpPr>
            <a:spLocks/>
          </p:cNvSpPr>
          <p:nvPr/>
        </p:nvSpPr>
        <p:spPr bwMode="auto">
          <a:xfrm>
            <a:off x="5146646" y="4329892"/>
            <a:ext cx="1977000" cy="1051247"/>
          </a:xfrm>
          <a:custGeom>
            <a:avLst/>
            <a:gdLst>
              <a:gd name="T0" fmla="*/ 11155 w 11155"/>
              <a:gd name="T1" fmla="*/ 2431 h 5935"/>
              <a:gd name="T2" fmla="*/ 0 w 11155"/>
              <a:gd name="T3" fmla="*/ 3016 h 5935"/>
              <a:gd name="T4" fmla="*/ 2431 w 11155"/>
              <a:gd name="T5" fmla="*/ 316 h 5935"/>
              <a:gd name="T6" fmla="*/ 8455 w 11155"/>
              <a:gd name="T7" fmla="*/ 0 h 5935"/>
              <a:gd name="T8" fmla="*/ 11155 w 11155"/>
              <a:gd name="T9" fmla="*/ 2431 h 5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55" h="5935">
                <a:moveTo>
                  <a:pt x="11155" y="2431"/>
                </a:moveTo>
                <a:cubicBezTo>
                  <a:pt x="8236" y="5673"/>
                  <a:pt x="3242" y="5935"/>
                  <a:pt x="0" y="3016"/>
                </a:cubicBezTo>
                <a:lnTo>
                  <a:pt x="2431" y="316"/>
                </a:lnTo>
                <a:cubicBezTo>
                  <a:pt x="4182" y="1892"/>
                  <a:pt x="6879" y="1751"/>
                  <a:pt x="8455" y="0"/>
                </a:cubicBezTo>
                <a:lnTo>
                  <a:pt x="11155" y="2431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37" tIns="45519" rIns="91037" bIns="45519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787" dirty="0">
              <a:cs typeface="Arial" panose="020B0604020202020204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998AEFF-05A9-7859-D481-D1C23B140654}"/>
              </a:ext>
            </a:extLst>
          </p:cNvPr>
          <p:cNvSpPr>
            <a:spLocks/>
          </p:cNvSpPr>
          <p:nvPr/>
        </p:nvSpPr>
        <p:spPr bwMode="auto">
          <a:xfrm>
            <a:off x="4378878" y="2754494"/>
            <a:ext cx="1052726" cy="1976997"/>
          </a:xfrm>
          <a:custGeom>
            <a:avLst/>
            <a:gdLst>
              <a:gd name="T0" fmla="*/ 7007 w 11869"/>
              <a:gd name="T1" fmla="*/ 22310 h 22310"/>
              <a:gd name="T2" fmla="*/ 5837 w 11869"/>
              <a:gd name="T3" fmla="*/ 0 h 22310"/>
              <a:gd name="T4" fmla="*/ 11238 w 11869"/>
              <a:gd name="T5" fmla="*/ 4863 h 22310"/>
              <a:gd name="T6" fmla="*/ 11869 w 11869"/>
              <a:gd name="T7" fmla="*/ 16910 h 22310"/>
              <a:gd name="T8" fmla="*/ 7007 w 11869"/>
              <a:gd name="T9" fmla="*/ 22310 h 22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69" h="22310">
                <a:moveTo>
                  <a:pt x="7007" y="22310"/>
                </a:moveTo>
                <a:cubicBezTo>
                  <a:pt x="523" y="16472"/>
                  <a:pt x="0" y="6484"/>
                  <a:pt x="5837" y="0"/>
                </a:cubicBezTo>
                <a:lnTo>
                  <a:pt x="11238" y="4863"/>
                </a:lnTo>
                <a:cubicBezTo>
                  <a:pt x="8085" y="8364"/>
                  <a:pt x="8368" y="13758"/>
                  <a:pt x="11869" y="16910"/>
                </a:cubicBezTo>
                <a:lnTo>
                  <a:pt x="7007" y="2231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37" tIns="45519" rIns="91037" bIns="45519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787" dirty="0">
              <a:cs typeface="Arial" panose="020B0604020202020204" pitchFamily="34" charset="0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5AA1C69E-08B7-4078-63AF-DB827AF7EF69}"/>
              </a:ext>
            </a:extLst>
          </p:cNvPr>
          <p:cNvSpPr>
            <a:spLocks/>
          </p:cNvSpPr>
          <p:nvPr/>
        </p:nvSpPr>
        <p:spPr bwMode="auto">
          <a:xfrm>
            <a:off x="5028528" y="1986729"/>
            <a:ext cx="1977000" cy="1051247"/>
          </a:xfrm>
          <a:custGeom>
            <a:avLst/>
            <a:gdLst>
              <a:gd name="T0" fmla="*/ 0 w 11155"/>
              <a:gd name="T1" fmla="*/ 3503 h 5934"/>
              <a:gd name="T2" fmla="*/ 11155 w 11155"/>
              <a:gd name="T3" fmla="*/ 2919 h 5934"/>
              <a:gd name="T4" fmla="*/ 8724 w 11155"/>
              <a:gd name="T5" fmla="*/ 5619 h 5934"/>
              <a:gd name="T6" fmla="*/ 2700 w 11155"/>
              <a:gd name="T7" fmla="*/ 5934 h 5934"/>
              <a:gd name="T8" fmla="*/ 0 w 11155"/>
              <a:gd name="T9" fmla="*/ 3503 h 5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55" h="5934">
                <a:moveTo>
                  <a:pt x="0" y="3503"/>
                </a:moveTo>
                <a:cubicBezTo>
                  <a:pt x="2919" y="261"/>
                  <a:pt x="7913" y="0"/>
                  <a:pt x="11155" y="2919"/>
                </a:cubicBezTo>
                <a:lnTo>
                  <a:pt x="8724" y="5619"/>
                </a:lnTo>
                <a:cubicBezTo>
                  <a:pt x="6973" y="4042"/>
                  <a:pt x="4276" y="4184"/>
                  <a:pt x="2700" y="5934"/>
                </a:cubicBezTo>
                <a:lnTo>
                  <a:pt x="0" y="3503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37" tIns="45519" rIns="91037" bIns="45519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787" dirty="0">
              <a:cs typeface="Arial" panose="020B0604020202020204" pitchFamily="34" charset="0"/>
            </a:endParaRPr>
          </a:p>
        </p:txBody>
      </p:sp>
      <p:sp>
        <p:nvSpPr>
          <p:cNvPr id="10" name="Shape1_20220502_154632">
            <a:extLst>
              <a:ext uri="{FF2B5EF4-FFF2-40B4-BE49-F238E27FC236}">
                <a16:creationId xmlns:a16="http://schemas.microsoft.com/office/drawing/2014/main" id="{0EB14C90-F6D4-C878-DD9D-C1DE4BEB019F}"/>
              </a:ext>
            </a:extLst>
          </p:cNvPr>
          <p:cNvSpPr/>
          <p:nvPr/>
        </p:nvSpPr>
        <p:spPr>
          <a:xfrm>
            <a:off x="5093904" y="2700356"/>
            <a:ext cx="1908836" cy="1908832"/>
          </a:xfrm>
          <a:custGeom>
            <a:avLst/>
            <a:gdLst/>
            <a:ahLst/>
            <a:cxnLst/>
            <a:rect l="l" t="t" r="r" b="b"/>
            <a:pathLst>
              <a:path w="593" h="593" extrusionOk="0">
                <a:moveTo>
                  <a:pt x="297" y="0"/>
                </a:moveTo>
                <a:cubicBezTo>
                  <a:pt x="460" y="0"/>
                  <a:pt x="593" y="133"/>
                  <a:pt x="593" y="296"/>
                </a:cubicBezTo>
                <a:cubicBezTo>
                  <a:pt x="593" y="460"/>
                  <a:pt x="460" y="593"/>
                  <a:pt x="297" y="593"/>
                </a:cubicBezTo>
                <a:cubicBezTo>
                  <a:pt x="133" y="593"/>
                  <a:pt x="0" y="460"/>
                  <a:pt x="0" y="296"/>
                </a:cubicBezTo>
                <a:cubicBezTo>
                  <a:pt x="0" y="133"/>
                  <a:pt x="133" y="0"/>
                  <a:pt x="297" y="0"/>
                </a:cubicBezTo>
                <a:close/>
                <a:moveTo>
                  <a:pt x="297" y="87"/>
                </a:moveTo>
                <a:cubicBezTo>
                  <a:pt x="181" y="87"/>
                  <a:pt x="87" y="181"/>
                  <a:pt x="87" y="296"/>
                </a:cubicBezTo>
                <a:cubicBezTo>
                  <a:pt x="87" y="412"/>
                  <a:pt x="181" y="506"/>
                  <a:pt x="297" y="506"/>
                </a:cubicBezTo>
                <a:cubicBezTo>
                  <a:pt x="412" y="506"/>
                  <a:pt x="506" y="412"/>
                  <a:pt x="506" y="296"/>
                </a:cubicBezTo>
                <a:cubicBezTo>
                  <a:pt x="506" y="181"/>
                  <a:pt x="412" y="87"/>
                  <a:pt x="297" y="87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23820" tIns="61893" rIns="123820" bIns="61893" anchor="t" anchorCtr="0">
            <a:noAutofit/>
          </a:bodyPr>
          <a:lstStyle/>
          <a:p>
            <a:pPr>
              <a:buClr>
                <a:srgbClr val="000000"/>
              </a:buClr>
              <a:buSzPts val="1837"/>
              <a:defRPr/>
            </a:pPr>
            <a:endParaRPr sz="2787" dirty="0">
              <a:cs typeface="Arial" panose="020B0604020202020204" pitchFamily="34" charset="0"/>
            </a:endParaRPr>
          </a:p>
        </p:txBody>
      </p:sp>
      <p:sp>
        <p:nvSpPr>
          <p:cNvPr id="11" name="Shape2_20220502_154632">
            <a:extLst>
              <a:ext uri="{FF2B5EF4-FFF2-40B4-BE49-F238E27FC236}">
                <a16:creationId xmlns:a16="http://schemas.microsoft.com/office/drawing/2014/main" id="{FE2E7252-9C2F-3B0A-DDDF-9DB9CA17634F}"/>
              </a:ext>
            </a:extLst>
          </p:cNvPr>
          <p:cNvSpPr/>
          <p:nvPr/>
        </p:nvSpPr>
        <p:spPr>
          <a:xfrm>
            <a:off x="6354358" y="3965992"/>
            <a:ext cx="715814" cy="715814"/>
          </a:xfrm>
          <a:custGeom>
            <a:avLst/>
            <a:gdLst/>
            <a:ahLst/>
            <a:cxnLst/>
            <a:rect l="l" t="t" r="r" b="b"/>
            <a:pathLst>
              <a:path w="223" h="223" extrusionOk="0">
                <a:moveTo>
                  <a:pt x="45" y="167"/>
                </a:moveTo>
                <a:cubicBezTo>
                  <a:pt x="0" y="113"/>
                  <a:pt x="0" y="113"/>
                  <a:pt x="0" y="113"/>
                </a:cubicBezTo>
                <a:cubicBezTo>
                  <a:pt x="113" y="0"/>
                  <a:pt x="113" y="0"/>
                  <a:pt x="113" y="0"/>
                </a:cubicBezTo>
                <a:cubicBezTo>
                  <a:pt x="167" y="45"/>
                  <a:pt x="167" y="45"/>
                  <a:pt x="167" y="45"/>
                </a:cubicBezTo>
                <a:cubicBezTo>
                  <a:pt x="223" y="92"/>
                  <a:pt x="92" y="223"/>
                  <a:pt x="45" y="167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123820" tIns="61893" rIns="123820" bIns="61893" anchor="t" anchorCtr="0">
            <a:noAutofit/>
          </a:bodyPr>
          <a:lstStyle/>
          <a:p>
            <a:pPr>
              <a:buClr>
                <a:srgbClr val="000000"/>
              </a:buClr>
              <a:buSzPts val="1837"/>
              <a:defRPr/>
            </a:pPr>
            <a:endParaRPr sz="2787" dirty="0">
              <a:cs typeface="Arial" panose="020B0604020202020204" pitchFamily="34" charset="0"/>
            </a:endParaRPr>
          </a:p>
        </p:txBody>
      </p:sp>
      <p:sp>
        <p:nvSpPr>
          <p:cNvPr id="12" name="Shape3_20220502_154632">
            <a:extLst>
              <a:ext uri="{FF2B5EF4-FFF2-40B4-BE49-F238E27FC236}">
                <a16:creationId xmlns:a16="http://schemas.microsoft.com/office/drawing/2014/main" id="{A2C3135B-69DF-65EE-2A62-2AA5DB4DC84E}"/>
              </a:ext>
            </a:extLst>
          </p:cNvPr>
          <p:cNvSpPr/>
          <p:nvPr/>
        </p:nvSpPr>
        <p:spPr>
          <a:xfrm rot="7836937">
            <a:off x="7218360" y="4159435"/>
            <a:ext cx="231602" cy="131076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0E0E0"/>
          </a:solidFill>
          <a:ln>
            <a:solidFill>
              <a:srgbClr val="DCDC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787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Shape0_20220502_154632">
            <a:extLst>
              <a:ext uri="{FF2B5EF4-FFF2-40B4-BE49-F238E27FC236}">
                <a16:creationId xmlns:a16="http://schemas.microsoft.com/office/drawing/2014/main" id="{76B5C1FF-2031-3DD9-4EC1-6BBE357850DF}"/>
              </a:ext>
            </a:extLst>
          </p:cNvPr>
          <p:cNvSpPr/>
          <p:nvPr/>
        </p:nvSpPr>
        <p:spPr>
          <a:xfrm rot="7836937">
            <a:off x="7225434" y="4174834"/>
            <a:ext cx="191033" cy="131076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0E0E0"/>
          </a:solidFill>
          <a:ln>
            <a:solidFill>
              <a:srgbClr val="DCDC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787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DCDB0B-0211-2C5A-8B7C-FA49824D6968}"/>
              </a:ext>
            </a:extLst>
          </p:cNvPr>
          <p:cNvSpPr>
            <a:spLocks noChangeAspect="1"/>
          </p:cNvSpPr>
          <p:nvPr/>
        </p:nvSpPr>
        <p:spPr>
          <a:xfrm>
            <a:off x="5968488" y="2312093"/>
            <a:ext cx="23724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rgbClr val="FFFFFF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6E3F7A-B0A6-B100-9512-980D65ECD677}"/>
              </a:ext>
            </a:extLst>
          </p:cNvPr>
          <p:cNvSpPr>
            <a:spLocks noChangeAspect="1"/>
          </p:cNvSpPr>
          <p:nvPr/>
        </p:nvSpPr>
        <p:spPr>
          <a:xfrm>
            <a:off x="7167181" y="3560828"/>
            <a:ext cx="23724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rgbClr val="FFFFFF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14E1A7-6EE6-385A-7750-3B5F2F33735A}"/>
              </a:ext>
            </a:extLst>
          </p:cNvPr>
          <p:cNvSpPr>
            <a:spLocks noChangeAspect="1"/>
          </p:cNvSpPr>
          <p:nvPr/>
        </p:nvSpPr>
        <p:spPr>
          <a:xfrm>
            <a:off x="5968488" y="4751221"/>
            <a:ext cx="23724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rgbClr val="FFFFFF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7A2C6D-01F8-EFA6-B133-D840FFA78084}"/>
              </a:ext>
            </a:extLst>
          </p:cNvPr>
          <p:cNvSpPr>
            <a:spLocks noChangeAspect="1"/>
          </p:cNvSpPr>
          <p:nvPr/>
        </p:nvSpPr>
        <p:spPr>
          <a:xfrm>
            <a:off x="4692214" y="3560828"/>
            <a:ext cx="23724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D68132-2C3E-6C71-88A5-9123B4272F34}"/>
              </a:ext>
            </a:extLst>
          </p:cNvPr>
          <p:cNvSpPr txBox="1"/>
          <p:nvPr/>
        </p:nvSpPr>
        <p:spPr>
          <a:xfrm flipH="1">
            <a:off x="7939389" y="3389146"/>
            <a:ext cx="2952388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F5075F-A424-98EE-B3CE-4F7185E7303C}"/>
              </a:ext>
            </a:extLst>
          </p:cNvPr>
          <p:cNvSpPr txBox="1"/>
          <p:nvPr/>
        </p:nvSpPr>
        <p:spPr>
          <a:xfrm flipH="1">
            <a:off x="3859735" y="5473257"/>
            <a:ext cx="4432274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85560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8977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Analysis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671</cp:revision>
  <dcterms:created xsi:type="dcterms:W3CDTF">2021-03-31T02:49:57Z</dcterms:created>
  <dcterms:modified xsi:type="dcterms:W3CDTF">2025-10-16T11:42:08Z</dcterms:modified>
  <cp:category/>
</cp:coreProperties>
</file>