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2" name="Google Shape;6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3" name="Google Shape;65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7" name="Google Shape;85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2" name="Google Shape;96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2" name="Google Shape;108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4" name="Google Shape;115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2" name="Google Shape;119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3" name="Google Shape;131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1" name="Google Shape;2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571500"/>
            <a:ext cx="9144000" cy="43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203200" y="120590"/>
            <a:ext cx="21226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GoogleSlides.org</a:t>
            </a:r>
            <a:endParaRPr b="1" sz="2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ook Antiqu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ook Antiqu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6280528" y="29259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1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ok Antiqua"/>
              <a:buNone/>
              <a:defRPr b="0" i="0" sz="33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10.png"/><Relationship Id="rId6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927" y="763847"/>
            <a:ext cx="4432159" cy="43742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4892323" y="2615428"/>
            <a:ext cx="37465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PRESENTATION TEMPLATE</a:t>
            </a:r>
            <a:endParaRPr b="0" i="0" sz="16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4659086" y="1891612"/>
            <a:ext cx="421301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HAPPY TEETH</a:t>
            </a:r>
            <a:endParaRPr b="1" sz="4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/>
          <p:nvPr/>
        </p:nvSpPr>
        <p:spPr>
          <a:xfrm rot="2700000">
            <a:off x="5573904" y="1420622"/>
            <a:ext cx="160826" cy="235479"/>
          </a:xfrm>
          <a:custGeom>
            <a:rect b="b" l="l" r="r" t="t"/>
            <a:pathLst>
              <a:path extrusionOk="0" h="742850" w="507348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9" name="Google Shape;359;p24"/>
          <p:cNvSpPr/>
          <p:nvPr/>
        </p:nvSpPr>
        <p:spPr>
          <a:xfrm flipH="1" rot="-2700000">
            <a:off x="3132172" y="1420623"/>
            <a:ext cx="160826" cy="235479"/>
          </a:xfrm>
          <a:custGeom>
            <a:rect b="b" l="l" r="r" t="t"/>
            <a:pathLst>
              <a:path extrusionOk="0" h="742850" w="507348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0" name="Google Shape;360;p24"/>
          <p:cNvSpPr/>
          <p:nvPr/>
        </p:nvSpPr>
        <p:spPr>
          <a:xfrm flipH="1" rot="8100000">
            <a:off x="5573904" y="3757534"/>
            <a:ext cx="160826" cy="235479"/>
          </a:xfrm>
          <a:custGeom>
            <a:rect b="b" l="l" r="r" t="t"/>
            <a:pathLst>
              <a:path extrusionOk="0" h="742850" w="507348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1" name="Google Shape;361;p24"/>
          <p:cNvSpPr/>
          <p:nvPr/>
        </p:nvSpPr>
        <p:spPr>
          <a:xfrm rot="-8100000">
            <a:off x="3132172" y="3757535"/>
            <a:ext cx="160826" cy="235479"/>
          </a:xfrm>
          <a:custGeom>
            <a:rect b="b" l="l" r="r" t="t"/>
            <a:pathLst>
              <a:path extrusionOk="0" h="742850" w="507348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362" name="Google Shape;362;p24"/>
          <p:cNvGrpSpPr/>
          <p:nvPr/>
        </p:nvGrpSpPr>
        <p:grpSpPr>
          <a:xfrm>
            <a:off x="2683831" y="850925"/>
            <a:ext cx="3494368" cy="3575199"/>
            <a:chOff x="3752613" y="1386148"/>
            <a:chExt cx="4659157" cy="4766932"/>
          </a:xfrm>
        </p:grpSpPr>
        <p:grpSp>
          <p:nvGrpSpPr>
            <p:cNvPr id="363" name="Google Shape;363;p24"/>
            <p:cNvGrpSpPr/>
            <p:nvPr/>
          </p:nvGrpSpPr>
          <p:grpSpPr>
            <a:xfrm>
              <a:off x="4436369" y="2136478"/>
              <a:ext cx="3325661" cy="3306012"/>
              <a:chOff x="3401876" y="1085088"/>
              <a:chExt cx="4022744" cy="3998976"/>
            </a:xfrm>
          </p:grpSpPr>
          <p:sp>
            <p:nvSpPr>
              <p:cNvPr id="364" name="Google Shape;364;p24"/>
              <p:cNvSpPr/>
              <p:nvPr/>
            </p:nvSpPr>
            <p:spPr>
              <a:xfrm>
                <a:off x="3401876" y="1085088"/>
                <a:ext cx="2011372" cy="1999488"/>
              </a:xfrm>
              <a:custGeom>
                <a:rect b="b" l="l" r="r" t="t"/>
                <a:pathLst>
                  <a:path extrusionOk="0" h="1999488" w="2011372">
                    <a:moveTo>
                      <a:pt x="2005276" y="0"/>
                    </a:moveTo>
                    <a:lnTo>
                      <a:pt x="2011372" y="308"/>
                    </a:lnTo>
                    <a:lnTo>
                      <a:pt x="2011372" y="1999488"/>
                    </a:lnTo>
                    <a:lnTo>
                      <a:pt x="0" y="1999488"/>
                    </a:lnTo>
                    <a:lnTo>
                      <a:pt x="10047" y="1800525"/>
                    </a:lnTo>
                    <a:cubicBezTo>
                      <a:pt x="112753" y="789197"/>
                      <a:pt x="966852" y="0"/>
                      <a:pt x="2005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7000" rotWithShape="0" algn="ctr" sy="107000">
                  <a:srgbClr val="000000">
                    <a:alpha val="1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 flipH="1">
                <a:off x="5413248" y="1085088"/>
                <a:ext cx="2011372" cy="1999488"/>
              </a:xfrm>
              <a:custGeom>
                <a:rect b="b" l="l" r="r" t="t"/>
                <a:pathLst>
                  <a:path extrusionOk="0" h="1999488" w="2011372">
                    <a:moveTo>
                      <a:pt x="2005276" y="0"/>
                    </a:moveTo>
                    <a:lnTo>
                      <a:pt x="2011372" y="308"/>
                    </a:lnTo>
                    <a:lnTo>
                      <a:pt x="2011372" y="1999488"/>
                    </a:lnTo>
                    <a:lnTo>
                      <a:pt x="0" y="1999488"/>
                    </a:lnTo>
                    <a:lnTo>
                      <a:pt x="10047" y="1800525"/>
                    </a:lnTo>
                    <a:cubicBezTo>
                      <a:pt x="112753" y="789197"/>
                      <a:pt x="966852" y="0"/>
                      <a:pt x="2005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7000" rotWithShape="0" algn="ctr" sy="107000">
                  <a:srgbClr val="000000">
                    <a:alpha val="1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 flipH="1" rot="10800000">
                <a:off x="3401876" y="3084576"/>
                <a:ext cx="2011372" cy="1999488"/>
              </a:xfrm>
              <a:custGeom>
                <a:rect b="b" l="l" r="r" t="t"/>
                <a:pathLst>
                  <a:path extrusionOk="0" h="1999488" w="2011372">
                    <a:moveTo>
                      <a:pt x="2005276" y="0"/>
                    </a:moveTo>
                    <a:lnTo>
                      <a:pt x="2011372" y="308"/>
                    </a:lnTo>
                    <a:lnTo>
                      <a:pt x="2011372" y="1999488"/>
                    </a:lnTo>
                    <a:lnTo>
                      <a:pt x="0" y="1999488"/>
                    </a:lnTo>
                    <a:lnTo>
                      <a:pt x="10047" y="1800525"/>
                    </a:lnTo>
                    <a:cubicBezTo>
                      <a:pt x="112753" y="789197"/>
                      <a:pt x="966852" y="0"/>
                      <a:pt x="2005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7000" rotWithShape="0" algn="ctr" sy="107000">
                  <a:srgbClr val="000000">
                    <a:alpha val="1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 rot="10800000">
                <a:off x="5413248" y="3084576"/>
                <a:ext cx="2011372" cy="1999488"/>
              </a:xfrm>
              <a:custGeom>
                <a:rect b="b" l="l" r="r" t="t"/>
                <a:pathLst>
                  <a:path extrusionOk="0" h="1999488" w="2011372">
                    <a:moveTo>
                      <a:pt x="2005276" y="0"/>
                    </a:moveTo>
                    <a:lnTo>
                      <a:pt x="2011372" y="308"/>
                    </a:lnTo>
                    <a:lnTo>
                      <a:pt x="2011372" y="1999488"/>
                    </a:lnTo>
                    <a:lnTo>
                      <a:pt x="0" y="1999488"/>
                    </a:lnTo>
                    <a:lnTo>
                      <a:pt x="10047" y="1800525"/>
                    </a:lnTo>
                    <a:cubicBezTo>
                      <a:pt x="112753" y="789197"/>
                      <a:pt x="966852" y="0"/>
                      <a:pt x="2005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7000" rotWithShape="0" algn="ctr" sy="107000">
                  <a:srgbClr val="000000">
                    <a:alpha val="1372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368" name="Google Shape;368;p24"/>
            <p:cNvSpPr/>
            <p:nvPr/>
          </p:nvSpPr>
          <p:spPr>
            <a:xfrm>
              <a:off x="5902443" y="1386148"/>
              <a:ext cx="359498" cy="476693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7000">
                  <a:srgbClr val="FBFBFB"/>
                </a:gs>
                <a:gs pos="54000">
                  <a:srgbClr val="F8F8F8"/>
                </a:gs>
                <a:gs pos="83000">
                  <a:srgbClr val="E7E7E7"/>
                </a:gs>
                <a:gs pos="100000">
                  <a:srgbClr val="E7E7E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152400" sx="101000" rotWithShape="0" algn="ctr" sy="101000">
                <a:srgbClr val="000000">
                  <a:alpha val="26666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 rot="5400000">
              <a:off x="5902442" y="1461156"/>
              <a:ext cx="359498" cy="465915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7000">
                  <a:srgbClr val="FBFBFB"/>
                </a:gs>
                <a:gs pos="54000">
                  <a:srgbClr val="F8F8F8"/>
                </a:gs>
                <a:gs pos="83000">
                  <a:srgbClr val="E7E7E7"/>
                </a:gs>
                <a:gs pos="100000">
                  <a:srgbClr val="E7E7E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152400" sx="101000" rotWithShape="0" algn="ctr" sy="101000">
                <a:srgbClr val="000000">
                  <a:alpha val="26666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 rot="-2700000">
              <a:off x="7251011" y="3457724"/>
              <a:ext cx="296583" cy="29658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sx="91000" rotWithShape="0" algn="tr" dir="8100000" dist="63500" sy="91000">
                <a:srgbClr val="000000">
                  <a:alpha val="26666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 rot="2700000">
              <a:off x="6113649" y="4907286"/>
              <a:ext cx="296583" cy="296583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114300" sx="91000" rotWithShape="0" algn="tr" dir="8100000" dist="63500" sy="91000">
                <a:srgbClr val="000000">
                  <a:alpha val="26666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72" name="Google Shape;372;p24"/>
            <p:cNvSpPr/>
            <p:nvPr/>
          </p:nvSpPr>
          <p:spPr>
            <a:xfrm rot="8100000">
              <a:off x="4680916" y="3837168"/>
              <a:ext cx="296583" cy="296583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114300" sx="97000" rotWithShape="0" dir="16200000" dist="25400" sy="97000">
                <a:srgbClr val="000000">
                  <a:alpha val="2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 flipH="1" rot="-2700000">
              <a:off x="5741192" y="2315601"/>
              <a:ext cx="296583" cy="29658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sx="91000" rotWithShape="0" algn="l" dist="50800" sy="91000">
                <a:srgbClr val="000000">
                  <a:alpha val="3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374" name="Google Shape;374;p24"/>
            <p:cNvGrpSpPr/>
            <p:nvPr/>
          </p:nvGrpSpPr>
          <p:grpSpPr>
            <a:xfrm>
              <a:off x="8096792" y="3653853"/>
              <a:ext cx="209986" cy="231522"/>
              <a:chOff x="1917700" y="530225"/>
              <a:chExt cx="495300" cy="546100"/>
            </a:xfrm>
          </p:grpSpPr>
          <p:sp>
            <p:nvSpPr>
              <p:cNvPr id="375" name="Google Shape;375;p24"/>
              <p:cNvSpPr/>
              <p:nvPr/>
            </p:nvSpPr>
            <p:spPr>
              <a:xfrm>
                <a:off x="1917700" y="530225"/>
                <a:ext cx="495300" cy="546100"/>
              </a:xfrm>
              <a:custGeom>
                <a:rect b="b" l="l" r="r" t="t"/>
                <a:pathLst>
                  <a:path extrusionOk="0" h="194" w="176">
                    <a:moveTo>
                      <a:pt x="160" y="130"/>
                    </a:moveTo>
                    <a:cubicBezTo>
                      <a:pt x="169" y="130"/>
                      <a:pt x="176" y="123"/>
                      <a:pt x="176" y="114"/>
                    </a:cubicBezTo>
                    <a:cubicBezTo>
                      <a:pt x="176" y="105"/>
                      <a:pt x="169" y="98"/>
                      <a:pt x="160" y="98"/>
                    </a:cubicBezTo>
                    <a:cubicBezTo>
                      <a:pt x="157" y="98"/>
                      <a:pt x="155" y="99"/>
                      <a:pt x="152" y="100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8" y="25"/>
                      <a:pt x="98" y="14"/>
                      <a:pt x="91" y="7"/>
                    </a:cubicBezTo>
                    <a:cubicBezTo>
                      <a:pt x="84" y="0"/>
                      <a:pt x="73" y="0"/>
                      <a:pt x="66" y="7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46" y="19"/>
                      <a:pt x="40" y="18"/>
                      <a:pt x="34" y="18"/>
                    </a:cubicBezTo>
                    <a:cubicBezTo>
                      <a:pt x="22" y="18"/>
                      <a:pt x="10" y="23"/>
                      <a:pt x="1" y="31"/>
                    </a:cubicBezTo>
                    <a:cubicBezTo>
                      <a:pt x="0" y="33"/>
                      <a:pt x="0" y="35"/>
                      <a:pt x="1" y="37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62" y="97"/>
                      <a:pt x="63" y="98"/>
                      <a:pt x="64" y="98"/>
                    </a:cubicBezTo>
                    <a:cubicBezTo>
                      <a:pt x="65" y="98"/>
                      <a:pt x="66" y="97"/>
                      <a:pt x="67" y="97"/>
                    </a:cubicBezTo>
                    <a:cubicBezTo>
                      <a:pt x="80" y="83"/>
                      <a:pt x="84" y="63"/>
                      <a:pt x="77" y="47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45" y="108"/>
                      <a:pt x="144" y="111"/>
                      <a:pt x="144" y="114"/>
                    </a:cubicBezTo>
                    <a:cubicBezTo>
                      <a:pt x="144" y="117"/>
                      <a:pt x="145" y="120"/>
                      <a:pt x="146" y="122"/>
                    </a:cubicBezTo>
                    <a:cubicBezTo>
                      <a:pt x="126" y="142"/>
                      <a:pt x="126" y="142"/>
                      <a:pt x="126" y="142"/>
                    </a:cubicBezTo>
                    <a:cubicBezTo>
                      <a:pt x="122" y="140"/>
                      <a:pt x="117" y="138"/>
                      <a:pt x="112" y="138"/>
                    </a:cubicBezTo>
                    <a:cubicBezTo>
                      <a:pt x="99" y="138"/>
                      <a:pt x="88" y="149"/>
                      <a:pt x="88" y="162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41" y="162"/>
                      <a:pt x="32" y="171"/>
                      <a:pt x="32" y="182"/>
                    </a:cubicBezTo>
                    <a:cubicBezTo>
                      <a:pt x="32" y="190"/>
                      <a:pt x="32" y="190"/>
                      <a:pt x="32" y="190"/>
                    </a:cubicBezTo>
                    <a:cubicBezTo>
                      <a:pt x="32" y="192"/>
                      <a:pt x="34" y="194"/>
                      <a:pt x="36" y="194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158" y="194"/>
                      <a:pt x="160" y="192"/>
                      <a:pt x="160" y="190"/>
                    </a:cubicBezTo>
                    <a:cubicBezTo>
                      <a:pt x="160" y="182"/>
                      <a:pt x="160" y="182"/>
                      <a:pt x="160" y="182"/>
                    </a:cubicBezTo>
                    <a:cubicBezTo>
                      <a:pt x="160" y="171"/>
                      <a:pt x="151" y="162"/>
                      <a:pt x="140" y="162"/>
                    </a:cubicBezTo>
                    <a:cubicBezTo>
                      <a:pt x="136" y="162"/>
                      <a:pt x="136" y="162"/>
                      <a:pt x="136" y="162"/>
                    </a:cubicBezTo>
                    <a:cubicBezTo>
                      <a:pt x="136" y="157"/>
                      <a:pt x="134" y="152"/>
                      <a:pt x="132" y="148"/>
                    </a:cubicBezTo>
                    <a:cubicBezTo>
                      <a:pt x="152" y="128"/>
                      <a:pt x="152" y="128"/>
                      <a:pt x="152" y="128"/>
                    </a:cubicBezTo>
                    <a:cubicBezTo>
                      <a:pt x="154" y="129"/>
                      <a:pt x="157" y="130"/>
                      <a:pt x="160" y="130"/>
                    </a:cubicBezTo>
                    <a:close/>
                    <a:moveTo>
                      <a:pt x="55" y="48"/>
                    </a:moveTo>
                    <a:cubicBezTo>
                      <a:pt x="55" y="49"/>
                      <a:pt x="53" y="50"/>
                      <a:pt x="52" y="50"/>
                    </a:cubicBezTo>
                    <a:cubicBezTo>
                      <a:pt x="51" y="50"/>
                      <a:pt x="50" y="49"/>
                      <a:pt x="50" y="48"/>
                    </a:cubicBezTo>
                    <a:cubicBezTo>
                      <a:pt x="45" y="43"/>
                      <a:pt x="38" y="41"/>
                      <a:pt x="31" y="42"/>
                    </a:cubicBezTo>
                    <a:cubicBezTo>
                      <a:pt x="29" y="42"/>
                      <a:pt x="27" y="41"/>
                      <a:pt x="27" y="39"/>
                    </a:cubicBezTo>
                    <a:cubicBezTo>
                      <a:pt x="26" y="36"/>
                      <a:pt x="28" y="34"/>
                      <a:pt x="30" y="34"/>
                    </a:cubicBezTo>
                    <a:cubicBezTo>
                      <a:pt x="31" y="34"/>
                      <a:pt x="33" y="34"/>
                      <a:pt x="34" y="34"/>
                    </a:cubicBezTo>
                    <a:cubicBezTo>
                      <a:pt x="42" y="34"/>
                      <a:pt x="50" y="37"/>
                      <a:pt x="55" y="43"/>
                    </a:cubicBezTo>
                    <a:cubicBezTo>
                      <a:pt x="57" y="44"/>
                      <a:pt x="57" y="47"/>
                      <a:pt x="55" y="48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1935163" y="690563"/>
                <a:ext cx="98425" cy="93663"/>
              </a:xfrm>
              <a:custGeom>
                <a:rect b="b" l="l" r="r" t="t"/>
                <a:pathLst>
                  <a:path extrusionOk="0" h="33" w="35">
                    <a:moveTo>
                      <a:pt x="4" y="0"/>
                    </a:moveTo>
                    <a:cubicBezTo>
                      <a:pt x="0" y="9"/>
                      <a:pt x="2" y="19"/>
                      <a:pt x="9" y="26"/>
                    </a:cubicBezTo>
                    <a:cubicBezTo>
                      <a:pt x="13" y="31"/>
                      <a:pt x="19" y="33"/>
                      <a:pt x="25" y="33"/>
                    </a:cubicBezTo>
                    <a:cubicBezTo>
                      <a:pt x="28" y="33"/>
                      <a:pt x="32" y="32"/>
                      <a:pt x="35" y="3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377" name="Google Shape;377;p24"/>
            <p:cNvSpPr/>
            <p:nvPr/>
          </p:nvSpPr>
          <p:spPr>
            <a:xfrm>
              <a:off x="6009952" y="1497155"/>
              <a:ext cx="178494" cy="204160"/>
            </a:xfrm>
            <a:custGeom>
              <a:rect b="b" l="l" r="r" t="t"/>
              <a:pathLst>
                <a:path extrusionOk="0" h="175" w="153">
                  <a:moveTo>
                    <a:pt x="0" y="0"/>
                  </a:moveTo>
                  <a:lnTo>
                    <a:pt x="109" y="0"/>
                  </a:lnTo>
                  <a:lnTo>
                    <a:pt x="109" y="20"/>
                  </a:lnTo>
                  <a:lnTo>
                    <a:pt x="90" y="20"/>
                  </a:lnTo>
                  <a:lnTo>
                    <a:pt x="90" y="50"/>
                  </a:lnTo>
                  <a:lnTo>
                    <a:pt x="60" y="50"/>
                  </a:lnTo>
                  <a:lnTo>
                    <a:pt x="60" y="101"/>
                  </a:lnTo>
                  <a:lnTo>
                    <a:pt x="90" y="101"/>
                  </a:lnTo>
                  <a:lnTo>
                    <a:pt x="90" y="132"/>
                  </a:lnTo>
                  <a:lnTo>
                    <a:pt x="109" y="132"/>
                  </a:lnTo>
                  <a:lnTo>
                    <a:pt x="109" y="175"/>
                  </a:lnTo>
                  <a:lnTo>
                    <a:pt x="56" y="125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77" y="63"/>
                  </a:moveTo>
                  <a:lnTo>
                    <a:pt x="77" y="86"/>
                  </a:lnTo>
                  <a:lnTo>
                    <a:pt x="103" y="86"/>
                  </a:lnTo>
                  <a:lnTo>
                    <a:pt x="103" y="112"/>
                  </a:lnTo>
                  <a:lnTo>
                    <a:pt x="127" y="112"/>
                  </a:lnTo>
                  <a:lnTo>
                    <a:pt x="127" y="86"/>
                  </a:lnTo>
                  <a:lnTo>
                    <a:pt x="153" y="86"/>
                  </a:lnTo>
                  <a:lnTo>
                    <a:pt x="153" y="63"/>
                  </a:lnTo>
                  <a:lnTo>
                    <a:pt x="127" y="63"/>
                  </a:lnTo>
                  <a:lnTo>
                    <a:pt x="127" y="37"/>
                  </a:lnTo>
                  <a:lnTo>
                    <a:pt x="103" y="37"/>
                  </a:lnTo>
                  <a:lnTo>
                    <a:pt x="103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5991493" y="5787620"/>
              <a:ext cx="169161" cy="267159"/>
            </a:xfrm>
            <a:custGeom>
              <a:rect b="b" l="l" r="r" t="t"/>
              <a:pathLst>
                <a:path extrusionOk="0" h="106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3885794" y="3667040"/>
              <a:ext cx="292825" cy="188994"/>
            </a:xfrm>
            <a:custGeom>
              <a:rect b="b" l="l" r="r" t="t"/>
              <a:pathLst>
                <a:path extrusionOk="0" h="75" w="116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80" name="Google Shape;380;p24"/>
            <p:cNvSpPr txBox="1"/>
            <p:nvPr/>
          </p:nvSpPr>
          <p:spPr>
            <a:xfrm rot="-2763789">
              <a:off x="4399776" y="2694348"/>
              <a:ext cx="1609843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81" name="Google Shape;381;p24"/>
            <p:cNvSpPr txBox="1"/>
            <p:nvPr/>
          </p:nvSpPr>
          <p:spPr>
            <a:xfrm rot="2873420">
              <a:off x="6231653" y="2700063"/>
              <a:ext cx="1609843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82" name="Google Shape;382;p24"/>
            <p:cNvSpPr txBox="1"/>
            <p:nvPr/>
          </p:nvSpPr>
          <p:spPr>
            <a:xfrm rot="2726449">
              <a:off x="4358141" y="4400544"/>
              <a:ext cx="1609843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83" name="Google Shape;383;p24"/>
            <p:cNvSpPr txBox="1"/>
            <p:nvPr/>
          </p:nvSpPr>
          <p:spPr>
            <a:xfrm rot="-2616829">
              <a:off x="6178957" y="4453643"/>
              <a:ext cx="1609843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384" name="Google Shape;384;p24"/>
          <p:cNvSpPr/>
          <p:nvPr/>
        </p:nvSpPr>
        <p:spPr>
          <a:xfrm>
            <a:off x="1218247" y="1473940"/>
            <a:ext cx="1486402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385" name="Google Shape;385;p24"/>
          <p:cNvSpPr/>
          <p:nvPr/>
        </p:nvSpPr>
        <p:spPr>
          <a:xfrm>
            <a:off x="1582005" y="1184948"/>
            <a:ext cx="11400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STEP HERE</a:t>
            </a:r>
            <a:endParaRPr sz="14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6" name="Google Shape;386;p24"/>
          <p:cNvSpPr/>
          <p:nvPr/>
        </p:nvSpPr>
        <p:spPr>
          <a:xfrm>
            <a:off x="1328055" y="3760284"/>
            <a:ext cx="1486402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387" name="Google Shape;387;p24"/>
          <p:cNvSpPr/>
          <p:nvPr/>
        </p:nvSpPr>
        <p:spPr>
          <a:xfrm>
            <a:off x="1691813" y="3496482"/>
            <a:ext cx="11400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STEP HERE</a:t>
            </a:r>
            <a:endParaRPr sz="14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8" name="Google Shape;388;p24"/>
          <p:cNvSpPr/>
          <p:nvPr/>
        </p:nvSpPr>
        <p:spPr>
          <a:xfrm>
            <a:off x="5991061" y="1473940"/>
            <a:ext cx="1563626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389" name="Google Shape;389;p24"/>
          <p:cNvSpPr/>
          <p:nvPr/>
        </p:nvSpPr>
        <p:spPr>
          <a:xfrm>
            <a:off x="5978816" y="1184948"/>
            <a:ext cx="11400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STEP HERE</a:t>
            </a:r>
            <a:endParaRPr sz="14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90" name="Google Shape;390;p24"/>
          <p:cNvSpPr/>
          <p:nvPr/>
        </p:nvSpPr>
        <p:spPr>
          <a:xfrm>
            <a:off x="5967071" y="3760284"/>
            <a:ext cx="1563626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391" name="Google Shape;391;p24"/>
          <p:cNvSpPr/>
          <p:nvPr/>
        </p:nvSpPr>
        <p:spPr>
          <a:xfrm>
            <a:off x="5954826" y="3471292"/>
            <a:ext cx="11400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STEP HERE</a:t>
            </a:r>
            <a:endParaRPr sz="14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392" name="Google Shape;392;p24"/>
          <p:cNvGrpSpPr/>
          <p:nvPr/>
        </p:nvGrpSpPr>
        <p:grpSpPr>
          <a:xfrm>
            <a:off x="3740741" y="1950396"/>
            <a:ext cx="1406063" cy="1406063"/>
            <a:chOff x="5161824" y="2852108"/>
            <a:chExt cx="1874751" cy="1874751"/>
          </a:xfrm>
        </p:grpSpPr>
        <p:sp>
          <p:nvSpPr>
            <p:cNvPr id="393" name="Google Shape;393;p24"/>
            <p:cNvSpPr/>
            <p:nvPr/>
          </p:nvSpPr>
          <p:spPr>
            <a:xfrm>
              <a:off x="5161824" y="2852108"/>
              <a:ext cx="1874751" cy="1874751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25000">
                  <a:srgbClr val="FBFBFB"/>
                </a:gs>
                <a:gs pos="41000">
                  <a:srgbClr val="F8F8F8"/>
                </a:gs>
                <a:gs pos="65000">
                  <a:srgbClr val="E7E7E7"/>
                </a:gs>
                <a:gs pos="100000">
                  <a:srgbClr val="E7E7E7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5252538" y="2942822"/>
              <a:ext cx="1693323" cy="169332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25000">
                  <a:srgbClr val="FBFBFB"/>
                </a:gs>
                <a:gs pos="41000">
                  <a:srgbClr val="F8F8F8"/>
                </a:gs>
                <a:gs pos="65000">
                  <a:srgbClr val="DBDBDB"/>
                </a:gs>
                <a:gs pos="100000">
                  <a:srgbClr val="DBDBDB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395" name="Google Shape;395;p24"/>
          <p:cNvSpPr/>
          <p:nvPr/>
        </p:nvSpPr>
        <p:spPr>
          <a:xfrm>
            <a:off x="3967006" y="2285033"/>
            <a:ext cx="91884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STEP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HERE</a:t>
            </a:r>
            <a:endParaRPr sz="2100">
              <a:solidFill>
                <a:srgbClr val="0070C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5"/>
          <p:cNvGrpSpPr/>
          <p:nvPr/>
        </p:nvGrpSpPr>
        <p:grpSpPr>
          <a:xfrm>
            <a:off x="1008627" y="1133475"/>
            <a:ext cx="7184496" cy="3286125"/>
            <a:chOff x="1344836" y="1511300"/>
            <a:chExt cx="9579328" cy="4381500"/>
          </a:xfrm>
        </p:grpSpPr>
        <p:sp>
          <p:nvSpPr>
            <p:cNvPr id="402" name="Google Shape;402;p25"/>
            <p:cNvSpPr/>
            <p:nvPr/>
          </p:nvSpPr>
          <p:spPr>
            <a:xfrm>
              <a:off x="1600200" y="1511300"/>
              <a:ext cx="1968500" cy="4381500"/>
            </a:xfrm>
            <a:prstGeom prst="roundRect">
              <a:avLst>
                <a:gd fmla="val 699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279400" rotWithShape="0" algn="tr" dir="81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1600200" y="3683000"/>
              <a:ext cx="19685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1600200" y="3492500"/>
              <a:ext cx="1968500" cy="190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76200" sx="97000" rotWithShape="0" algn="t" dir="5400000" dist="50800" sy="970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 rot="10800000">
              <a:off x="1600200" y="4521200"/>
              <a:ext cx="1968500" cy="190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76200" sx="97000" rotWithShape="0" dir="16200000" dist="50800" sy="970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406" name="Google Shape;406;p25"/>
            <p:cNvGrpSpPr/>
            <p:nvPr/>
          </p:nvGrpSpPr>
          <p:grpSpPr>
            <a:xfrm flipH="1" rot="10800000">
              <a:off x="1344836" y="1553386"/>
              <a:ext cx="2479228" cy="1113607"/>
              <a:chOff x="837732" y="2078700"/>
              <a:chExt cx="4394668" cy="1766999"/>
            </a:xfrm>
          </p:grpSpPr>
          <p:sp>
            <p:nvSpPr>
              <p:cNvPr id="407" name="Google Shape;407;p25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410" name="Google Shape;410;p25"/>
            <p:cNvSpPr txBox="1"/>
            <p:nvPr/>
          </p:nvSpPr>
          <p:spPr>
            <a:xfrm>
              <a:off x="1892808" y="1932081"/>
              <a:ext cx="1383284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b="1" sz="1013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411" name="Google Shape;411;p25"/>
            <p:cNvGrpSpPr/>
            <p:nvPr/>
          </p:nvGrpSpPr>
          <p:grpSpPr>
            <a:xfrm flipH="1" rot="10800000">
              <a:off x="1344836" y="4540936"/>
              <a:ext cx="2479228" cy="1113607"/>
              <a:chOff x="837732" y="2078700"/>
              <a:chExt cx="4394668" cy="1766999"/>
            </a:xfrm>
          </p:grpSpPr>
          <p:sp>
            <p:nvSpPr>
              <p:cNvPr id="412" name="Google Shape;412;p25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415" name="Google Shape;415;p25"/>
            <p:cNvSpPr/>
            <p:nvPr/>
          </p:nvSpPr>
          <p:spPr>
            <a:xfrm>
              <a:off x="2426062" y="4887974"/>
              <a:ext cx="316777" cy="353035"/>
            </a:xfrm>
            <a:custGeom>
              <a:rect b="b" l="l" r="r" t="t"/>
              <a:pathLst>
                <a:path extrusionOk="0" h="86" w="77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16" name="Google Shape;416;p25"/>
            <p:cNvSpPr txBox="1"/>
            <p:nvPr/>
          </p:nvSpPr>
          <p:spPr>
            <a:xfrm>
              <a:off x="2153563" y="3703361"/>
              <a:ext cx="861775" cy="861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01</a:t>
              </a:r>
              <a:endParaRPr b="1" sz="3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3952794" y="1511300"/>
              <a:ext cx="1968500" cy="4381500"/>
            </a:xfrm>
            <a:prstGeom prst="roundRect">
              <a:avLst>
                <a:gd fmla="val 699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279400" rotWithShape="0" algn="tr" dir="81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3952794" y="3683000"/>
              <a:ext cx="19685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3952794" y="3492500"/>
              <a:ext cx="1968500" cy="190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76200" sx="97000" rotWithShape="0" algn="t" dir="5400000" dist="50800" sy="970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 rot="10800000">
              <a:off x="3952794" y="4521200"/>
              <a:ext cx="1968500" cy="190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76200" sx="97000" rotWithShape="0" dir="16200000" dist="50800" sy="970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421" name="Google Shape;421;p25"/>
            <p:cNvGrpSpPr/>
            <p:nvPr/>
          </p:nvGrpSpPr>
          <p:grpSpPr>
            <a:xfrm flipH="1" rot="10800000">
              <a:off x="3697430" y="1553386"/>
              <a:ext cx="2479228" cy="1113607"/>
              <a:chOff x="837732" y="2078700"/>
              <a:chExt cx="4394668" cy="1766999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425" name="Google Shape;425;p25"/>
            <p:cNvSpPr txBox="1"/>
            <p:nvPr/>
          </p:nvSpPr>
          <p:spPr>
            <a:xfrm>
              <a:off x="4245401" y="1932081"/>
              <a:ext cx="1383284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b="1" sz="1013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426" name="Google Shape;426;p25"/>
            <p:cNvGrpSpPr/>
            <p:nvPr/>
          </p:nvGrpSpPr>
          <p:grpSpPr>
            <a:xfrm flipH="1" rot="10800000">
              <a:off x="3697430" y="4540936"/>
              <a:ext cx="2479228" cy="1113607"/>
              <a:chOff x="837732" y="2078700"/>
              <a:chExt cx="4394668" cy="1766999"/>
            </a:xfrm>
          </p:grpSpPr>
          <p:sp>
            <p:nvSpPr>
              <p:cNvPr id="427" name="Google Shape;427;p25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430" name="Google Shape;430;p25"/>
            <p:cNvSpPr txBox="1"/>
            <p:nvPr/>
          </p:nvSpPr>
          <p:spPr>
            <a:xfrm>
              <a:off x="4506157" y="3703361"/>
              <a:ext cx="861775" cy="861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02</a:t>
              </a:r>
              <a:endParaRPr b="1" sz="3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6326547" y="1511300"/>
              <a:ext cx="1968500" cy="4381500"/>
            </a:xfrm>
            <a:prstGeom prst="roundRect">
              <a:avLst>
                <a:gd fmla="val 699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279400" rotWithShape="0" algn="tr" dir="81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6326547" y="3683000"/>
              <a:ext cx="19685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6326547" y="3492500"/>
              <a:ext cx="1968500" cy="190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76200" sx="97000" rotWithShape="0" algn="t" dir="5400000" dist="50800" sy="970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34" name="Google Shape;434;p25"/>
            <p:cNvSpPr/>
            <p:nvPr/>
          </p:nvSpPr>
          <p:spPr>
            <a:xfrm rot="10800000">
              <a:off x="6326547" y="4521200"/>
              <a:ext cx="1968500" cy="190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76200" sx="97000" rotWithShape="0" dir="16200000" dist="50800" sy="970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435" name="Google Shape;435;p25"/>
            <p:cNvGrpSpPr/>
            <p:nvPr/>
          </p:nvGrpSpPr>
          <p:grpSpPr>
            <a:xfrm flipH="1" rot="10800000">
              <a:off x="6071183" y="1553386"/>
              <a:ext cx="2479228" cy="1113607"/>
              <a:chOff x="837732" y="2078700"/>
              <a:chExt cx="4394668" cy="1766999"/>
            </a:xfrm>
          </p:grpSpPr>
          <p:sp>
            <p:nvSpPr>
              <p:cNvPr id="436" name="Google Shape;436;p25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439" name="Google Shape;439;p25"/>
            <p:cNvSpPr txBox="1"/>
            <p:nvPr/>
          </p:nvSpPr>
          <p:spPr>
            <a:xfrm>
              <a:off x="6619155" y="1932081"/>
              <a:ext cx="1383284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b="1" sz="1013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440" name="Google Shape;440;p25"/>
            <p:cNvGrpSpPr/>
            <p:nvPr/>
          </p:nvGrpSpPr>
          <p:grpSpPr>
            <a:xfrm flipH="1" rot="10800000">
              <a:off x="6071183" y="4540936"/>
              <a:ext cx="2479228" cy="1113607"/>
              <a:chOff x="837732" y="2078700"/>
              <a:chExt cx="4394668" cy="1766999"/>
            </a:xfrm>
          </p:grpSpPr>
          <p:sp>
            <p:nvSpPr>
              <p:cNvPr id="441" name="Google Shape;441;p25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42" name="Google Shape;442;p25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444" name="Google Shape;444;p25"/>
            <p:cNvSpPr txBox="1"/>
            <p:nvPr/>
          </p:nvSpPr>
          <p:spPr>
            <a:xfrm>
              <a:off x="6879911" y="3703361"/>
              <a:ext cx="861775" cy="861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03</a:t>
              </a:r>
              <a:endParaRPr b="1" sz="3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8700300" y="1511300"/>
              <a:ext cx="1968500" cy="4381500"/>
            </a:xfrm>
            <a:prstGeom prst="roundRect">
              <a:avLst>
                <a:gd fmla="val 699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279400" rotWithShape="0" algn="tr" dir="81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8700300" y="3683000"/>
              <a:ext cx="19685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8700300" y="3492500"/>
              <a:ext cx="1968500" cy="190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76200" sx="97000" rotWithShape="0" algn="t" dir="5400000" dist="50800" sy="970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 rot="10800000">
              <a:off x="8700300" y="4521200"/>
              <a:ext cx="1968500" cy="190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76200" sx="97000" rotWithShape="0" dir="16200000" dist="50800" sy="970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449" name="Google Shape;449;p25"/>
            <p:cNvGrpSpPr/>
            <p:nvPr/>
          </p:nvGrpSpPr>
          <p:grpSpPr>
            <a:xfrm flipH="1" rot="10800000">
              <a:off x="8444936" y="1553386"/>
              <a:ext cx="2479228" cy="1113607"/>
              <a:chOff x="837732" y="2078700"/>
              <a:chExt cx="4394668" cy="1766999"/>
            </a:xfrm>
          </p:grpSpPr>
          <p:sp>
            <p:nvSpPr>
              <p:cNvPr id="450" name="Google Shape;450;p25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51" name="Google Shape;451;p25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52" name="Google Shape;452;p25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453" name="Google Shape;453;p25"/>
            <p:cNvSpPr txBox="1"/>
            <p:nvPr/>
          </p:nvSpPr>
          <p:spPr>
            <a:xfrm>
              <a:off x="8992908" y="1932081"/>
              <a:ext cx="1383284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b="1" sz="1013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454" name="Google Shape;454;p25"/>
            <p:cNvGrpSpPr/>
            <p:nvPr/>
          </p:nvGrpSpPr>
          <p:grpSpPr>
            <a:xfrm flipH="1" rot="10800000">
              <a:off x="8444936" y="4540936"/>
              <a:ext cx="2479228" cy="1113607"/>
              <a:chOff x="837732" y="2078700"/>
              <a:chExt cx="4394668" cy="1766999"/>
            </a:xfrm>
          </p:grpSpPr>
          <p:sp>
            <p:nvSpPr>
              <p:cNvPr id="455" name="Google Shape;455;p25"/>
              <p:cNvSpPr/>
              <p:nvPr/>
            </p:nvSpPr>
            <p:spPr>
              <a:xfrm>
                <a:off x="837732" y="2078700"/>
                <a:ext cx="4394668" cy="1110829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56" name="Google Shape;456;p25"/>
              <p:cNvSpPr/>
              <p:nvPr/>
            </p:nvSpPr>
            <p:spPr>
              <a:xfrm>
                <a:off x="837732" y="2734869"/>
                <a:ext cx="4394668" cy="1110830"/>
              </a:xfrm>
              <a:prstGeom prst="ellipse">
                <a:avLst/>
              </a:prstGeom>
              <a:gradFill>
                <a:gsLst>
                  <a:gs pos="0">
                    <a:srgbClr val="7F7F7F"/>
                  </a:gs>
                  <a:gs pos="15000">
                    <a:srgbClr val="7F7F7F"/>
                  </a:gs>
                  <a:gs pos="8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57" name="Google Shape;457;p25"/>
              <p:cNvSpPr/>
              <p:nvPr/>
            </p:nvSpPr>
            <p:spPr>
              <a:xfrm>
                <a:off x="1290389" y="2513202"/>
                <a:ext cx="3489354" cy="95310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595959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458" name="Google Shape;458;p25"/>
            <p:cNvSpPr txBox="1"/>
            <p:nvPr/>
          </p:nvSpPr>
          <p:spPr>
            <a:xfrm>
              <a:off x="9253663" y="3703361"/>
              <a:ext cx="861775" cy="861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04</a:t>
              </a:r>
              <a:endParaRPr b="1" sz="3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9481989" y="4887974"/>
              <a:ext cx="405122" cy="388452"/>
            </a:xfrm>
            <a:custGeom>
              <a:rect b="b" l="l" r="r" t="t"/>
              <a:pathLst>
                <a:path extrusionOk="0" h="108" w="113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816173" y="4867433"/>
              <a:ext cx="241739" cy="381783"/>
            </a:xfrm>
            <a:custGeom>
              <a:rect b="b" l="l" r="r" t="t"/>
              <a:pathLst>
                <a:path extrusionOk="0" h="106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7163251" y="4960794"/>
              <a:ext cx="295090" cy="288422"/>
            </a:xfrm>
            <a:custGeom>
              <a:rect b="b" l="l" r="r" t="t"/>
              <a:pathLst>
                <a:path extrusionOk="0"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462" name="Google Shape;462;p25"/>
            <p:cNvGrpSpPr/>
            <p:nvPr/>
          </p:nvGrpSpPr>
          <p:grpSpPr>
            <a:xfrm>
              <a:off x="3287194" y="2034407"/>
              <a:ext cx="905630" cy="203200"/>
              <a:chOff x="2819400" y="387818"/>
              <a:chExt cx="1384660" cy="310682"/>
            </a:xfrm>
          </p:grpSpPr>
          <p:sp>
            <p:nvSpPr>
              <p:cNvPr id="463" name="Google Shape;463;p25"/>
              <p:cNvSpPr/>
              <p:nvPr/>
            </p:nvSpPr>
            <p:spPr>
              <a:xfrm>
                <a:off x="2819400" y="393700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64" name="Google Shape;464;p25"/>
              <p:cNvSpPr/>
              <p:nvPr/>
            </p:nvSpPr>
            <p:spPr>
              <a:xfrm>
                <a:off x="3899260" y="387818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65" name="Google Shape;465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lt1"/>
                  </a:gs>
                  <a:gs pos="25000">
                    <a:srgbClr val="FBFBFB"/>
                  </a:gs>
                  <a:gs pos="37000">
                    <a:srgbClr val="F8F8F8"/>
                  </a:gs>
                  <a:gs pos="78000">
                    <a:srgbClr val="E7E7E7"/>
                  </a:gs>
                  <a:gs pos="89000">
                    <a:srgbClr val="D8D8D8"/>
                  </a:gs>
                  <a:gs pos="100000">
                    <a:srgbClr val="D8D8D8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88900" sx="101000" rotWithShape="0" algn="ctr" sy="1010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1960"/>
                    </a:srgbClr>
                  </a:gs>
                  <a:gs pos="29000">
                    <a:srgbClr val="000000">
                      <a:alpha val="1960"/>
                    </a:srgbClr>
                  </a:gs>
                  <a:gs pos="100000">
                    <a:srgbClr val="000000">
                      <a:alpha val="12941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467" name="Google Shape;467;p25"/>
            <p:cNvGrpSpPr/>
            <p:nvPr/>
          </p:nvGrpSpPr>
          <p:grpSpPr>
            <a:xfrm>
              <a:off x="3287194" y="5034772"/>
              <a:ext cx="905630" cy="203200"/>
              <a:chOff x="2819400" y="387818"/>
              <a:chExt cx="1384660" cy="310682"/>
            </a:xfrm>
          </p:grpSpPr>
          <p:sp>
            <p:nvSpPr>
              <p:cNvPr id="468" name="Google Shape;468;p25"/>
              <p:cNvSpPr/>
              <p:nvPr/>
            </p:nvSpPr>
            <p:spPr>
              <a:xfrm>
                <a:off x="2819400" y="393700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3899260" y="387818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lt1"/>
                  </a:gs>
                  <a:gs pos="25000">
                    <a:srgbClr val="FBFBFB"/>
                  </a:gs>
                  <a:gs pos="37000">
                    <a:srgbClr val="F8F8F8"/>
                  </a:gs>
                  <a:gs pos="78000">
                    <a:srgbClr val="E7E7E7"/>
                  </a:gs>
                  <a:gs pos="89000">
                    <a:srgbClr val="D8D8D8"/>
                  </a:gs>
                  <a:gs pos="100000">
                    <a:srgbClr val="D8D8D8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88900" sx="101000" rotWithShape="0" algn="ctr" sy="1010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71" name="Google Shape;471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1960"/>
                    </a:srgbClr>
                  </a:gs>
                  <a:gs pos="29000">
                    <a:srgbClr val="000000">
                      <a:alpha val="1960"/>
                    </a:srgbClr>
                  </a:gs>
                  <a:gs pos="100000">
                    <a:srgbClr val="000000">
                      <a:alpha val="12941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472" name="Google Shape;472;p25"/>
            <p:cNvGrpSpPr/>
            <p:nvPr/>
          </p:nvGrpSpPr>
          <p:grpSpPr>
            <a:xfrm>
              <a:off x="5688458" y="2034407"/>
              <a:ext cx="905630" cy="203200"/>
              <a:chOff x="2819400" y="387818"/>
              <a:chExt cx="1384660" cy="310682"/>
            </a:xfrm>
          </p:grpSpPr>
          <p:sp>
            <p:nvSpPr>
              <p:cNvPr id="473" name="Google Shape;473;p25"/>
              <p:cNvSpPr/>
              <p:nvPr/>
            </p:nvSpPr>
            <p:spPr>
              <a:xfrm>
                <a:off x="2819400" y="393700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74" name="Google Shape;474;p25"/>
              <p:cNvSpPr/>
              <p:nvPr/>
            </p:nvSpPr>
            <p:spPr>
              <a:xfrm>
                <a:off x="3899260" y="387818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lt1"/>
                  </a:gs>
                  <a:gs pos="25000">
                    <a:srgbClr val="FBFBFB"/>
                  </a:gs>
                  <a:gs pos="37000">
                    <a:srgbClr val="F8F8F8"/>
                  </a:gs>
                  <a:gs pos="78000">
                    <a:srgbClr val="E7E7E7"/>
                  </a:gs>
                  <a:gs pos="89000">
                    <a:srgbClr val="D8D8D8"/>
                  </a:gs>
                  <a:gs pos="100000">
                    <a:srgbClr val="D8D8D8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88900" sx="101000" rotWithShape="0" algn="ctr" sy="1010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1960"/>
                    </a:srgbClr>
                  </a:gs>
                  <a:gs pos="29000">
                    <a:srgbClr val="000000">
                      <a:alpha val="1960"/>
                    </a:srgbClr>
                  </a:gs>
                  <a:gs pos="100000">
                    <a:srgbClr val="000000">
                      <a:alpha val="12941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5688458" y="5034772"/>
              <a:ext cx="905630" cy="203200"/>
              <a:chOff x="2819400" y="387818"/>
              <a:chExt cx="1384660" cy="31068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2819400" y="393700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3899260" y="387818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80" name="Google Shape;480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lt1"/>
                  </a:gs>
                  <a:gs pos="25000">
                    <a:srgbClr val="FBFBFB"/>
                  </a:gs>
                  <a:gs pos="37000">
                    <a:srgbClr val="F8F8F8"/>
                  </a:gs>
                  <a:gs pos="78000">
                    <a:srgbClr val="E7E7E7"/>
                  </a:gs>
                  <a:gs pos="89000">
                    <a:srgbClr val="D8D8D8"/>
                  </a:gs>
                  <a:gs pos="100000">
                    <a:srgbClr val="D8D8D8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88900" sx="101000" rotWithShape="0" algn="ctr" sy="1010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81" name="Google Shape;481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1960"/>
                    </a:srgbClr>
                  </a:gs>
                  <a:gs pos="29000">
                    <a:srgbClr val="000000">
                      <a:alpha val="1960"/>
                    </a:srgbClr>
                  </a:gs>
                  <a:gs pos="100000">
                    <a:srgbClr val="000000">
                      <a:alpha val="12941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482" name="Google Shape;482;p25"/>
            <p:cNvGrpSpPr/>
            <p:nvPr/>
          </p:nvGrpSpPr>
          <p:grpSpPr>
            <a:xfrm>
              <a:off x="8051622" y="2034407"/>
              <a:ext cx="905630" cy="203200"/>
              <a:chOff x="2819400" y="387818"/>
              <a:chExt cx="1384660" cy="310682"/>
            </a:xfrm>
          </p:grpSpPr>
          <p:sp>
            <p:nvSpPr>
              <p:cNvPr id="483" name="Google Shape;483;p25"/>
              <p:cNvSpPr/>
              <p:nvPr/>
            </p:nvSpPr>
            <p:spPr>
              <a:xfrm>
                <a:off x="2819400" y="393700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3899260" y="387818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85" name="Google Shape;485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lt1"/>
                  </a:gs>
                  <a:gs pos="25000">
                    <a:srgbClr val="FBFBFB"/>
                  </a:gs>
                  <a:gs pos="37000">
                    <a:srgbClr val="F8F8F8"/>
                  </a:gs>
                  <a:gs pos="78000">
                    <a:srgbClr val="E7E7E7"/>
                  </a:gs>
                  <a:gs pos="89000">
                    <a:srgbClr val="D8D8D8"/>
                  </a:gs>
                  <a:gs pos="100000">
                    <a:srgbClr val="D8D8D8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88900" sx="101000" rotWithShape="0" algn="ctr" sy="1010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86" name="Google Shape;486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1960"/>
                    </a:srgbClr>
                  </a:gs>
                  <a:gs pos="29000">
                    <a:srgbClr val="000000">
                      <a:alpha val="1960"/>
                    </a:srgbClr>
                  </a:gs>
                  <a:gs pos="100000">
                    <a:srgbClr val="000000">
                      <a:alpha val="12941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487" name="Google Shape;487;p25"/>
            <p:cNvGrpSpPr/>
            <p:nvPr/>
          </p:nvGrpSpPr>
          <p:grpSpPr>
            <a:xfrm>
              <a:off x="8051622" y="5034772"/>
              <a:ext cx="905630" cy="203200"/>
              <a:chOff x="2819400" y="387818"/>
              <a:chExt cx="1384660" cy="310682"/>
            </a:xfrm>
          </p:grpSpPr>
          <p:sp>
            <p:nvSpPr>
              <p:cNvPr id="488" name="Google Shape;488;p25"/>
              <p:cNvSpPr/>
              <p:nvPr/>
            </p:nvSpPr>
            <p:spPr>
              <a:xfrm>
                <a:off x="2819400" y="393700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89" name="Google Shape;489;p25"/>
              <p:cNvSpPr/>
              <p:nvPr/>
            </p:nvSpPr>
            <p:spPr>
              <a:xfrm>
                <a:off x="3899260" y="387818"/>
                <a:ext cx="304800" cy="3048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90" name="Google Shape;490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lt1"/>
                  </a:gs>
                  <a:gs pos="25000">
                    <a:srgbClr val="FBFBFB"/>
                  </a:gs>
                  <a:gs pos="37000">
                    <a:srgbClr val="F8F8F8"/>
                  </a:gs>
                  <a:gs pos="78000">
                    <a:srgbClr val="E7E7E7"/>
                  </a:gs>
                  <a:gs pos="89000">
                    <a:srgbClr val="D8D8D8"/>
                  </a:gs>
                  <a:gs pos="100000">
                    <a:srgbClr val="D8D8D8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88900" sx="101000" rotWithShape="0" algn="ctr" sy="1010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2883260" y="466379"/>
                <a:ext cx="1256939" cy="1594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1960"/>
                    </a:srgbClr>
                  </a:gs>
                  <a:gs pos="29000">
                    <a:srgbClr val="000000">
                      <a:alpha val="1960"/>
                    </a:srgbClr>
                  </a:gs>
                  <a:gs pos="100000">
                    <a:srgbClr val="000000">
                      <a:alpha val="12941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492" name="Google Shape;492;p25"/>
            <p:cNvSpPr/>
            <p:nvPr/>
          </p:nvSpPr>
          <p:spPr>
            <a:xfrm>
              <a:off x="1797883" y="2494759"/>
              <a:ext cx="1627087" cy="113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 Go ahead and replace it with your own text.</a:t>
              </a: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4115839" y="2494759"/>
              <a:ext cx="1627087" cy="113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 Go ahead and replace it with your own text.</a:t>
              </a: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6509636" y="2494759"/>
              <a:ext cx="1627087" cy="113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 Go ahead and replace it with your own text.</a:t>
              </a: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8903791" y="2494759"/>
              <a:ext cx="1627087" cy="113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 Go ahead and replace it with your own text.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6"/>
          <p:cNvGrpSpPr/>
          <p:nvPr/>
        </p:nvGrpSpPr>
        <p:grpSpPr>
          <a:xfrm>
            <a:off x="3693947" y="2178341"/>
            <a:ext cx="1771587" cy="2727100"/>
            <a:chOff x="5044281" y="2143125"/>
            <a:chExt cx="2103438" cy="3239106"/>
          </a:xfrm>
        </p:grpSpPr>
        <p:sp>
          <p:nvSpPr>
            <p:cNvPr id="502" name="Google Shape;502;p26"/>
            <p:cNvSpPr/>
            <p:nvPr/>
          </p:nvSpPr>
          <p:spPr>
            <a:xfrm>
              <a:off x="5117186" y="2143125"/>
              <a:ext cx="1957628" cy="685800"/>
            </a:xfrm>
            <a:custGeom>
              <a:rect b="b" l="l" r="r" t="t"/>
              <a:pathLst>
                <a:path extrusionOk="0" h="685800" w="1957628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5044281" y="2921000"/>
              <a:ext cx="2103438" cy="711200"/>
            </a:xfrm>
            <a:custGeom>
              <a:rect b="b" l="l" r="r" t="t"/>
              <a:pathLst>
                <a:path extrusionOk="0" h="711200" w="2103438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04" name="Google Shape;504;p26"/>
            <p:cNvSpPr/>
            <p:nvPr/>
          </p:nvSpPr>
          <p:spPr>
            <a:xfrm flipH="1" rot="10800000">
              <a:off x="5178425" y="3711573"/>
              <a:ext cx="1835150" cy="708026"/>
            </a:xfrm>
            <a:custGeom>
              <a:rect b="b" l="l" r="r" t="t"/>
              <a:pathLst>
                <a:path extrusionOk="0" h="708026" w="1835150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5693569" y="5057775"/>
              <a:ext cx="804863" cy="324456"/>
            </a:xfrm>
            <a:custGeom>
              <a:rect b="b" l="l" r="r" t="t"/>
              <a:pathLst>
                <a:path extrusionOk="0" h="324456" w="804863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509" name="Google Shape;509;p26"/>
          <p:cNvSpPr/>
          <p:nvPr/>
        </p:nvSpPr>
        <p:spPr>
          <a:xfrm>
            <a:off x="3172889" y="4880620"/>
            <a:ext cx="2813702" cy="354839"/>
          </a:xfrm>
          <a:prstGeom prst="ellipse">
            <a:avLst/>
          </a:prstGeom>
          <a:gradFill>
            <a:gsLst>
              <a:gs pos="0">
                <a:srgbClr val="000000">
                  <a:alpha val="35686"/>
                </a:srgbClr>
              </a:gs>
              <a:gs pos="100000">
                <a:srgbClr val="D7D7D7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510" name="Google Shape;510;p26"/>
          <p:cNvGrpSpPr/>
          <p:nvPr/>
        </p:nvGrpSpPr>
        <p:grpSpPr>
          <a:xfrm>
            <a:off x="3531873" y="1559453"/>
            <a:ext cx="534064" cy="533870"/>
            <a:chOff x="4708550" y="1685961"/>
            <a:chExt cx="711992" cy="711991"/>
          </a:xfrm>
        </p:grpSpPr>
        <p:sp>
          <p:nvSpPr>
            <p:cNvPr id="511" name="Google Shape;511;p26"/>
            <p:cNvSpPr/>
            <p:nvPr/>
          </p:nvSpPr>
          <p:spPr>
            <a:xfrm>
              <a:off x="4708550" y="1685961"/>
              <a:ext cx="711992" cy="711991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512" name="Google Shape;512;p26"/>
            <p:cNvGrpSpPr/>
            <p:nvPr/>
          </p:nvGrpSpPr>
          <p:grpSpPr>
            <a:xfrm>
              <a:off x="4877941" y="1831694"/>
              <a:ext cx="371637" cy="407212"/>
              <a:chOff x="3437" y="2282"/>
              <a:chExt cx="679" cy="744"/>
            </a:xfrm>
          </p:grpSpPr>
          <p:sp>
            <p:nvSpPr>
              <p:cNvPr id="513" name="Google Shape;513;p26"/>
              <p:cNvSpPr/>
              <p:nvPr/>
            </p:nvSpPr>
            <p:spPr>
              <a:xfrm>
                <a:off x="3595" y="2282"/>
                <a:ext cx="364" cy="379"/>
              </a:xfrm>
              <a:custGeom>
                <a:rect b="b" l="l" r="r" t="t"/>
                <a:pathLst>
                  <a:path extrusionOk="0" h="159" w="152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14" name="Google Shape;514;p26"/>
              <p:cNvSpPr/>
              <p:nvPr/>
            </p:nvSpPr>
            <p:spPr>
              <a:xfrm>
                <a:off x="3437" y="2633"/>
                <a:ext cx="679" cy="393"/>
              </a:xfrm>
              <a:custGeom>
                <a:rect b="b" l="l" r="r" t="t"/>
                <a:pathLst>
                  <a:path extrusionOk="0" h="165" w="284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515" name="Google Shape;515;p26"/>
          <p:cNvGrpSpPr/>
          <p:nvPr/>
        </p:nvGrpSpPr>
        <p:grpSpPr>
          <a:xfrm>
            <a:off x="2960262" y="2130857"/>
            <a:ext cx="534064" cy="533870"/>
            <a:chOff x="3946502" y="2448009"/>
            <a:chExt cx="711992" cy="711991"/>
          </a:xfrm>
        </p:grpSpPr>
        <p:sp>
          <p:nvSpPr>
            <p:cNvPr id="516" name="Google Shape;516;p26"/>
            <p:cNvSpPr/>
            <p:nvPr/>
          </p:nvSpPr>
          <p:spPr>
            <a:xfrm>
              <a:off x="3946502" y="2448009"/>
              <a:ext cx="711992" cy="711991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517" name="Google Shape;517;p26"/>
            <p:cNvGrpSpPr/>
            <p:nvPr/>
          </p:nvGrpSpPr>
          <p:grpSpPr>
            <a:xfrm>
              <a:off x="4102660" y="2593697"/>
              <a:ext cx="407527" cy="412338"/>
              <a:chOff x="2426" y="2781"/>
              <a:chExt cx="593" cy="600"/>
            </a:xfrm>
          </p:grpSpPr>
          <p:sp>
            <p:nvSpPr>
              <p:cNvPr id="518" name="Google Shape;518;p26"/>
              <p:cNvSpPr/>
              <p:nvPr/>
            </p:nvSpPr>
            <p:spPr>
              <a:xfrm>
                <a:off x="2442" y="2805"/>
                <a:ext cx="577" cy="576"/>
              </a:xfrm>
              <a:custGeom>
                <a:rect b="b" l="l" r="r" t="t"/>
                <a:pathLst>
                  <a:path extrusionOk="0" h="241" w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>
                <a:off x="2426" y="2781"/>
                <a:ext cx="275" cy="273"/>
              </a:xfrm>
              <a:custGeom>
                <a:rect b="b" l="l" r="r" t="t"/>
                <a:pathLst>
                  <a:path extrusionOk="0" h="114" w="115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520" name="Google Shape;520;p26"/>
          <p:cNvGrpSpPr/>
          <p:nvPr/>
        </p:nvGrpSpPr>
        <p:grpSpPr>
          <a:xfrm>
            <a:off x="2751037" y="2911411"/>
            <a:ext cx="534064" cy="533870"/>
            <a:chOff x="3667572" y="3488988"/>
            <a:chExt cx="711992" cy="711991"/>
          </a:xfrm>
        </p:grpSpPr>
        <p:sp>
          <p:nvSpPr>
            <p:cNvPr id="521" name="Google Shape;521;p26"/>
            <p:cNvSpPr/>
            <p:nvPr/>
          </p:nvSpPr>
          <p:spPr>
            <a:xfrm>
              <a:off x="3667572" y="3488988"/>
              <a:ext cx="711992" cy="711991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522" name="Google Shape;522;p26"/>
            <p:cNvGrpSpPr/>
            <p:nvPr/>
          </p:nvGrpSpPr>
          <p:grpSpPr>
            <a:xfrm>
              <a:off x="3805509" y="3636419"/>
              <a:ext cx="423334" cy="394469"/>
              <a:chOff x="3802" y="2858"/>
              <a:chExt cx="616" cy="574"/>
            </a:xfrm>
          </p:grpSpPr>
          <p:sp>
            <p:nvSpPr>
              <p:cNvPr id="523" name="Google Shape;523;p26"/>
              <p:cNvSpPr/>
              <p:nvPr/>
            </p:nvSpPr>
            <p:spPr>
              <a:xfrm>
                <a:off x="3802" y="3205"/>
                <a:ext cx="129" cy="22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24" name="Google Shape;524;p26"/>
              <p:cNvSpPr/>
              <p:nvPr/>
            </p:nvSpPr>
            <p:spPr>
              <a:xfrm>
                <a:off x="3964" y="3174"/>
                <a:ext cx="129" cy="25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4129" y="3131"/>
                <a:ext cx="129" cy="3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26" name="Google Shape;526;p26"/>
              <p:cNvSpPr/>
              <p:nvPr/>
            </p:nvSpPr>
            <p:spPr>
              <a:xfrm>
                <a:off x="4289" y="3078"/>
                <a:ext cx="129" cy="35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27" name="Google Shape;527;p26"/>
              <p:cNvSpPr/>
              <p:nvPr/>
            </p:nvSpPr>
            <p:spPr>
              <a:xfrm>
                <a:off x="3888" y="2858"/>
                <a:ext cx="370" cy="270"/>
              </a:xfrm>
              <a:custGeom>
                <a:rect b="b" l="l" r="r" t="t"/>
                <a:pathLst>
                  <a:path extrusionOk="0" h="113" w="155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528" name="Google Shape;528;p26"/>
          <p:cNvGrpSpPr/>
          <p:nvPr/>
        </p:nvGrpSpPr>
        <p:grpSpPr>
          <a:xfrm>
            <a:off x="2960262" y="3691963"/>
            <a:ext cx="534064" cy="533870"/>
            <a:chOff x="3946502" y="4529966"/>
            <a:chExt cx="711992" cy="711991"/>
          </a:xfrm>
        </p:grpSpPr>
        <p:sp>
          <p:nvSpPr>
            <p:cNvPr id="529" name="Google Shape;529;p26"/>
            <p:cNvSpPr/>
            <p:nvPr/>
          </p:nvSpPr>
          <p:spPr>
            <a:xfrm>
              <a:off x="3946502" y="4529966"/>
              <a:ext cx="711992" cy="711991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530" name="Google Shape;530;p26"/>
            <p:cNvGrpSpPr/>
            <p:nvPr/>
          </p:nvGrpSpPr>
          <p:grpSpPr>
            <a:xfrm>
              <a:off x="4054699" y="4762512"/>
              <a:ext cx="498020" cy="246897"/>
              <a:chOff x="5676" y="2597"/>
              <a:chExt cx="1061" cy="526"/>
            </a:xfrm>
          </p:grpSpPr>
          <p:sp>
            <p:nvSpPr>
              <p:cNvPr id="531" name="Google Shape;531;p26"/>
              <p:cNvSpPr/>
              <p:nvPr/>
            </p:nvSpPr>
            <p:spPr>
              <a:xfrm>
                <a:off x="5747" y="2597"/>
                <a:ext cx="181" cy="115"/>
              </a:xfrm>
              <a:custGeom>
                <a:rect b="b" l="l" r="r" t="t"/>
                <a:pathLst>
                  <a:path extrusionOk="0" h="48" w="76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>
                <a:off x="5759" y="2613"/>
                <a:ext cx="169" cy="101"/>
              </a:xfrm>
              <a:custGeom>
                <a:rect b="b" l="l" r="r" t="t"/>
                <a:pathLst>
                  <a:path extrusionOk="0" h="42" w="71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5795" y="2709"/>
                <a:ext cx="119" cy="43"/>
              </a:xfrm>
              <a:custGeom>
                <a:rect b="b" l="l" r="r" t="t"/>
                <a:pathLst>
                  <a:path extrusionOk="0" h="18" w="50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rgbClr val="59326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5795" y="2707"/>
                <a:ext cx="119" cy="45"/>
              </a:xfrm>
              <a:custGeom>
                <a:rect b="b" l="l" r="r" t="t"/>
                <a:pathLst>
                  <a:path extrusionOk="0" h="19" w="50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35" name="Google Shape;535;p26"/>
              <p:cNvSpPr/>
              <p:nvPr/>
            </p:nvSpPr>
            <p:spPr>
              <a:xfrm>
                <a:off x="5676" y="2752"/>
                <a:ext cx="424" cy="371"/>
              </a:xfrm>
              <a:custGeom>
                <a:rect b="b" l="l" r="r" t="t"/>
                <a:pathLst>
                  <a:path extrusionOk="0" h="155" w="178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6433" y="2606"/>
                <a:ext cx="176" cy="108"/>
              </a:xfrm>
              <a:custGeom>
                <a:rect b="b" l="l" r="r" t="t"/>
                <a:pathLst>
                  <a:path extrusionOk="0" h="45" w="74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6442" y="2621"/>
                <a:ext cx="167" cy="95"/>
              </a:xfrm>
              <a:custGeom>
                <a:rect b="b" l="l" r="r" t="t"/>
                <a:pathLst>
                  <a:path extrusionOk="0" h="40" w="7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38" name="Google Shape;538;p26"/>
              <p:cNvSpPr/>
              <p:nvPr/>
            </p:nvSpPr>
            <p:spPr>
              <a:xfrm>
                <a:off x="6471" y="2721"/>
                <a:ext cx="114" cy="34"/>
              </a:xfrm>
              <a:custGeom>
                <a:rect b="b" l="l" r="r" t="t"/>
                <a:pathLst>
                  <a:path extrusionOk="0" h="14" w="48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solidFill>
                <a:srgbClr val="59326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6468" y="2719"/>
                <a:ext cx="117" cy="36"/>
              </a:xfrm>
              <a:custGeom>
                <a:rect b="b" l="l" r="r" t="t"/>
                <a:pathLst>
                  <a:path extrusionOk="0" h="15" w="49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6335" y="2762"/>
                <a:ext cx="402" cy="354"/>
              </a:xfrm>
              <a:custGeom>
                <a:rect b="b" l="l" r="r" t="t"/>
                <a:pathLst>
                  <a:path extrusionOk="0" h="148" w="169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6147" y="2633"/>
                <a:ext cx="129" cy="81"/>
              </a:xfrm>
              <a:custGeom>
                <a:rect b="b" l="l" r="r" t="t"/>
                <a:pathLst>
                  <a:path extrusionOk="0" h="34" w="5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6152" y="2642"/>
                <a:ext cx="126" cy="74"/>
              </a:xfrm>
              <a:custGeom>
                <a:rect b="b" l="l" r="r" t="t"/>
                <a:pathLst>
                  <a:path extrusionOk="0" h="31" w="53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6171" y="2721"/>
                <a:ext cx="86" cy="24"/>
              </a:xfrm>
              <a:custGeom>
                <a:rect b="b" l="l" r="r" t="t"/>
                <a:pathLst>
                  <a:path extrusionOk="0" h="10" w="36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solidFill>
                <a:srgbClr val="59326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44" name="Google Shape;544;p26"/>
              <p:cNvSpPr/>
              <p:nvPr/>
            </p:nvSpPr>
            <p:spPr>
              <a:xfrm>
                <a:off x="6171" y="2719"/>
                <a:ext cx="86" cy="26"/>
              </a:xfrm>
              <a:custGeom>
                <a:rect b="b" l="l" r="r" t="t"/>
                <a:pathLst>
                  <a:path extrusionOk="0" h="11" w="36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6066" y="2752"/>
                <a:ext cx="300" cy="264"/>
              </a:xfrm>
              <a:custGeom>
                <a:rect b="b" l="l" r="r" t="t"/>
                <a:pathLst>
                  <a:path extrusionOk="0" h="110" w="126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546" name="Google Shape;546;p26"/>
          <p:cNvGrpSpPr/>
          <p:nvPr/>
        </p:nvGrpSpPr>
        <p:grpSpPr>
          <a:xfrm>
            <a:off x="5665155" y="3691963"/>
            <a:ext cx="534064" cy="533870"/>
            <a:chOff x="7552557" y="4529966"/>
            <a:chExt cx="711992" cy="711991"/>
          </a:xfrm>
        </p:grpSpPr>
        <p:sp>
          <p:nvSpPr>
            <p:cNvPr id="547" name="Google Shape;547;p26"/>
            <p:cNvSpPr/>
            <p:nvPr/>
          </p:nvSpPr>
          <p:spPr>
            <a:xfrm>
              <a:off x="7552557" y="4529966"/>
              <a:ext cx="711992" cy="711991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7699557" y="4683790"/>
              <a:ext cx="413176" cy="414662"/>
            </a:xfrm>
            <a:custGeom>
              <a:rect b="b" l="l" r="r" t="t"/>
              <a:pathLst>
                <a:path extrusionOk="0" h="115" w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549" name="Google Shape;549;p26"/>
          <p:cNvGrpSpPr/>
          <p:nvPr/>
        </p:nvGrpSpPr>
        <p:grpSpPr>
          <a:xfrm>
            <a:off x="5874379" y="2911411"/>
            <a:ext cx="534064" cy="533870"/>
            <a:chOff x="7831486" y="3488988"/>
            <a:chExt cx="711992" cy="711991"/>
          </a:xfrm>
        </p:grpSpPr>
        <p:sp>
          <p:nvSpPr>
            <p:cNvPr id="550" name="Google Shape;550;p26"/>
            <p:cNvSpPr/>
            <p:nvPr/>
          </p:nvSpPr>
          <p:spPr>
            <a:xfrm>
              <a:off x="7831486" y="3488988"/>
              <a:ext cx="711992" cy="711991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551" name="Google Shape;551;p26"/>
            <p:cNvGrpSpPr/>
            <p:nvPr/>
          </p:nvGrpSpPr>
          <p:grpSpPr>
            <a:xfrm>
              <a:off x="8020980" y="3675428"/>
              <a:ext cx="351779" cy="382818"/>
              <a:chOff x="4873626" y="1965325"/>
              <a:chExt cx="269876" cy="293688"/>
            </a:xfrm>
          </p:grpSpPr>
          <p:sp>
            <p:nvSpPr>
              <p:cNvPr id="552" name="Google Shape;552;p26"/>
              <p:cNvSpPr/>
              <p:nvPr/>
            </p:nvSpPr>
            <p:spPr>
              <a:xfrm>
                <a:off x="4873626" y="2127250"/>
                <a:ext cx="112713" cy="131763"/>
              </a:xfrm>
              <a:custGeom>
                <a:rect b="b" l="l" r="r" t="t"/>
                <a:pathLst>
                  <a:path extrusionOk="0" h="35" w="30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53" name="Google Shape;553;p26"/>
              <p:cNvSpPr/>
              <p:nvPr/>
            </p:nvSpPr>
            <p:spPr>
              <a:xfrm>
                <a:off x="4884739" y="1973263"/>
                <a:ext cx="41275" cy="146050"/>
              </a:xfrm>
              <a:custGeom>
                <a:rect b="b" l="l" r="r" t="t"/>
                <a:pathLst>
                  <a:path extrusionOk="0" h="39" w="11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54" name="Google Shape;554;p26"/>
              <p:cNvSpPr/>
              <p:nvPr/>
            </p:nvSpPr>
            <p:spPr>
              <a:xfrm>
                <a:off x="4940301" y="1965325"/>
                <a:ext cx="177800" cy="293688"/>
              </a:xfrm>
              <a:custGeom>
                <a:rect b="b" l="l" r="r" t="t"/>
                <a:pathLst>
                  <a:path extrusionOk="0" h="78" w="47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55" name="Google Shape;555;p26"/>
              <p:cNvSpPr/>
              <p:nvPr/>
            </p:nvSpPr>
            <p:spPr>
              <a:xfrm>
                <a:off x="5046664" y="2093913"/>
                <a:ext cx="96838" cy="112713"/>
              </a:xfrm>
              <a:custGeom>
                <a:rect b="b" l="l" r="r" t="t"/>
                <a:pathLst>
                  <a:path extrusionOk="0" h="30" w="26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556" name="Google Shape;556;p26"/>
          <p:cNvGrpSpPr/>
          <p:nvPr/>
        </p:nvGrpSpPr>
        <p:grpSpPr>
          <a:xfrm>
            <a:off x="4312708" y="1350304"/>
            <a:ext cx="534064" cy="533870"/>
            <a:chOff x="5749529" y="1407031"/>
            <a:chExt cx="711992" cy="711991"/>
          </a:xfrm>
        </p:grpSpPr>
        <p:sp>
          <p:nvSpPr>
            <p:cNvPr id="557" name="Google Shape;557;p26"/>
            <p:cNvSpPr/>
            <p:nvPr/>
          </p:nvSpPr>
          <p:spPr>
            <a:xfrm>
              <a:off x="5749529" y="1407031"/>
              <a:ext cx="711992" cy="711991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558" name="Google Shape;558;p26"/>
            <p:cNvGrpSpPr/>
            <p:nvPr/>
          </p:nvGrpSpPr>
          <p:grpSpPr>
            <a:xfrm>
              <a:off x="5972749" y="1557297"/>
              <a:ext cx="318993" cy="390492"/>
              <a:chOff x="3783" y="2089"/>
              <a:chExt cx="116" cy="142"/>
            </a:xfrm>
          </p:grpSpPr>
          <p:sp>
            <p:nvSpPr>
              <p:cNvPr id="559" name="Google Shape;559;p26"/>
              <p:cNvSpPr/>
              <p:nvPr/>
            </p:nvSpPr>
            <p:spPr>
              <a:xfrm>
                <a:off x="3791" y="2221"/>
                <a:ext cx="20" cy="10"/>
              </a:xfrm>
              <a:custGeom>
                <a:rect b="b" l="l" r="r" t="t"/>
                <a:pathLst>
                  <a:path extrusionOk="0" h="4" w="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1ACBE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60" name="Google Shape;560;p26"/>
              <p:cNvSpPr/>
              <p:nvPr/>
            </p:nvSpPr>
            <p:spPr>
              <a:xfrm>
                <a:off x="3818" y="2208"/>
                <a:ext cx="23" cy="23"/>
              </a:xfrm>
              <a:custGeom>
                <a:rect b="b" l="l" r="r" t="t"/>
                <a:pathLst>
                  <a:path extrusionOk="0" h="9" w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1ACBE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61" name="Google Shape;561;p26"/>
              <p:cNvSpPr/>
              <p:nvPr/>
            </p:nvSpPr>
            <p:spPr>
              <a:xfrm>
                <a:off x="3849" y="2184"/>
                <a:ext cx="20" cy="47"/>
              </a:xfrm>
              <a:custGeom>
                <a:rect b="b" l="l" r="r" t="t"/>
                <a:pathLst>
                  <a:path extrusionOk="0" h="19" w="8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1ACBE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62" name="Google Shape;562;p26"/>
              <p:cNvSpPr/>
              <p:nvPr/>
            </p:nvSpPr>
            <p:spPr>
              <a:xfrm>
                <a:off x="3877" y="2161"/>
                <a:ext cx="22" cy="70"/>
              </a:xfrm>
              <a:custGeom>
                <a:rect b="b" l="l" r="r" t="t"/>
                <a:pathLst>
                  <a:path extrusionOk="0" h="28" w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1ACBE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63" name="Google Shape;563;p26"/>
              <p:cNvSpPr/>
              <p:nvPr/>
            </p:nvSpPr>
            <p:spPr>
              <a:xfrm>
                <a:off x="3821" y="2089"/>
                <a:ext cx="23" cy="27"/>
              </a:xfrm>
              <a:custGeom>
                <a:rect b="b" l="l" r="r" t="t"/>
                <a:pathLst>
                  <a:path extrusionOk="0" h="11" w="9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1ACBE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64" name="Google Shape;564;p26"/>
              <p:cNvSpPr/>
              <p:nvPr/>
            </p:nvSpPr>
            <p:spPr>
              <a:xfrm>
                <a:off x="3785" y="2164"/>
                <a:ext cx="36" cy="44"/>
              </a:xfrm>
              <a:custGeom>
                <a:rect b="b" l="l" r="r" t="t"/>
                <a:pathLst>
                  <a:path extrusionOk="0" h="18" w="14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1ACBE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65" name="Google Shape;565;p26"/>
              <p:cNvSpPr/>
              <p:nvPr/>
            </p:nvSpPr>
            <p:spPr>
              <a:xfrm>
                <a:off x="3836" y="2116"/>
                <a:ext cx="33" cy="20"/>
              </a:xfrm>
              <a:custGeom>
                <a:rect b="b" l="l" r="r" t="t"/>
                <a:pathLst>
                  <a:path extrusionOk="0" h="8" w="13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1ACBE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66" name="Google Shape;566;p26"/>
              <p:cNvSpPr/>
              <p:nvPr/>
            </p:nvSpPr>
            <p:spPr>
              <a:xfrm>
                <a:off x="3783" y="2116"/>
                <a:ext cx="58" cy="87"/>
              </a:xfrm>
              <a:custGeom>
                <a:rect b="b" l="l" r="r" t="t"/>
                <a:pathLst>
                  <a:path extrusionOk="0" h="35" w="23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1ACBE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567" name="Google Shape;567;p26"/>
          <p:cNvGrpSpPr/>
          <p:nvPr/>
        </p:nvGrpSpPr>
        <p:grpSpPr>
          <a:xfrm>
            <a:off x="5093544" y="1559453"/>
            <a:ext cx="534064" cy="533870"/>
            <a:chOff x="6790508" y="1685961"/>
            <a:chExt cx="711992" cy="711991"/>
          </a:xfrm>
        </p:grpSpPr>
        <p:sp>
          <p:nvSpPr>
            <p:cNvPr id="568" name="Google Shape;568;p26"/>
            <p:cNvSpPr/>
            <p:nvPr/>
          </p:nvSpPr>
          <p:spPr>
            <a:xfrm>
              <a:off x="6790508" y="1685961"/>
              <a:ext cx="711992" cy="711991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569" name="Google Shape;569;p26"/>
            <p:cNvGrpSpPr/>
            <p:nvPr/>
          </p:nvGrpSpPr>
          <p:grpSpPr>
            <a:xfrm>
              <a:off x="6965906" y="1845076"/>
              <a:ext cx="404752" cy="401262"/>
              <a:chOff x="3783" y="2102"/>
              <a:chExt cx="116" cy="115"/>
            </a:xfrm>
          </p:grpSpPr>
          <p:sp>
            <p:nvSpPr>
              <p:cNvPr id="570" name="Google Shape;570;p26"/>
              <p:cNvSpPr/>
              <p:nvPr/>
            </p:nvSpPr>
            <p:spPr>
              <a:xfrm>
                <a:off x="3783" y="2102"/>
                <a:ext cx="116" cy="115"/>
              </a:xfrm>
              <a:custGeom>
                <a:rect b="b" l="l" r="r" t="t"/>
                <a:pathLst>
                  <a:path extrusionOk="0" h="46" w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71" name="Google Shape;571;p26"/>
              <p:cNvSpPr/>
              <p:nvPr/>
            </p:nvSpPr>
            <p:spPr>
              <a:xfrm>
                <a:off x="3783" y="2102"/>
                <a:ext cx="116" cy="115"/>
              </a:xfrm>
              <a:custGeom>
                <a:rect b="b" l="l" r="r" t="t"/>
                <a:pathLst>
                  <a:path extrusionOk="0" h="46" w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72" name="Google Shape;572;p26"/>
              <p:cNvSpPr/>
              <p:nvPr/>
            </p:nvSpPr>
            <p:spPr>
              <a:xfrm>
                <a:off x="3839" y="2115"/>
                <a:ext cx="7" cy="10"/>
              </a:xfrm>
              <a:custGeom>
                <a:rect b="b" l="l" r="r" t="t"/>
                <a:pathLst>
                  <a:path extrusionOk="0" h="4" w="3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73" name="Google Shape;573;p26"/>
              <p:cNvSpPr/>
              <p:nvPr/>
            </p:nvSpPr>
            <p:spPr>
              <a:xfrm>
                <a:off x="3839" y="2195"/>
                <a:ext cx="7" cy="10"/>
              </a:xfrm>
              <a:custGeom>
                <a:rect b="b" l="l" r="r" t="t"/>
                <a:pathLst>
                  <a:path extrusionOk="0" h="4" w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74" name="Google Shape;574;p26"/>
              <p:cNvSpPr/>
              <p:nvPr/>
            </p:nvSpPr>
            <p:spPr>
              <a:xfrm>
                <a:off x="3796" y="2155"/>
                <a:ext cx="10" cy="10"/>
              </a:xfrm>
              <a:custGeom>
                <a:rect b="b" l="l" r="r" t="t"/>
                <a:pathLst>
                  <a:path extrusionOk="0" h="4" w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75" name="Google Shape;575;p26"/>
              <p:cNvSpPr/>
              <p:nvPr/>
            </p:nvSpPr>
            <p:spPr>
              <a:xfrm>
                <a:off x="3877" y="2155"/>
                <a:ext cx="10" cy="10"/>
              </a:xfrm>
              <a:custGeom>
                <a:rect b="b" l="l" r="r" t="t"/>
                <a:pathLst>
                  <a:path extrusionOk="0" h="4" w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76" name="Google Shape;576;p26"/>
              <p:cNvSpPr/>
              <p:nvPr/>
            </p:nvSpPr>
            <p:spPr>
              <a:xfrm>
                <a:off x="3813" y="2127"/>
                <a:ext cx="33" cy="38"/>
              </a:xfrm>
              <a:custGeom>
                <a:rect b="b" l="l" r="r" t="t"/>
                <a:pathLst>
                  <a:path extrusionOk="0" h="15" w="13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577" name="Google Shape;577;p26"/>
          <p:cNvGrpSpPr/>
          <p:nvPr/>
        </p:nvGrpSpPr>
        <p:grpSpPr>
          <a:xfrm>
            <a:off x="5665155" y="2130857"/>
            <a:ext cx="534064" cy="533870"/>
            <a:chOff x="7552557" y="2448009"/>
            <a:chExt cx="711992" cy="711991"/>
          </a:xfrm>
        </p:grpSpPr>
        <p:sp>
          <p:nvSpPr>
            <p:cNvPr id="578" name="Google Shape;578;p26"/>
            <p:cNvSpPr/>
            <p:nvPr/>
          </p:nvSpPr>
          <p:spPr>
            <a:xfrm>
              <a:off x="7552557" y="2448009"/>
              <a:ext cx="711992" cy="711991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579" name="Google Shape;579;p26"/>
            <p:cNvGrpSpPr/>
            <p:nvPr/>
          </p:nvGrpSpPr>
          <p:grpSpPr>
            <a:xfrm>
              <a:off x="7718422" y="2676372"/>
              <a:ext cx="392378" cy="313294"/>
              <a:chOff x="3775" y="2110"/>
              <a:chExt cx="129" cy="103"/>
            </a:xfrm>
          </p:grpSpPr>
          <p:sp>
            <p:nvSpPr>
              <p:cNvPr id="580" name="Google Shape;580;p26"/>
              <p:cNvSpPr/>
              <p:nvPr/>
            </p:nvSpPr>
            <p:spPr>
              <a:xfrm>
                <a:off x="3775" y="2177"/>
                <a:ext cx="40" cy="36"/>
              </a:xfrm>
              <a:custGeom>
                <a:rect b="b" l="l" r="r" t="t"/>
                <a:pathLst>
                  <a:path extrusionOk="0" h="14" w="16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3795" y="2156"/>
                <a:ext cx="109" cy="41"/>
              </a:xfrm>
              <a:custGeom>
                <a:rect b="b" l="l" r="r" t="t"/>
                <a:pathLst>
                  <a:path extrusionOk="0" h="16" w="44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582" name="Google Shape;582;p26"/>
              <p:cNvSpPr/>
              <p:nvPr/>
            </p:nvSpPr>
            <p:spPr>
              <a:xfrm>
                <a:off x="3810" y="2110"/>
                <a:ext cx="94" cy="41"/>
              </a:xfrm>
              <a:custGeom>
                <a:rect b="b" l="l" r="r" t="t"/>
                <a:pathLst>
                  <a:path extrusionOk="0" h="16" w="38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583" name="Google Shape;583;p26"/>
          <p:cNvGrpSpPr/>
          <p:nvPr/>
        </p:nvGrpSpPr>
        <p:grpSpPr>
          <a:xfrm>
            <a:off x="1864269" y="1517188"/>
            <a:ext cx="1465432" cy="602117"/>
            <a:chOff x="2485367" y="1629594"/>
            <a:chExt cx="1953655" cy="803008"/>
          </a:xfrm>
        </p:grpSpPr>
        <p:sp>
          <p:nvSpPr>
            <p:cNvPr id="584" name="Google Shape;584;p26"/>
            <p:cNvSpPr txBox="1"/>
            <p:nvPr/>
          </p:nvSpPr>
          <p:spPr>
            <a:xfrm>
              <a:off x="2713971" y="1629594"/>
              <a:ext cx="1725051" cy="369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85" name="Google Shape;585;p26"/>
            <p:cNvSpPr txBox="1"/>
            <p:nvPr/>
          </p:nvSpPr>
          <p:spPr>
            <a:xfrm>
              <a:off x="2485367" y="1915419"/>
              <a:ext cx="1905543" cy="517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586" name="Google Shape;586;p26"/>
          <p:cNvGrpSpPr/>
          <p:nvPr/>
        </p:nvGrpSpPr>
        <p:grpSpPr>
          <a:xfrm>
            <a:off x="1319473" y="2111115"/>
            <a:ext cx="1470097" cy="614617"/>
            <a:chOff x="1759068" y="2421682"/>
            <a:chExt cx="1959874" cy="819680"/>
          </a:xfrm>
        </p:grpSpPr>
        <p:sp>
          <p:nvSpPr>
            <p:cNvPr id="587" name="Google Shape;587;p26"/>
            <p:cNvSpPr txBox="1"/>
            <p:nvPr/>
          </p:nvSpPr>
          <p:spPr>
            <a:xfrm>
              <a:off x="1993889" y="2421682"/>
              <a:ext cx="1725053" cy="369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88" name="Google Shape;588;p26"/>
            <p:cNvSpPr txBox="1"/>
            <p:nvPr/>
          </p:nvSpPr>
          <p:spPr>
            <a:xfrm>
              <a:off x="1759068" y="2724178"/>
              <a:ext cx="1905542" cy="51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589" name="Google Shape;589;p26"/>
          <p:cNvGrpSpPr/>
          <p:nvPr/>
        </p:nvGrpSpPr>
        <p:grpSpPr>
          <a:xfrm>
            <a:off x="1171534" y="2930718"/>
            <a:ext cx="1455997" cy="611263"/>
            <a:chOff x="1561842" y="3514737"/>
            <a:chExt cx="1941076" cy="815207"/>
          </a:xfrm>
        </p:grpSpPr>
        <p:sp>
          <p:nvSpPr>
            <p:cNvPr id="590" name="Google Shape;590;p26"/>
            <p:cNvSpPr txBox="1"/>
            <p:nvPr/>
          </p:nvSpPr>
          <p:spPr>
            <a:xfrm>
              <a:off x="1777866" y="3514737"/>
              <a:ext cx="1725052" cy="369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91" name="Google Shape;591;p26"/>
            <p:cNvSpPr txBox="1"/>
            <p:nvPr/>
          </p:nvSpPr>
          <p:spPr>
            <a:xfrm>
              <a:off x="1561842" y="3812760"/>
              <a:ext cx="1905542" cy="51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592" name="Google Shape;592;p26"/>
          <p:cNvGrpSpPr/>
          <p:nvPr/>
        </p:nvGrpSpPr>
        <p:grpSpPr>
          <a:xfrm>
            <a:off x="1360227" y="3608196"/>
            <a:ext cx="1429343" cy="625829"/>
            <a:chOff x="1813400" y="4418251"/>
            <a:chExt cx="1905542" cy="834632"/>
          </a:xfrm>
        </p:grpSpPr>
        <p:sp>
          <p:nvSpPr>
            <p:cNvPr id="593" name="Google Shape;593;p26"/>
            <p:cNvSpPr txBox="1"/>
            <p:nvPr/>
          </p:nvSpPr>
          <p:spPr>
            <a:xfrm>
              <a:off x="1993890" y="4418251"/>
              <a:ext cx="1725052" cy="369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94" name="Google Shape;594;p26"/>
            <p:cNvSpPr txBox="1"/>
            <p:nvPr/>
          </p:nvSpPr>
          <p:spPr>
            <a:xfrm>
              <a:off x="1813400" y="4735699"/>
              <a:ext cx="1905542" cy="51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595" name="Google Shape;595;p26"/>
          <p:cNvGrpSpPr/>
          <p:nvPr/>
        </p:nvGrpSpPr>
        <p:grpSpPr>
          <a:xfrm>
            <a:off x="3855699" y="755182"/>
            <a:ext cx="1429343" cy="641655"/>
            <a:chOff x="5140263" y="613351"/>
            <a:chExt cx="1905542" cy="855737"/>
          </a:xfrm>
        </p:grpSpPr>
        <p:sp>
          <p:nvSpPr>
            <p:cNvPr id="596" name="Google Shape;596;p26"/>
            <p:cNvSpPr txBox="1"/>
            <p:nvPr/>
          </p:nvSpPr>
          <p:spPr>
            <a:xfrm>
              <a:off x="5229793" y="613351"/>
              <a:ext cx="1725052" cy="369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97" name="Google Shape;597;p26"/>
            <p:cNvSpPr txBox="1"/>
            <p:nvPr/>
          </p:nvSpPr>
          <p:spPr>
            <a:xfrm>
              <a:off x="5140263" y="951905"/>
              <a:ext cx="1905542" cy="517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598" name="Google Shape;598;p26"/>
          <p:cNvGrpSpPr/>
          <p:nvPr/>
        </p:nvGrpSpPr>
        <p:grpSpPr>
          <a:xfrm>
            <a:off x="5868313" y="1523181"/>
            <a:ext cx="1440806" cy="582829"/>
            <a:chOff x="7823398" y="1637586"/>
            <a:chExt cx="1920826" cy="777286"/>
          </a:xfrm>
        </p:grpSpPr>
        <p:sp>
          <p:nvSpPr>
            <p:cNvPr id="599" name="Google Shape;599;p26"/>
            <p:cNvSpPr txBox="1"/>
            <p:nvPr/>
          </p:nvSpPr>
          <p:spPr>
            <a:xfrm>
              <a:off x="7823398" y="1637586"/>
              <a:ext cx="1725052" cy="369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00" name="Google Shape;600;p26"/>
            <p:cNvSpPr txBox="1"/>
            <p:nvPr/>
          </p:nvSpPr>
          <p:spPr>
            <a:xfrm>
              <a:off x="7838681" y="1897688"/>
              <a:ext cx="1905542" cy="51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601" name="Google Shape;601;p26"/>
          <p:cNvGrpSpPr/>
          <p:nvPr/>
        </p:nvGrpSpPr>
        <p:grpSpPr>
          <a:xfrm>
            <a:off x="6354430" y="2111115"/>
            <a:ext cx="1449023" cy="630392"/>
            <a:chOff x="8471470" y="2421682"/>
            <a:chExt cx="1931779" cy="840718"/>
          </a:xfrm>
        </p:grpSpPr>
        <p:sp>
          <p:nvSpPr>
            <p:cNvPr id="602" name="Google Shape;602;p26"/>
            <p:cNvSpPr txBox="1"/>
            <p:nvPr/>
          </p:nvSpPr>
          <p:spPr>
            <a:xfrm>
              <a:off x="8471470" y="2421682"/>
              <a:ext cx="1725052" cy="369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03" name="Google Shape;603;p26"/>
            <p:cNvSpPr txBox="1"/>
            <p:nvPr/>
          </p:nvSpPr>
          <p:spPr>
            <a:xfrm>
              <a:off x="8497708" y="2745216"/>
              <a:ext cx="1905542" cy="51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604" name="Google Shape;604;p26"/>
          <p:cNvGrpSpPr/>
          <p:nvPr/>
        </p:nvGrpSpPr>
        <p:grpSpPr>
          <a:xfrm>
            <a:off x="6516469" y="2911064"/>
            <a:ext cx="1455997" cy="606896"/>
            <a:chOff x="8687494" y="3488523"/>
            <a:chExt cx="1941076" cy="809381"/>
          </a:xfrm>
        </p:grpSpPr>
        <p:sp>
          <p:nvSpPr>
            <p:cNvPr id="605" name="Google Shape;605;p26"/>
            <p:cNvSpPr txBox="1"/>
            <p:nvPr/>
          </p:nvSpPr>
          <p:spPr>
            <a:xfrm>
              <a:off x="8687494" y="3488523"/>
              <a:ext cx="1725052" cy="369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06" name="Google Shape;606;p26"/>
            <p:cNvSpPr txBox="1"/>
            <p:nvPr/>
          </p:nvSpPr>
          <p:spPr>
            <a:xfrm>
              <a:off x="8723028" y="3780721"/>
              <a:ext cx="1905542" cy="517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607" name="Google Shape;607;p26"/>
          <p:cNvGrpSpPr/>
          <p:nvPr/>
        </p:nvGrpSpPr>
        <p:grpSpPr>
          <a:xfrm>
            <a:off x="6354430" y="3624179"/>
            <a:ext cx="1451285" cy="634313"/>
            <a:chOff x="8471470" y="4439566"/>
            <a:chExt cx="1934794" cy="845946"/>
          </a:xfrm>
        </p:grpSpPr>
        <p:sp>
          <p:nvSpPr>
            <p:cNvPr id="608" name="Google Shape;608;p26"/>
            <p:cNvSpPr txBox="1"/>
            <p:nvPr/>
          </p:nvSpPr>
          <p:spPr>
            <a:xfrm>
              <a:off x="8471470" y="4439566"/>
              <a:ext cx="1725052" cy="369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09" name="Google Shape;609;p26"/>
            <p:cNvSpPr txBox="1"/>
            <p:nvPr/>
          </p:nvSpPr>
          <p:spPr>
            <a:xfrm>
              <a:off x="8500722" y="4768329"/>
              <a:ext cx="1905542" cy="517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7"/>
          <p:cNvSpPr/>
          <p:nvPr/>
        </p:nvSpPr>
        <p:spPr>
          <a:xfrm>
            <a:off x="752474" y="1226683"/>
            <a:ext cx="1714502" cy="314529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16" name="Google Shape;616;p27"/>
          <p:cNvSpPr txBox="1"/>
          <p:nvPr/>
        </p:nvSpPr>
        <p:spPr>
          <a:xfrm>
            <a:off x="975707" y="2551226"/>
            <a:ext cx="1298123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17" name="Google Shape;617;p27"/>
          <p:cNvSpPr txBox="1"/>
          <p:nvPr/>
        </p:nvSpPr>
        <p:spPr>
          <a:xfrm>
            <a:off x="1167833" y="2278643"/>
            <a:ext cx="85695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b="1"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18" name="Google Shape;618;p27"/>
          <p:cNvSpPr/>
          <p:nvPr/>
        </p:nvSpPr>
        <p:spPr>
          <a:xfrm>
            <a:off x="2727324" y="1226683"/>
            <a:ext cx="1714502" cy="314529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19" name="Google Shape;619;p27"/>
          <p:cNvSpPr txBox="1"/>
          <p:nvPr/>
        </p:nvSpPr>
        <p:spPr>
          <a:xfrm>
            <a:off x="2950557" y="2551226"/>
            <a:ext cx="1298123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20" name="Google Shape;620;p27"/>
          <p:cNvSpPr txBox="1"/>
          <p:nvPr/>
        </p:nvSpPr>
        <p:spPr>
          <a:xfrm>
            <a:off x="3142683" y="2278643"/>
            <a:ext cx="85695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b="1"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21" name="Google Shape;621;p27"/>
          <p:cNvSpPr/>
          <p:nvPr/>
        </p:nvSpPr>
        <p:spPr>
          <a:xfrm>
            <a:off x="4702174" y="1226683"/>
            <a:ext cx="1714502" cy="314529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22" name="Google Shape;622;p27"/>
          <p:cNvSpPr txBox="1"/>
          <p:nvPr/>
        </p:nvSpPr>
        <p:spPr>
          <a:xfrm>
            <a:off x="4925407" y="2551226"/>
            <a:ext cx="1298123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23" name="Google Shape;623;p27"/>
          <p:cNvSpPr txBox="1"/>
          <p:nvPr/>
        </p:nvSpPr>
        <p:spPr>
          <a:xfrm>
            <a:off x="5117533" y="2278643"/>
            <a:ext cx="85695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b="1"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24" name="Google Shape;624;p27"/>
          <p:cNvSpPr/>
          <p:nvPr/>
        </p:nvSpPr>
        <p:spPr>
          <a:xfrm>
            <a:off x="6677024" y="1226683"/>
            <a:ext cx="1714502" cy="314529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25" name="Google Shape;625;p27"/>
          <p:cNvSpPr txBox="1"/>
          <p:nvPr/>
        </p:nvSpPr>
        <p:spPr>
          <a:xfrm>
            <a:off x="6900257" y="2551226"/>
            <a:ext cx="1298123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26" name="Google Shape;626;p27"/>
          <p:cNvSpPr txBox="1"/>
          <p:nvPr/>
        </p:nvSpPr>
        <p:spPr>
          <a:xfrm>
            <a:off x="7092383" y="2278643"/>
            <a:ext cx="856959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b="1"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627" name="Google Shape;627;p27"/>
          <p:cNvGrpSpPr/>
          <p:nvPr/>
        </p:nvGrpSpPr>
        <p:grpSpPr>
          <a:xfrm>
            <a:off x="885500" y="1375712"/>
            <a:ext cx="1448450" cy="829458"/>
            <a:chOff x="1180666" y="1834283"/>
            <a:chExt cx="1931267" cy="1105945"/>
          </a:xfrm>
        </p:grpSpPr>
        <p:sp>
          <p:nvSpPr>
            <p:cNvPr id="628" name="Google Shape;628;p27"/>
            <p:cNvSpPr/>
            <p:nvPr/>
          </p:nvSpPr>
          <p:spPr>
            <a:xfrm>
              <a:off x="1180666" y="1834283"/>
              <a:ext cx="1931267" cy="1096547"/>
            </a:xfrm>
            <a:prstGeom prst="roundRect">
              <a:avLst>
                <a:gd fmla="val 11735" name="adj"/>
              </a:avLst>
            </a:pr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865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327149" y="1998435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chemeClr val="accent1"/>
            </a:solidFill>
            <a:ln cap="flat" cmpd="sng" w="15875">
              <a:solidFill>
                <a:srgbClr val="C9C9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30" name="Google Shape;630;p27"/>
            <p:cNvSpPr txBox="1"/>
            <p:nvPr/>
          </p:nvSpPr>
          <p:spPr>
            <a:xfrm>
              <a:off x="1792911" y="2447785"/>
              <a:ext cx="70677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F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01</a:t>
              </a:r>
              <a:endParaRPr sz="1800">
                <a:solidFill>
                  <a:srgbClr val="00B0F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31" name="Google Shape;631;p27"/>
            <p:cNvSpPr txBox="1"/>
            <p:nvPr/>
          </p:nvSpPr>
          <p:spPr>
            <a:xfrm>
              <a:off x="1464207" y="2019171"/>
              <a:ext cx="1379006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b="1"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632" name="Google Shape;632;p27"/>
          <p:cNvGrpSpPr/>
          <p:nvPr/>
        </p:nvGrpSpPr>
        <p:grpSpPr>
          <a:xfrm>
            <a:off x="2860350" y="1375712"/>
            <a:ext cx="1448450" cy="828909"/>
            <a:chOff x="3813799" y="1834283"/>
            <a:chExt cx="1931267" cy="1105213"/>
          </a:xfrm>
        </p:grpSpPr>
        <p:sp>
          <p:nvSpPr>
            <p:cNvPr id="633" name="Google Shape;633;p27"/>
            <p:cNvSpPr/>
            <p:nvPr/>
          </p:nvSpPr>
          <p:spPr>
            <a:xfrm>
              <a:off x="3813799" y="1834283"/>
              <a:ext cx="1931267" cy="1096547"/>
            </a:xfrm>
            <a:prstGeom prst="roundRect">
              <a:avLst>
                <a:gd fmla="val 11735" name="adj"/>
              </a:avLst>
            </a:pr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1525B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3960282" y="1998435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chemeClr val="accent2"/>
            </a:solidFill>
            <a:ln cap="flat" cmpd="sng" w="15875">
              <a:solidFill>
                <a:srgbClr val="C9C9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35" name="Google Shape;635;p27"/>
            <p:cNvSpPr txBox="1"/>
            <p:nvPr/>
          </p:nvSpPr>
          <p:spPr>
            <a:xfrm>
              <a:off x="4433454" y="2447053"/>
              <a:ext cx="70677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F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02</a:t>
              </a:r>
              <a:endParaRPr sz="1800">
                <a:solidFill>
                  <a:srgbClr val="00B0F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36" name="Google Shape;636;p27"/>
            <p:cNvSpPr txBox="1"/>
            <p:nvPr/>
          </p:nvSpPr>
          <p:spPr>
            <a:xfrm>
              <a:off x="4097340" y="2019171"/>
              <a:ext cx="1379006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b="1"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637" name="Google Shape;637;p27"/>
          <p:cNvGrpSpPr/>
          <p:nvPr/>
        </p:nvGrpSpPr>
        <p:grpSpPr>
          <a:xfrm>
            <a:off x="4835200" y="1375712"/>
            <a:ext cx="1448450" cy="829458"/>
            <a:chOff x="6446932" y="1834283"/>
            <a:chExt cx="1931267" cy="1105945"/>
          </a:xfrm>
        </p:grpSpPr>
        <p:sp>
          <p:nvSpPr>
            <p:cNvPr id="638" name="Google Shape;638;p27"/>
            <p:cNvSpPr/>
            <p:nvPr/>
          </p:nvSpPr>
          <p:spPr>
            <a:xfrm>
              <a:off x="6446932" y="1834283"/>
              <a:ext cx="1931267" cy="1096547"/>
            </a:xfrm>
            <a:prstGeom prst="roundRect">
              <a:avLst>
                <a:gd fmla="val 11735" name="adj"/>
              </a:avLst>
            </a:pr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A21A1A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6593415" y="1998435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chemeClr val="accent3"/>
            </a:solidFill>
            <a:ln cap="flat" cmpd="sng" w="15875">
              <a:solidFill>
                <a:srgbClr val="C9C9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40" name="Google Shape;640;p27"/>
            <p:cNvSpPr txBox="1"/>
            <p:nvPr/>
          </p:nvSpPr>
          <p:spPr>
            <a:xfrm>
              <a:off x="7059177" y="2447785"/>
              <a:ext cx="70677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F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03</a:t>
              </a:r>
              <a:endParaRPr sz="1800">
                <a:solidFill>
                  <a:srgbClr val="00B0F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41" name="Google Shape;641;p27"/>
            <p:cNvSpPr txBox="1"/>
            <p:nvPr/>
          </p:nvSpPr>
          <p:spPr>
            <a:xfrm>
              <a:off x="6730473" y="2019171"/>
              <a:ext cx="1379006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b="1"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642" name="Google Shape;642;p27"/>
          <p:cNvGrpSpPr/>
          <p:nvPr/>
        </p:nvGrpSpPr>
        <p:grpSpPr>
          <a:xfrm>
            <a:off x="6810050" y="1375712"/>
            <a:ext cx="1448450" cy="829458"/>
            <a:chOff x="9080066" y="1834283"/>
            <a:chExt cx="1931267" cy="1105945"/>
          </a:xfrm>
        </p:grpSpPr>
        <p:sp>
          <p:nvSpPr>
            <p:cNvPr id="643" name="Google Shape;643;p27"/>
            <p:cNvSpPr/>
            <p:nvPr/>
          </p:nvSpPr>
          <p:spPr>
            <a:xfrm>
              <a:off x="9080066" y="1834283"/>
              <a:ext cx="1931267" cy="1096547"/>
            </a:xfrm>
            <a:prstGeom prst="roundRect">
              <a:avLst>
                <a:gd fmla="val 11735" name="adj"/>
              </a:avLst>
            </a:pr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24142A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9226549" y="1998435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chemeClr val="accent4"/>
            </a:solidFill>
            <a:ln cap="flat" cmpd="sng" w="15875">
              <a:solidFill>
                <a:srgbClr val="C9C9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45" name="Google Shape;645;p27"/>
            <p:cNvSpPr txBox="1"/>
            <p:nvPr/>
          </p:nvSpPr>
          <p:spPr>
            <a:xfrm>
              <a:off x="9674429" y="2447785"/>
              <a:ext cx="70677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F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04</a:t>
              </a:r>
              <a:endParaRPr sz="1050">
                <a:solidFill>
                  <a:srgbClr val="00B0F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46" name="Google Shape;646;p27"/>
            <p:cNvSpPr txBox="1"/>
            <p:nvPr/>
          </p:nvSpPr>
          <p:spPr>
            <a:xfrm>
              <a:off x="9363607" y="2019171"/>
              <a:ext cx="1379006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b="1" sz="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647" name="Google Shape;647;p27"/>
          <p:cNvSpPr/>
          <p:nvPr/>
        </p:nvSpPr>
        <p:spPr>
          <a:xfrm>
            <a:off x="885500" y="3433113"/>
            <a:ext cx="1448450" cy="822410"/>
          </a:xfrm>
          <a:prstGeom prst="roundRect">
            <a:avLst>
              <a:gd fmla="val 11735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48" name="Google Shape;648;p27"/>
          <p:cNvSpPr/>
          <p:nvPr/>
        </p:nvSpPr>
        <p:spPr>
          <a:xfrm>
            <a:off x="2859700" y="3410280"/>
            <a:ext cx="1448450" cy="822410"/>
          </a:xfrm>
          <a:prstGeom prst="roundRect">
            <a:avLst>
              <a:gd fmla="val 11735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49" name="Google Shape;649;p27"/>
          <p:cNvSpPr/>
          <p:nvPr/>
        </p:nvSpPr>
        <p:spPr>
          <a:xfrm>
            <a:off x="4863442" y="3410279"/>
            <a:ext cx="1448450" cy="822410"/>
          </a:xfrm>
          <a:prstGeom prst="roundRect">
            <a:avLst>
              <a:gd fmla="val 11735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50" name="Google Shape;650;p27"/>
          <p:cNvSpPr/>
          <p:nvPr/>
        </p:nvSpPr>
        <p:spPr>
          <a:xfrm>
            <a:off x="6825094" y="3410278"/>
            <a:ext cx="1448450" cy="822410"/>
          </a:xfrm>
          <a:prstGeom prst="roundRect">
            <a:avLst>
              <a:gd fmla="val 11735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28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657" name="Google Shape;65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627" y="1874257"/>
              <a:ext cx="3049673" cy="3009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9" name="Google Shape;659;p28"/>
          <p:cNvGrpSpPr/>
          <p:nvPr/>
        </p:nvGrpSpPr>
        <p:grpSpPr>
          <a:xfrm>
            <a:off x="4216051" y="1455898"/>
            <a:ext cx="3231229" cy="2001470"/>
            <a:chOff x="4216051" y="1455898"/>
            <a:chExt cx="3231229" cy="2001470"/>
          </a:xfrm>
        </p:grpSpPr>
        <p:sp>
          <p:nvSpPr>
            <p:cNvPr id="660" name="Google Shape;660;p28"/>
            <p:cNvSpPr/>
            <p:nvPr/>
          </p:nvSpPr>
          <p:spPr>
            <a:xfrm>
              <a:off x="4216051" y="2404166"/>
              <a:ext cx="3231229" cy="1044861"/>
            </a:xfrm>
            <a:custGeom>
              <a:rect b="b" l="l" r="r" t="t"/>
              <a:pathLst>
                <a:path extrusionOk="0" h="1284035" w="3054273">
                  <a:moveTo>
                    <a:pt x="0" y="28379"/>
                  </a:moveTo>
                  <a:lnTo>
                    <a:pt x="3054273" y="0"/>
                  </a:lnTo>
                  <a:lnTo>
                    <a:pt x="2849321" y="1284035"/>
                  </a:lnTo>
                  <a:lnTo>
                    <a:pt x="236483" y="1284035"/>
                  </a:lnTo>
                  <a:lnTo>
                    <a:pt x="0" y="2837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8800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4466235" y="1455898"/>
              <a:ext cx="2764218" cy="2001470"/>
            </a:xfrm>
            <a:custGeom>
              <a:rect b="b" l="l" r="r" t="t"/>
              <a:pathLst>
                <a:path extrusionOk="0" h="1891861" w="2612838">
                  <a:moveTo>
                    <a:pt x="435473" y="0"/>
                  </a:moveTo>
                  <a:cubicBezTo>
                    <a:pt x="675978" y="0"/>
                    <a:pt x="870946" y="194968"/>
                    <a:pt x="870946" y="435473"/>
                  </a:cubicBezTo>
                  <a:cubicBezTo>
                    <a:pt x="870946" y="194968"/>
                    <a:pt x="1065914" y="0"/>
                    <a:pt x="1306419" y="0"/>
                  </a:cubicBezTo>
                  <a:cubicBezTo>
                    <a:pt x="1546924" y="0"/>
                    <a:pt x="1741892" y="194968"/>
                    <a:pt x="1741892" y="435473"/>
                  </a:cubicBezTo>
                  <a:cubicBezTo>
                    <a:pt x="1741892" y="194968"/>
                    <a:pt x="1936860" y="0"/>
                    <a:pt x="2177365" y="0"/>
                  </a:cubicBezTo>
                  <a:cubicBezTo>
                    <a:pt x="2417870" y="0"/>
                    <a:pt x="2612838" y="194968"/>
                    <a:pt x="2612838" y="435473"/>
                  </a:cubicBezTo>
                  <a:lnTo>
                    <a:pt x="2612838" y="1891861"/>
                  </a:lnTo>
                  <a:lnTo>
                    <a:pt x="0" y="1891861"/>
                  </a:lnTo>
                  <a:lnTo>
                    <a:pt x="0" y="435473"/>
                  </a:lnTo>
                  <a:cubicBezTo>
                    <a:pt x="0" y="194968"/>
                    <a:pt x="194968" y="0"/>
                    <a:pt x="435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662" name="Google Shape;662;p28"/>
          <p:cNvSpPr txBox="1"/>
          <p:nvPr/>
        </p:nvSpPr>
        <p:spPr>
          <a:xfrm>
            <a:off x="4695948" y="2538408"/>
            <a:ext cx="2430686" cy="853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105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63" name="Google Shape;663;p28"/>
          <p:cNvSpPr txBox="1"/>
          <p:nvPr/>
        </p:nvSpPr>
        <p:spPr>
          <a:xfrm>
            <a:off x="4812646" y="1953633"/>
            <a:ext cx="20713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SUNDAY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9"/>
          <p:cNvSpPr/>
          <p:nvPr/>
        </p:nvSpPr>
        <p:spPr>
          <a:xfrm>
            <a:off x="0" y="3228894"/>
            <a:ext cx="9144000" cy="1160581"/>
          </a:xfrm>
          <a:prstGeom prst="rect">
            <a:avLst/>
          </a:prstGeom>
          <a:gradFill>
            <a:gsLst>
              <a:gs pos="0">
                <a:srgbClr val="8D8D8D">
                  <a:alpha val="36862"/>
                </a:srgbClr>
              </a:gs>
              <a:gs pos="100000">
                <a:srgbClr val="D8D8D8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670" name="Google Shape;670;p29"/>
          <p:cNvGrpSpPr/>
          <p:nvPr/>
        </p:nvGrpSpPr>
        <p:grpSpPr>
          <a:xfrm>
            <a:off x="1925907" y="2478686"/>
            <a:ext cx="1506682" cy="1455194"/>
            <a:chOff x="2567875" y="3304915"/>
            <a:chExt cx="2008909" cy="1940258"/>
          </a:xfrm>
        </p:grpSpPr>
        <p:sp>
          <p:nvSpPr>
            <p:cNvPr id="671" name="Google Shape;671;p29"/>
            <p:cNvSpPr/>
            <p:nvPr/>
          </p:nvSpPr>
          <p:spPr>
            <a:xfrm>
              <a:off x="2567875" y="4905503"/>
              <a:ext cx="2008909" cy="339670"/>
            </a:xfrm>
            <a:prstGeom prst="ellipse">
              <a:avLst/>
            </a:prstGeom>
            <a:gradFill>
              <a:gsLst>
                <a:gs pos="0">
                  <a:srgbClr val="8D8D8D">
                    <a:alpha val="36862"/>
                  </a:srgbClr>
                </a:gs>
                <a:gs pos="13000">
                  <a:srgbClr val="8D8D8D">
                    <a:alpha val="36862"/>
                  </a:srgbClr>
                </a:gs>
                <a:gs pos="100000">
                  <a:srgbClr val="D8D8D8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672" name="Google Shape;672;p29"/>
            <p:cNvGrpSpPr/>
            <p:nvPr/>
          </p:nvGrpSpPr>
          <p:grpSpPr>
            <a:xfrm>
              <a:off x="2685639" y="3304915"/>
              <a:ext cx="1773382" cy="1773382"/>
              <a:chOff x="2755075" y="3174904"/>
              <a:chExt cx="1773382" cy="1773382"/>
            </a:xfrm>
          </p:grpSpPr>
          <p:sp>
            <p:nvSpPr>
              <p:cNvPr id="673" name="Google Shape;673;p29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reflection blurRad="0" dir="5400000" dist="63500" endA="300" endPos="52999" kx="0" rotWithShape="0" algn="bl" stA="50000" stPos="0" sy="-100000" ky="0"/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74" name="Google Shape;674;p29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reflection blurRad="0" dir="5400000" dist="63500" endA="300" endPos="52999" kx="0" rotWithShape="0" algn="bl" stA="50000" stPos="0" sy="-100000" ky="0"/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675" name="Google Shape;675;p29"/>
            <p:cNvGrpSpPr/>
            <p:nvPr/>
          </p:nvGrpSpPr>
          <p:grpSpPr>
            <a:xfrm>
              <a:off x="3344190" y="3914470"/>
              <a:ext cx="507078" cy="570465"/>
              <a:chOff x="1776" y="1779"/>
              <a:chExt cx="64" cy="72"/>
            </a:xfrm>
          </p:grpSpPr>
          <p:sp>
            <p:nvSpPr>
              <p:cNvPr id="676" name="Google Shape;676;p29"/>
              <p:cNvSpPr/>
              <p:nvPr/>
            </p:nvSpPr>
            <p:spPr>
              <a:xfrm>
                <a:off x="1795" y="1779"/>
                <a:ext cx="29" cy="26"/>
              </a:xfrm>
              <a:custGeom>
                <a:rect b="b" l="l" r="r" t="t"/>
                <a:pathLst>
                  <a:path extrusionOk="0"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reflection blurRad="0" dir="5400000" dist="1168400" endA="300" endPos="81000" kx="0" rotWithShape="0" algn="bl" stA="50000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77" name="Google Shape;677;p29"/>
              <p:cNvSpPr/>
              <p:nvPr/>
            </p:nvSpPr>
            <p:spPr>
              <a:xfrm>
                <a:off x="1776" y="1810"/>
                <a:ext cx="64" cy="41"/>
              </a:xfrm>
              <a:custGeom>
                <a:rect b="b" l="l" r="r" t="t"/>
                <a:pathLst>
                  <a:path extrusionOk="0"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reflection blurRad="0" dir="5400000" dist="1168400" endA="300" endPos="81000" kx="0" rotWithShape="0" algn="bl" stA="50000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678" name="Google Shape;678;p29"/>
          <p:cNvGrpSpPr/>
          <p:nvPr/>
        </p:nvGrpSpPr>
        <p:grpSpPr>
          <a:xfrm>
            <a:off x="2220128" y="1190571"/>
            <a:ext cx="1095141" cy="1278773"/>
            <a:chOff x="2960170" y="1587427"/>
            <a:chExt cx="1460188" cy="1705031"/>
          </a:xfrm>
        </p:grpSpPr>
        <p:sp>
          <p:nvSpPr>
            <p:cNvPr id="679" name="Google Shape;679;p29"/>
            <p:cNvSpPr/>
            <p:nvPr/>
          </p:nvSpPr>
          <p:spPr>
            <a:xfrm>
              <a:off x="3959679" y="1755758"/>
              <a:ext cx="419100" cy="1536700"/>
            </a:xfrm>
            <a:custGeom>
              <a:rect b="b" l="l" r="r" t="t"/>
              <a:pathLst>
                <a:path extrusionOk="0" h="1536700" w="419100">
                  <a:moveTo>
                    <a:pt x="0" y="1536700"/>
                  </a:moveTo>
                  <a:lnTo>
                    <a:pt x="419100" y="1295400"/>
                  </a:lnTo>
                  <a:lnTo>
                    <a:pt x="419100" y="0"/>
                  </a:ln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4337200" y="1676311"/>
              <a:ext cx="83158" cy="831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681" name="Google Shape;681;p29"/>
            <p:cNvGrpSpPr/>
            <p:nvPr/>
          </p:nvGrpSpPr>
          <p:grpSpPr>
            <a:xfrm>
              <a:off x="2960170" y="1587427"/>
              <a:ext cx="1402117" cy="1606783"/>
              <a:chOff x="1783117" y="4920655"/>
              <a:chExt cx="1402117" cy="1606783"/>
            </a:xfrm>
          </p:grpSpPr>
          <p:sp>
            <p:nvSpPr>
              <p:cNvPr id="682" name="Google Shape;682;p29"/>
              <p:cNvSpPr txBox="1"/>
              <p:nvPr/>
            </p:nvSpPr>
            <p:spPr>
              <a:xfrm>
                <a:off x="1783117" y="4920655"/>
                <a:ext cx="14021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STEP HERE</a:t>
                </a:r>
                <a:endParaRPr sz="1200">
                  <a:solidFill>
                    <a:schemeClr val="accen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83" name="Google Shape;683;p29"/>
              <p:cNvSpPr txBox="1"/>
              <p:nvPr/>
            </p:nvSpPr>
            <p:spPr>
              <a:xfrm>
                <a:off x="1801454" y="5173220"/>
                <a:ext cx="1383780" cy="1354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We hope that this template will return to you as a time, money and reputation.</a:t>
                </a:r>
                <a:endParaRPr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684" name="Google Shape;684;p29"/>
          <p:cNvGrpSpPr/>
          <p:nvPr/>
        </p:nvGrpSpPr>
        <p:grpSpPr>
          <a:xfrm>
            <a:off x="3223904" y="2478686"/>
            <a:ext cx="1330037" cy="1330037"/>
            <a:chOff x="4298539" y="3304915"/>
            <a:chExt cx="1773382" cy="1773382"/>
          </a:xfrm>
        </p:grpSpPr>
        <p:grpSp>
          <p:nvGrpSpPr>
            <p:cNvPr id="685" name="Google Shape;685;p29"/>
            <p:cNvGrpSpPr/>
            <p:nvPr/>
          </p:nvGrpSpPr>
          <p:grpSpPr>
            <a:xfrm>
              <a:off x="4298539" y="3304915"/>
              <a:ext cx="1773382" cy="1773382"/>
              <a:chOff x="2755075" y="3174904"/>
              <a:chExt cx="1773382" cy="1773382"/>
            </a:xfrm>
          </p:grpSpPr>
          <p:sp>
            <p:nvSpPr>
              <p:cNvPr id="686" name="Google Shape;686;p29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reflection blurRad="0" dir="5400000" dist="63500" endA="300" endPos="52999" kx="0" rotWithShape="0" algn="bl" stA="50000" stPos="0" sy="-100000" ky="0"/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87" name="Google Shape;687;p29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reflection blurRad="0" dir="5400000" dist="63500" endA="300" endPos="52999" kx="0" rotWithShape="0" algn="bl" stA="50000" stPos="0" sy="-100000" ky="0"/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688" name="Google Shape;688;p29"/>
            <p:cNvGrpSpPr/>
            <p:nvPr/>
          </p:nvGrpSpPr>
          <p:grpSpPr>
            <a:xfrm>
              <a:off x="4948906" y="3947874"/>
              <a:ext cx="514980" cy="479868"/>
              <a:chOff x="3802" y="2858"/>
              <a:chExt cx="616" cy="574"/>
            </a:xfrm>
          </p:grpSpPr>
          <p:sp>
            <p:nvSpPr>
              <p:cNvPr id="689" name="Google Shape;689;p29"/>
              <p:cNvSpPr/>
              <p:nvPr/>
            </p:nvSpPr>
            <p:spPr>
              <a:xfrm>
                <a:off x="3802" y="3205"/>
                <a:ext cx="129" cy="22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reflection blurRad="0" dir="5400000" dist="1168400" endA="300" endPos="81000" kx="0" rotWithShape="0" algn="bl" stA="50000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3964" y="3174"/>
                <a:ext cx="129" cy="25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reflection blurRad="0" dir="5400000" dist="1168400" endA="300" endPos="81000" kx="0" rotWithShape="0" algn="bl" stA="50000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4129" y="3131"/>
                <a:ext cx="129" cy="3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reflection blurRad="0" dir="5400000" dist="1168400" endA="300" endPos="81000" kx="0" rotWithShape="0" algn="bl" stA="50000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4289" y="3078"/>
                <a:ext cx="129" cy="3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reflection blurRad="0" dir="5400000" dist="1168400" endA="300" endPos="81000" kx="0" rotWithShape="0" algn="bl" stA="50000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93" name="Google Shape;693;p29"/>
              <p:cNvSpPr/>
              <p:nvPr/>
            </p:nvSpPr>
            <p:spPr>
              <a:xfrm>
                <a:off x="3888" y="2858"/>
                <a:ext cx="370" cy="270"/>
              </a:xfrm>
              <a:custGeom>
                <a:rect b="b" l="l" r="r" t="t"/>
                <a:pathLst>
                  <a:path extrusionOk="0" h="113" w="155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reflection blurRad="0" dir="5400000" dist="1168400" endA="300" endPos="81000" kx="0" rotWithShape="0" algn="bl" stA="50000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694" name="Google Shape;694;p29"/>
          <p:cNvGrpSpPr/>
          <p:nvPr/>
        </p:nvGrpSpPr>
        <p:grpSpPr>
          <a:xfrm>
            <a:off x="3439329" y="1190571"/>
            <a:ext cx="1101490" cy="1278773"/>
            <a:chOff x="4585771" y="1587427"/>
            <a:chExt cx="1468653" cy="1705031"/>
          </a:xfrm>
        </p:grpSpPr>
        <p:sp>
          <p:nvSpPr>
            <p:cNvPr id="695" name="Google Shape;695;p29"/>
            <p:cNvSpPr/>
            <p:nvPr/>
          </p:nvSpPr>
          <p:spPr>
            <a:xfrm>
              <a:off x="5593746" y="1755758"/>
              <a:ext cx="419100" cy="1536700"/>
            </a:xfrm>
            <a:custGeom>
              <a:rect b="b" l="l" r="r" t="t"/>
              <a:pathLst>
                <a:path extrusionOk="0" h="1536700" w="419100">
                  <a:moveTo>
                    <a:pt x="0" y="1536700"/>
                  </a:moveTo>
                  <a:lnTo>
                    <a:pt x="419100" y="1295400"/>
                  </a:lnTo>
                  <a:lnTo>
                    <a:pt x="419100" y="0"/>
                  </a:ln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5971266" y="1676311"/>
              <a:ext cx="83158" cy="831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697" name="Google Shape;697;p29"/>
            <p:cNvGrpSpPr/>
            <p:nvPr/>
          </p:nvGrpSpPr>
          <p:grpSpPr>
            <a:xfrm>
              <a:off x="4585771" y="1587427"/>
              <a:ext cx="1402117" cy="1606783"/>
              <a:chOff x="1783117" y="4920655"/>
              <a:chExt cx="1402117" cy="1606783"/>
            </a:xfrm>
          </p:grpSpPr>
          <p:sp>
            <p:nvSpPr>
              <p:cNvPr id="698" name="Google Shape;698;p29"/>
              <p:cNvSpPr txBox="1"/>
              <p:nvPr/>
            </p:nvSpPr>
            <p:spPr>
              <a:xfrm>
                <a:off x="1783117" y="4920655"/>
                <a:ext cx="14021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accent2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STEP HERE</a:t>
                </a:r>
                <a:endParaRPr sz="1200">
                  <a:solidFill>
                    <a:schemeClr val="accent2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99" name="Google Shape;699;p29"/>
              <p:cNvSpPr txBox="1"/>
              <p:nvPr/>
            </p:nvSpPr>
            <p:spPr>
              <a:xfrm>
                <a:off x="1801454" y="5173220"/>
                <a:ext cx="1383780" cy="1354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We hope that this template will return to you as a time, money and reputation.</a:t>
                </a:r>
                <a:endParaRPr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700" name="Google Shape;700;p29"/>
          <p:cNvGrpSpPr/>
          <p:nvPr/>
        </p:nvGrpSpPr>
        <p:grpSpPr>
          <a:xfrm>
            <a:off x="4345257" y="2478686"/>
            <a:ext cx="1506682" cy="1455194"/>
            <a:chOff x="5793675" y="3304915"/>
            <a:chExt cx="2008909" cy="1940258"/>
          </a:xfrm>
        </p:grpSpPr>
        <p:sp>
          <p:nvSpPr>
            <p:cNvPr id="701" name="Google Shape;701;p29"/>
            <p:cNvSpPr/>
            <p:nvPr/>
          </p:nvSpPr>
          <p:spPr>
            <a:xfrm>
              <a:off x="5793675" y="4905503"/>
              <a:ext cx="2008909" cy="339670"/>
            </a:xfrm>
            <a:prstGeom prst="ellipse">
              <a:avLst/>
            </a:prstGeom>
            <a:gradFill>
              <a:gsLst>
                <a:gs pos="0">
                  <a:srgbClr val="8D8D8D">
                    <a:alpha val="36862"/>
                  </a:srgbClr>
                </a:gs>
                <a:gs pos="13000">
                  <a:srgbClr val="8D8D8D">
                    <a:alpha val="36862"/>
                  </a:srgbClr>
                </a:gs>
                <a:gs pos="100000">
                  <a:srgbClr val="D8D8D8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702" name="Google Shape;702;p29"/>
            <p:cNvGrpSpPr/>
            <p:nvPr/>
          </p:nvGrpSpPr>
          <p:grpSpPr>
            <a:xfrm>
              <a:off x="5911439" y="3304915"/>
              <a:ext cx="1773382" cy="1773382"/>
              <a:chOff x="2755075" y="3174904"/>
              <a:chExt cx="1773382" cy="1773382"/>
            </a:xfrm>
          </p:grpSpPr>
          <p:sp>
            <p:nvSpPr>
              <p:cNvPr id="703" name="Google Shape;703;p29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reflection blurRad="0" dir="5400000" dist="63500" endA="300" endPos="52999" kx="0" rotWithShape="0" algn="bl" stA="50000" stPos="0" sy="-100000" ky="0"/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reflection blurRad="0" dir="5400000" dist="63500" endA="300" endPos="52999" kx="0" rotWithShape="0" algn="bl" stA="50000" stPos="0" sy="-100000" ky="0"/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705" name="Google Shape;705;p29"/>
            <p:cNvGrpSpPr/>
            <p:nvPr/>
          </p:nvGrpSpPr>
          <p:grpSpPr>
            <a:xfrm>
              <a:off x="6533987" y="3903415"/>
              <a:ext cx="562150" cy="568786"/>
              <a:chOff x="2426" y="2781"/>
              <a:chExt cx="593" cy="600"/>
            </a:xfrm>
          </p:grpSpPr>
          <p:sp>
            <p:nvSpPr>
              <p:cNvPr id="706" name="Google Shape;706;p29"/>
              <p:cNvSpPr/>
              <p:nvPr/>
            </p:nvSpPr>
            <p:spPr>
              <a:xfrm>
                <a:off x="2442" y="2805"/>
                <a:ext cx="577" cy="576"/>
              </a:xfrm>
              <a:custGeom>
                <a:rect b="b" l="l" r="r" t="t"/>
                <a:pathLst>
                  <a:path extrusionOk="0" h="241" w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reflection blurRad="0" dir="5400000" dist="1168400" endA="300" endPos="81000" kx="0" rotWithShape="0" algn="bl" stA="50000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07" name="Google Shape;707;p29"/>
              <p:cNvSpPr/>
              <p:nvPr/>
            </p:nvSpPr>
            <p:spPr>
              <a:xfrm>
                <a:off x="2426" y="2781"/>
                <a:ext cx="275" cy="273"/>
              </a:xfrm>
              <a:custGeom>
                <a:rect b="b" l="l" r="r" t="t"/>
                <a:pathLst>
                  <a:path extrusionOk="0" h="114" w="115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reflection blurRad="0" dir="5400000" dist="1168400" endA="300" endPos="81000" kx="0" rotWithShape="0" algn="bl" stA="50000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708" name="Google Shape;708;p29"/>
          <p:cNvGrpSpPr/>
          <p:nvPr/>
        </p:nvGrpSpPr>
        <p:grpSpPr>
          <a:xfrm>
            <a:off x="4658528" y="1190571"/>
            <a:ext cx="1107840" cy="1278773"/>
            <a:chOff x="6211371" y="1587427"/>
            <a:chExt cx="1477120" cy="1705031"/>
          </a:xfrm>
        </p:grpSpPr>
        <p:sp>
          <p:nvSpPr>
            <p:cNvPr id="709" name="Google Shape;709;p29"/>
            <p:cNvSpPr/>
            <p:nvPr/>
          </p:nvSpPr>
          <p:spPr>
            <a:xfrm>
              <a:off x="7227812" y="1755758"/>
              <a:ext cx="419100" cy="1536700"/>
            </a:xfrm>
            <a:custGeom>
              <a:rect b="b" l="l" r="r" t="t"/>
              <a:pathLst>
                <a:path extrusionOk="0" h="1536700" w="419100">
                  <a:moveTo>
                    <a:pt x="0" y="1536700"/>
                  </a:moveTo>
                  <a:lnTo>
                    <a:pt x="419100" y="1295400"/>
                  </a:lnTo>
                  <a:lnTo>
                    <a:pt x="419100" y="0"/>
                  </a:lnTo>
                </a:path>
              </a:pathLst>
            </a:cu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605333" y="1676311"/>
              <a:ext cx="83158" cy="8315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711" name="Google Shape;711;p29"/>
            <p:cNvGrpSpPr/>
            <p:nvPr/>
          </p:nvGrpSpPr>
          <p:grpSpPr>
            <a:xfrm>
              <a:off x="6211371" y="1587427"/>
              <a:ext cx="1402117" cy="1606783"/>
              <a:chOff x="1783117" y="4920655"/>
              <a:chExt cx="1402117" cy="1606783"/>
            </a:xfrm>
          </p:grpSpPr>
          <p:sp>
            <p:nvSpPr>
              <p:cNvPr id="712" name="Google Shape;712;p29"/>
              <p:cNvSpPr txBox="1"/>
              <p:nvPr/>
            </p:nvSpPr>
            <p:spPr>
              <a:xfrm>
                <a:off x="1783117" y="4920655"/>
                <a:ext cx="14021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accent3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STEP HERE</a:t>
                </a:r>
                <a:endParaRPr sz="1200">
                  <a:solidFill>
                    <a:schemeClr val="accent3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13" name="Google Shape;713;p29"/>
              <p:cNvSpPr txBox="1"/>
              <p:nvPr/>
            </p:nvSpPr>
            <p:spPr>
              <a:xfrm>
                <a:off x="1801454" y="5173220"/>
                <a:ext cx="1383780" cy="1354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We hope that this template will return to you as a time, money and reputation.</a:t>
                </a:r>
                <a:endParaRPr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714" name="Google Shape;714;p29"/>
          <p:cNvGrpSpPr/>
          <p:nvPr/>
        </p:nvGrpSpPr>
        <p:grpSpPr>
          <a:xfrm>
            <a:off x="5643255" y="2478686"/>
            <a:ext cx="1330037" cy="1330037"/>
            <a:chOff x="7524340" y="3304915"/>
            <a:chExt cx="1773382" cy="1773382"/>
          </a:xfrm>
        </p:grpSpPr>
        <p:grpSp>
          <p:nvGrpSpPr>
            <p:cNvPr id="715" name="Google Shape;715;p29"/>
            <p:cNvGrpSpPr/>
            <p:nvPr/>
          </p:nvGrpSpPr>
          <p:grpSpPr>
            <a:xfrm>
              <a:off x="7524340" y="3304915"/>
              <a:ext cx="1773382" cy="1773382"/>
              <a:chOff x="2755075" y="3174904"/>
              <a:chExt cx="1773382" cy="1773382"/>
            </a:xfrm>
          </p:grpSpPr>
          <p:sp>
            <p:nvSpPr>
              <p:cNvPr id="716" name="Google Shape;716;p29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reflection blurRad="0" dir="5400000" dist="63500" endA="300" endPos="52999" kx="0" rotWithShape="0" algn="bl" stA="50000" stPos="0" sy="-100000" ky="0"/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reflection blurRad="0" dir="5400000" dist="63500" endA="300" endPos="52999" kx="0" rotWithShape="0" algn="bl" stA="50000" stPos="0" sy="-100000" ky="0"/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718" name="Google Shape;718;p29"/>
            <p:cNvSpPr/>
            <p:nvPr/>
          </p:nvSpPr>
          <p:spPr>
            <a:xfrm>
              <a:off x="8128483" y="3891501"/>
              <a:ext cx="590494" cy="592614"/>
            </a:xfrm>
            <a:custGeom>
              <a:rect b="b" l="l" r="r" t="t"/>
              <a:pathLst>
                <a:path extrusionOk="0" h="115" w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reflection blurRad="0" dir="5400000" dist="1168400" endA="300" endPos="81000" kx="0" rotWithShape="0" algn="bl" stA="50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719" name="Google Shape;719;p29"/>
          <p:cNvGrpSpPr/>
          <p:nvPr/>
        </p:nvGrpSpPr>
        <p:grpSpPr>
          <a:xfrm>
            <a:off x="5877728" y="1190571"/>
            <a:ext cx="1119906" cy="1278773"/>
            <a:chOff x="7836971" y="1587427"/>
            <a:chExt cx="1493208" cy="1705031"/>
          </a:xfrm>
        </p:grpSpPr>
        <p:sp>
          <p:nvSpPr>
            <p:cNvPr id="720" name="Google Shape;720;p29"/>
            <p:cNvSpPr/>
            <p:nvPr/>
          </p:nvSpPr>
          <p:spPr>
            <a:xfrm>
              <a:off x="8861880" y="1755758"/>
              <a:ext cx="419100" cy="1536700"/>
            </a:xfrm>
            <a:custGeom>
              <a:rect b="b" l="l" r="r" t="t"/>
              <a:pathLst>
                <a:path extrusionOk="0" h="1536700" w="419100">
                  <a:moveTo>
                    <a:pt x="0" y="1536700"/>
                  </a:moveTo>
                  <a:lnTo>
                    <a:pt x="419100" y="1295400"/>
                  </a:lnTo>
                  <a:lnTo>
                    <a:pt x="419100" y="0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9247021" y="1676311"/>
              <a:ext cx="83158" cy="831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722" name="Google Shape;722;p29"/>
            <p:cNvGrpSpPr/>
            <p:nvPr/>
          </p:nvGrpSpPr>
          <p:grpSpPr>
            <a:xfrm>
              <a:off x="7836971" y="1587427"/>
              <a:ext cx="1402117" cy="1606783"/>
              <a:chOff x="1783117" y="4920655"/>
              <a:chExt cx="1402117" cy="1606783"/>
            </a:xfrm>
          </p:grpSpPr>
          <p:sp>
            <p:nvSpPr>
              <p:cNvPr id="723" name="Google Shape;723;p29"/>
              <p:cNvSpPr txBox="1"/>
              <p:nvPr/>
            </p:nvSpPr>
            <p:spPr>
              <a:xfrm>
                <a:off x="1783117" y="4920655"/>
                <a:ext cx="14021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accent4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STEP HERE</a:t>
                </a:r>
                <a:endParaRPr sz="1200">
                  <a:solidFill>
                    <a:schemeClr val="accent4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24" name="Google Shape;724;p29"/>
              <p:cNvSpPr txBox="1"/>
              <p:nvPr/>
            </p:nvSpPr>
            <p:spPr>
              <a:xfrm>
                <a:off x="1801454" y="5173220"/>
                <a:ext cx="1383780" cy="1354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We hope that this template will return to you as a time, money and reputation.</a:t>
                </a:r>
                <a:endParaRPr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0"/>
          <p:cNvSpPr/>
          <p:nvPr/>
        </p:nvSpPr>
        <p:spPr>
          <a:xfrm>
            <a:off x="5516562" y="1975763"/>
            <a:ext cx="236017" cy="234819"/>
          </a:xfrm>
          <a:custGeom>
            <a:rect b="b" l="l" r="r" t="t"/>
            <a:pathLst>
              <a:path extrusionOk="0" h="176" w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731" name="Google Shape;731;p30"/>
          <p:cNvGrpSpPr/>
          <p:nvPr/>
        </p:nvGrpSpPr>
        <p:grpSpPr>
          <a:xfrm>
            <a:off x="5354222" y="2042281"/>
            <a:ext cx="2453797" cy="312353"/>
            <a:chOff x="7138033" y="2367988"/>
            <a:chExt cx="3271303" cy="416568"/>
          </a:xfrm>
        </p:grpSpPr>
        <p:sp>
          <p:nvSpPr>
            <p:cNvPr id="732" name="Google Shape;732;p30"/>
            <p:cNvSpPr/>
            <p:nvPr/>
          </p:nvSpPr>
          <p:spPr>
            <a:xfrm>
              <a:off x="10191576" y="2567822"/>
              <a:ext cx="217760" cy="216734"/>
            </a:xfrm>
            <a:custGeom>
              <a:rect b="b" l="l" r="r" t="t"/>
              <a:pathLst>
                <a:path extrusionOk="0" h="176" w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733" name="Google Shape;733;p30"/>
            <p:cNvGrpSpPr/>
            <p:nvPr/>
          </p:nvGrpSpPr>
          <p:grpSpPr>
            <a:xfrm>
              <a:off x="7138033" y="2367988"/>
              <a:ext cx="3059893" cy="325070"/>
              <a:chOff x="7138033" y="2367988"/>
              <a:chExt cx="3059893" cy="325070"/>
            </a:xfrm>
          </p:grpSpPr>
          <p:sp>
            <p:nvSpPr>
              <p:cNvPr id="734" name="Google Shape;734;p30"/>
              <p:cNvSpPr/>
              <p:nvPr/>
            </p:nvSpPr>
            <p:spPr>
              <a:xfrm flipH="1" rot="2700000">
                <a:off x="7085301" y="2515657"/>
                <a:ext cx="429601" cy="28800"/>
              </a:xfrm>
              <a:custGeom>
                <a:rect b="b" l="l" r="r" t="t"/>
                <a:pathLst>
                  <a:path extrusionOk="0" h="18000" w="429601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 flipH="1">
                <a:off x="7442294" y="2664258"/>
                <a:ext cx="2755632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sp>
        <p:nvSpPr>
          <p:cNvPr id="736" name="Google Shape;736;p30"/>
          <p:cNvSpPr/>
          <p:nvPr/>
        </p:nvSpPr>
        <p:spPr>
          <a:xfrm>
            <a:off x="5785678" y="3720035"/>
            <a:ext cx="236017" cy="234819"/>
          </a:xfrm>
          <a:custGeom>
            <a:rect b="b" l="l" r="r" t="t"/>
            <a:pathLst>
              <a:path extrusionOk="0" h="176" w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737" name="Google Shape;737;p30"/>
          <p:cNvGrpSpPr/>
          <p:nvPr/>
        </p:nvGrpSpPr>
        <p:grpSpPr>
          <a:xfrm>
            <a:off x="5623338" y="3786552"/>
            <a:ext cx="2136733" cy="312353"/>
            <a:chOff x="7496808" y="4694221"/>
            <a:chExt cx="2848606" cy="416568"/>
          </a:xfrm>
        </p:grpSpPr>
        <p:grpSp>
          <p:nvGrpSpPr>
            <p:cNvPr id="738" name="Google Shape;738;p30"/>
            <p:cNvGrpSpPr/>
            <p:nvPr/>
          </p:nvGrpSpPr>
          <p:grpSpPr>
            <a:xfrm>
              <a:off x="7496808" y="4694221"/>
              <a:ext cx="2636560" cy="325070"/>
              <a:chOff x="7496808" y="4694221"/>
              <a:chExt cx="2636560" cy="325070"/>
            </a:xfrm>
          </p:grpSpPr>
          <p:sp>
            <p:nvSpPr>
              <p:cNvPr id="739" name="Google Shape;739;p30"/>
              <p:cNvSpPr/>
              <p:nvPr/>
            </p:nvSpPr>
            <p:spPr>
              <a:xfrm flipH="1">
                <a:off x="7800060" y="4990491"/>
                <a:ext cx="2333307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40" name="Google Shape;740;p30"/>
              <p:cNvSpPr/>
              <p:nvPr/>
            </p:nvSpPr>
            <p:spPr>
              <a:xfrm flipH="1" rot="2700000">
                <a:off x="7444076" y="4841890"/>
                <a:ext cx="429601" cy="28800"/>
              </a:xfrm>
              <a:custGeom>
                <a:rect b="b" l="l" r="r" t="t"/>
                <a:pathLst>
                  <a:path extrusionOk="0" h="18000" w="429601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741" name="Google Shape;741;p30"/>
            <p:cNvSpPr/>
            <p:nvPr/>
          </p:nvSpPr>
          <p:spPr>
            <a:xfrm>
              <a:off x="10127654" y="4894055"/>
              <a:ext cx="217760" cy="216734"/>
            </a:xfrm>
            <a:custGeom>
              <a:rect b="b" l="l" r="r" t="t"/>
              <a:pathLst>
                <a:path extrusionOk="0" h="176" w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742" name="Google Shape;742;p30"/>
          <p:cNvSpPr/>
          <p:nvPr/>
        </p:nvSpPr>
        <p:spPr>
          <a:xfrm rot="10800000">
            <a:off x="2907814" y="2507978"/>
            <a:ext cx="236017" cy="234819"/>
          </a:xfrm>
          <a:custGeom>
            <a:rect b="b" l="l" r="r" t="t"/>
            <a:pathLst>
              <a:path extrusionOk="0" h="176" w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743" name="Google Shape;743;p30"/>
          <p:cNvGrpSpPr/>
          <p:nvPr/>
        </p:nvGrpSpPr>
        <p:grpSpPr>
          <a:xfrm>
            <a:off x="791087" y="2406502"/>
            <a:ext cx="2529384" cy="315366"/>
            <a:chOff x="1054646" y="2853730"/>
            <a:chExt cx="3372073" cy="420585"/>
          </a:xfrm>
        </p:grpSpPr>
        <p:grpSp>
          <p:nvGrpSpPr>
            <p:cNvPr id="744" name="Google Shape;744;p30"/>
            <p:cNvGrpSpPr/>
            <p:nvPr/>
          </p:nvGrpSpPr>
          <p:grpSpPr>
            <a:xfrm>
              <a:off x="1270669" y="2950177"/>
              <a:ext cx="3156050" cy="324138"/>
              <a:chOff x="1414685" y="2636574"/>
              <a:chExt cx="3156050" cy="324138"/>
            </a:xfrm>
          </p:grpSpPr>
          <p:sp>
            <p:nvSpPr>
              <p:cNvPr id="745" name="Google Shape;745;p30"/>
              <p:cNvSpPr/>
              <p:nvPr/>
            </p:nvSpPr>
            <p:spPr>
              <a:xfrm flipH="1" rot="10800000">
                <a:off x="1414685" y="2641741"/>
                <a:ext cx="2852495" cy="216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46" name="Google Shape;746;p30"/>
              <p:cNvSpPr/>
              <p:nvPr/>
            </p:nvSpPr>
            <p:spPr>
              <a:xfrm flipH="1" rot="-8100000">
                <a:off x="4193865" y="2784243"/>
                <a:ext cx="429601" cy="28800"/>
              </a:xfrm>
              <a:custGeom>
                <a:rect b="b" l="l" r="r" t="t"/>
                <a:pathLst>
                  <a:path extrusionOk="0" h="18000" w="429601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747" name="Google Shape;747;p30"/>
            <p:cNvSpPr/>
            <p:nvPr/>
          </p:nvSpPr>
          <p:spPr>
            <a:xfrm rot="10800000">
              <a:off x="1054646" y="2853730"/>
              <a:ext cx="217760" cy="216734"/>
            </a:xfrm>
            <a:custGeom>
              <a:rect b="b" l="l" r="r" t="t"/>
              <a:pathLst>
                <a:path extrusionOk="0" h="176" w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748" name="Google Shape;748;p30"/>
          <p:cNvSpPr/>
          <p:nvPr/>
        </p:nvSpPr>
        <p:spPr>
          <a:xfrm rot="10800000">
            <a:off x="3452583" y="4023717"/>
            <a:ext cx="236017" cy="234819"/>
          </a:xfrm>
          <a:custGeom>
            <a:rect b="b" l="l" r="r" t="t"/>
            <a:pathLst>
              <a:path extrusionOk="0" h="176" w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749" name="Google Shape;749;p30"/>
          <p:cNvGrpSpPr/>
          <p:nvPr/>
        </p:nvGrpSpPr>
        <p:grpSpPr>
          <a:xfrm>
            <a:off x="897812" y="3915790"/>
            <a:ext cx="2964129" cy="317001"/>
            <a:chOff x="1196926" y="4866578"/>
            <a:chExt cx="3951658" cy="422766"/>
          </a:xfrm>
        </p:grpSpPr>
        <p:grpSp>
          <p:nvGrpSpPr>
            <p:cNvPr id="750" name="Google Shape;750;p30"/>
            <p:cNvGrpSpPr/>
            <p:nvPr/>
          </p:nvGrpSpPr>
          <p:grpSpPr>
            <a:xfrm>
              <a:off x="1414686" y="4964274"/>
              <a:ext cx="3733898" cy="325070"/>
              <a:chOff x="1414686" y="4964274"/>
              <a:chExt cx="3733898" cy="325070"/>
            </a:xfrm>
          </p:grpSpPr>
          <p:sp>
            <p:nvSpPr>
              <p:cNvPr id="751" name="Google Shape;751;p30"/>
              <p:cNvSpPr/>
              <p:nvPr/>
            </p:nvSpPr>
            <p:spPr>
              <a:xfrm flipH="1" rot="10800000">
                <a:off x="1414686" y="4964274"/>
                <a:ext cx="3420000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52" name="Google Shape;752;p30"/>
              <p:cNvSpPr/>
              <p:nvPr/>
            </p:nvSpPr>
            <p:spPr>
              <a:xfrm flipH="1" rot="-8100000">
                <a:off x="4771714" y="5112875"/>
                <a:ext cx="429601" cy="28800"/>
              </a:xfrm>
              <a:custGeom>
                <a:rect b="b" l="l" r="r" t="t"/>
                <a:pathLst>
                  <a:path extrusionOk="0" h="18000" w="429601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753" name="Google Shape;753;p30"/>
            <p:cNvSpPr/>
            <p:nvPr/>
          </p:nvSpPr>
          <p:spPr>
            <a:xfrm rot="10800000">
              <a:off x="1196926" y="4866578"/>
              <a:ext cx="217760" cy="216734"/>
            </a:xfrm>
            <a:custGeom>
              <a:rect b="b" l="l" r="r" t="t"/>
              <a:pathLst>
                <a:path extrusionOk="0" h="176" w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754" name="Google Shape;754;p30"/>
          <p:cNvSpPr/>
          <p:nvPr/>
        </p:nvSpPr>
        <p:spPr>
          <a:xfrm>
            <a:off x="3284830" y="867149"/>
            <a:ext cx="2500874" cy="4170984"/>
          </a:xfrm>
          <a:custGeom>
            <a:rect b="b" l="l" r="r" t="t"/>
            <a:pathLst>
              <a:path extrusionOk="0" h="2152" w="1289">
                <a:moveTo>
                  <a:pt x="952" y="1022"/>
                </a:moveTo>
                <a:cubicBezTo>
                  <a:pt x="880" y="1022"/>
                  <a:pt x="814" y="1044"/>
                  <a:pt x="759" y="1082"/>
                </a:cubicBezTo>
                <a:cubicBezTo>
                  <a:pt x="741" y="1095"/>
                  <a:pt x="719" y="1090"/>
                  <a:pt x="722" y="1071"/>
                </a:cubicBezTo>
                <a:cubicBezTo>
                  <a:pt x="725" y="1051"/>
                  <a:pt x="727" y="1031"/>
                  <a:pt x="727" y="1010"/>
                </a:cubicBezTo>
                <a:cubicBezTo>
                  <a:pt x="727" y="939"/>
                  <a:pt x="707" y="873"/>
                  <a:pt x="672" y="817"/>
                </a:cubicBezTo>
                <a:cubicBezTo>
                  <a:pt x="662" y="801"/>
                  <a:pt x="673" y="783"/>
                  <a:pt x="691" y="786"/>
                </a:cubicBezTo>
                <a:cubicBezTo>
                  <a:pt x="717" y="791"/>
                  <a:pt x="743" y="794"/>
                  <a:pt x="770" y="794"/>
                </a:cubicBezTo>
                <a:cubicBezTo>
                  <a:pt x="990" y="794"/>
                  <a:pt x="1168" y="616"/>
                  <a:pt x="1168" y="397"/>
                </a:cubicBezTo>
                <a:cubicBezTo>
                  <a:pt x="1168" y="177"/>
                  <a:pt x="990" y="0"/>
                  <a:pt x="770" y="0"/>
                </a:cubicBezTo>
                <a:cubicBezTo>
                  <a:pt x="551" y="0"/>
                  <a:pt x="373" y="177"/>
                  <a:pt x="373" y="397"/>
                </a:cubicBezTo>
                <a:cubicBezTo>
                  <a:pt x="373" y="476"/>
                  <a:pt x="396" y="551"/>
                  <a:pt x="437" y="613"/>
                </a:cubicBezTo>
                <a:cubicBezTo>
                  <a:pt x="449" y="631"/>
                  <a:pt x="438" y="653"/>
                  <a:pt x="418" y="650"/>
                </a:cubicBezTo>
                <a:cubicBezTo>
                  <a:pt x="400" y="648"/>
                  <a:pt x="382" y="646"/>
                  <a:pt x="364" y="646"/>
                </a:cubicBezTo>
                <a:cubicBezTo>
                  <a:pt x="163" y="646"/>
                  <a:pt x="0" y="809"/>
                  <a:pt x="0" y="1010"/>
                </a:cubicBezTo>
                <a:cubicBezTo>
                  <a:pt x="0" y="1211"/>
                  <a:pt x="163" y="1373"/>
                  <a:pt x="364" y="1373"/>
                </a:cubicBezTo>
                <a:cubicBezTo>
                  <a:pt x="448" y="1373"/>
                  <a:pt x="525" y="1345"/>
                  <a:pt x="587" y="1297"/>
                </a:cubicBezTo>
                <a:cubicBezTo>
                  <a:pt x="602" y="1285"/>
                  <a:pt x="621" y="1292"/>
                  <a:pt x="618" y="1311"/>
                </a:cubicBezTo>
                <a:cubicBezTo>
                  <a:pt x="616" y="1327"/>
                  <a:pt x="615" y="1343"/>
                  <a:pt x="615" y="1359"/>
                </a:cubicBezTo>
                <a:cubicBezTo>
                  <a:pt x="615" y="1424"/>
                  <a:pt x="633" y="1484"/>
                  <a:pt x="665" y="1536"/>
                </a:cubicBezTo>
                <a:cubicBezTo>
                  <a:pt x="673" y="1548"/>
                  <a:pt x="665" y="1560"/>
                  <a:pt x="652" y="1556"/>
                </a:cubicBezTo>
                <a:cubicBezTo>
                  <a:pt x="625" y="1548"/>
                  <a:pt x="596" y="1544"/>
                  <a:pt x="567" y="1544"/>
                </a:cubicBezTo>
                <a:cubicBezTo>
                  <a:pt x="399" y="1544"/>
                  <a:pt x="263" y="1680"/>
                  <a:pt x="263" y="1848"/>
                </a:cubicBezTo>
                <a:cubicBezTo>
                  <a:pt x="263" y="2016"/>
                  <a:pt x="399" y="2152"/>
                  <a:pt x="567" y="2152"/>
                </a:cubicBezTo>
                <a:cubicBezTo>
                  <a:pt x="734" y="2152"/>
                  <a:pt x="870" y="2016"/>
                  <a:pt x="870" y="1848"/>
                </a:cubicBezTo>
                <a:cubicBezTo>
                  <a:pt x="870" y="1794"/>
                  <a:pt x="856" y="1744"/>
                  <a:pt x="832" y="1700"/>
                </a:cubicBezTo>
                <a:cubicBezTo>
                  <a:pt x="825" y="1687"/>
                  <a:pt x="836" y="1676"/>
                  <a:pt x="851" y="1681"/>
                </a:cubicBezTo>
                <a:cubicBezTo>
                  <a:pt x="883" y="1691"/>
                  <a:pt x="917" y="1696"/>
                  <a:pt x="952" y="1696"/>
                </a:cubicBezTo>
                <a:cubicBezTo>
                  <a:pt x="1138" y="1696"/>
                  <a:pt x="1289" y="1545"/>
                  <a:pt x="1289" y="1359"/>
                </a:cubicBezTo>
                <a:cubicBezTo>
                  <a:pt x="1289" y="1173"/>
                  <a:pt x="1138" y="1022"/>
                  <a:pt x="952" y="10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755" name="Google Shape;755;p30"/>
          <p:cNvGrpSpPr/>
          <p:nvPr/>
        </p:nvGrpSpPr>
        <p:grpSpPr>
          <a:xfrm>
            <a:off x="4129570" y="990307"/>
            <a:ext cx="1287320" cy="1286855"/>
            <a:chOff x="5505375" y="965032"/>
            <a:chExt cx="1716204" cy="1716204"/>
          </a:xfrm>
        </p:grpSpPr>
        <p:grpSp>
          <p:nvGrpSpPr>
            <p:cNvPr id="756" name="Google Shape;756;p30"/>
            <p:cNvGrpSpPr/>
            <p:nvPr/>
          </p:nvGrpSpPr>
          <p:grpSpPr>
            <a:xfrm>
              <a:off x="5505375" y="965032"/>
              <a:ext cx="1716204" cy="1716204"/>
              <a:chOff x="1200760" y="3842075"/>
              <a:chExt cx="1784148" cy="1784148"/>
            </a:xfrm>
          </p:grpSpPr>
          <p:sp>
            <p:nvSpPr>
              <p:cNvPr id="757" name="Google Shape;757;p30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0"/>
              </a:gradFill>
              <a:ln cap="flat" cmpd="sng" w="317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270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58" name="Google Shape;758;p30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759" name="Google Shape;759;p30"/>
            <p:cNvSpPr txBox="1"/>
            <p:nvPr/>
          </p:nvSpPr>
          <p:spPr>
            <a:xfrm>
              <a:off x="5885254" y="1503445"/>
              <a:ext cx="956447" cy="677265"/>
            </a:xfrm>
            <a:prstGeom prst="rect">
              <a:avLst/>
            </a:prstGeom>
            <a:noFill/>
            <a:ln>
              <a:noFill/>
            </a:ln>
            <a:effectLst>
              <a:outerShdw blurRad="25400" rotWithShape="0" algn="l" dist="12700">
                <a:srgbClr val="000000">
                  <a:alpha val="1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01</a:t>
              </a:r>
              <a:endParaRPr sz="27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760" name="Google Shape;760;p30"/>
          <p:cNvGrpSpPr/>
          <p:nvPr/>
        </p:nvGrpSpPr>
        <p:grpSpPr>
          <a:xfrm>
            <a:off x="3407641" y="2230447"/>
            <a:ext cx="1148039" cy="1147625"/>
            <a:chOff x="4542929" y="2618936"/>
            <a:chExt cx="1530520" cy="1530520"/>
          </a:xfrm>
        </p:grpSpPr>
        <p:grpSp>
          <p:nvGrpSpPr>
            <p:cNvPr id="761" name="Google Shape;761;p30"/>
            <p:cNvGrpSpPr/>
            <p:nvPr/>
          </p:nvGrpSpPr>
          <p:grpSpPr>
            <a:xfrm>
              <a:off x="4542929" y="2618936"/>
              <a:ext cx="1530520" cy="1530520"/>
              <a:chOff x="1200760" y="3842075"/>
              <a:chExt cx="1784148" cy="1784148"/>
            </a:xfrm>
          </p:grpSpPr>
          <p:sp>
            <p:nvSpPr>
              <p:cNvPr id="762" name="Google Shape;762;p30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0"/>
              </a:gradFill>
              <a:ln cap="flat" cmpd="sng" w="317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270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63" name="Google Shape;763;p30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764" name="Google Shape;764;p30"/>
            <p:cNvSpPr txBox="1"/>
            <p:nvPr/>
          </p:nvSpPr>
          <p:spPr>
            <a:xfrm>
              <a:off x="4854972" y="3077494"/>
              <a:ext cx="914939" cy="677264"/>
            </a:xfrm>
            <a:prstGeom prst="rect">
              <a:avLst/>
            </a:prstGeom>
            <a:noFill/>
            <a:ln>
              <a:noFill/>
            </a:ln>
            <a:effectLst>
              <a:outerShdw blurRad="25400" rotWithShape="0" algn="l" dist="12700">
                <a:srgbClr val="000000">
                  <a:alpha val="1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02</a:t>
              </a:r>
              <a:endParaRPr sz="27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765" name="Google Shape;765;p30"/>
          <p:cNvGrpSpPr/>
          <p:nvPr/>
        </p:nvGrpSpPr>
        <p:grpSpPr>
          <a:xfrm>
            <a:off x="4599347" y="2966419"/>
            <a:ext cx="1057680" cy="1057298"/>
            <a:chOff x="6131664" y="3600460"/>
            <a:chExt cx="1410056" cy="1410056"/>
          </a:xfrm>
        </p:grpSpPr>
        <p:grpSp>
          <p:nvGrpSpPr>
            <p:cNvPr id="766" name="Google Shape;766;p30"/>
            <p:cNvGrpSpPr/>
            <p:nvPr/>
          </p:nvGrpSpPr>
          <p:grpSpPr>
            <a:xfrm>
              <a:off x="6131664" y="3600460"/>
              <a:ext cx="1410056" cy="1410056"/>
              <a:chOff x="1200760" y="3842075"/>
              <a:chExt cx="1784148" cy="1784148"/>
            </a:xfrm>
          </p:grpSpPr>
          <p:sp>
            <p:nvSpPr>
              <p:cNvPr id="767" name="Google Shape;767;p30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0"/>
              </a:gradFill>
              <a:ln cap="flat" cmpd="sng" w="317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270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68" name="Google Shape;768;p30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769" name="Google Shape;769;p30"/>
            <p:cNvSpPr txBox="1"/>
            <p:nvPr/>
          </p:nvSpPr>
          <p:spPr>
            <a:xfrm>
              <a:off x="6383295" y="3985018"/>
              <a:ext cx="916806" cy="677264"/>
            </a:xfrm>
            <a:prstGeom prst="rect">
              <a:avLst/>
            </a:prstGeom>
            <a:noFill/>
            <a:ln>
              <a:noFill/>
            </a:ln>
            <a:effectLst>
              <a:outerShdw blurRad="25400" rotWithShape="0" algn="l" dist="12700">
                <a:srgbClr val="000000">
                  <a:alpha val="1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03</a:t>
              </a:r>
              <a:endParaRPr sz="27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770" name="Google Shape;770;p30"/>
          <p:cNvGrpSpPr/>
          <p:nvPr/>
        </p:nvGrpSpPr>
        <p:grpSpPr>
          <a:xfrm>
            <a:off x="3919927" y="3984027"/>
            <a:ext cx="917585" cy="917254"/>
            <a:chOff x="5225889" y="4957584"/>
            <a:chExt cx="1223288" cy="1223288"/>
          </a:xfrm>
        </p:grpSpPr>
        <p:grpSp>
          <p:nvGrpSpPr>
            <p:cNvPr id="771" name="Google Shape;771;p30"/>
            <p:cNvGrpSpPr/>
            <p:nvPr/>
          </p:nvGrpSpPr>
          <p:grpSpPr>
            <a:xfrm>
              <a:off x="5225889" y="4957584"/>
              <a:ext cx="1223288" cy="1223288"/>
              <a:chOff x="1200760" y="3842075"/>
              <a:chExt cx="1784148" cy="1784148"/>
            </a:xfrm>
          </p:grpSpPr>
          <p:sp>
            <p:nvSpPr>
              <p:cNvPr id="772" name="Google Shape;772;p30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0"/>
              </a:gradFill>
              <a:ln cap="flat" cmpd="sng" w="317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270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73" name="Google Shape;773;p30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774" name="Google Shape;774;p30"/>
            <p:cNvSpPr txBox="1"/>
            <p:nvPr/>
          </p:nvSpPr>
          <p:spPr>
            <a:xfrm>
              <a:off x="5326053" y="5248391"/>
              <a:ext cx="1022961" cy="677264"/>
            </a:xfrm>
            <a:prstGeom prst="rect">
              <a:avLst/>
            </a:prstGeom>
            <a:noFill/>
            <a:ln>
              <a:noFill/>
            </a:ln>
            <a:effectLst>
              <a:outerShdw blurRad="25400" rotWithShape="0" algn="l" dist="12700">
                <a:srgbClr val="000000">
                  <a:alpha val="1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04</a:t>
              </a:r>
              <a:endParaRPr sz="27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775" name="Google Shape;775;p30"/>
          <p:cNvSpPr txBox="1"/>
          <p:nvPr/>
        </p:nvSpPr>
        <p:spPr>
          <a:xfrm>
            <a:off x="1160009" y="3702568"/>
            <a:ext cx="12403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rPr>
              <a:t>STAGE HERE</a:t>
            </a:r>
            <a:endParaRPr sz="1200">
              <a:solidFill>
                <a:srgbClr val="3F3F3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776" name="Google Shape;776;p30"/>
          <p:cNvGrpSpPr/>
          <p:nvPr/>
        </p:nvGrpSpPr>
        <p:grpSpPr>
          <a:xfrm>
            <a:off x="1130965" y="1661818"/>
            <a:ext cx="1650335" cy="816126"/>
            <a:chOff x="1342678" y="1860588"/>
            <a:chExt cx="2200161" cy="1088419"/>
          </a:xfrm>
        </p:grpSpPr>
        <p:sp>
          <p:nvSpPr>
            <p:cNvPr id="777" name="Google Shape;777;p30"/>
            <p:cNvSpPr txBox="1"/>
            <p:nvPr/>
          </p:nvSpPr>
          <p:spPr>
            <a:xfrm>
              <a:off x="1342678" y="1860588"/>
              <a:ext cx="1653625" cy="369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2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1364664" y="2136297"/>
              <a:ext cx="2178175" cy="812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779" name="Google Shape;779;p30"/>
          <p:cNvSpPr/>
          <p:nvPr/>
        </p:nvSpPr>
        <p:spPr>
          <a:xfrm>
            <a:off x="1184770" y="4044186"/>
            <a:ext cx="1596530" cy="59208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780" name="Google Shape;780;p30"/>
          <p:cNvGrpSpPr/>
          <p:nvPr/>
        </p:nvGrpSpPr>
        <p:grpSpPr>
          <a:xfrm>
            <a:off x="6021695" y="1396736"/>
            <a:ext cx="1712612" cy="827133"/>
            <a:chOff x="8027874" y="1557876"/>
            <a:chExt cx="2283183" cy="1103100"/>
          </a:xfrm>
        </p:grpSpPr>
        <p:sp>
          <p:nvSpPr>
            <p:cNvPr id="781" name="Google Shape;781;p30"/>
            <p:cNvSpPr txBox="1"/>
            <p:nvPr/>
          </p:nvSpPr>
          <p:spPr>
            <a:xfrm>
              <a:off x="8620355" y="1557876"/>
              <a:ext cx="1690703" cy="369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2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8027874" y="1848265"/>
              <a:ext cx="2185410" cy="81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783" name="Google Shape;783;p30"/>
          <p:cNvGrpSpPr/>
          <p:nvPr/>
        </p:nvGrpSpPr>
        <p:grpSpPr>
          <a:xfrm>
            <a:off x="6095999" y="3064166"/>
            <a:ext cx="1676406" cy="864799"/>
            <a:chOff x="8126936" y="3680007"/>
            <a:chExt cx="2234916" cy="1153333"/>
          </a:xfrm>
        </p:grpSpPr>
        <p:sp>
          <p:nvSpPr>
            <p:cNvPr id="784" name="Google Shape;784;p30"/>
            <p:cNvSpPr txBox="1"/>
            <p:nvPr/>
          </p:nvSpPr>
          <p:spPr>
            <a:xfrm>
              <a:off x="8620358" y="3680007"/>
              <a:ext cx="1741494" cy="369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2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8126936" y="4020629"/>
              <a:ext cx="2137849" cy="812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We hope that this template will return to you as a time, money and reputation.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1"/>
          <p:cNvSpPr/>
          <p:nvPr/>
        </p:nvSpPr>
        <p:spPr>
          <a:xfrm>
            <a:off x="721513" y="2892773"/>
            <a:ext cx="3220372" cy="697746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" dir="2700000" dist="508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92" name="Google Shape;792;p31"/>
          <p:cNvSpPr/>
          <p:nvPr/>
        </p:nvSpPr>
        <p:spPr>
          <a:xfrm>
            <a:off x="721513" y="2030346"/>
            <a:ext cx="3220372" cy="697746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" dir="2700000" dist="508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93" name="Google Shape;793;p31"/>
          <p:cNvSpPr/>
          <p:nvPr/>
        </p:nvSpPr>
        <p:spPr>
          <a:xfrm>
            <a:off x="721513" y="1197011"/>
            <a:ext cx="3220372" cy="69774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" dir="2700000" dist="508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794" name="Google Shape;794;p31"/>
          <p:cNvGrpSpPr/>
          <p:nvPr/>
        </p:nvGrpSpPr>
        <p:grpSpPr>
          <a:xfrm>
            <a:off x="798143" y="1275905"/>
            <a:ext cx="518370" cy="518887"/>
            <a:chOff x="1764354" y="1805094"/>
            <a:chExt cx="484086" cy="484744"/>
          </a:xfrm>
        </p:grpSpPr>
        <p:sp>
          <p:nvSpPr>
            <p:cNvPr id="795" name="Google Shape;795;p31"/>
            <p:cNvSpPr/>
            <p:nvPr/>
          </p:nvSpPr>
          <p:spPr>
            <a:xfrm>
              <a:off x="1764354" y="1805094"/>
              <a:ext cx="484086" cy="484086"/>
            </a:xfrm>
            <a:prstGeom prst="ellipse">
              <a:avLst/>
            </a:prstGeom>
            <a:solidFill>
              <a:srgbClr val="E4E4E4"/>
            </a:solidFill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96" name="Google Shape;796;p31"/>
            <p:cNvSpPr txBox="1"/>
            <p:nvPr/>
          </p:nvSpPr>
          <p:spPr>
            <a:xfrm>
              <a:off x="1777262" y="1872927"/>
              <a:ext cx="458270" cy="416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0070C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01</a:t>
              </a:r>
              <a:endParaRPr sz="23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797" name="Google Shape;797;p31"/>
          <p:cNvGrpSpPr/>
          <p:nvPr/>
        </p:nvGrpSpPr>
        <p:grpSpPr>
          <a:xfrm>
            <a:off x="798143" y="2127339"/>
            <a:ext cx="518370" cy="519344"/>
            <a:chOff x="1764354" y="2940605"/>
            <a:chExt cx="484086" cy="485171"/>
          </a:xfrm>
        </p:grpSpPr>
        <p:sp>
          <p:nvSpPr>
            <p:cNvPr id="798" name="Google Shape;798;p31"/>
            <p:cNvSpPr/>
            <p:nvPr/>
          </p:nvSpPr>
          <p:spPr>
            <a:xfrm>
              <a:off x="1764354" y="2940605"/>
              <a:ext cx="484086" cy="484086"/>
            </a:xfrm>
            <a:prstGeom prst="ellipse">
              <a:avLst/>
            </a:prstGeom>
            <a:solidFill>
              <a:srgbClr val="E4E4E4"/>
            </a:solidFill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99" name="Google Shape;799;p31"/>
            <p:cNvSpPr txBox="1"/>
            <p:nvPr/>
          </p:nvSpPr>
          <p:spPr>
            <a:xfrm>
              <a:off x="1777262" y="3008865"/>
              <a:ext cx="458270" cy="416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2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02</a:t>
              </a:r>
              <a:endParaRPr sz="2300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800" name="Google Shape;800;p31"/>
          <p:cNvGrpSpPr/>
          <p:nvPr/>
        </p:nvGrpSpPr>
        <p:grpSpPr>
          <a:xfrm>
            <a:off x="798144" y="2974040"/>
            <a:ext cx="555167" cy="518183"/>
            <a:chOff x="1764354" y="4069797"/>
            <a:chExt cx="518449" cy="484086"/>
          </a:xfrm>
        </p:grpSpPr>
        <p:sp>
          <p:nvSpPr>
            <p:cNvPr id="801" name="Google Shape;801;p31"/>
            <p:cNvSpPr/>
            <p:nvPr/>
          </p:nvSpPr>
          <p:spPr>
            <a:xfrm>
              <a:off x="1764354" y="4069797"/>
              <a:ext cx="484086" cy="484086"/>
            </a:xfrm>
            <a:prstGeom prst="ellipse">
              <a:avLst/>
            </a:prstGeom>
            <a:solidFill>
              <a:srgbClr val="E4E4E4"/>
            </a:solidFill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02" name="Google Shape;802;p31"/>
            <p:cNvSpPr txBox="1"/>
            <p:nvPr/>
          </p:nvSpPr>
          <p:spPr>
            <a:xfrm>
              <a:off x="1777260" y="4128619"/>
              <a:ext cx="505543" cy="416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3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03</a:t>
              </a:r>
              <a:endParaRPr sz="2300">
                <a:solidFill>
                  <a:schemeClr val="accent3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cxnSp>
        <p:nvCxnSpPr>
          <p:cNvPr id="803" name="Google Shape;803;p31"/>
          <p:cNvCxnSpPr/>
          <p:nvPr/>
        </p:nvCxnSpPr>
        <p:spPr>
          <a:xfrm>
            <a:off x="893519" y="4029575"/>
            <a:ext cx="7356962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804" name="Google Shape;804;p31"/>
          <p:cNvSpPr txBox="1"/>
          <p:nvPr/>
        </p:nvSpPr>
        <p:spPr>
          <a:xfrm>
            <a:off x="1338981" y="1275906"/>
            <a:ext cx="2471019" cy="4293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05" name="Google Shape;805;p31"/>
          <p:cNvSpPr txBox="1"/>
          <p:nvPr/>
        </p:nvSpPr>
        <p:spPr>
          <a:xfrm>
            <a:off x="1338981" y="2142502"/>
            <a:ext cx="2471019" cy="4293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06" name="Google Shape;806;p31"/>
          <p:cNvSpPr txBox="1"/>
          <p:nvPr/>
        </p:nvSpPr>
        <p:spPr>
          <a:xfrm>
            <a:off x="1338981" y="3006398"/>
            <a:ext cx="2471019" cy="4293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07" name="Google Shape;807;p31"/>
          <p:cNvSpPr txBox="1"/>
          <p:nvPr/>
        </p:nvSpPr>
        <p:spPr>
          <a:xfrm>
            <a:off x="902415" y="4163390"/>
            <a:ext cx="7348067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808" name="Google Shape;808;p31"/>
          <p:cNvGrpSpPr/>
          <p:nvPr/>
        </p:nvGrpSpPr>
        <p:grpSpPr>
          <a:xfrm>
            <a:off x="4431018" y="1158771"/>
            <a:ext cx="4044181" cy="2444971"/>
            <a:chOff x="5908023" y="1545028"/>
            <a:chExt cx="5392241" cy="3259960"/>
          </a:xfrm>
        </p:grpSpPr>
        <p:sp>
          <p:nvSpPr>
            <p:cNvPr id="809" name="Google Shape;809;p31"/>
            <p:cNvSpPr/>
            <p:nvPr/>
          </p:nvSpPr>
          <p:spPr>
            <a:xfrm>
              <a:off x="9930438" y="3397112"/>
              <a:ext cx="45719" cy="497334"/>
            </a:xfrm>
            <a:custGeom>
              <a:rect b="b" l="l" r="r" t="t"/>
              <a:pathLst>
                <a:path extrusionOk="0" h="266700" w="120000">
                  <a:moveTo>
                    <a:pt x="0" y="0"/>
                  </a:moveTo>
                  <a:lnTo>
                    <a:pt x="0" y="266700"/>
                  </a:lnTo>
                </a:path>
              </a:pathLst>
            </a:custGeom>
            <a:noFill/>
            <a:ln cap="flat" cmpd="sng" w="2857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7121612" y="2505377"/>
              <a:ext cx="2772148" cy="427137"/>
            </a:xfrm>
            <a:custGeom>
              <a:rect b="b" l="l" r="r" t="t"/>
              <a:pathLst>
                <a:path extrusionOk="0" h="228600" w="2247900">
                  <a:moveTo>
                    <a:pt x="0" y="200025"/>
                  </a:moveTo>
                  <a:lnTo>
                    <a:pt x="0" y="0"/>
                  </a:lnTo>
                  <a:lnTo>
                    <a:pt x="2247900" y="0"/>
                  </a:lnTo>
                  <a:lnTo>
                    <a:pt x="2247900" y="228600"/>
                  </a:lnTo>
                </a:path>
              </a:pathLst>
            </a:custGeom>
            <a:noFill/>
            <a:ln cap="flat" cmpd="sng" w="2857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6481748" y="3894446"/>
              <a:ext cx="1425317" cy="215607"/>
            </a:xfrm>
            <a:custGeom>
              <a:rect b="b" l="l" r="r" t="t"/>
              <a:pathLst>
                <a:path extrusionOk="0" h="228600" w="2247900">
                  <a:moveTo>
                    <a:pt x="0" y="200025"/>
                  </a:moveTo>
                  <a:lnTo>
                    <a:pt x="0" y="0"/>
                  </a:lnTo>
                  <a:lnTo>
                    <a:pt x="2247900" y="0"/>
                  </a:lnTo>
                  <a:lnTo>
                    <a:pt x="2247900" y="228600"/>
                  </a:lnTo>
                </a:path>
              </a:pathLst>
            </a:custGeom>
            <a:noFill/>
            <a:ln cap="flat" cmpd="sng" w="2857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8492728" y="2240360"/>
              <a:ext cx="0" cy="251541"/>
            </a:xfrm>
            <a:custGeom>
              <a:rect b="b" l="l" r="r" t="t"/>
              <a:pathLst>
                <a:path extrusionOk="0" h="266700" w="120000">
                  <a:moveTo>
                    <a:pt x="0" y="0"/>
                  </a:moveTo>
                  <a:lnTo>
                    <a:pt x="0" y="266700"/>
                  </a:lnTo>
                </a:path>
              </a:pathLst>
            </a:custGeom>
            <a:noFill/>
            <a:ln cap="flat" cmpd="sng" w="2857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7140738" y="3397112"/>
              <a:ext cx="45719" cy="497334"/>
            </a:xfrm>
            <a:custGeom>
              <a:rect b="b" l="l" r="r" t="t"/>
              <a:pathLst>
                <a:path extrusionOk="0" h="266700" w="120000">
                  <a:moveTo>
                    <a:pt x="0" y="0"/>
                  </a:moveTo>
                  <a:lnTo>
                    <a:pt x="0" y="266700"/>
                  </a:lnTo>
                </a:path>
              </a:pathLst>
            </a:custGeom>
            <a:noFill/>
            <a:ln cap="flat" cmpd="sng" w="2857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7899469" y="1545028"/>
              <a:ext cx="1201371" cy="700722"/>
            </a:xfrm>
            <a:prstGeom prst="roundRect">
              <a:avLst>
                <a:gd fmla="val 20986" name="adj"/>
              </a:avLst>
            </a:prstGeom>
            <a:solidFill>
              <a:schemeClr val="accent1"/>
            </a:solidFill>
            <a:ln cap="flat" cmpd="sng" w="222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6555077" y="2847330"/>
              <a:ext cx="1201371" cy="700722"/>
            </a:xfrm>
            <a:prstGeom prst="roundRect">
              <a:avLst>
                <a:gd fmla="val 20986" name="adj"/>
              </a:avLst>
            </a:prstGeom>
            <a:solidFill>
              <a:schemeClr val="accent2"/>
            </a:solidFill>
            <a:ln cap="flat" cmpd="sng" w="222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9289289" y="2847330"/>
              <a:ext cx="1201371" cy="700722"/>
            </a:xfrm>
            <a:prstGeom prst="roundRect">
              <a:avLst>
                <a:gd fmla="val 20986" name="adj"/>
              </a:avLst>
            </a:prstGeom>
            <a:solidFill>
              <a:schemeClr val="accent2"/>
            </a:solidFill>
            <a:ln cap="flat" cmpd="sng" w="222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5908023" y="4088716"/>
              <a:ext cx="1201371" cy="700722"/>
            </a:xfrm>
            <a:prstGeom prst="roundRect">
              <a:avLst>
                <a:gd fmla="val 20986" name="adj"/>
              </a:avLst>
            </a:prstGeom>
            <a:solidFill>
              <a:schemeClr val="accent3"/>
            </a:solidFill>
            <a:ln cap="flat" cmpd="sng" w="222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7309193" y="4088716"/>
              <a:ext cx="1201371" cy="700722"/>
            </a:xfrm>
            <a:prstGeom prst="roundRect">
              <a:avLst>
                <a:gd fmla="val 20986" name="adj"/>
              </a:avLst>
            </a:prstGeom>
            <a:solidFill>
              <a:schemeClr val="accent3"/>
            </a:solidFill>
            <a:ln cap="flat" cmpd="sng" w="222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9271448" y="3894446"/>
              <a:ext cx="1425317" cy="215607"/>
            </a:xfrm>
            <a:custGeom>
              <a:rect b="b" l="l" r="r" t="t"/>
              <a:pathLst>
                <a:path extrusionOk="0" h="228600" w="2247900">
                  <a:moveTo>
                    <a:pt x="0" y="200025"/>
                  </a:moveTo>
                  <a:lnTo>
                    <a:pt x="0" y="0"/>
                  </a:lnTo>
                  <a:lnTo>
                    <a:pt x="2247900" y="0"/>
                  </a:lnTo>
                  <a:lnTo>
                    <a:pt x="2247900" y="228600"/>
                  </a:lnTo>
                </a:path>
              </a:pathLst>
            </a:custGeom>
            <a:noFill/>
            <a:ln cap="flat" cmpd="sng" w="2857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8697723" y="4088716"/>
              <a:ext cx="1201371" cy="700722"/>
            </a:xfrm>
            <a:prstGeom prst="roundRect">
              <a:avLst>
                <a:gd fmla="val 20986" name="adj"/>
              </a:avLst>
            </a:prstGeom>
            <a:solidFill>
              <a:schemeClr val="accent3"/>
            </a:solidFill>
            <a:ln cap="flat" cmpd="sng" w="222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10098893" y="4088716"/>
              <a:ext cx="1201371" cy="700722"/>
            </a:xfrm>
            <a:prstGeom prst="roundRect">
              <a:avLst>
                <a:gd fmla="val 20986" name="adj"/>
              </a:avLst>
            </a:prstGeom>
            <a:solidFill>
              <a:schemeClr val="accent3"/>
            </a:solidFill>
            <a:ln cap="flat" cmpd="sng" w="222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2" name="Google Shape;822;p31"/>
            <p:cNvSpPr txBox="1"/>
            <p:nvPr/>
          </p:nvSpPr>
          <p:spPr>
            <a:xfrm>
              <a:off x="7957503" y="1545855"/>
              <a:ext cx="1084897" cy="687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0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3" name="Google Shape;823;p31"/>
            <p:cNvSpPr txBox="1"/>
            <p:nvPr/>
          </p:nvSpPr>
          <p:spPr>
            <a:xfrm>
              <a:off x="6512566" y="2839485"/>
              <a:ext cx="1301179" cy="687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0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4" name="Google Shape;824;p31"/>
            <p:cNvSpPr txBox="1"/>
            <p:nvPr/>
          </p:nvSpPr>
          <p:spPr>
            <a:xfrm>
              <a:off x="9256156" y="2820086"/>
              <a:ext cx="1301179" cy="687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0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5" name="Google Shape;825;p31"/>
            <p:cNvSpPr txBox="1"/>
            <p:nvPr/>
          </p:nvSpPr>
          <p:spPr>
            <a:xfrm>
              <a:off x="6063446" y="4201745"/>
              <a:ext cx="883456" cy="60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6" name="Google Shape;826;p31"/>
            <p:cNvSpPr txBox="1"/>
            <p:nvPr/>
          </p:nvSpPr>
          <p:spPr>
            <a:xfrm>
              <a:off x="7465338" y="4192856"/>
              <a:ext cx="883456" cy="603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7" name="Google Shape;827;p31"/>
            <p:cNvSpPr txBox="1"/>
            <p:nvPr/>
          </p:nvSpPr>
          <p:spPr>
            <a:xfrm>
              <a:off x="8853145" y="4183140"/>
              <a:ext cx="883456" cy="603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8" name="Google Shape;828;p31"/>
            <p:cNvSpPr txBox="1"/>
            <p:nvPr/>
          </p:nvSpPr>
          <p:spPr>
            <a:xfrm>
              <a:off x="10255037" y="4174248"/>
              <a:ext cx="883456" cy="603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2"/>
          <p:cNvSpPr/>
          <p:nvPr/>
        </p:nvSpPr>
        <p:spPr>
          <a:xfrm>
            <a:off x="3494770" y="1938600"/>
            <a:ext cx="2046780" cy="1911414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35" name="Google Shape;835;p32"/>
          <p:cNvSpPr/>
          <p:nvPr/>
        </p:nvSpPr>
        <p:spPr>
          <a:xfrm>
            <a:off x="2846432" y="1322909"/>
            <a:ext cx="1295363" cy="129489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0"/>
          </a:gra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6400" rotWithShape="0" algn="tl" dir="2700000" dist="1651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36" name="Google Shape;836;p32"/>
          <p:cNvSpPr/>
          <p:nvPr/>
        </p:nvSpPr>
        <p:spPr>
          <a:xfrm flipH="1" rot="-2700000">
            <a:off x="2964781" y="1434806"/>
            <a:ext cx="1058666" cy="1058283"/>
          </a:xfrm>
          <a:custGeom>
            <a:rect b="b" l="l" r="r" t="t"/>
            <a:pathLst>
              <a:path extrusionOk="0" h="1197558" w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37" name="Google Shape;837;p32"/>
          <p:cNvSpPr/>
          <p:nvPr/>
        </p:nvSpPr>
        <p:spPr>
          <a:xfrm>
            <a:off x="4869815" y="1322909"/>
            <a:ext cx="1295363" cy="129489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0"/>
          </a:gra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6400" rotWithShape="0" algn="tl" dir="2700000" dist="1651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38" name="Google Shape;838;p32"/>
          <p:cNvSpPr/>
          <p:nvPr/>
        </p:nvSpPr>
        <p:spPr>
          <a:xfrm flipH="1" rot="-2700000">
            <a:off x="4988164" y="1434806"/>
            <a:ext cx="1058666" cy="1058283"/>
          </a:xfrm>
          <a:custGeom>
            <a:rect b="b" l="l" r="r" t="t"/>
            <a:pathLst>
              <a:path extrusionOk="0" h="1197558" w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39" name="Google Shape;839;p32"/>
          <p:cNvSpPr/>
          <p:nvPr/>
        </p:nvSpPr>
        <p:spPr>
          <a:xfrm>
            <a:off x="2846432" y="3023159"/>
            <a:ext cx="1295363" cy="129489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0"/>
          </a:gra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6400" rotWithShape="0" algn="tl" dir="2700000" dist="1651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40" name="Google Shape;840;p32"/>
          <p:cNvSpPr/>
          <p:nvPr/>
        </p:nvSpPr>
        <p:spPr>
          <a:xfrm flipH="1" rot="-2700000">
            <a:off x="2964781" y="3135056"/>
            <a:ext cx="1058666" cy="1058283"/>
          </a:xfrm>
          <a:custGeom>
            <a:rect b="b" l="l" r="r" t="t"/>
            <a:pathLst>
              <a:path extrusionOk="0" h="1197558" w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41" name="Google Shape;841;p32"/>
          <p:cNvSpPr/>
          <p:nvPr/>
        </p:nvSpPr>
        <p:spPr>
          <a:xfrm>
            <a:off x="4869815" y="3023159"/>
            <a:ext cx="1295363" cy="129489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0"/>
          </a:gra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6400" rotWithShape="0" algn="tl" dir="2700000" dist="1651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42" name="Google Shape;842;p32"/>
          <p:cNvSpPr/>
          <p:nvPr/>
        </p:nvSpPr>
        <p:spPr>
          <a:xfrm flipH="1" rot="-2700000">
            <a:off x="4988164" y="3135056"/>
            <a:ext cx="1058666" cy="1058283"/>
          </a:xfrm>
          <a:custGeom>
            <a:rect b="b" l="l" r="r" t="t"/>
            <a:pathLst>
              <a:path extrusionOk="0" h="1197558" w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43" name="Google Shape;843;p32"/>
          <p:cNvSpPr txBox="1"/>
          <p:nvPr/>
        </p:nvSpPr>
        <p:spPr>
          <a:xfrm>
            <a:off x="3197309" y="1785883"/>
            <a:ext cx="5936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25</a:t>
            </a:r>
            <a:r>
              <a:rPr lang="en-US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44" name="Google Shape;844;p32"/>
          <p:cNvSpPr txBox="1"/>
          <p:nvPr/>
        </p:nvSpPr>
        <p:spPr>
          <a:xfrm>
            <a:off x="5220692" y="1785883"/>
            <a:ext cx="5936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50</a:t>
            </a:r>
            <a:r>
              <a:rPr lang="en-US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2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45" name="Google Shape;845;p32"/>
          <p:cNvSpPr txBox="1"/>
          <p:nvPr/>
        </p:nvSpPr>
        <p:spPr>
          <a:xfrm>
            <a:off x="3212745" y="3480682"/>
            <a:ext cx="5936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75</a:t>
            </a:r>
            <a:r>
              <a:rPr lang="en-US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46" name="Google Shape;846;p32"/>
          <p:cNvSpPr txBox="1"/>
          <p:nvPr/>
        </p:nvSpPr>
        <p:spPr>
          <a:xfrm>
            <a:off x="5160388" y="3498415"/>
            <a:ext cx="7142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100</a:t>
            </a:r>
            <a:r>
              <a:rPr lang="en-US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2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47" name="Google Shape;847;p32"/>
          <p:cNvSpPr/>
          <p:nvPr/>
        </p:nvSpPr>
        <p:spPr>
          <a:xfrm>
            <a:off x="1072650" y="1805501"/>
            <a:ext cx="1486402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848" name="Google Shape;848;p32"/>
          <p:cNvSpPr/>
          <p:nvPr/>
        </p:nvSpPr>
        <p:spPr>
          <a:xfrm>
            <a:off x="1211988" y="1516509"/>
            <a:ext cx="13644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sz="16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49" name="Google Shape;849;p32"/>
          <p:cNvSpPr/>
          <p:nvPr/>
        </p:nvSpPr>
        <p:spPr>
          <a:xfrm>
            <a:off x="1182458" y="3520345"/>
            <a:ext cx="1486402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850" name="Google Shape;850;p32"/>
          <p:cNvSpPr/>
          <p:nvPr/>
        </p:nvSpPr>
        <p:spPr>
          <a:xfrm>
            <a:off x="1321796" y="3256543"/>
            <a:ext cx="13644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sz="16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51" name="Google Shape;851;p32"/>
          <p:cNvSpPr/>
          <p:nvPr/>
        </p:nvSpPr>
        <p:spPr>
          <a:xfrm>
            <a:off x="6445539" y="1805501"/>
            <a:ext cx="1563626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852" name="Google Shape;852;p32"/>
          <p:cNvSpPr/>
          <p:nvPr/>
        </p:nvSpPr>
        <p:spPr>
          <a:xfrm>
            <a:off x="6433294" y="1516509"/>
            <a:ext cx="13644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sz="16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53" name="Google Shape;853;p32"/>
          <p:cNvSpPr/>
          <p:nvPr/>
        </p:nvSpPr>
        <p:spPr>
          <a:xfrm>
            <a:off x="6421549" y="3520345"/>
            <a:ext cx="1563626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854" name="Google Shape;854;p32"/>
          <p:cNvSpPr/>
          <p:nvPr/>
        </p:nvSpPr>
        <p:spPr>
          <a:xfrm>
            <a:off x="6409304" y="3231353"/>
            <a:ext cx="13644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sz="16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3"/>
          <p:cNvSpPr/>
          <p:nvPr/>
        </p:nvSpPr>
        <p:spPr>
          <a:xfrm>
            <a:off x="2697635" y="1696060"/>
            <a:ext cx="3748730" cy="1914803"/>
          </a:xfrm>
          <a:custGeom>
            <a:rect b="b" l="l" r="r" t="t"/>
            <a:pathLst>
              <a:path extrusionOk="0" h="2553070" w="4998306">
                <a:moveTo>
                  <a:pt x="2499153" y="0"/>
                </a:moveTo>
                <a:cubicBezTo>
                  <a:pt x="3879397" y="0"/>
                  <a:pt x="4998306" y="1118909"/>
                  <a:pt x="4998306" y="2499153"/>
                </a:cubicBezTo>
                <a:lnTo>
                  <a:pt x="4995583" y="2553070"/>
                </a:lnTo>
                <a:lnTo>
                  <a:pt x="4831507" y="2553070"/>
                </a:lnTo>
                <a:lnTo>
                  <a:pt x="4834230" y="2499152"/>
                </a:lnTo>
                <a:cubicBezTo>
                  <a:pt x="4834230" y="1207296"/>
                  <a:pt x="3786973" y="160039"/>
                  <a:pt x="2495117" y="160039"/>
                </a:cubicBezTo>
                <a:cubicBezTo>
                  <a:pt x="1203261" y="160039"/>
                  <a:pt x="156004" y="1207296"/>
                  <a:pt x="156004" y="2499152"/>
                </a:cubicBezTo>
                <a:lnTo>
                  <a:pt x="158727" y="2553070"/>
                </a:lnTo>
                <a:lnTo>
                  <a:pt x="2723" y="2553070"/>
                </a:lnTo>
                <a:lnTo>
                  <a:pt x="0" y="2499153"/>
                </a:lnTo>
                <a:cubicBezTo>
                  <a:pt x="0" y="1118909"/>
                  <a:pt x="1118909" y="0"/>
                  <a:pt x="249915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861" name="Google Shape;861;p33"/>
          <p:cNvGrpSpPr/>
          <p:nvPr/>
        </p:nvGrpSpPr>
        <p:grpSpPr>
          <a:xfrm>
            <a:off x="2471850" y="3043100"/>
            <a:ext cx="1162325" cy="1162325"/>
            <a:chOff x="3295799" y="3657417"/>
            <a:chExt cx="1549766" cy="1549766"/>
          </a:xfrm>
        </p:grpSpPr>
        <p:grpSp>
          <p:nvGrpSpPr>
            <p:cNvPr id="862" name="Google Shape;862;p33"/>
            <p:cNvGrpSpPr/>
            <p:nvPr/>
          </p:nvGrpSpPr>
          <p:grpSpPr>
            <a:xfrm>
              <a:off x="3295799" y="3657417"/>
              <a:ext cx="1549766" cy="1549766"/>
              <a:chOff x="2704569" y="1627329"/>
              <a:chExt cx="2269012" cy="2269012"/>
            </a:xfrm>
          </p:grpSpPr>
          <p:sp>
            <p:nvSpPr>
              <p:cNvPr id="863" name="Google Shape;863;p33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68627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54901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65100" sx="97000" rotWithShape="0" algn="tl" dir="2700000" dist="76200" sy="97000">
                  <a:srgbClr val="000000">
                    <a:alpha val="2470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867" name="Google Shape;867;p33"/>
            <p:cNvGrpSpPr/>
            <p:nvPr/>
          </p:nvGrpSpPr>
          <p:grpSpPr>
            <a:xfrm>
              <a:off x="3688936" y="4021491"/>
              <a:ext cx="242633" cy="284336"/>
              <a:chOff x="1776" y="1776"/>
              <a:chExt cx="64" cy="75"/>
            </a:xfrm>
          </p:grpSpPr>
          <p:sp>
            <p:nvSpPr>
              <p:cNvPr id="868" name="Google Shape;868;p33"/>
              <p:cNvSpPr/>
              <p:nvPr/>
            </p:nvSpPr>
            <p:spPr>
              <a:xfrm>
                <a:off x="1795" y="1779"/>
                <a:ext cx="29" cy="26"/>
              </a:xfrm>
              <a:custGeom>
                <a:rect b="b" l="l" r="r" t="t"/>
                <a:pathLst>
                  <a:path extrusionOk="0"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1776" y="1810"/>
                <a:ext cx="64" cy="41"/>
              </a:xfrm>
              <a:custGeom>
                <a:rect b="b" l="l" r="r" t="t"/>
                <a:pathLst>
                  <a:path extrusionOk="0"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1795" y="1776"/>
                <a:ext cx="29" cy="26"/>
              </a:xfrm>
              <a:custGeom>
                <a:rect b="b" l="l" r="r" t="t"/>
                <a:pathLst>
                  <a:path extrusionOk="0"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1776" y="1807"/>
                <a:ext cx="64" cy="42"/>
              </a:xfrm>
              <a:custGeom>
                <a:rect b="b" l="l" r="r" t="t"/>
                <a:pathLst>
                  <a:path extrusionOk="0"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872" name="Google Shape;872;p33"/>
          <p:cNvGrpSpPr/>
          <p:nvPr/>
        </p:nvGrpSpPr>
        <p:grpSpPr>
          <a:xfrm>
            <a:off x="4176825" y="1338125"/>
            <a:ext cx="1162325" cy="1162325"/>
            <a:chOff x="5569099" y="1384117"/>
            <a:chExt cx="1549766" cy="1549766"/>
          </a:xfrm>
        </p:grpSpPr>
        <p:grpSp>
          <p:nvGrpSpPr>
            <p:cNvPr id="873" name="Google Shape;873;p33"/>
            <p:cNvGrpSpPr/>
            <p:nvPr/>
          </p:nvGrpSpPr>
          <p:grpSpPr>
            <a:xfrm>
              <a:off x="5569099" y="1384117"/>
              <a:ext cx="1549766" cy="1549766"/>
              <a:chOff x="2704569" y="1627329"/>
              <a:chExt cx="2269012" cy="2269012"/>
            </a:xfrm>
          </p:grpSpPr>
          <p:sp>
            <p:nvSpPr>
              <p:cNvPr id="874" name="Google Shape;874;p33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68627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54901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77" name="Google Shape;877;p33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65100" sx="97000" rotWithShape="0" algn="tl" dir="2700000" dist="76200" sy="97000">
                  <a:srgbClr val="000000">
                    <a:alpha val="2470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878" name="Google Shape;878;p33"/>
            <p:cNvGrpSpPr/>
            <p:nvPr/>
          </p:nvGrpSpPr>
          <p:grpSpPr>
            <a:xfrm>
              <a:off x="5963619" y="1769316"/>
              <a:ext cx="265222" cy="247136"/>
              <a:chOff x="3802" y="2858"/>
              <a:chExt cx="616" cy="574"/>
            </a:xfrm>
          </p:grpSpPr>
          <p:sp>
            <p:nvSpPr>
              <p:cNvPr id="879" name="Google Shape;879;p33"/>
              <p:cNvSpPr/>
              <p:nvPr/>
            </p:nvSpPr>
            <p:spPr>
              <a:xfrm>
                <a:off x="3802" y="3205"/>
                <a:ext cx="129" cy="22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80" name="Google Shape;880;p33"/>
              <p:cNvSpPr/>
              <p:nvPr/>
            </p:nvSpPr>
            <p:spPr>
              <a:xfrm>
                <a:off x="3964" y="3174"/>
                <a:ext cx="129" cy="25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4129" y="3131"/>
                <a:ext cx="129" cy="3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82" name="Google Shape;882;p33"/>
              <p:cNvSpPr/>
              <p:nvPr/>
            </p:nvSpPr>
            <p:spPr>
              <a:xfrm>
                <a:off x="4289" y="3078"/>
                <a:ext cx="129" cy="35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83" name="Google Shape;883;p33"/>
              <p:cNvSpPr/>
              <p:nvPr/>
            </p:nvSpPr>
            <p:spPr>
              <a:xfrm>
                <a:off x="3888" y="2858"/>
                <a:ext cx="370" cy="270"/>
              </a:xfrm>
              <a:custGeom>
                <a:rect b="b" l="l" r="r" t="t"/>
                <a:pathLst>
                  <a:path extrusionOk="0" h="113" w="155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884" name="Google Shape;884;p33"/>
          <p:cNvGrpSpPr/>
          <p:nvPr/>
        </p:nvGrpSpPr>
        <p:grpSpPr>
          <a:xfrm>
            <a:off x="5881799" y="3043100"/>
            <a:ext cx="1162325" cy="1162325"/>
            <a:chOff x="7842398" y="3657417"/>
            <a:chExt cx="1549766" cy="1549766"/>
          </a:xfrm>
        </p:grpSpPr>
        <p:grpSp>
          <p:nvGrpSpPr>
            <p:cNvPr id="885" name="Google Shape;885;p33"/>
            <p:cNvGrpSpPr/>
            <p:nvPr/>
          </p:nvGrpSpPr>
          <p:grpSpPr>
            <a:xfrm>
              <a:off x="7842398" y="3657417"/>
              <a:ext cx="1549766" cy="1549766"/>
              <a:chOff x="2704569" y="1627329"/>
              <a:chExt cx="2269012" cy="2269012"/>
            </a:xfrm>
          </p:grpSpPr>
          <p:sp>
            <p:nvSpPr>
              <p:cNvPr id="886" name="Google Shape;886;p33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68627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87" name="Google Shape;887;p33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88" name="Google Shape;888;p33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54901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89" name="Google Shape;889;p33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65100" sx="97000" rotWithShape="0" algn="tl" dir="2700000" dist="76200" sy="97000">
                  <a:srgbClr val="000000">
                    <a:alpha val="2470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890" name="Google Shape;890;p33"/>
            <p:cNvGrpSpPr/>
            <p:nvPr/>
          </p:nvGrpSpPr>
          <p:grpSpPr>
            <a:xfrm>
              <a:off x="8215083" y="4010935"/>
              <a:ext cx="304689" cy="308286"/>
              <a:chOff x="2426" y="2781"/>
              <a:chExt cx="593" cy="600"/>
            </a:xfrm>
          </p:grpSpPr>
          <p:sp>
            <p:nvSpPr>
              <p:cNvPr id="891" name="Google Shape;891;p33"/>
              <p:cNvSpPr/>
              <p:nvPr/>
            </p:nvSpPr>
            <p:spPr>
              <a:xfrm>
                <a:off x="2442" y="2805"/>
                <a:ext cx="577" cy="576"/>
              </a:xfrm>
              <a:custGeom>
                <a:rect b="b" l="l" r="r" t="t"/>
                <a:pathLst>
                  <a:path extrusionOk="0" h="241" w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92" name="Google Shape;892;p33"/>
              <p:cNvSpPr/>
              <p:nvPr/>
            </p:nvSpPr>
            <p:spPr>
              <a:xfrm>
                <a:off x="2426" y="2781"/>
                <a:ext cx="275" cy="273"/>
              </a:xfrm>
              <a:custGeom>
                <a:rect b="b" l="l" r="r" t="t"/>
                <a:pathLst>
                  <a:path extrusionOk="0" h="114" w="115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893" name="Google Shape;893;p33"/>
          <p:cNvGrpSpPr/>
          <p:nvPr/>
        </p:nvGrpSpPr>
        <p:grpSpPr>
          <a:xfrm>
            <a:off x="2971225" y="1837501"/>
            <a:ext cx="1162325" cy="1162325"/>
            <a:chOff x="3961633" y="2049951"/>
            <a:chExt cx="1549766" cy="1549766"/>
          </a:xfrm>
        </p:grpSpPr>
        <p:grpSp>
          <p:nvGrpSpPr>
            <p:cNvPr id="894" name="Google Shape;894;p33"/>
            <p:cNvGrpSpPr/>
            <p:nvPr/>
          </p:nvGrpSpPr>
          <p:grpSpPr>
            <a:xfrm>
              <a:off x="3961633" y="2049951"/>
              <a:ext cx="1549766" cy="1549766"/>
              <a:chOff x="2704569" y="1627329"/>
              <a:chExt cx="2269012" cy="2269012"/>
            </a:xfrm>
          </p:grpSpPr>
          <p:sp>
            <p:nvSpPr>
              <p:cNvPr id="895" name="Google Shape;895;p33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68627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96" name="Google Shape;896;p33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97" name="Google Shape;897;p33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54901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898" name="Google Shape;898;p33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65100" sx="97000" rotWithShape="0" algn="tl" dir="2700000" dist="76200" sy="97000">
                  <a:srgbClr val="000000">
                    <a:alpha val="2470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899" name="Google Shape;899;p33"/>
            <p:cNvGrpSpPr/>
            <p:nvPr/>
          </p:nvGrpSpPr>
          <p:grpSpPr>
            <a:xfrm>
              <a:off x="4351758" y="2428884"/>
              <a:ext cx="273678" cy="297818"/>
              <a:chOff x="4873620" y="1965325"/>
              <a:chExt cx="269882" cy="293688"/>
            </a:xfrm>
          </p:grpSpPr>
          <p:sp>
            <p:nvSpPr>
              <p:cNvPr id="900" name="Google Shape;900;p33"/>
              <p:cNvSpPr/>
              <p:nvPr/>
            </p:nvSpPr>
            <p:spPr>
              <a:xfrm>
                <a:off x="4873620" y="2127250"/>
                <a:ext cx="112713" cy="131763"/>
              </a:xfrm>
              <a:custGeom>
                <a:rect b="b" l="l" r="r" t="t"/>
                <a:pathLst>
                  <a:path extrusionOk="0" h="35" w="30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1ACBE"/>
              </a:solidFill>
              <a:ln cap="flat" cmpd="sng" w="9525">
                <a:solidFill>
                  <a:srgbClr val="9ED47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01" name="Google Shape;901;p33"/>
              <p:cNvSpPr/>
              <p:nvPr/>
            </p:nvSpPr>
            <p:spPr>
              <a:xfrm>
                <a:off x="4884737" y="1973263"/>
                <a:ext cx="41275" cy="146050"/>
              </a:xfrm>
              <a:custGeom>
                <a:rect b="b" l="l" r="r" t="t"/>
                <a:pathLst>
                  <a:path extrusionOk="0" h="39" w="11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02" name="Google Shape;902;p33"/>
              <p:cNvSpPr/>
              <p:nvPr/>
            </p:nvSpPr>
            <p:spPr>
              <a:xfrm>
                <a:off x="4940303" y="1965325"/>
                <a:ext cx="177800" cy="293688"/>
              </a:xfrm>
              <a:custGeom>
                <a:rect b="b" l="l" r="r" t="t"/>
                <a:pathLst>
                  <a:path extrusionOk="0" h="78" w="47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03" name="Google Shape;903;p33"/>
              <p:cNvSpPr/>
              <p:nvPr/>
            </p:nvSpPr>
            <p:spPr>
              <a:xfrm>
                <a:off x="5046664" y="2093913"/>
                <a:ext cx="96838" cy="112713"/>
              </a:xfrm>
              <a:custGeom>
                <a:rect b="b" l="l" r="r" t="t"/>
                <a:pathLst>
                  <a:path extrusionOk="0" h="30" w="26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rgbClr val="01ACBE"/>
              </a:solidFill>
              <a:ln cap="flat" cmpd="sng" w="9525">
                <a:solidFill>
                  <a:srgbClr val="9ED47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904" name="Google Shape;904;p33"/>
          <p:cNvGrpSpPr/>
          <p:nvPr/>
        </p:nvGrpSpPr>
        <p:grpSpPr>
          <a:xfrm>
            <a:off x="5382424" y="1837501"/>
            <a:ext cx="1162325" cy="1162325"/>
            <a:chOff x="7176564" y="2049951"/>
            <a:chExt cx="1549766" cy="1549766"/>
          </a:xfrm>
        </p:grpSpPr>
        <p:grpSp>
          <p:nvGrpSpPr>
            <p:cNvPr id="905" name="Google Shape;905;p33"/>
            <p:cNvGrpSpPr/>
            <p:nvPr/>
          </p:nvGrpSpPr>
          <p:grpSpPr>
            <a:xfrm>
              <a:off x="7176564" y="2049951"/>
              <a:ext cx="1549766" cy="1549766"/>
              <a:chOff x="2704569" y="1627329"/>
              <a:chExt cx="2269012" cy="2269012"/>
            </a:xfrm>
          </p:grpSpPr>
          <p:sp>
            <p:nvSpPr>
              <p:cNvPr id="906" name="Google Shape;906;p33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68627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07" name="Google Shape;907;p33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08" name="Google Shape;908;p33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54901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65100" sx="97000" rotWithShape="0" algn="tl" dir="2700000" dist="76200" sy="97000">
                  <a:srgbClr val="000000">
                    <a:alpha val="2470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910" name="Google Shape;910;p33"/>
            <p:cNvGrpSpPr/>
            <p:nvPr/>
          </p:nvGrpSpPr>
          <p:grpSpPr>
            <a:xfrm>
              <a:off x="7541315" y="2436381"/>
              <a:ext cx="295528" cy="235965"/>
              <a:chOff x="3775" y="2110"/>
              <a:chExt cx="129" cy="103"/>
            </a:xfrm>
          </p:grpSpPr>
          <p:sp>
            <p:nvSpPr>
              <p:cNvPr id="911" name="Google Shape;911;p33"/>
              <p:cNvSpPr/>
              <p:nvPr/>
            </p:nvSpPr>
            <p:spPr>
              <a:xfrm>
                <a:off x="3775" y="2177"/>
                <a:ext cx="40" cy="36"/>
              </a:xfrm>
              <a:custGeom>
                <a:rect b="b" l="l" r="r" t="t"/>
                <a:pathLst>
                  <a:path extrusionOk="0" h="14" w="16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12" name="Google Shape;912;p33"/>
              <p:cNvSpPr/>
              <p:nvPr/>
            </p:nvSpPr>
            <p:spPr>
              <a:xfrm>
                <a:off x="3795" y="2156"/>
                <a:ext cx="109" cy="41"/>
              </a:xfrm>
              <a:custGeom>
                <a:rect b="b" l="l" r="r" t="t"/>
                <a:pathLst>
                  <a:path extrusionOk="0" h="16" w="44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13" name="Google Shape;913;p33"/>
              <p:cNvSpPr/>
              <p:nvPr/>
            </p:nvSpPr>
            <p:spPr>
              <a:xfrm>
                <a:off x="3810" y="2110"/>
                <a:ext cx="94" cy="41"/>
              </a:xfrm>
              <a:custGeom>
                <a:rect b="b" l="l" r="r" t="t"/>
                <a:pathLst>
                  <a:path extrusionOk="0" h="16" w="38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914" name="Google Shape;914;p33"/>
          <p:cNvGrpSpPr/>
          <p:nvPr/>
        </p:nvGrpSpPr>
        <p:grpSpPr>
          <a:xfrm>
            <a:off x="3258141" y="2350871"/>
            <a:ext cx="2627719" cy="2732662"/>
            <a:chOff x="4344188" y="2734445"/>
            <a:chExt cx="3503625" cy="3643549"/>
          </a:xfrm>
        </p:grpSpPr>
        <p:grpSp>
          <p:nvGrpSpPr>
            <p:cNvPr id="915" name="Google Shape;915;p33"/>
            <p:cNvGrpSpPr/>
            <p:nvPr/>
          </p:nvGrpSpPr>
          <p:grpSpPr>
            <a:xfrm>
              <a:off x="5089121" y="2734445"/>
              <a:ext cx="2013758" cy="3351514"/>
              <a:chOff x="2628900" y="0"/>
              <a:chExt cx="3924300" cy="6531242"/>
            </a:xfrm>
          </p:grpSpPr>
          <p:sp>
            <p:nvSpPr>
              <p:cNvPr id="916" name="Google Shape;916;p33"/>
              <p:cNvSpPr/>
              <p:nvPr/>
            </p:nvSpPr>
            <p:spPr>
              <a:xfrm>
                <a:off x="4210045" y="6028873"/>
                <a:ext cx="762006" cy="217714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7F7F7F"/>
                  </a:gs>
                  <a:gs pos="52999">
                    <a:srgbClr val="BFBFBF"/>
                  </a:gs>
                  <a:gs pos="100000">
                    <a:srgbClr val="A5A5A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 rot="-2700000">
                <a:off x="3939602" y="4936160"/>
                <a:ext cx="1302892" cy="1329080"/>
              </a:xfrm>
              <a:custGeom>
                <a:rect b="b" l="l" r="r" t="t"/>
                <a:pathLst>
                  <a:path extrusionOk="0" h="1329080" w="1329080">
                    <a:moveTo>
                      <a:pt x="221518" y="0"/>
                    </a:moveTo>
                    <a:lnTo>
                      <a:pt x="1329080" y="1107563"/>
                    </a:lnTo>
                    <a:cubicBezTo>
                      <a:pt x="1329080" y="1229903"/>
                      <a:pt x="1229903" y="1329080"/>
                      <a:pt x="1107563" y="1329080"/>
                    </a:cubicBezTo>
                    <a:lnTo>
                      <a:pt x="543947" y="1329080"/>
                    </a:lnTo>
                    <a:lnTo>
                      <a:pt x="0" y="785133"/>
                    </a:lnTo>
                    <a:lnTo>
                      <a:pt x="0" y="221518"/>
                    </a:lnTo>
                    <a:cubicBezTo>
                      <a:pt x="0" y="99177"/>
                      <a:pt x="99177" y="0"/>
                      <a:pt x="22151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F7F7F"/>
                  </a:gs>
                  <a:gs pos="3000">
                    <a:srgbClr val="7F7F7F"/>
                  </a:gs>
                  <a:gs pos="48000">
                    <a:srgbClr val="A5A5A5"/>
                  </a:gs>
                  <a:gs pos="100000">
                    <a:srgbClr val="BFBFBF">
                      <a:alpha val="8196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3748087" y="4667248"/>
                <a:ext cx="1685925" cy="933452"/>
              </a:xfrm>
              <a:custGeom>
                <a:rect b="b" l="l" r="r" t="t"/>
                <a:pathLst>
                  <a:path extrusionOk="0" h="933452" w="1685925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933452"/>
                    </a:lnTo>
                    <a:lnTo>
                      <a:pt x="0" y="933452"/>
                    </a:lnTo>
                    <a:close/>
                  </a:path>
                </a:pathLst>
              </a:custGeom>
              <a:gradFill>
                <a:gsLst>
                  <a:gs pos="0">
                    <a:srgbClr val="A5A5A5"/>
                  </a:gs>
                  <a:gs pos="3000">
                    <a:srgbClr val="A5A5A5"/>
                  </a:gs>
                  <a:gs pos="22000">
                    <a:schemeClr val="lt1"/>
                  </a:gs>
                  <a:gs pos="37000">
                    <a:srgbClr val="D8D8D8"/>
                  </a:gs>
                  <a:gs pos="51000">
                    <a:srgbClr val="A5A5A5"/>
                  </a:gs>
                  <a:gs pos="64000">
                    <a:srgbClr val="D8D8D8"/>
                  </a:gs>
                  <a:gs pos="76000">
                    <a:schemeClr val="lt1"/>
                  </a:gs>
                  <a:gs pos="88000">
                    <a:srgbClr val="BFBFBF"/>
                  </a:gs>
                  <a:gs pos="100000">
                    <a:srgbClr val="A5A5A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19" name="Google Shape;919;p33"/>
              <p:cNvSpPr/>
              <p:nvPr/>
            </p:nvSpPr>
            <p:spPr>
              <a:xfrm rot="-300000">
                <a:off x="3745777" y="5473848"/>
                <a:ext cx="1674823" cy="82848"/>
              </a:xfrm>
              <a:prstGeom prst="roundRect">
                <a:avLst>
                  <a:gd fmla="val 13637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20" name="Google Shape;920;p33"/>
              <p:cNvSpPr/>
              <p:nvPr/>
            </p:nvSpPr>
            <p:spPr>
              <a:xfrm rot="-300000">
                <a:off x="3745777" y="5003011"/>
                <a:ext cx="1674823" cy="78828"/>
              </a:xfrm>
              <a:prstGeom prst="roundRect">
                <a:avLst>
                  <a:gd fmla="val 1859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21" name="Google Shape;921;p33"/>
              <p:cNvSpPr/>
              <p:nvPr/>
            </p:nvSpPr>
            <p:spPr>
              <a:xfrm rot="-300000">
                <a:off x="3745777" y="5169689"/>
                <a:ext cx="1674823" cy="78828"/>
              </a:xfrm>
              <a:prstGeom prst="roundRect">
                <a:avLst>
                  <a:gd fmla="val 1062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22" name="Google Shape;922;p33"/>
              <p:cNvSpPr/>
              <p:nvPr/>
            </p:nvSpPr>
            <p:spPr>
              <a:xfrm rot="-300000">
                <a:off x="3745777" y="5338507"/>
                <a:ext cx="1674823" cy="78828"/>
              </a:xfrm>
              <a:prstGeom prst="roundRect">
                <a:avLst>
                  <a:gd fmla="val 14265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23" name="Google Shape;923;p33"/>
              <p:cNvSpPr/>
              <p:nvPr/>
            </p:nvSpPr>
            <p:spPr>
              <a:xfrm>
                <a:off x="2628900" y="0"/>
                <a:ext cx="3924300" cy="4667248"/>
              </a:xfrm>
              <a:custGeom>
                <a:rect b="b" l="l" r="r" t="t"/>
                <a:pathLst>
                  <a:path extrusionOk="0" h="4667248" w="3924300">
                    <a:moveTo>
                      <a:pt x="1962150" y="0"/>
                    </a:moveTo>
                    <a:cubicBezTo>
                      <a:pt x="3045816" y="0"/>
                      <a:pt x="3924300" y="878484"/>
                      <a:pt x="3924300" y="1962150"/>
                    </a:cubicBezTo>
                    <a:cubicBezTo>
                      <a:pt x="3924300" y="2233067"/>
                      <a:pt x="3869395" y="2491159"/>
                      <a:pt x="3770105" y="2725908"/>
                    </a:cubicBezTo>
                    <a:cubicBezTo>
                      <a:pt x="3628818" y="3125957"/>
                      <a:pt x="3071514" y="3695985"/>
                      <a:pt x="3076575" y="4362442"/>
                    </a:cubicBezTo>
                    <a:cubicBezTo>
                      <a:pt x="3076575" y="4530782"/>
                      <a:pt x="2940109" y="4667248"/>
                      <a:pt x="2771769" y="4667248"/>
                    </a:cubicBezTo>
                    <a:lnTo>
                      <a:pt x="1152531" y="4667248"/>
                    </a:lnTo>
                    <a:cubicBezTo>
                      <a:pt x="984191" y="4667248"/>
                      <a:pt x="847725" y="4530782"/>
                      <a:pt x="847725" y="4362442"/>
                    </a:cubicBezTo>
                    <a:cubicBezTo>
                      <a:pt x="870101" y="3728807"/>
                      <a:pt x="388106" y="3288393"/>
                      <a:pt x="165554" y="2765883"/>
                    </a:cubicBezTo>
                    <a:lnTo>
                      <a:pt x="172070" y="2763013"/>
                    </a:lnTo>
                    <a:lnTo>
                      <a:pt x="154196" y="2725908"/>
                    </a:lnTo>
                    <a:cubicBezTo>
                      <a:pt x="54905" y="2491159"/>
                      <a:pt x="0" y="2233067"/>
                      <a:pt x="0" y="1962150"/>
                    </a:cubicBezTo>
                    <a:cubicBezTo>
                      <a:pt x="0" y="878484"/>
                      <a:pt x="878484" y="0"/>
                      <a:pt x="19621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>
                      <a:alpha val="0"/>
                    </a:srgbClr>
                  </a:gs>
                  <a:gs pos="82000">
                    <a:schemeClr val="lt1"/>
                  </a:gs>
                  <a:gs pos="100000">
                    <a:schemeClr val="lt1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24" name="Google Shape;924;p33"/>
              <p:cNvSpPr/>
              <p:nvPr/>
            </p:nvSpPr>
            <p:spPr>
              <a:xfrm>
                <a:off x="3710114" y="4705817"/>
                <a:ext cx="1788889" cy="3266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3000">
                    <a:srgbClr val="7F7F7F"/>
                  </a:gs>
                  <a:gs pos="51500">
                    <a:srgbClr val="D8D8D8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25" name="Google Shape;925;p33"/>
              <p:cNvSpPr/>
              <p:nvPr/>
            </p:nvSpPr>
            <p:spPr>
              <a:xfrm rot="-300000">
                <a:off x="3667323" y="4909975"/>
                <a:ext cx="1831730" cy="7882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BFBFBF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26" name="Google Shape;926;p33"/>
              <p:cNvSpPr/>
              <p:nvPr/>
            </p:nvSpPr>
            <p:spPr>
              <a:xfrm rot="-300000">
                <a:off x="3667323" y="5070121"/>
                <a:ext cx="1831730" cy="7882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BFBFBF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27" name="Google Shape;927;p33"/>
              <p:cNvSpPr/>
              <p:nvPr/>
            </p:nvSpPr>
            <p:spPr>
              <a:xfrm rot="-300000">
                <a:off x="3667323" y="5236799"/>
                <a:ext cx="1831730" cy="7882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BFBFBF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28" name="Google Shape;928;p33"/>
              <p:cNvSpPr/>
              <p:nvPr/>
            </p:nvSpPr>
            <p:spPr>
              <a:xfrm rot="-300000">
                <a:off x="3667323" y="5405617"/>
                <a:ext cx="1831730" cy="7882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BFBFBF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29" name="Google Shape;929;p33"/>
              <p:cNvSpPr/>
              <p:nvPr/>
            </p:nvSpPr>
            <p:spPr>
              <a:xfrm rot="-300000">
                <a:off x="3667323" y="5540958"/>
                <a:ext cx="1831730" cy="8284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BFBFBF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30" name="Google Shape;930;p33"/>
              <p:cNvSpPr/>
              <p:nvPr/>
            </p:nvSpPr>
            <p:spPr>
              <a:xfrm>
                <a:off x="4009769" y="5933116"/>
                <a:ext cx="1178588" cy="35135"/>
              </a:xfrm>
              <a:prstGeom prst="roundRect">
                <a:avLst>
                  <a:gd fmla="val 13637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31" name="Google Shape;931;p33"/>
              <p:cNvSpPr/>
              <p:nvPr/>
            </p:nvSpPr>
            <p:spPr>
              <a:xfrm>
                <a:off x="4201536" y="6135966"/>
                <a:ext cx="776005" cy="16227"/>
              </a:xfrm>
              <a:prstGeom prst="roundRect">
                <a:avLst>
                  <a:gd fmla="val 13637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932" name="Google Shape;932;p33"/>
            <p:cNvSpPr/>
            <p:nvPr/>
          </p:nvSpPr>
          <p:spPr>
            <a:xfrm>
              <a:off x="4344188" y="6004661"/>
              <a:ext cx="3503625" cy="373333"/>
            </a:xfrm>
            <a:prstGeom prst="ellipse">
              <a:avLst/>
            </a:prstGeom>
            <a:gradFill>
              <a:gsLst>
                <a:gs pos="0">
                  <a:srgbClr val="000000">
                    <a:alpha val="24705"/>
                  </a:srgbClr>
                </a:gs>
                <a:gs pos="100000">
                  <a:srgbClr val="EFEFE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933" name="Google Shape;933;p33"/>
          <p:cNvGrpSpPr/>
          <p:nvPr/>
        </p:nvGrpSpPr>
        <p:grpSpPr>
          <a:xfrm>
            <a:off x="1271975" y="3192246"/>
            <a:ext cx="1442342" cy="552588"/>
            <a:chOff x="3776606" y="2004245"/>
            <a:chExt cx="1923123" cy="736784"/>
          </a:xfrm>
        </p:grpSpPr>
        <p:sp>
          <p:nvSpPr>
            <p:cNvPr id="934" name="Google Shape;934;p33"/>
            <p:cNvSpPr txBox="1"/>
            <p:nvPr/>
          </p:nvSpPr>
          <p:spPr>
            <a:xfrm>
              <a:off x="3776606" y="2004245"/>
              <a:ext cx="1923123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35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935" name="Google Shape;935;p33"/>
            <p:cNvSpPr txBox="1"/>
            <p:nvPr/>
          </p:nvSpPr>
          <p:spPr>
            <a:xfrm>
              <a:off x="3782527" y="2289624"/>
              <a:ext cx="1559316" cy="451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936" name="Google Shape;936;p33"/>
          <p:cNvGrpSpPr/>
          <p:nvPr/>
        </p:nvGrpSpPr>
        <p:grpSpPr>
          <a:xfrm>
            <a:off x="1821042" y="1634277"/>
            <a:ext cx="1442342" cy="552588"/>
            <a:chOff x="3776606" y="2004245"/>
            <a:chExt cx="1923123" cy="736784"/>
          </a:xfrm>
        </p:grpSpPr>
        <p:sp>
          <p:nvSpPr>
            <p:cNvPr id="937" name="Google Shape;937;p33"/>
            <p:cNvSpPr txBox="1"/>
            <p:nvPr/>
          </p:nvSpPr>
          <p:spPr>
            <a:xfrm>
              <a:off x="3776606" y="2004245"/>
              <a:ext cx="1923123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2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350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938" name="Google Shape;938;p33"/>
            <p:cNvSpPr txBox="1"/>
            <p:nvPr/>
          </p:nvSpPr>
          <p:spPr>
            <a:xfrm>
              <a:off x="3782527" y="2289624"/>
              <a:ext cx="1559316" cy="451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939" name="Google Shape;939;p33"/>
          <p:cNvGrpSpPr/>
          <p:nvPr/>
        </p:nvGrpSpPr>
        <p:grpSpPr>
          <a:xfrm>
            <a:off x="3961852" y="825484"/>
            <a:ext cx="1442342" cy="552588"/>
            <a:chOff x="3776606" y="2004245"/>
            <a:chExt cx="1923123" cy="736784"/>
          </a:xfrm>
        </p:grpSpPr>
        <p:sp>
          <p:nvSpPr>
            <p:cNvPr id="940" name="Google Shape;940;p33"/>
            <p:cNvSpPr txBox="1"/>
            <p:nvPr/>
          </p:nvSpPr>
          <p:spPr>
            <a:xfrm>
              <a:off x="3776606" y="2004245"/>
              <a:ext cx="1923123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3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350">
                <a:solidFill>
                  <a:schemeClr val="accent3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941" name="Google Shape;941;p33"/>
            <p:cNvSpPr txBox="1"/>
            <p:nvPr/>
          </p:nvSpPr>
          <p:spPr>
            <a:xfrm>
              <a:off x="3782527" y="2289624"/>
              <a:ext cx="1559316" cy="451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942" name="Google Shape;942;p33"/>
          <p:cNvGrpSpPr/>
          <p:nvPr/>
        </p:nvGrpSpPr>
        <p:grpSpPr>
          <a:xfrm>
            <a:off x="6766177" y="3231832"/>
            <a:ext cx="1442342" cy="552588"/>
            <a:chOff x="3776606" y="2004245"/>
            <a:chExt cx="1923123" cy="736784"/>
          </a:xfrm>
        </p:grpSpPr>
        <p:sp>
          <p:nvSpPr>
            <p:cNvPr id="943" name="Google Shape;943;p33"/>
            <p:cNvSpPr txBox="1"/>
            <p:nvPr/>
          </p:nvSpPr>
          <p:spPr>
            <a:xfrm>
              <a:off x="3776606" y="2004245"/>
              <a:ext cx="1923123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6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350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944" name="Google Shape;944;p33"/>
            <p:cNvSpPr txBox="1"/>
            <p:nvPr/>
          </p:nvSpPr>
          <p:spPr>
            <a:xfrm>
              <a:off x="3782527" y="2289624"/>
              <a:ext cx="1559316" cy="451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945" name="Google Shape;945;p33"/>
          <p:cNvGrpSpPr/>
          <p:nvPr/>
        </p:nvGrpSpPr>
        <p:grpSpPr>
          <a:xfrm>
            <a:off x="6232750" y="1660983"/>
            <a:ext cx="1442342" cy="552588"/>
            <a:chOff x="3776606" y="2004245"/>
            <a:chExt cx="1923123" cy="736784"/>
          </a:xfrm>
        </p:grpSpPr>
        <p:sp>
          <p:nvSpPr>
            <p:cNvPr id="946" name="Google Shape;946;p33"/>
            <p:cNvSpPr txBox="1"/>
            <p:nvPr/>
          </p:nvSpPr>
          <p:spPr>
            <a:xfrm>
              <a:off x="3776606" y="2004245"/>
              <a:ext cx="1923123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accent4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350">
                <a:solidFill>
                  <a:schemeClr val="accent4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947" name="Google Shape;947;p33"/>
            <p:cNvSpPr txBox="1"/>
            <p:nvPr/>
          </p:nvSpPr>
          <p:spPr>
            <a:xfrm>
              <a:off x="3782527" y="2289624"/>
              <a:ext cx="1559316" cy="451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948" name="Google Shape;948;p33"/>
          <p:cNvGrpSpPr/>
          <p:nvPr/>
        </p:nvGrpSpPr>
        <p:grpSpPr>
          <a:xfrm>
            <a:off x="3937351" y="2471455"/>
            <a:ext cx="1269299" cy="1256732"/>
            <a:chOff x="5245265" y="2863322"/>
            <a:chExt cx="1538545" cy="1523312"/>
          </a:xfrm>
        </p:grpSpPr>
        <p:grpSp>
          <p:nvGrpSpPr>
            <p:cNvPr id="949" name="Google Shape;949;p33"/>
            <p:cNvGrpSpPr/>
            <p:nvPr/>
          </p:nvGrpSpPr>
          <p:grpSpPr>
            <a:xfrm>
              <a:off x="5329506" y="2866005"/>
              <a:ext cx="1431612" cy="1388230"/>
              <a:chOff x="3477" y="1809"/>
              <a:chExt cx="726" cy="704"/>
            </a:xfrm>
          </p:grpSpPr>
          <p:sp>
            <p:nvSpPr>
              <p:cNvPr id="950" name="Google Shape;950;p33"/>
              <p:cNvSpPr/>
              <p:nvPr/>
            </p:nvSpPr>
            <p:spPr>
              <a:xfrm>
                <a:off x="3928" y="1833"/>
                <a:ext cx="15" cy="12"/>
              </a:xfrm>
              <a:custGeom>
                <a:rect b="b" l="l" r="r" t="t"/>
                <a:pathLst>
                  <a:path extrusionOk="0" h="5" w="6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51" name="Google Shape;951;p33"/>
              <p:cNvSpPr/>
              <p:nvPr/>
            </p:nvSpPr>
            <p:spPr>
              <a:xfrm>
                <a:off x="3928" y="1840"/>
                <a:ext cx="34" cy="33"/>
              </a:xfrm>
              <a:custGeom>
                <a:rect b="b" l="l" r="r" t="t"/>
                <a:pathLst>
                  <a:path extrusionOk="0" h="14" w="14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52" name="Google Shape;952;p33"/>
              <p:cNvSpPr/>
              <p:nvPr/>
            </p:nvSpPr>
            <p:spPr>
              <a:xfrm>
                <a:off x="3959" y="1847"/>
                <a:ext cx="22" cy="19"/>
              </a:xfrm>
              <a:custGeom>
                <a:rect b="b" l="l" r="r" t="t"/>
                <a:pathLst>
                  <a:path extrusionOk="0" h="8" w="9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53" name="Google Shape;953;p33"/>
              <p:cNvSpPr/>
              <p:nvPr/>
            </p:nvSpPr>
            <p:spPr>
              <a:xfrm>
                <a:off x="3959" y="1864"/>
                <a:ext cx="22" cy="14"/>
              </a:xfrm>
              <a:custGeom>
                <a:rect b="b" l="l" r="r" t="t"/>
                <a:pathLst>
                  <a:path extrusionOk="0" h="6" w="9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54" name="Google Shape;954;p33"/>
              <p:cNvSpPr/>
              <p:nvPr/>
            </p:nvSpPr>
            <p:spPr>
              <a:xfrm>
                <a:off x="3764" y="1809"/>
                <a:ext cx="81" cy="57"/>
              </a:xfrm>
              <a:custGeom>
                <a:rect b="b" l="l" r="r" t="t"/>
                <a:pathLst>
                  <a:path extrusionOk="0" h="24" w="34">
                    <a:moveTo>
                      <a:pt x="27" y="0"/>
                    </a:moveTo>
                    <a:cubicBezTo>
                      <a:pt x="23" y="0"/>
                      <a:pt x="18" y="0"/>
                      <a:pt x="14" y="1"/>
                    </a:cubicBezTo>
                    <a:cubicBezTo>
                      <a:pt x="10" y="1"/>
                      <a:pt x="6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55" name="Google Shape;955;p33"/>
              <p:cNvSpPr/>
              <p:nvPr/>
            </p:nvSpPr>
            <p:spPr>
              <a:xfrm>
                <a:off x="3902" y="1838"/>
                <a:ext cx="301" cy="585"/>
              </a:xfrm>
              <a:custGeom>
                <a:rect b="b" l="l" r="r" t="t"/>
                <a:pathLst>
                  <a:path extrusionOk="0" h="245" w="126"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6" y="36"/>
                      <a:pt x="46" y="3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8"/>
                    </a:cubicBezTo>
                    <a:cubicBezTo>
                      <a:pt x="51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34" y="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6" y="14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7"/>
                      <a:pt x="39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31"/>
                      <a:pt x="23" y="33"/>
                      <a:pt x="25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9" y="39"/>
                      <a:pt x="31" y="42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4" y="44"/>
                      <a:pt x="34" y="43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40" y="42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3"/>
                      <a:pt x="46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60" y="52"/>
                      <a:pt x="60" y="52"/>
                      <a:pt x="60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3"/>
                      <a:pt x="57" y="43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68" y="50"/>
                      <a:pt x="69" y="49"/>
                    </a:cubicBezTo>
                    <a:cubicBezTo>
                      <a:pt x="69" y="49"/>
                      <a:pt x="69" y="49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0" y="47"/>
                      <a:pt x="70" y="46"/>
                      <a:pt x="70" y="44"/>
                    </a:cubicBezTo>
                    <a:cubicBezTo>
                      <a:pt x="70" y="42"/>
                      <a:pt x="69" y="40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7"/>
                      <a:pt x="66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6" y="35"/>
                      <a:pt x="66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8" y="34"/>
                      <a:pt x="69" y="35"/>
                      <a:pt x="70" y="35"/>
                    </a:cubicBezTo>
                    <a:cubicBezTo>
                      <a:pt x="71" y="36"/>
                      <a:pt x="71" y="36"/>
                      <a:pt x="72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8"/>
                      <a:pt x="74" y="39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7" y="40"/>
                      <a:pt x="78" y="41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9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5" y="43"/>
                      <a:pt x="74" y="43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6"/>
                      <a:pt x="73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3"/>
                      <a:pt x="77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5"/>
                      <a:pt x="80" y="55"/>
                      <a:pt x="81" y="55"/>
                    </a:cubicBezTo>
                    <a:cubicBezTo>
                      <a:pt x="81" y="56"/>
                      <a:pt x="82" y="56"/>
                      <a:pt x="83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6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6" y="67"/>
                      <a:pt x="86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9" y="64"/>
                      <a:pt x="79" y="64"/>
                      <a:pt x="78" y="64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5"/>
                      <a:pt x="76" y="66"/>
                      <a:pt x="75" y="67"/>
                    </a:cubicBezTo>
                    <a:cubicBezTo>
                      <a:pt x="75" y="67"/>
                      <a:pt x="75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0"/>
                      <a:pt x="57" y="60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4"/>
                      <a:pt x="54" y="54"/>
                    </a:cubicBezTo>
                    <a:cubicBezTo>
                      <a:pt x="54" y="53"/>
                      <a:pt x="53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1"/>
                      <a:pt x="48" y="52"/>
                      <a:pt x="48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41" y="53"/>
                      <a:pt x="40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7" y="55"/>
                      <a:pt x="27" y="55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5" y="56"/>
                      <a:pt x="24" y="57"/>
                    </a:cubicBezTo>
                    <a:cubicBezTo>
                      <a:pt x="24" y="57"/>
                      <a:pt x="24" y="5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20" y="60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2"/>
                      <a:pt x="17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6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70"/>
                      <a:pt x="16" y="71"/>
                      <a:pt x="15" y="71"/>
                    </a:cubicBezTo>
                    <a:cubicBezTo>
                      <a:pt x="15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2"/>
                      <a:pt x="11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7"/>
                      <a:pt x="7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4"/>
                      <a:pt x="5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9"/>
                      <a:pt x="2" y="89"/>
                      <a:pt x="1" y="90"/>
                    </a:cubicBezTo>
                    <a:cubicBezTo>
                      <a:pt x="1" y="90"/>
                      <a:pt x="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5"/>
                      <a:pt x="3" y="106"/>
                    </a:cubicBezTo>
                    <a:cubicBezTo>
                      <a:pt x="3" y="106"/>
                      <a:pt x="3" y="107"/>
                      <a:pt x="2" y="107"/>
                    </a:cubicBezTo>
                    <a:cubicBezTo>
                      <a:pt x="2" y="108"/>
                      <a:pt x="1" y="108"/>
                      <a:pt x="1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3"/>
                      <a:pt x="3" y="113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5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6" y="118"/>
                    </a:cubicBezTo>
                    <a:cubicBezTo>
                      <a:pt x="6" y="118"/>
                      <a:pt x="7" y="118"/>
                      <a:pt x="7" y="118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8" y="119"/>
                      <a:pt x="9" y="120"/>
                      <a:pt x="9" y="120"/>
                    </a:cubicBezTo>
                    <a:cubicBezTo>
                      <a:pt x="11" y="121"/>
                      <a:pt x="11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6"/>
                      <a:pt x="11" y="129"/>
                      <a:pt x="13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3"/>
                      <a:pt x="21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3" y="136"/>
                      <a:pt x="24" y="136"/>
                    </a:cubicBezTo>
                    <a:cubicBezTo>
                      <a:pt x="25" y="136"/>
                      <a:pt x="26" y="137"/>
                      <a:pt x="26" y="137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8" y="139"/>
                      <a:pt x="28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4" y="136"/>
                      <a:pt x="34" y="136"/>
                    </a:cubicBezTo>
                    <a:cubicBezTo>
                      <a:pt x="34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6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6" y="139"/>
                      <a:pt x="46" y="139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8" y="135"/>
                    </a:cubicBez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49" y="133"/>
                      <a:pt x="50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5" y="133"/>
                      <a:pt x="56" y="134"/>
                      <a:pt x="57" y="135"/>
                    </a:cubicBezTo>
                    <a:cubicBezTo>
                      <a:pt x="57" y="136"/>
                      <a:pt x="57" y="136"/>
                      <a:pt x="58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8"/>
                      <a:pt x="62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6" y="139"/>
                      <a:pt x="66" y="139"/>
                      <a:pt x="67" y="140"/>
                    </a:cubicBezTo>
                    <a:cubicBezTo>
                      <a:pt x="67" y="140"/>
                      <a:pt x="68" y="140"/>
                      <a:pt x="68" y="141"/>
                    </a:cubicBezTo>
                    <a:cubicBezTo>
                      <a:pt x="69" y="141"/>
                      <a:pt x="70" y="143"/>
                      <a:pt x="70" y="144"/>
                    </a:cubicBezTo>
                    <a:cubicBezTo>
                      <a:pt x="70" y="145"/>
                      <a:pt x="70" y="145"/>
                      <a:pt x="69" y="146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8"/>
                      <a:pt x="68" y="148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9" y="155"/>
                      <a:pt x="70" y="155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0" y="156"/>
                      <a:pt x="71" y="156"/>
                      <a:pt x="71" y="157"/>
                    </a:cubicBezTo>
                    <a:cubicBezTo>
                      <a:pt x="71" y="157"/>
                      <a:pt x="71" y="157"/>
                      <a:pt x="72" y="158"/>
                    </a:cubicBezTo>
                    <a:cubicBezTo>
                      <a:pt x="72" y="159"/>
                      <a:pt x="72" y="159"/>
                      <a:pt x="73" y="160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2"/>
                      <a:pt x="73" y="162"/>
                    </a:cubicBezTo>
                    <a:cubicBezTo>
                      <a:pt x="73" y="163"/>
                      <a:pt x="73" y="163"/>
                      <a:pt x="74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5"/>
                      <a:pt x="76" y="166"/>
                      <a:pt x="76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6" y="167"/>
                      <a:pt x="76" y="167"/>
                      <a:pt x="76" y="168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6"/>
                      <a:pt x="77" y="176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7" y="182"/>
                      <a:pt x="77" y="182"/>
                      <a:pt x="77" y="183"/>
                    </a:cubicBezTo>
                    <a:cubicBezTo>
                      <a:pt x="77" y="183"/>
                      <a:pt x="77" y="183"/>
                      <a:pt x="77" y="183"/>
                    </a:cubicBezTo>
                    <a:cubicBezTo>
                      <a:pt x="77" y="183"/>
                      <a:pt x="76" y="184"/>
                      <a:pt x="76" y="184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6"/>
                      <a:pt x="74" y="186"/>
                      <a:pt x="74" y="187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0" y="196"/>
                      <a:pt x="70" y="196"/>
                      <a:pt x="70" y="196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0" y="213"/>
                      <a:pt x="70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1" y="217"/>
                      <a:pt x="71" y="217"/>
                      <a:pt x="71" y="218"/>
                    </a:cubicBezTo>
                    <a:cubicBezTo>
                      <a:pt x="71" y="218"/>
                      <a:pt x="71" y="218"/>
                      <a:pt x="71" y="218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2" y="232"/>
                      <a:pt x="72" y="233"/>
                      <a:pt x="72" y="234"/>
                    </a:cubicBezTo>
                    <a:cubicBezTo>
                      <a:pt x="73" y="235"/>
                      <a:pt x="73" y="236"/>
                      <a:pt x="72" y="236"/>
                    </a:cubicBezTo>
                    <a:cubicBezTo>
                      <a:pt x="72" y="237"/>
                      <a:pt x="72" y="237"/>
                      <a:pt x="71" y="238"/>
                    </a:cubicBezTo>
                    <a:cubicBezTo>
                      <a:pt x="71" y="238"/>
                      <a:pt x="70" y="238"/>
                      <a:pt x="70" y="238"/>
                    </a:cubicBezTo>
                    <a:cubicBezTo>
                      <a:pt x="69" y="239"/>
                      <a:pt x="69" y="239"/>
                      <a:pt x="69" y="239"/>
                    </a:cubicBezTo>
                    <a:cubicBezTo>
                      <a:pt x="68" y="239"/>
                      <a:pt x="68" y="239"/>
                      <a:pt x="67" y="239"/>
                    </a:cubicBezTo>
                    <a:cubicBezTo>
                      <a:pt x="67" y="240"/>
                      <a:pt x="67" y="241"/>
                      <a:pt x="67" y="242"/>
                    </a:cubicBezTo>
                    <a:cubicBezTo>
                      <a:pt x="67" y="243"/>
                      <a:pt x="67" y="243"/>
                      <a:pt x="67" y="243"/>
                    </a:cubicBezTo>
                    <a:cubicBezTo>
                      <a:pt x="67" y="243"/>
                      <a:pt x="67" y="244"/>
                      <a:pt x="68" y="245"/>
                    </a:cubicBezTo>
                    <a:cubicBezTo>
                      <a:pt x="68" y="245"/>
                      <a:pt x="69" y="245"/>
                      <a:pt x="69" y="245"/>
                    </a:cubicBezTo>
                    <a:cubicBezTo>
                      <a:pt x="70" y="245"/>
                      <a:pt x="70" y="245"/>
                      <a:pt x="71" y="245"/>
                    </a:cubicBezTo>
                    <a:cubicBezTo>
                      <a:pt x="71" y="244"/>
                      <a:pt x="71" y="244"/>
                      <a:pt x="71" y="244"/>
                    </a:cubicBezTo>
                    <a:cubicBezTo>
                      <a:pt x="72" y="244"/>
                      <a:pt x="74" y="244"/>
                      <a:pt x="75" y="244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8" y="244"/>
                      <a:pt x="80" y="243"/>
                      <a:pt x="81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4" y="243"/>
                      <a:pt x="84" y="242"/>
                      <a:pt x="85" y="242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0"/>
                      <a:pt x="86" y="240"/>
                      <a:pt x="87" y="240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6"/>
                      <a:pt x="88" y="234"/>
                      <a:pt x="90" y="233"/>
                    </a:cubicBezTo>
                    <a:cubicBezTo>
                      <a:pt x="90" y="233"/>
                      <a:pt x="91" y="232"/>
                      <a:pt x="93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4" y="232"/>
                      <a:pt x="94" y="232"/>
                      <a:pt x="95" y="232"/>
                    </a:cubicBezTo>
                    <a:cubicBezTo>
                      <a:pt x="95" y="232"/>
                      <a:pt x="95" y="232"/>
                      <a:pt x="96" y="232"/>
                    </a:cubicBezTo>
                    <a:cubicBezTo>
                      <a:pt x="96" y="232"/>
                      <a:pt x="97" y="232"/>
                      <a:pt x="97" y="232"/>
                    </a:cubicBezTo>
                    <a:cubicBezTo>
                      <a:pt x="99" y="232"/>
                      <a:pt x="99" y="231"/>
                      <a:pt x="99" y="231"/>
                    </a:cubicBezTo>
                    <a:cubicBezTo>
                      <a:pt x="99" y="230"/>
                      <a:pt x="99" y="229"/>
                      <a:pt x="99" y="229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99" y="225"/>
                      <a:pt x="99" y="225"/>
                      <a:pt x="98" y="225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7" y="224"/>
                      <a:pt x="98" y="223"/>
                      <a:pt x="98" y="223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9" y="222"/>
                      <a:pt x="99" y="222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100" y="221"/>
                      <a:pt x="100" y="221"/>
                      <a:pt x="100" y="221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2" y="219"/>
                      <a:pt x="102" y="219"/>
                    </a:cubicBezTo>
                    <a:cubicBezTo>
                      <a:pt x="103" y="219"/>
                      <a:pt x="104" y="218"/>
                      <a:pt x="105" y="216"/>
                    </a:cubicBezTo>
                    <a:cubicBezTo>
                      <a:pt x="105" y="215"/>
                      <a:pt x="105" y="213"/>
                      <a:pt x="105" y="212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5" y="211"/>
                      <a:pt x="105" y="210"/>
                      <a:pt x="105" y="209"/>
                    </a:cubicBezTo>
                    <a:cubicBezTo>
                      <a:pt x="105" y="209"/>
                      <a:pt x="105" y="209"/>
                      <a:pt x="105" y="209"/>
                    </a:cubicBezTo>
                    <a:cubicBezTo>
                      <a:pt x="106" y="210"/>
                      <a:pt x="106" y="210"/>
                      <a:pt x="106" y="210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6" y="208"/>
                      <a:pt x="106" y="207"/>
                      <a:pt x="106" y="207"/>
                    </a:cubicBezTo>
                    <a:cubicBezTo>
                      <a:pt x="107" y="206"/>
                      <a:pt x="107" y="206"/>
                      <a:pt x="108" y="206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09" y="205"/>
                      <a:pt x="109" y="205"/>
                      <a:pt x="110" y="204"/>
                    </a:cubicBezTo>
                    <a:cubicBezTo>
                      <a:pt x="110" y="204"/>
                      <a:pt x="110" y="203"/>
                      <a:pt x="110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1" y="199"/>
                      <a:pt x="111" y="199"/>
                      <a:pt x="112" y="198"/>
                    </a:cubicBezTo>
                    <a:cubicBezTo>
                      <a:pt x="113" y="197"/>
                      <a:pt x="114" y="196"/>
                      <a:pt x="116" y="195"/>
                    </a:cubicBezTo>
                    <a:cubicBezTo>
                      <a:pt x="116" y="194"/>
                      <a:pt x="116" y="194"/>
                      <a:pt x="117" y="194"/>
                    </a:cubicBezTo>
                    <a:cubicBezTo>
                      <a:pt x="117" y="193"/>
                      <a:pt x="118" y="193"/>
                      <a:pt x="118" y="192"/>
                    </a:cubicBezTo>
                    <a:cubicBezTo>
                      <a:pt x="118" y="191"/>
                      <a:pt x="118" y="191"/>
                      <a:pt x="118" y="190"/>
                    </a:cubicBezTo>
                    <a:cubicBezTo>
                      <a:pt x="118" y="189"/>
                      <a:pt x="118" y="189"/>
                      <a:pt x="118" y="188"/>
                    </a:cubicBezTo>
                    <a:cubicBezTo>
                      <a:pt x="117" y="187"/>
                      <a:pt x="117" y="186"/>
                      <a:pt x="118" y="185"/>
                    </a:cubicBezTo>
                    <a:cubicBezTo>
                      <a:pt x="118" y="184"/>
                      <a:pt x="118" y="182"/>
                      <a:pt x="118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79"/>
                      <a:pt x="120" y="179"/>
                      <a:pt x="120" y="179"/>
                    </a:cubicBezTo>
                    <a:cubicBezTo>
                      <a:pt x="121" y="176"/>
                      <a:pt x="121" y="173"/>
                      <a:pt x="120" y="171"/>
                    </a:cubicBezTo>
                    <a:cubicBezTo>
                      <a:pt x="120" y="169"/>
                      <a:pt x="120" y="168"/>
                      <a:pt x="120" y="166"/>
                    </a:cubicBezTo>
                    <a:cubicBezTo>
                      <a:pt x="120" y="164"/>
                      <a:pt x="120" y="162"/>
                      <a:pt x="121" y="161"/>
                    </a:cubicBezTo>
                    <a:cubicBezTo>
                      <a:pt x="121" y="160"/>
                      <a:pt x="121" y="159"/>
                      <a:pt x="122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7"/>
                      <a:pt x="123" y="157"/>
                      <a:pt x="123" y="157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3" y="156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49"/>
                      <a:pt x="124" y="149"/>
                      <a:pt x="124" y="14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48"/>
                      <a:pt x="123" y="148"/>
                      <a:pt x="123" y="147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3"/>
                      <a:pt x="124" y="142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5" y="142"/>
                      <a:pt x="125" y="141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39"/>
                      <a:pt x="125" y="139"/>
                      <a:pt x="125" y="138"/>
                    </a:cubicBezTo>
                    <a:cubicBezTo>
                      <a:pt x="125" y="138"/>
                      <a:pt x="125" y="137"/>
                      <a:pt x="125" y="137"/>
                    </a:cubicBezTo>
                    <a:cubicBezTo>
                      <a:pt x="125" y="136"/>
                      <a:pt x="125" y="136"/>
                      <a:pt x="125" y="135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28"/>
                      <a:pt x="126" y="128"/>
                      <a:pt x="126" y="128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5"/>
                      <a:pt x="126" y="124"/>
                    </a:cubicBezTo>
                    <a:cubicBezTo>
                      <a:pt x="125" y="123"/>
                      <a:pt x="124" y="122"/>
                      <a:pt x="122" y="121"/>
                    </a:cubicBezTo>
                    <a:cubicBezTo>
                      <a:pt x="122" y="121"/>
                      <a:pt x="122" y="120"/>
                      <a:pt x="122" y="120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2"/>
                      <a:pt x="118" y="112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0"/>
                      <a:pt x="118" y="109"/>
                      <a:pt x="117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6"/>
                      <a:pt x="115" y="106"/>
                      <a:pt x="115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2" y="102"/>
                      <a:pt x="111" y="101"/>
                      <a:pt x="112" y="98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5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8" y="93"/>
                      <a:pt x="108" y="93"/>
                      <a:pt x="108" y="92"/>
                    </a:cubicBezTo>
                    <a:cubicBezTo>
                      <a:pt x="107" y="92"/>
                      <a:pt x="107" y="91"/>
                      <a:pt x="106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4" y="87"/>
                      <a:pt x="104" y="87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8" y="78"/>
                      <a:pt x="97" y="76"/>
                      <a:pt x="95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8" y="74"/>
                      <a:pt x="98" y="75"/>
                      <a:pt x="98" y="75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9"/>
                      <a:pt x="101" y="79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5"/>
                      <a:pt x="104" y="85"/>
                      <a:pt x="105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6" y="85"/>
                      <a:pt x="106" y="86"/>
                      <a:pt x="107" y="86"/>
                    </a:cubicBezTo>
                    <a:cubicBezTo>
                      <a:pt x="107" y="87"/>
                      <a:pt x="107" y="87"/>
                      <a:pt x="107" y="88"/>
                    </a:cubicBezTo>
                    <a:cubicBezTo>
                      <a:pt x="107" y="88"/>
                      <a:pt x="107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2" y="97"/>
                      <a:pt x="112" y="97"/>
                      <a:pt x="112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4" y="99"/>
                      <a:pt x="114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14" y="101"/>
                      <a:pt x="114" y="102"/>
                      <a:pt x="115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6" y="106"/>
                      <a:pt x="116" y="106"/>
                      <a:pt x="117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7" y="107"/>
                      <a:pt x="117" y="108"/>
                      <a:pt x="118" y="108"/>
                    </a:cubicBezTo>
                    <a:cubicBezTo>
                      <a:pt x="118" y="109"/>
                      <a:pt x="119" y="110"/>
                      <a:pt x="120" y="110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1" y="106"/>
                      <a:pt x="120" y="102"/>
                      <a:pt x="119" y="97"/>
                    </a:cubicBezTo>
                    <a:cubicBezTo>
                      <a:pt x="118" y="95"/>
                      <a:pt x="118" y="93"/>
                      <a:pt x="118" y="91"/>
                    </a:cubicBezTo>
                    <a:cubicBezTo>
                      <a:pt x="118" y="90"/>
                      <a:pt x="118" y="90"/>
                      <a:pt x="118" y="89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19" y="85"/>
                      <a:pt x="119" y="85"/>
                    </a:cubicBezTo>
                    <a:cubicBezTo>
                      <a:pt x="119" y="85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7" y="84"/>
                      <a:pt x="118" y="84"/>
                      <a:pt x="118" y="83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2"/>
                      <a:pt x="112" y="71"/>
                    </a:cubicBezTo>
                    <a:cubicBezTo>
                      <a:pt x="111" y="71"/>
                      <a:pt x="111" y="70"/>
                      <a:pt x="111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4"/>
                      <a:pt x="107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0" y="56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8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6" y="50"/>
                      <a:pt x="96" y="50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4" y="47"/>
                      <a:pt x="94" y="46"/>
                    </a:cubicBezTo>
                    <a:cubicBezTo>
                      <a:pt x="94" y="45"/>
                      <a:pt x="93" y="45"/>
                      <a:pt x="92" y="44"/>
                    </a:cubicBezTo>
                    <a:cubicBezTo>
                      <a:pt x="91" y="44"/>
                      <a:pt x="91" y="43"/>
                      <a:pt x="91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42"/>
                      <a:pt x="90" y="42"/>
                      <a:pt x="90" y="41"/>
                    </a:cubicBezTo>
                    <a:cubicBezTo>
                      <a:pt x="89" y="41"/>
                      <a:pt x="89" y="41"/>
                      <a:pt x="88" y="40"/>
                    </a:cubicBezTo>
                    <a:cubicBezTo>
                      <a:pt x="87" y="39"/>
                      <a:pt x="86" y="38"/>
                      <a:pt x="85" y="38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1"/>
                      <a:pt x="77" y="30"/>
                      <a:pt x="76" y="2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7"/>
                      <a:pt x="75" y="26"/>
                      <a:pt x="73" y="26"/>
                    </a:cubicBezTo>
                    <a:cubicBezTo>
                      <a:pt x="73" y="26"/>
                      <a:pt x="73" y="26"/>
                      <a:pt x="72" y="25"/>
                    </a:cubicBezTo>
                    <a:cubicBezTo>
                      <a:pt x="72" y="25"/>
                      <a:pt x="71" y="25"/>
                      <a:pt x="71" y="25"/>
                    </a:cubicBezTo>
                    <a:cubicBezTo>
                      <a:pt x="70" y="24"/>
                      <a:pt x="69" y="23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0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4" y="11"/>
                      <a:pt x="52" y="10"/>
                      <a:pt x="49" y="8"/>
                    </a:cubicBezTo>
                    <a:cubicBezTo>
                      <a:pt x="47" y="7"/>
                      <a:pt x="44" y="6"/>
                      <a:pt x="42" y="4"/>
                    </a:cubicBezTo>
                    <a:cubicBezTo>
                      <a:pt x="40" y="3"/>
                      <a:pt x="38" y="2"/>
                      <a:pt x="36" y="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56" name="Google Shape;956;p33"/>
              <p:cNvSpPr/>
              <p:nvPr/>
            </p:nvSpPr>
            <p:spPr>
              <a:xfrm>
                <a:off x="3477" y="1838"/>
                <a:ext cx="322" cy="675"/>
              </a:xfrm>
              <a:custGeom>
                <a:rect b="b" l="l" r="r" t="t"/>
                <a:pathLst>
                  <a:path extrusionOk="0" h="283" w="135">
                    <a:moveTo>
                      <a:pt x="71" y="39"/>
                    </a:move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moveTo>
                      <a:pt x="86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2" y="5"/>
                      <a:pt x="63" y="10"/>
                      <a:pt x="56" y="16"/>
                    </a:cubicBezTo>
                    <a:cubicBezTo>
                      <a:pt x="39" y="28"/>
                      <a:pt x="25" y="41"/>
                      <a:pt x="14" y="57"/>
                    </a:cubicBezTo>
                    <a:cubicBezTo>
                      <a:pt x="9" y="63"/>
                      <a:pt x="5" y="69"/>
                      <a:pt x="1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3" y="79"/>
                      <a:pt x="3" y="79"/>
                      <a:pt x="3" y="80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3" y="108"/>
                      <a:pt x="4" y="108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10"/>
                      <a:pt x="6" y="110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8" y="112"/>
                      <a:pt x="8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1" y="113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8"/>
                      <a:pt x="15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2"/>
                      <a:pt x="17" y="123"/>
                      <a:pt x="17" y="124"/>
                    </a:cubicBezTo>
                    <a:cubicBezTo>
                      <a:pt x="17" y="124"/>
                      <a:pt x="17" y="124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7"/>
                      <a:pt x="17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5" y="132"/>
                      <a:pt x="25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6" y="133"/>
                      <a:pt x="26" y="134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7"/>
                      <a:pt x="27" y="138"/>
                    </a:cubicBezTo>
                    <a:cubicBezTo>
                      <a:pt x="27" y="139"/>
                      <a:pt x="27" y="140"/>
                      <a:pt x="27" y="140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3" y="148"/>
                      <a:pt x="23" y="149"/>
                      <a:pt x="23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1" y="155"/>
                      <a:pt x="21" y="156"/>
                      <a:pt x="22" y="156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1" y="158"/>
                      <a:pt x="21" y="158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6"/>
                      <a:pt x="20" y="168"/>
                      <a:pt x="21" y="168"/>
                    </a:cubicBezTo>
                    <a:cubicBezTo>
                      <a:pt x="21" y="168"/>
                      <a:pt x="21" y="168"/>
                      <a:pt x="22" y="169"/>
                    </a:cubicBezTo>
                    <a:cubicBezTo>
                      <a:pt x="23" y="169"/>
                      <a:pt x="24" y="171"/>
                      <a:pt x="24" y="172"/>
                    </a:cubicBezTo>
                    <a:cubicBezTo>
                      <a:pt x="24" y="172"/>
                      <a:pt x="25" y="173"/>
                      <a:pt x="25" y="173"/>
                    </a:cubicBezTo>
                    <a:cubicBezTo>
                      <a:pt x="25" y="174"/>
                      <a:pt x="25" y="174"/>
                      <a:pt x="26" y="175"/>
                    </a:cubicBezTo>
                    <a:cubicBezTo>
                      <a:pt x="26" y="175"/>
                      <a:pt x="26" y="176"/>
                      <a:pt x="27" y="176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7" y="178"/>
                      <a:pt x="27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80"/>
                      <a:pt x="28" y="180"/>
                      <a:pt x="29" y="18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2" y="184"/>
                      <a:pt x="31" y="186"/>
                      <a:pt x="31" y="187"/>
                    </a:cubicBezTo>
                    <a:cubicBezTo>
                      <a:pt x="31" y="188"/>
                      <a:pt x="31" y="189"/>
                      <a:pt x="31" y="189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3"/>
                      <a:pt x="33" y="193"/>
                      <a:pt x="34" y="194"/>
                    </a:cubicBezTo>
                    <a:cubicBezTo>
                      <a:pt x="34" y="194"/>
                      <a:pt x="34" y="195"/>
                      <a:pt x="34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4" y="196"/>
                      <a:pt x="34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6" y="197"/>
                      <a:pt x="36" y="198"/>
                      <a:pt x="36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1" y="203"/>
                      <a:pt x="42" y="204"/>
                      <a:pt x="42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5" y="204"/>
                      <a:pt x="45" y="204"/>
                      <a:pt x="46" y="204"/>
                    </a:cubicBezTo>
                    <a:cubicBezTo>
                      <a:pt x="46" y="205"/>
                      <a:pt x="46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9" y="206"/>
                      <a:pt x="49" y="206"/>
                      <a:pt x="49" y="206"/>
                    </a:cubicBezTo>
                    <a:cubicBezTo>
                      <a:pt x="49" y="207"/>
                      <a:pt x="49" y="207"/>
                      <a:pt x="48" y="208"/>
                    </a:cubicBezTo>
                    <a:cubicBezTo>
                      <a:pt x="48" y="209"/>
                      <a:pt x="48" y="210"/>
                      <a:pt x="48" y="210"/>
                    </a:cubicBezTo>
                    <a:cubicBezTo>
                      <a:pt x="48" y="211"/>
                      <a:pt x="48" y="211"/>
                      <a:pt x="48" y="212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2"/>
                      <a:pt x="48" y="214"/>
                      <a:pt x="49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6"/>
                      <a:pt x="50" y="216"/>
                    </a:cubicBezTo>
                    <a:cubicBezTo>
                      <a:pt x="50" y="216"/>
                      <a:pt x="50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8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3" y="220"/>
                      <a:pt x="53" y="220"/>
                      <a:pt x="53" y="220"/>
                    </a:cubicBezTo>
                    <a:cubicBezTo>
                      <a:pt x="53" y="220"/>
                      <a:pt x="53" y="221"/>
                      <a:pt x="53" y="221"/>
                    </a:cubicBezTo>
                    <a:cubicBezTo>
                      <a:pt x="53" y="222"/>
                      <a:pt x="53" y="222"/>
                      <a:pt x="53" y="223"/>
                    </a:cubicBezTo>
                    <a:cubicBezTo>
                      <a:pt x="53" y="223"/>
                      <a:pt x="53" y="224"/>
                      <a:pt x="53" y="225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8"/>
                      <a:pt x="54" y="238"/>
                      <a:pt x="54" y="238"/>
                    </a:cubicBezTo>
                    <a:cubicBezTo>
                      <a:pt x="54" y="239"/>
                      <a:pt x="54" y="239"/>
                      <a:pt x="55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6" y="240"/>
                      <a:pt x="56" y="241"/>
                      <a:pt x="56" y="241"/>
                    </a:cubicBezTo>
                    <a:cubicBezTo>
                      <a:pt x="56" y="242"/>
                      <a:pt x="56" y="243"/>
                      <a:pt x="56" y="244"/>
                    </a:cubicBezTo>
                    <a:cubicBezTo>
                      <a:pt x="56" y="245"/>
                      <a:pt x="56" y="245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9"/>
                    </a:cubicBezTo>
                    <a:cubicBezTo>
                      <a:pt x="57" y="249"/>
                      <a:pt x="57" y="249"/>
                      <a:pt x="57" y="250"/>
                    </a:cubicBezTo>
                    <a:cubicBezTo>
                      <a:pt x="57" y="250"/>
                      <a:pt x="57" y="251"/>
                      <a:pt x="57" y="251"/>
                    </a:cubicBezTo>
                    <a:cubicBezTo>
                      <a:pt x="57" y="251"/>
                      <a:pt x="57" y="252"/>
                      <a:pt x="57" y="252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5"/>
                      <a:pt x="58" y="257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61" y="259"/>
                      <a:pt x="61" y="259"/>
                      <a:pt x="61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3"/>
                      <a:pt x="63" y="263"/>
                      <a:pt x="64" y="263"/>
                    </a:cubicBezTo>
                    <a:cubicBezTo>
                      <a:pt x="64" y="264"/>
                      <a:pt x="64" y="264"/>
                      <a:pt x="64" y="264"/>
                    </a:cubicBezTo>
                    <a:cubicBezTo>
                      <a:pt x="64" y="265"/>
                      <a:pt x="65" y="265"/>
                      <a:pt x="65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7"/>
                      <a:pt x="66" y="268"/>
                      <a:pt x="67" y="269"/>
                    </a:cubicBezTo>
                    <a:cubicBezTo>
                      <a:pt x="67" y="269"/>
                      <a:pt x="68" y="269"/>
                      <a:pt x="68" y="270"/>
                    </a:cubicBezTo>
                    <a:cubicBezTo>
                      <a:pt x="69" y="270"/>
                      <a:pt x="70" y="271"/>
                      <a:pt x="70" y="272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5"/>
                      <a:pt x="71" y="275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2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8"/>
                      <a:pt x="73" y="278"/>
                      <a:pt x="74" y="278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2" y="283"/>
                      <a:pt x="82" y="283"/>
                    </a:cubicBezTo>
                    <a:cubicBezTo>
                      <a:pt x="83" y="283"/>
                      <a:pt x="84" y="283"/>
                      <a:pt x="84" y="282"/>
                    </a:cubicBezTo>
                    <a:cubicBezTo>
                      <a:pt x="85" y="282"/>
                      <a:pt x="85" y="281"/>
                      <a:pt x="85" y="281"/>
                    </a:cubicBezTo>
                    <a:cubicBezTo>
                      <a:pt x="84" y="280"/>
                      <a:pt x="84" y="280"/>
                      <a:pt x="84" y="279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4" y="278"/>
                      <a:pt x="84" y="278"/>
                      <a:pt x="84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7"/>
                      <a:pt x="85" y="277"/>
                      <a:pt x="85" y="276"/>
                    </a:cubicBezTo>
                    <a:cubicBezTo>
                      <a:pt x="85" y="276"/>
                      <a:pt x="85" y="275"/>
                      <a:pt x="84" y="275"/>
                    </a:cubicBezTo>
                    <a:cubicBezTo>
                      <a:pt x="84" y="274"/>
                      <a:pt x="83" y="274"/>
                      <a:pt x="82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0"/>
                      <a:pt x="82" y="270"/>
                    </a:cubicBezTo>
                    <a:cubicBezTo>
                      <a:pt x="82" y="270"/>
                      <a:pt x="81" y="269"/>
                      <a:pt x="81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268"/>
                      <a:pt x="80" y="267"/>
                      <a:pt x="80" y="266"/>
                    </a:cubicBezTo>
                    <a:cubicBezTo>
                      <a:pt x="80" y="266"/>
                      <a:pt x="80" y="265"/>
                      <a:pt x="80" y="265"/>
                    </a:cubicBezTo>
                    <a:cubicBezTo>
                      <a:pt x="80" y="264"/>
                      <a:pt x="80" y="263"/>
                      <a:pt x="80" y="263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9" y="260"/>
                      <a:pt x="79" y="260"/>
                      <a:pt x="79" y="260"/>
                    </a:cubicBezTo>
                    <a:cubicBezTo>
                      <a:pt x="80" y="259"/>
                      <a:pt x="80" y="258"/>
                      <a:pt x="81" y="257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56"/>
                      <a:pt x="81" y="255"/>
                      <a:pt x="81" y="255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82" y="255"/>
                      <a:pt x="83" y="255"/>
                      <a:pt x="83" y="255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6" y="254"/>
                      <a:pt x="86" y="254"/>
                      <a:pt x="86" y="254"/>
                    </a:cubicBezTo>
                    <a:cubicBezTo>
                      <a:pt x="87" y="254"/>
                      <a:pt x="88" y="253"/>
                      <a:pt x="89" y="252"/>
                    </a:cubicBezTo>
                    <a:cubicBezTo>
                      <a:pt x="90" y="251"/>
                      <a:pt x="89" y="250"/>
                      <a:pt x="88" y="249"/>
                    </a:cubicBezTo>
                    <a:cubicBezTo>
                      <a:pt x="88" y="248"/>
                      <a:pt x="88" y="248"/>
                      <a:pt x="88" y="247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6" y="246"/>
                      <a:pt x="86" y="246"/>
                      <a:pt x="86" y="246"/>
                    </a:cubicBezTo>
                    <a:cubicBezTo>
                      <a:pt x="85" y="246"/>
                      <a:pt x="85" y="246"/>
                      <a:pt x="85" y="246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2" y="241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3" y="240"/>
                      <a:pt x="93" y="239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5" y="238"/>
                      <a:pt x="96" y="237"/>
                      <a:pt x="97" y="236"/>
                    </a:cubicBezTo>
                    <a:cubicBezTo>
                      <a:pt x="98" y="235"/>
                      <a:pt x="98" y="234"/>
                      <a:pt x="98" y="233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9" y="223"/>
                      <a:pt x="99" y="222"/>
                      <a:pt x="100" y="222"/>
                    </a:cubicBezTo>
                    <a:cubicBezTo>
                      <a:pt x="100" y="221"/>
                      <a:pt x="100" y="221"/>
                      <a:pt x="101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219"/>
                      <a:pt x="101" y="219"/>
                      <a:pt x="103" y="218"/>
                    </a:cubicBezTo>
                    <a:cubicBezTo>
                      <a:pt x="103" y="218"/>
                      <a:pt x="104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09" y="218"/>
                      <a:pt x="109" y="218"/>
                    </a:cubicBezTo>
                    <a:cubicBezTo>
                      <a:pt x="110" y="218"/>
                      <a:pt x="111" y="218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4"/>
                      <a:pt x="112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4" y="213"/>
                    </a:cubicBezTo>
                    <a:cubicBezTo>
                      <a:pt x="114" y="213"/>
                      <a:pt x="115" y="213"/>
                      <a:pt x="115" y="213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7" y="212"/>
                      <a:pt x="118" y="212"/>
                      <a:pt x="118" y="211"/>
                    </a:cubicBezTo>
                    <a:cubicBezTo>
                      <a:pt x="118" y="211"/>
                      <a:pt x="119" y="210"/>
                      <a:pt x="119" y="210"/>
                    </a:cubicBezTo>
                    <a:cubicBezTo>
                      <a:pt x="119" y="209"/>
                      <a:pt x="119" y="208"/>
                      <a:pt x="120" y="207"/>
                    </a:cubicBezTo>
                    <a:cubicBezTo>
                      <a:pt x="120" y="207"/>
                      <a:pt x="121" y="207"/>
                      <a:pt x="121" y="207"/>
                    </a:cubicBezTo>
                    <a:cubicBezTo>
                      <a:pt x="123" y="206"/>
                      <a:pt x="124" y="205"/>
                      <a:pt x="124" y="204"/>
                    </a:cubicBezTo>
                    <a:cubicBezTo>
                      <a:pt x="123" y="203"/>
                      <a:pt x="123" y="201"/>
                      <a:pt x="123" y="199"/>
                    </a:cubicBezTo>
                    <a:cubicBezTo>
                      <a:pt x="123" y="199"/>
                      <a:pt x="123" y="198"/>
                      <a:pt x="123" y="197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26" y="188"/>
                      <a:pt x="126" y="187"/>
                      <a:pt x="126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9" y="184"/>
                      <a:pt x="129" y="183"/>
                    </a:cubicBezTo>
                    <a:cubicBezTo>
                      <a:pt x="129" y="183"/>
                      <a:pt x="130" y="182"/>
                      <a:pt x="130" y="182"/>
                    </a:cubicBezTo>
                    <a:cubicBezTo>
                      <a:pt x="131" y="180"/>
                      <a:pt x="132" y="179"/>
                      <a:pt x="133" y="179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5" y="177"/>
                      <a:pt x="135" y="176"/>
                      <a:pt x="135" y="176"/>
                    </a:cubicBezTo>
                    <a:cubicBezTo>
                      <a:pt x="135" y="176"/>
                      <a:pt x="135" y="176"/>
                      <a:pt x="135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3" y="174"/>
                      <a:pt x="133" y="174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2" y="165"/>
                      <a:pt x="132" y="165"/>
                      <a:pt x="131" y="165"/>
                    </a:cubicBezTo>
                    <a:cubicBezTo>
                      <a:pt x="131" y="165"/>
                      <a:pt x="131" y="165"/>
                      <a:pt x="130" y="165"/>
                    </a:cubicBezTo>
                    <a:cubicBezTo>
                      <a:pt x="128" y="165"/>
                      <a:pt x="128" y="164"/>
                      <a:pt x="127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1"/>
                      <a:pt x="123" y="161"/>
                      <a:pt x="122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1" y="159"/>
                      <a:pt x="121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7" y="159"/>
                      <a:pt x="116" y="159"/>
                      <a:pt x="116" y="159"/>
                    </a:cubicBezTo>
                    <a:cubicBezTo>
                      <a:pt x="115" y="159"/>
                      <a:pt x="115" y="158"/>
                      <a:pt x="115" y="158"/>
                    </a:cubicBezTo>
                    <a:cubicBezTo>
                      <a:pt x="115" y="157"/>
                      <a:pt x="114" y="157"/>
                      <a:pt x="112" y="157"/>
                    </a:cubicBezTo>
                    <a:cubicBezTo>
                      <a:pt x="112" y="157"/>
                      <a:pt x="111" y="157"/>
                      <a:pt x="110" y="157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7"/>
                      <a:pt x="108" y="156"/>
                      <a:pt x="107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6"/>
                      <a:pt x="104" y="156"/>
                      <a:pt x="104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03" y="155"/>
                      <a:pt x="103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1" y="153"/>
                      <a:pt x="10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1" y="152"/>
                      <a:pt x="92" y="151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6" y="150"/>
                      <a:pt x="96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8"/>
                      <a:pt x="96" y="147"/>
                      <a:pt x="95" y="146"/>
                    </a:cubicBezTo>
                    <a:cubicBezTo>
                      <a:pt x="94" y="145"/>
                      <a:pt x="93" y="144"/>
                      <a:pt x="92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1"/>
                      <a:pt x="88" y="141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7" y="139"/>
                      <a:pt x="87" y="139"/>
                      <a:pt x="87" y="138"/>
                    </a:cubicBezTo>
                    <a:cubicBezTo>
                      <a:pt x="86" y="137"/>
                      <a:pt x="86" y="137"/>
                      <a:pt x="85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3" y="135"/>
                      <a:pt x="83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4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6" y="132"/>
                      <a:pt x="75" y="132"/>
                      <a:pt x="75" y="132"/>
                    </a:cubicBezTo>
                    <a:cubicBezTo>
                      <a:pt x="74" y="132"/>
                      <a:pt x="74" y="132"/>
                      <a:pt x="73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72" y="129"/>
                      <a:pt x="71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9" y="126"/>
                      <a:pt x="68" y="126"/>
                      <a:pt x="68" y="126"/>
                    </a:cubicBezTo>
                    <a:cubicBezTo>
                      <a:pt x="67" y="126"/>
                      <a:pt x="66" y="126"/>
                      <a:pt x="66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6"/>
                      <a:pt x="63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0" y="122"/>
                      <a:pt x="60" y="122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7" y="122"/>
                      <a:pt x="57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20"/>
                      <a:pt x="55" y="121"/>
                      <a:pt x="54" y="121"/>
                    </a:cubicBezTo>
                    <a:cubicBezTo>
                      <a:pt x="53" y="121"/>
                      <a:pt x="52" y="120"/>
                      <a:pt x="52" y="120"/>
                    </a:cubicBezTo>
                    <a:cubicBezTo>
                      <a:pt x="51" y="120"/>
                      <a:pt x="50" y="119"/>
                      <a:pt x="50" y="119"/>
                    </a:cubicBezTo>
                    <a:cubicBezTo>
                      <a:pt x="49" y="119"/>
                      <a:pt x="49" y="118"/>
                      <a:pt x="48" y="118"/>
                    </a:cubicBezTo>
                    <a:cubicBezTo>
                      <a:pt x="47" y="118"/>
                      <a:pt x="46" y="117"/>
                      <a:pt x="46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3" y="117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7"/>
                      <a:pt x="40" y="117"/>
                      <a:pt x="39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6" y="119"/>
                      <a:pt x="35" y="120"/>
                    </a:cubicBezTo>
                    <a:cubicBezTo>
                      <a:pt x="35" y="120"/>
                      <a:pt x="35" y="120"/>
                      <a:pt x="34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2"/>
                      <a:pt x="32" y="122"/>
                      <a:pt x="32" y="123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8" y="122"/>
                      <a:pt x="27" y="122"/>
                      <a:pt x="27" y="122"/>
                    </a:cubicBezTo>
                    <a:cubicBezTo>
                      <a:pt x="26" y="122"/>
                      <a:pt x="26" y="122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3"/>
                      <a:pt x="23" y="123"/>
                      <a:pt x="23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1" y="122"/>
                      <a:pt x="20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19"/>
                      <a:pt x="19" y="119"/>
                      <a:pt x="19" y="118"/>
                    </a:cubicBezTo>
                    <a:cubicBezTo>
                      <a:pt x="19" y="118"/>
                      <a:pt x="19" y="118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1" y="117"/>
                      <a:pt x="22" y="116"/>
                      <a:pt x="23" y="115"/>
                    </a:cubicBezTo>
                    <a:cubicBezTo>
                      <a:pt x="24" y="114"/>
                      <a:pt x="23" y="113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1"/>
                      <a:pt x="22" y="111"/>
                    </a:cubicBezTo>
                    <a:cubicBezTo>
                      <a:pt x="22" y="110"/>
                      <a:pt x="22" y="109"/>
                      <a:pt x="22" y="109"/>
                    </a:cubicBezTo>
                    <a:cubicBezTo>
                      <a:pt x="22" y="108"/>
                      <a:pt x="22" y="107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6" y="106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4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1"/>
                      <a:pt x="17" y="100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0" y="99"/>
                      <a:pt x="21" y="99"/>
                      <a:pt x="22" y="96"/>
                    </a:cubicBezTo>
                    <a:cubicBezTo>
                      <a:pt x="22" y="95"/>
                      <a:pt x="22" y="94"/>
                      <a:pt x="22" y="93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16" y="92"/>
                      <a:pt x="16" y="93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2" y="97"/>
                      <a:pt x="12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9" y="99"/>
                      <a:pt x="9" y="100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6"/>
                      <a:pt x="8" y="96"/>
                      <a:pt x="8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0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6"/>
                      <a:pt x="12" y="85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6" y="79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20" y="74"/>
                      <a:pt x="20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2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3"/>
                      <a:pt x="26" y="72"/>
                      <a:pt x="27" y="72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1"/>
                      <a:pt x="29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1"/>
                      <a:pt x="33" y="72"/>
                      <a:pt x="33" y="73"/>
                    </a:cubicBezTo>
                    <a:cubicBezTo>
                      <a:pt x="33" y="75"/>
                      <a:pt x="33" y="76"/>
                      <a:pt x="33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82"/>
                      <a:pt x="36" y="79"/>
                      <a:pt x="36" y="78"/>
                    </a:cubicBezTo>
                    <a:cubicBezTo>
                      <a:pt x="36" y="77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4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9"/>
                      <a:pt x="42" y="69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5"/>
                      <a:pt x="44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7" y="63"/>
                      <a:pt x="47" y="62"/>
                    </a:cubicBezTo>
                    <a:cubicBezTo>
                      <a:pt x="48" y="62"/>
                      <a:pt x="48" y="61"/>
                      <a:pt x="49" y="60"/>
                    </a:cubicBezTo>
                    <a:cubicBezTo>
                      <a:pt x="50" y="60"/>
                      <a:pt x="50" y="59"/>
                      <a:pt x="51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7"/>
                      <a:pt x="54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6"/>
                      <a:pt x="56" y="56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7" y="52"/>
                      <a:pt x="57" y="51"/>
                    </a:cubicBezTo>
                    <a:cubicBezTo>
                      <a:pt x="58" y="50"/>
                      <a:pt x="59" y="48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8" y="35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3" y="32"/>
                      <a:pt x="83" y="31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99" y="23"/>
                    </a:cubicBezTo>
                    <a:cubicBezTo>
                      <a:pt x="100" y="23"/>
                      <a:pt x="100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3" y="23"/>
                      <a:pt x="103" y="22"/>
                      <a:pt x="103" y="22"/>
                    </a:cubicBezTo>
                    <a:cubicBezTo>
                      <a:pt x="104" y="21"/>
                      <a:pt x="104" y="21"/>
                      <a:pt x="104" y="20"/>
                    </a:cubicBezTo>
                    <a:cubicBezTo>
                      <a:pt x="103" y="19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7"/>
                      <a:pt x="102" y="17"/>
                      <a:pt x="102" y="16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0" y="11"/>
                      <a:pt x="100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9"/>
                      <a:pt x="97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9"/>
                      <a:pt x="88" y="9"/>
                    </a:cubicBezTo>
                    <a:cubicBezTo>
                      <a:pt x="88" y="10"/>
                      <a:pt x="88" y="11"/>
                      <a:pt x="87" y="11"/>
                    </a:cubicBezTo>
                    <a:cubicBezTo>
                      <a:pt x="87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4"/>
                      <a:pt x="82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6"/>
                      <a:pt x="80" y="16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7" y="19"/>
                      <a:pt x="76" y="1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3" y="21"/>
                      <a:pt x="73" y="22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1"/>
                    </a:cubicBezTo>
                    <a:cubicBezTo>
                      <a:pt x="73" y="20"/>
                      <a:pt x="73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5"/>
                      <a:pt x="88" y="5"/>
                      <a:pt x="88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8" y="0"/>
                      <a:pt x="87" y="0"/>
                      <a:pt x="86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57" name="Google Shape;957;p33"/>
              <p:cNvSpPr/>
              <p:nvPr/>
            </p:nvSpPr>
            <p:spPr>
              <a:xfrm>
                <a:off x="4164" y="2301"/>
                <a:ext cx="31" cy="55"/>
              </a:xfrm>
              <a:custGeom>
                <a:rect b="b" l="l" r="r" t="t"/>
                <a:pathLst>
                  <a:path extrusionOk="0" h="23" w="1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9" y="0"/>
                    </a:moveTo>
                    <a:cubicBezTo>
                      <a:pt x="9" y="1"/>
                      <a:pt x="8" y="1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5" y="20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1" y="8"/>
                      <a:pt x="13" y="5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58" name="Google Shape;958;p33"/>
              <p:cNvSpPr/>
              <p:nvPr/>
            </p:nvSpPr>
            <p:spPr>
              <a:xfrm>
                <a:off x="4188" y="2298"/>
                <a:ext cx="7" cy="10"/>
              </a:xfrm>
              <a:custGeom>
                <a:rect b="b" l="l" r="r" t="t"/>
                <a:pathLst>
                  <a:path extrusionOk="0" h="4" w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959" name="Google Shape;959;p33"/>
            <p:cNvSpPr/>
            <p:nvPr/>
          </p:nvSpPr>
          <p:spPr>
            <a:xfrm>
              <a:off x="5245265" y="2863322"/>
              <a:ext cx="1538545" cy="1523312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26000">
                  <a:srgbClr val="FFFFFF">
                    <a:alpha val="0"/>
                  </a:srgbClr>
                </a:gs>
                <a:gs pos="66000">
                  <a:srgbClr val="000000">
                    <a:alpha val="3921"/>
                  </a:srgbClr>
                </a:gs>
                <a:gs pos="100000">
                  <a:srgbClr val="000000">
                    <a:alpha val="666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6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105" name="Google Shape;10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627" y="1874257"/>
              <a:ext cx="3049673" cy="300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6"/>
          <p:cNvSpPr/>
          <p:nvPr/>
        </p:nvSpPr>
        <p:spPr>
          <a:xfrm>
            <a:off x="3856209" y="1725863"/>
            <a:ext cx="3120257" cy="368629"/>
          </a:xfrm>
          <a:prstGeom prst="rect">
            <a:avLst/>
          </a:prstGeom>
          <a:gradFill>
            <a:gsLst>
              <a:gs pos="0">
                <a:srgbClr val="D9D9D9"/>
              </a:gs>
              <a:gs pos="6000">
                <a:srgbClr val="D9D9D9"/>
              </a:gs>
              <a:gs pos="100000">
                <a:srgbClr val="BCBCB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5438671" y="3239236"/>
            <a:ext cx="1952777" cy="368629"/>
          </a:xfrm>
          <a:prstGeom prst="rect">
            <a:avLst/>
          </a:prstGeom>
          <a:gradFill>
            <a:gsLst>
              <a:gs pos="0">
                <a:srgbClr val="D9D9D9"/>
              </a:gs>
              <a:gs pos="6000">
                <a:srgbClr val="D9D9D9"/>
              </a:gs>
              <a:gs pos="100000">
                <a:srgbClr val="BCBCB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4852822" y="2753252"/>
            <a:ext cx="2546099" cy="368629"/>
          </a:xfrm>
          <a:prstGeom prst="rect">
            <a:avLst/>
          </a:prstGeom>
          <a:gradFill>
            <a:gsLst>
              <a:gs pos="0">
                <a:srgbClr val="D9D9D9"/>
              </a:gs>
              <a:gs pos="6000">
                <a:srgbClr val="D9D9D9"/>
              </a:gs>
              <a:gs pos="100000">
                <a:srgbClr val="BCBCB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4331646" y="2259234"/>
            <a:ext cx="3153985" cy="368629"/>
          </a:xfrm>
          <a:prstGeom prst="rect">
            <a:avLst/>
          </a:prstGeom>
          <a:gradFill>
            <a:gsLst>
              <a:gs pos="0">
                <a:srgbClr val="D9D9D9"/>
              </a:gs>
              <a:gs pos="6000">
                <a:srgbClr val="D9D9D9"/>
              </a:gs>
              <a:gs pos="100000">
                <a:srgbClr val="BCBCB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1" name="Google Shape;111;p16"/>
          <p:cNvSpPr/>
          <p:nvPr/>
        </p:nvSpPr>
        <p:spPr>
          <a:xfrm flipH="1" rot="5400000">
            <a:off x="3440312" y="1894086"/>
            <a:ext cx="820341" cy="50006"/>
          </a:xfrm>
          <a:prstGeom prst="ellipse">
            <a:avLst/>
          </a:prstGeom>
          <a:gradFill>
            <a:gsLst>
              <a:gs pos="0">
                <a:srgbClr val="000000"/>
              </a:gs>
              <a:gs pos="100000">
                <a:srgbClr val="EEECE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2" name="Google Shape;112;p16"/>
          <p:cNvSpPr/>
          <p:nvPr/>
        </p:nvSpPr>
        <p:spPr>
          <a:xfrm flipH="1" rot="5400000">
            <a:off x="3921920" y="2461419"/>
            <a:ext cx="819150" cy="50006"/>
          </a:xfrm>
          <a:prstGeom prst="ellipse">
            <a:avLst/>
          </a:prstGeom>
          <a:gradFill>
            <a:gsLst>
              <a:gs pos="0">
                <a:srgbClr val="000000"/>
              </a:gs>
              <a:gs pos="100000">
                <a:srgbClr val="EEECE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3" name="Google Shape;113;p16"/>
          <p:cNvSpPr/>
          <p:nvPr/>
        </p:nvSpPr>
        <p:spPr>
          <a:xfrm flipH="1" rot="5400000">
            <a:off x="4430316" y="2972197"/>
            <a:ext cx="819150" cy="50006"/>
          </a:xfrm>
          <a:prstGeom prst="ellipse">
            <a:avLst/>
          </a:prstGeom>
          <a:gradFill>
            <a:gsLst>
              <a:gs pos="0">
                <a:srgbClr val="000000"/>
              </a:gs>
              <a:gs pos="100000">
                <a:srgbClr val="EEECE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4" name="Google Shape;114;p16"/>
          <p:cNvSpPr/>
          <p:nvPr/>
        </p:nvSpPr>
        <p:spPr>
          <a:xfrm flipH="1" rot="5400000">
            <a:off x="5036345" y="3443685"/>
            <a:ext cx="819150" cy="50006"/>
          </a:xfrm>
          <a:prstGeom prst="ellipse">
            <a:avLst/>
          </a:prstGeom>
          <a:gradFill>
            <a:gsLst>
              <a:gs pos="0">
                <a:srgbClr val="000000"/>
              </a:gs>
              <a:gs pos="100000">
                <a:srgbClr val="EEECE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5" name="Google Shape;115;p16"/>
          <p:cNvSpPr/>
          <p:nvPr/>
        </p:nvSpPr>
        <p:spPr>
          <a:xfrm rot="-769889">
            <a:off x="4235054" y="1914923"/>
            <a:ext cx="3236119" cy="358378"/>
          </a:xfrm>
          <a:custGeom>
            <a:rect b="b" l="l" r="r" t="t"/>
            <a:pathLst>
              <a:path extrusionOk="0" h="720080" w="5887046">
                <a:moveTo>
                  <a:pt x="5887046" y="0"/>
                </a:moveTo>
                <a:lnTo>
                  <a:pt x="5723032" y="720080"/>
                </a:lnTo>
                <a:lnTo>
                  <a:pt x="0" y="720080"/>
                </a:lnTo>
                <a:lnTo>
                  <a:pt x="164014" y="0"/>
                </a:lnTo>
                <a:close/>
              </a:path>
            </a:pathLst>
          </a:custGeom>
          <a:solidFill>
            <a:srgbClr val="3ABCD6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SATURDAY</a:t>
            </a:r>
            <a:endParaRPr sz="15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" name="Google Shape;116;p16"/>
          <p:cNvSpPr/>
          <p:nvPr/>
        </p:nvSpPr>
        <p:spPr>
          <a:xfrm rot="-769889">
            <a:off x="4747022" y="2467373"/>
            <a:ext cx="2708672" cy="358378"/>
          </a:xfrm>
          <a:custGeom>
            <a:rect b="b" l="l" r="r" t="t"/>
            <a:pathLst>
              <a:path extrusionOk="0" h="720080" w="4926966">
                <a:moveTo>
                  <a:pt x="4926966" y="0"/>
                </a:moveTo>
                <a:lnTo>
                  <a:pt x="4762952" y="720080"/>
                </a:lnTo>
                <a:lnTo>
                  <a:pt x="0" y="720080"/>
                </a:lnTo>
                <a:lnTo>
                  <a:pt x="164014" y="0"/>
                </a:lnTo>
                <a:close/>
              </a:path>
            </a:pathLst>
          </a:custGeom>
          <a:solidFill>
            <a:srgbClr val="32CEA5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SUNDAY</a:t>
            </a:r>
            <a:endParaRPr sz="15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7" name="Google Shape;117;p16"/>
          <p:cNvSpPr/>
          <p:nvPr/>
        </p:nvSpPr>
        <p:spPr>
          <a:xfrm rot="-769889">
            <a:off x="5357813" y="3021012"/>
            <a:ext cx="2099072" cy="358379"/>
          </a:xfrm>
          <a:custGeom>
            <a:rect b="b" l="l" r="r" t="t"/>
            <a:pathLst>
              <a:path extrusionOk="0" h="720080" w="3819182">
                <a:moveTo>
                  <a:pt x="3819182" y="0"/>
                </a:moveTo>
                <a:lnTo>
                  <a:pt x="3655168" y="720080"/>
                </a:lnTo>
                <a:lnTo>
                  <a:pt x="0" y="720080"/>
                </a:lnTo>
                <a:lnTo>
                  <a:pt x="164015" y="0"/>
                </a:lnTo>
                <a:close/>
              </a:path>
            </a:pathLst>
          </a:custGeom>
          <a:solidFill>
            <a:srgbClr val="3D98C1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MONDAY</a:t>
            </a:r>
            <a:endParaRPr sz="15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3590926" y="2330450"/>
            <a:ext cx="736997" cy="242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02</a:t>
            </a:r>
            <a:endParaRPr b="1"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4105276" y="2806700"/>
            <a:ext cx="735806" cy="242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03</a:t>
            </a:r>
            <a:endParaRPr b="1"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4698207" y="3297237"/>
            <a:ext cx="735806" cy="242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04</a:t>
            </a:r>
            <a:endParaRPr b="1"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1" name="Google Shape;121;p16"/>
          <p:cNvSpPr/>
          <p:nvPr/>
        </p:nvSpPr>
        <p:spPr>
          <a:xfrm rot="-769889">
            <a:off x="3752850" y="1317229"/>
            <a:ext cx="3748088" cy="367903"/>
          </a:xfrm>
          <a:custGeom>
            <a:rect b="b" l="l" r="r" t="t"/>
            <a:pathLst>
              <a:path extrusionOk="0" h="738686" w="5836155">
                <a:moveTo>
                  <a:pt x="5836155" y="0"/>
                </a:moveTo>
                <a:lnTo>
                  <a:pt x="5672141" y="720080"/>
                </a:lnTo>
                <a:lnTo>
                  <a:pt x="0" y="738687"/>
                </a:lnTo>
                <a:lnTo>
                  <a:pt x="138757" y="172"/>
                </a:lnTo>
                <a:lnTo>
                  <a:pt x="5836155" y="0"/>
                </a:lnTo>
                <a:close/>
              </a:path>
            </a:pathLst>
          </a:custGeom>
          <a:solidFill>
            <a:srgbClr val="A6C121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FRIDAY</a:t>
            </a:r>
            <a:endParaRPr sz="15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3162300" y="1797050"/>
            <a:ext cx="656035" cy="242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01</a:t>
            </a:r>
            <a:endParaRPr b="1"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34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966" name="Google Shape;966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7" name="Google Shape;967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627" y="1874257"/>
              <a:ext cx="3049673" cy="3009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8" name="Google Shape;968;p34"/>
          <p:cNvGrpSpPr/>
          <p:nvPr/>
        </p:nvGrpSpPr>
        <p:grpSpPr>
          <a:xfrm>
            <a:off x="4216051" y="1455898"/>
            <a:ext cx="3231229" cy="2001470"/>
            <a:chOff x="4216051" y="1455898"/>
            <a:chExt cx="3231229" cy="2001470"/>
          </a:xfrm>
        </p:grpSpPr>
        <p:sp>
          <p:nvSpPr>
            <p:cNvPr id="969" name="Google Shape;969;p34"/>
            <p:cNvSpPr/>
            <p:nvPr/>
          </p:nvSpPr>
          <p:spPr>
            <a:xfrm>
              <a:off x="4216051" y="2404166"/>
              <a:ext cx="3231229" cy="1044861"/>
            </a:xfrm>
            <a:custGeom>
              <a:rect b="b" l="l" r="r" t="t"/>
              <a:pathLst>
                <a:path extrusionOk="0" h="1284035" w="3054273">
                  <a:moveTo>
                    <a:pt x="0" y="28379"/>
                  </a:moveTo>
                  <a:lnTo>
                    <a:pt x="3054273" y="0"/>
                  </a:lnTo>
                  <a:lnTo>
                    <a:pt x="2849321" y="1284035"/>
                  </a:lnTo>
                  <a:lnTo>
                    <a:pt x="236483" y="1284035"/>
                  </a:lnTo>
                  <a:lnTo>
                    <a:pt x="0" y="2837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8800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4466235" y="1455898"/>
              <a:ext cx="2764218" cy="2001470"/>
            </a:xfrm>
            <a:custGeom>
              <a:rect b="b" l="l" r="r" t="t"/>
              <a:pathLst>
                <a:path extrusionOk="0" h="1891861" w="2612838">
                  <a:moveTo>
                    <a:pt x="435473" y="0"/>
                  </a:moveTo>
                  <a:cubicBezTo>
                    <a:pt x="675978" y="0"/>
                    <a:pt x="870946" y="194968"/>
                    <a:pt x="870946" y="435473"/>
                  </a:cubicBezTo>
                  <a:cubicBezTo>
                    <a:pt x="870946" y="194968"/>
                    <a:pt x="1065914" y="0"/>
                    <a:pt x="1306419" y="0"/>
                  </a:cubicBezTo>
                  <a:cubicBezTo>
                    <a:pt x="1546924" y="0"/>
                    <a:pt x="1741892" y="194968"/>
                    <a:pt x="1741892" y="435473"/>
                  </a:cubicBezTo>
                  <a:cubicBezTo>
                    <a:pt x="1741892" y="194968"/>
                    <a:pt x="1936860" y="0"/>
                    <a:pt x="2177365" y="0"/>
                  </a:cubicBezTo>
                  <a:cubicBezTo>
                    <a:pt x="2417870" y="0"/>
                    <a:pt x="2612838" y="194968"/>
                    <a:pt x="2612838" y="435473"/>
                  </a:cubicBezTo>
                  <a:lnTo>
                    <a:pt x="2612838" y="1891861"/>
                  </a:lnTo>
                  <a:lnTo>
                    <a:pt x="0" y="1891861"/>
                  </a:lnTo>
                  <a:lnTo>
                    <a:pt x="0" y="435473"/>
                  </a:lnTo>
                  <a:cubicBezTo>
                    <a:pt x="0" y="194968"/>
                    <a:pt x="194968" y="0"/>
                    <a:pt x="435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971" name="Google Shape;971;p34"/>
          <p:cNvSpPr txBox="1"/>
          <p:nvPr/>
        </p:nvSpPr>
        <p:spPr>
          <a:xfrm>
            <a:off x="4695948" y="2538408"/>
            <a:ext cx="2430686" cy="853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105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72" name="Google Shape;972;p34"/>
          <p:cNvSpPr txBox="1"/>
          <p:nvPr/>
        </p:nvSpPr>
        <p:spPr>
          <a:xfrm>
            <a:off x="4812646" y="1953633"/>
            <a:ext cx="20713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MONDAY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5"/>
          <p:cNvSpPr/>
          <p:nvPr/>
        </p:nvSpPr>
        <p:spPr>
          <a:xfrm>
            <a:off x="3483428" y="1211716"/>
            <a:ext cx="2177144" cy="2177144"/>
          </a:xfrm>
          <a:prstGeom prst="roundRect">
            <a:avLst>
              <a:gd fmla="val 18269" name="adj"/>
            </a:avLst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2700000" scaled="0"/>
          </a:gra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69900" rotWithShape="0" algn="tl" dir="2700000" dist="1524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79" name="Google Shape;979;p35"/>
          <p:cNvSpPr/>
          <p:nvPr/>
        </p:nvSpPr>
        <p:spPr>
          <a:xfrm>
            <a:off x="6202816" y="1211716"/>
            <a:ext cx="2177144" cy="2177144"/>
          </a:xfrm>
          <a:prstGeom prst="roundRect">
            <a:avLst>
              <a:gd fmla="val 18269" name="adj"/>
            </a:avLst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2700000" scaled="0"/>
          </a:gra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69900" rotWithShape="0" algn="tl" dir="2700000" dist="1524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80" name="Google Shape;980;p35"/>
          <p:cNvSpPr/>
          <p:nvPr/>
        </p:nvSpPr>
        <p:spPr>
          <a:xfrm>
            <a:off x="764041" y="1211716"/>
            <a:ext cx="2177144" cy="2177144"/>
          </a:xfrm>
          <a:prstGeom prst="roundRect">
            <a:avLst>
              <a:gd fmla="val 18269" name="adj"/>
            </a:avLst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2700000" scaled="0"/>
          </a:gra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69900" rotWithShape="0" algn="tl" dir="2700000" dist="1524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81" name="Google Shape;981;p35"/>
          <p:cNvSpPr/>
          <p:nvPr/>
        </p:nvSpPr>
        <p:spPr>
          <a:xfrm>
            <a:off x="881201" y="1328876"/>
            <a:ext cx="1942823" cy="1942823"/>
          </a:xfrm>
          <a:prstGeom prst="roundRect">
            <a:avLst>
              <a:gd fmla="val 18269" name="adj"/>
            </a:avLst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2700000" scaled="0"/>
          </a:gra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1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982" name="Google Shape;982;p35"/>
          <p:cNvGrpSpPr/>
          <p:nvPr/>
        </p:nvGrpSpPr>
        <p:grpSpPr>
          <a:xfrm>
            <a:off x="1028160" y="1493693"/>
            <a:ext cx="1648907" cy="1613189"/>
            <a:chOff x="1370879" y="1864591"/>
            <a:chExt cx="2198543" cy="2150918"/>
          </a:xfrm>
        </p:grpSpPr>
        <p:grpSp>
          <p:nvGrpSpPr>
            <p:cNvPr id="983" name="Google Shape;983;p35"/>
            <p:cNvGrpSpPr/>
            <p:nvPr/>
          </p:nvGrpSpPr>
          <p:grpSpPr>
            <a:xfrm>
              <a:off x="1370879" y="1864591"/>
              <a:ext cx="207818" cy="207818"/>
              <a:chOff x="4559531" y="2227811"/>
              <a:chExt cx="207818" cy="207818"/>
            </a:xfrm>
          </p:grpSpPr>
          <p:sp>
            <p:nvSpPr>
              <p:cNvPr id="984" name="Google Shape;984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85" name="Google Shape;985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986" name="Google Shape;986;p35"/>
            <p:cNvGrpSpPr/>
            <p:nvPr/>
          </p:nvGrpSpPr>
          <p:grpSpPr>
            <a:xfrm>
              <a:off x="3361604" y="1864591"/>
              <a:ext cx="207818" cy="207818"/>
              <a:chOff x="4559531" y="2227811"/>
              <a:chExt cx="207818" cy="207818"/>
            </a:xfrm>
          </p:grpSpPr>
          <p:sp>
            <p:nvSpPr>
              <p:cNvPr id="987" name="Google Shape;987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88" name="Google Shape;988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989" name="Google Shape;989;p35"/>
            <p:cNvGrpSpPr/>
            <p:nvPr/>
          </p:nvGrpSpPr>
          <p:grpSpPr>
            <a:xfrm>
              <a:off x="1370879" y="3807691"/>
              <a:ext cx="207818" cy="207818"/>
              <a:chOff x="4559531" y="2227811"/>
              <a:chExt cx="207818" cy="207818"/>
            </a:xfrm>
          </p:grpSpPr>
          <p:sp>
            <p:nvSpPr>
              <p:cNvPr id="990" name="Google Shape;990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992" name="Google Shape;992;p35"/>
            <p:cNvGrpSpPr/>
            <p:nvPr/>
          </p:nvGrpSpPr>
          <p:grpSpPr>
            <a:xfrm>
              <a:off x="3361604" y="3807691"/>
              <a:ext cx="207818" cy="207818"/>
              <a:chOff x="4559531" y="2227811"/>
              <a:chExt cx="207818" cy="207818"/>
            </a:xfrm>
          </p:grpSpPr>
          <p:sp>
            <p:nvSpPr>
              <p:cNvPr id="993" name="Google Shape;993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sp>
        <p:nvSpPr>
          <p:cNvPr id="995" name="Google Shape;995;p35"/>
          <p:cNvSpPr/>
          <p:nvPr/>
        </p:nvSpPr>
        <p:spPr>
          <a:xfrm>
            <a:off x="3600589" y="1328876"/>
            <a:ext cx="1942823" cy="1942823"/>
          </a:xfrm>
          <a:prstGeom prst="roundRect">
            <a:avLst>
              <a:gd fmla="val 18269" name="adj"/>
            </a:avLst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2700000" scaled="0"/>
          </a:gra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1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996" name="Google Shape;996;p35"/>
          <p:cNvGrpSpPr/>
          <p:nvPr/>
        </p:nvGrpSpPr>
        <p:grpSpPr>
          <a:xfrm>
            <a:off x="3747547" y="1493693"/>
            <a:ext cx="1648907" cy="1613189"/>
            <a:chOff x="4559531" y="2227811"/>
            <a:chExt cx="2198543" cy="2150918"/>
          </a:xfrm>
        </p:grpSpPr>
        <p:grpSp>
          <p:nvGrpSpPr>
            <p:cNvPr id="997" name="Google Shape;997;p35"/>
            <p:cNvGrpSpPr/>
            <p:nvPr/>
          </p:nvGrpSpPr>
          <p:grpSpPr>
            <a:xfrm>
              <a:off x="4559531" y="2227811"/>
              <a:ext cx="207818" cy="207818"/>
              <a:chOff x="4559531" y="2227811"/>
              <a:chExt cx="207818" cy="207818"/>
            </a:xfrm>
          </p:grpSpPr>
          <p:sp>
            <p:nvSpPr>
              <p:cNvPr id="998" name="Google Shape;998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999" name="Google Shape;999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000" name="Google Shape;1000;p35"/>
            <p:cNvGrpSpPr/>
            <p:nvPr/>
          </p:nvGrpSpPr>
          <p:grpSpPr>
            <a:xfrm>
              <a:off x="6550256" y="2227811"/>
              <a:ext cx="207818" cy="207818"/>
              <a:chOff x="4559531" y="2227811"/>
              <a:chExt cx="207818" cy="207818"/>
            </a:xfrm>
          </p:grpSpPr>
          <p:sp>
            <p:nvSpPr>
              <p:cNvPr id="1001" name="Google Shape;1001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02" name="Google Shape;1002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003" name="Google Shape;1003;p35"/>
            <p:cNvGrpSpPr/>
            <p:nvPr/>
          </p:nvGrpSpPr>
          <p:grpSpPr>
            <a:xfrm>
              <a:off x="4559531" y="4170911"/>
              <a:ext cx="207818" cy="207818"/>
              <a:chOff x="4559531" y="2227811"/>
              <a:chExt cx="207818" cy="207818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006" name="Google Shape;1006;p35"/>
            <p:cNvGrpSpPr/>
            <p:nvPr/>
          </p:nvGrpSpPr>
          <p:grpSpPr>
            <a:xfrm>
              <a:off x="6550256" y="4170911"/>
              <a:ext cx="207818" cy="207818"/>
              <a:chOff x="4559531" y="2227811"/>
              <a:chExt cx="207818" cy="207818"/>
            </a:xfrm>
          </p:grpSpPr>
          <p:sp>
            <p:nvSpPr>
              <p:cNvPr id="1007" name="Google Shape;1007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sp>
        <p:nvSpPr>
          <p:cNvPr id="1009" name="Google Shape;1009;p35"/>
          <p:cNvSpPr/>
          <p:nvPr/>
        </p:nvSpPr>
        <p:spPr>
          <a:xfrm>
            <a:off x="6319976" y="1328876"/>
            <a:ext cx="1942823" cy="1942823"/>
          </a:xfrm>
          <a:prstGeom prst="roundRect">
            <a:avLst>
              <a:gd fmla="val 18269" name="adj"/>
            </a:avLst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2700000" scaled="0"/>
          </a:gra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1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010" name="Google Shape;1010;p35"/>
          <p:cNvGrpSpPr/>
          <p:nvPr/>
        </p:nvGrpSpPr>
        <p:grpSpPr>
          <a:xfrm>
            <a:off x="6466935" y="1493693"/>
            <a:ext cx="1648907" cy="1613189"/>
            <a:chOff x="4559531" y="2227811"/>
            <a:chExt cx="2198543" cy="2150918"/>
          </a:xfrm>
        </p:grpSpPr>
        <p:grpSp>
          <p:nvGrpSpPr>
            <p:cNvPr id="1011" name="Google Shape;1011;p35"/>
            <p:cNvGrpSpPr/>
            <p:nvPr/>
          </p:nvGrpSpPr>
          <p:grpSpPr>
            <a:xfrm>
              <a:off x="4559531" y="2227811"/>
              <a:ext cx="207818" cy="207818"/>
              <a:chOff x="4559531" y="2227811"/>
              <a:chExt cx="207818" cy="207818"/>
            </a:xfrm>
          </p:grpSpPr>
          <p:sp>
            <p:nvSpPr>
              <p:cNvPr id="1012" name="Google Shape;1012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13" name="Google Shape;1013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014" name="Google Shape;1014;p35"/>
            <p:cNvGrpSpPr/>
            <p:nvPr/>
          </p:nvGrpSpPr>
          <p:grpSpPr>
            <a:xfrm>
              <a:off x="6550256" y="2227811"/>
              <a:ext cx="207818" cy="207818"/>
              <a:chOff x="4559531" y="2227811"/>
              <a:chExt cx="207818" cy="207818"/>
            </a:xfrm>
          </p:grpSpPr>
          <p:sp>
            <p:nvSpPr>
              <p:cNvPr id="1015" name="Google Shape;1015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16" name="Google Shape;1016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017" name="Google Shape;1017;p35"/>
            <p:cNvGrpSpPr/>
            <p:nvPr/>
          </p:nvGrpSpPr>
          <p:grpSpPr>
            <a:xfrm>
              <a:off x="4559531" y="4170911"/>
              <a:ext cx="207818" cy="207818"/>
              <a:chOff x="4559531" y="2227811"/>
              <a:chExt cx="207818" cy="207818"/>
            </a:xfrm>
          </p:grpSpPr>
          <p:sp>
            <p:nvSpPr>
              <p:cNvPr id="1018" name="Google Shape;1018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19" name="Google Shape;1019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020" name="Google Shape;1020;p35"/>
            <p:cNvGrpSpPr/>
            <p:nvPr/>
          </p:nvGrpSpPr>
          <p:grpSpPr>
            <a:xfrm>
              <a:off x="6550256" y="4170911"/>
              <a:ext cx="207818" cy="207818"/>
              <a:chOff x="4559531" y="2227811"/>
              <a:chExt cx="207818" cy="207818"/>
            </a:xfrm>
          </p:grpSpPr>
          <p:sp>
            <p:nvSpPr>
              <p:cNvPr id="1021" name="Google Shape;1021;p3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lin ang="2700000" scaled="0"/>
              </a:gradFill>
              <a:ln>
                <a:noFill/>
              </a:ln>
              <a:effectLst>
                <a:outerShdw blurRad="139700" rotWithShape="0" algn="tl" dir="2700000" dist="63500">
                  <a:srgbClr val="000000">
                    <a:alpha val="2862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22" name="Google Shape;1022;p35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023" name="Google Shape;1023;p35"/>
          <p:cNvGrpSpPr/>
          <p:nvPr/>
        </p:nvGrpSpPr>
        <p:grpSpPr>
          <a:xfrm>
            <a:off x="1052406" y="1714108"/>
            <a:ext cx="1600413" cy="295655"/>
            <a:chOff x="1403208" y="2615679"/>
            <a:chExt cx="2133884" cy="394206"/>
          </a:xfrm>
        </p:grpSpPr>
        <p:sp>
          <p:nvSpPr>
            <p:cNvPr id="1024" name="Google Shape;1024;p35"/>
            <p:cNvSpPr/>
            <p:nvPr/>
          </p:nvSpPr>
          <p:spPr>
            <a:xfrm>
              <a:off x="1403208" y="2615679"/>
              <a:ext cx="2133884" cy="394206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25" name="Google Shape;1025;p35"/>
            <p:cNvSpPr txBox="1"/>
            <p:nvPr/>
          </p:nvSpPr>
          <p:spPr>
            <a:xfrm>
              <a:off x="1691973" y="2630919"/>
              <a:ext cx="1556353" cy="369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026" name="Google Shape;1026;p35"/>
          <p:cNvGrpSpPr/>
          <p:nvPr/>
        </p:nvGrpSpPr>
        <p:grpSpPr>
          <a:xfrm>
            <a:off x="3771794" y="1714109"/>
            <a:ext cx="1600413" cy="295655"/>
            <a:chOff x="5029058" y="2615679"/>
            <a:chExt cx="2133884" cy="394206"/>
          </a:xfrm>
        </p:grpSpPr>
        <p:sp>
          <p:nvSpPr>
            <p:cNvPr id="1027" name="Google Shape;1027;p35"/>
            <p:cNvSpPr/>
            <p:nvPr/>
          </p:nvSpPr>
          <p:spPr>
            <a:xfrm>
              <a:off x="5029058" y="2615679"/>
              <a:ext cx="2133884" cy="394206"/>
            </a:xfrm>
            <a:prstGeom prst="rect">
              <a:avLst/>
            </a:prstGeom>
            <a:solidFill>
              <a:schemeClr val="accent2"/>
            </a:solidFill>
            <a:ln cap="flat" cmpd="sng" w="1587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28" name="Google Shape;1028;p35"/>
            <p:cNvSpPr txBox="1"/>
            <p:nvPr/>
          </p:nvSpPr>
          <p:spPr>
            <a:xfrm>
              <a:off x="5317823" y="2630919"/>
              <a:ext cx="15563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029" name="Google Shape;1029;p35"/>
          <p:cNvGrpSpPr/>
          <p:nvPr/>
        </p:nvGrpSpPr>
        <p:grpSpPr>
          <a:xfrm>
            <a:off x="6491181" y="1714108"/>
            <a:ext cx="1600413" cy="295655"/>
            <a:chOff x="8654908" y="2615679"/>
            <a:chExt cx="2133884" cy="394206"/>
          </a:xfrm>
        </p:grpSpPr>
        <p:sp>
          <p:nvSpPr>
            <p:cNvPr id="1030" name="Google Shape;1030;p35"/>
            <p:cNvSpPr/>
            <p:nvPr/>
          </p:nvSpPr>
          <p:spPr>
            <a:xfrm>
              <a:off x="8654908" y="2615679"/>
              <a:ext cx="2133884" cy="394206"/>
            </a:xfrm>
            <a:prstGeom prst="rect">
              <a:avLst/>
            </a:prstGeom>
            <a:solidFill>
              <a:schemeClr val="accent4"/>
            </a:solidFill>
            <a:ln cap="flat" cmpd="sng" w="1587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31" name="Google Shape;1031;p35"/>
            <p:cNvSpPr txBox="1"/>
            <p:nvPr/>
          </p:nvSpPr>
          <p:spPr>
            <a:xfrm>
              <a:off x="8943673" y="2630919"/>
              <a:ext cx="1556353" cy="369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1032" name="Google Shape;1032;p35"/>
          <p:cNvSpPr txBox="1"/>
          <p:nvPr/>
        </p:nvSpPr>
        <p:spPr>
          <a:xfrm>
            <a:off x="1052404" y="2059194"/>
            <a:ext cx="160041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Go ahead and replace it with your own text.</a:t>
            </a:r>
            <a:endParaRPr sz="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33" name="Google Shape;1033;p35"/>
          <p:cNvSpPr txBox="1"/>
          <p:nvPr/>
        </p:nvSpPr>
        <p:spPr>
          <a:xfrm>
            <a:off x="3784359" y="2059194"/>
            <a:ext cx="160041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Go ahead and replace it with your own text.</a:t>
            </a:r>
            <a:endParaRPr sz="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34" name="Google Shape;1034;p35"/>
          <p:cNvSpPr txBox="1"/>
          <p:nvPr/>
        </p:nvSpPr>
        <p:spPr>
          <a:xfrm>
            <a:off x="6501703" y="2059194"/>
            <a:ext cx="1600415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Go ahead and replace it with your own text.</a:t>
            </a:r>
            <a:endParaRPr sz="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035" name="Google Shape;1035;p35"/>
          <p:cNvGrpSpPr/>
          <p:nvPr/>
        </p:nvGrpSpPr>
        <p:grpSpPr>
          <a:xfrm>
            <a:off x="1052406" y="2597011"/>
            <a:ext cx="1600413" cy="297949"/>
            <a:chOff x="1403208" y="3335684"/>
            <a:chExt cx="2133884" cy="397265"/>
          </a:xfrm>
        </p:grpSpPr>
        <p:sp>
          <p:nvSpPr>
            <p:cNvPr id="1036" name="Google Shape;1036;p35"/>
            <p:cNvSpPr/>
            <p:nvPr/>
          </p:nvSpPr>
          <p:spPr>
            <a:xfrm>
              <a:off x="1403208" y="3335684"/>
              <a:ext cx="2133884" cy="394206"/>
            </a:xfrm>
            <a:prstGeom prst="rect">
              <a:avLst/>
            </a:prstGeom>
            <a:solidFill>
              <a:srgbClr val="C1DF87"/>
            </a:solidFill>
            <a:ln cap="flat" cmpd="sng" w="1587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37" name="Google Shape;1037;p35"/>
            <p:cNvSpPr txBox="1"/>
            <p:nvPr/>
          </p:nvSpPr>
          <p:spPr>
            <a:xfrm>
              <a:off x="1532337" y="3384136"/>
              <a:ext cx="1875628" cy="348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038" name="Google Shape;1038;p35"/>
          <p:cNvGrpSpPr/>
          <p:nvPr/>
        </p:nvGrpSpPr>
        <p:grpSpPr>
          <a:xfrm>
            <a:off x="3771794" y="2597011"/>
            <a:ext cx="1600413" cy="297949"/>
            <a:chOff x="5029058" y="3335684"/>
            <a:chExt cx="2133884" cy="397265"/>
          </a:xfrm>
        </p:grpSpPr>
        <p:sp>
          <p:nvSpPr>
            <p:cNvPr id="1039" name="Google Shape;1039;p35"/>
            <p:cNvSpPr/>
            <p:nvPr/>
          </p:nvSpPr>
          <p:spPr>
            <a:xfrm>
              <a:off x="5029058" y="3335684"/>
              <a:ext cx="2133884" cy="394206"/>
            </a:xfrm>
            <a:prstGeom prst="rect">
              <a:avLst/>
            </a:prstGeom>
            <a:solidFill>
              <a:srgbClr val="9ED47A"/>
            </a:solidFill>
            <a:ln cap="flat" cmpd="sng" w="1587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40" name="Google Shape;1040;p35"/>
            <p:cNvSpPr txBox="1"/>
            <p:nvPr/>
          </p:nvSpPr>
          <p:spPr>
            <a:xfrm>
              <a:off x="5174941" y="3384136"/>
              <a:ext cx="1875628" cy="348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041" name="Google Shape;1041;p35"/>
          <p:cNvGrpSpPr/>
          <p:nvPr/>
        </p:nvGrpSpPr>
        <p:grpSpPr>
          <a:xfrm>
            <a:off x="6491181" y="2597011"/>
            <a:ext cx="1600413" cy="297949"/>
            <a:chOff x="8654908" y="3335684"/>
            <a:chExt cx="2133884" cy="397265"/>
          </a:xfrm>
        </p:grpSpPr>
        <p:sp>
          <p:nvSpPr>
            <p:cNvPr id="1042" name="Google Shape;1042;p35"/>
            <p:cNvSpPr/>
            <p:nvPr/>
          </p:nvSpPr>
          <p:spPr>
            <a:xfrm>
              <a:off x="8654908" y="3335684"/>
              <a:ext cx="2133884" cy="394206"/>
            </a:xfrm>
            <a:prstGeom prst="rect">
              <a:avLst/>
            </a:prstGeom>
            <a:solidFill>
              <a:srgbClr val="8DD9C7"/>
            </a:solidFill>
            <a:ln cap="flat" cmpd="sng" w="1587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43" name="Google Shape;1043;p35"/>
            <p:cNvSpPr txBox="1"/>
            <p:nvPr/>
          </p:nvSpPr>
          <p:spPr>
            <a:xfrm>
              <a:off x="8798507" y="3384136"/>
              <a:ext cx="1875628" cy="348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cxnSp>
        <p:nvCxnSpPr>
          <p:cNvPr id="1044" name="Google Shape;1044;p35"/>
          <p:cNvCxnSpPr/>
          <p:nvPr/>
        </p:nvCxnSpPr>
        <p:spPr>
          <a:xfrm>
            <a:off x="1090820" y="3944783"/>
            <a:ext cx="6961170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045" name="Google Shape;1045;p35"/>
          <p:cNvSpPr/>
          <p:nvPr/>
        </p:nvSpPr>
        <p:spPr>
          <a:xfrm>
            <a:off x="1223033" y="4055939"/>
            <a:ext cx="6696744" cy="412031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oogle Shape;1051;p36"/>
          <p:cNvGrpSpPr/>
          <p:nvPr/>
        </p:nvGrpSpPr>
        <p:grpSpPr>
          <a:xfrm>
            <a:off x="2983414" y="1366528"/>
            <a:ext cx="1275182" cy="1276356"/>
            <a:chOff x="3288482" y="1250827"/>
            <a:chExt cx="1700022" cy="1702202"/>
          </a:xfrm>
        </p:grpSpPr>
        <p:grpSp>
          <p:nvGrpSpPr>
            <p:cNvPr id="1052" name="Google Shape;1052;p36"/>
            <p:cNvGrpSpPr/>
            <p:nvPr/>
          </p:nvGrpSpPr>
          <p:grpSpPr>
            <a:xfrm>
              <a:off x="3288482" y="1250827"/>
              <a:ext cx="1700022" cy="1702202"/>
              <a:chOff x="661303" y="454074"/>
              <a:chExt cx="2476499" cy="2479675"/>
            </a:xfrm>
          </p:grpSpPr>
          <p:sp>
            <p:nvSpPr>
              <p:cNvPr id="1053" name="Google Shape;1053;p36"/>
              <p:cNvSpPr/>
              <p:nvPr/>
            </p:nvSpPr>
            <p:spPr>
              <a:xfrm>
                <a:off x="661303" y="454074"/>
                <a:ext cx="2476499" cy="2479675"/>
              </a:xfrm>
              <a:custGeom>
                <a:rect b="b" l="l" r="r" t="t"/>
                <a:pathLst>
                  <a:path extrusionOk="0" h="658" w="657">
                    <a:moveTo>
                      <a:pt x="657" y="329"/>
                    </a:moveTo>
                    <a:cubicBezTo>
                      <a:pt x="657" y="419"/>
                      <a:pt x="657" y="658"/>
                      <a:pt x="657" y="658"/>
                    </a:cubicBezTo>
                    <a:cubicBezTo>
                      <a:pt x="657" y="658"/>
                      <a:pt x="420" y="658"/>
                      <a:pt x="329" y="658"/>
                    </a:cubicBezTo>
                    <a:cubicBezTo>
                      <a:pt x="147" y="658"/>
                      <a:pt x="0" y="511"/>
                      <a:pt x="0" y="329"/>
                    </a:cubicBezTo>
                    <a:cubicBezTo>
                      <a:pt x="0" y="148"/>
                      <a:pt x="147" y="0"/>
                      <a:pt x="329" y="0"/>
                    </a:cubicBezTo>
                    <a:cubicBezTo>
                      <a:pt x="510" y="0"/>
                      <a:pt x="657" y="148"/>
                      <a:pt x="657" y="3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6000">
                    <a:schemeClr val="lt1"/>
                  </a:gs>
                  <a:gs pos="33000">
                    <a:srgbClr val="D8D8D8"/>
                  </a:gs>
                  <a:gs pos="49000">
                    <a:schemeClr val="lt1"/>
                  </a:gs>
                  <a:gs pos="69000">
                    <a:srgbClr val="CCCCCC"/>
                  </a:gs>
                  <a:gs pos="91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54" name="Google Shape;1054;p36"/>
              <p:cNvSpPr/>
              <p:nvPr/>
            </p:nvSpPr>
            <p:spPr>
              <a:xfrm>
                <a:off x="742769" y="536624"/>
                <a:ext cx="2362200" cy="2365375"/>
              </a:xfrm>
              <a:custGeom>
                <a:rect b="b" l="l" r="r" t="t"/>
                <a:pathLst>
                  <a:path extrusionOk="0" h="628" w="627">
                    <a:moveTo>
                      <a:pt x="627" y="314"/>
                    </a:moveTo>
                    <a:cubicBezTo>
                      <a:pt x="627" y="400"/>
                      <a:pt x="627" y="628"/>
                      <a:pt x="627" y="628"/>
                    </a:cubicBezTo>
                    <a:cubicBezTo>
                      <a:pt x="627" y="628"/>
                      <a:pt x="401" y="628"/>
                      <a:pt x="313" y="628"/>
                    </a:cubicBezTo>
                    <a:cubicBezTo>
                      <a:pt x="140" y="628"/>
                      <a:pt x="0" y="487"/>
                      <a:pt x="0" y="314"/>
                    </a:cubicBezTo>
                    <a:cubicBezTo>
                      <a:pt x="0" y="141"/>
                      <a:pt x="140" y="0"/>
                      <a:pt x="313" y="0"/>
                    </a:cubicBezTo>
                    <a:cubicBezTo>
                      <a:pt x="487" y="0"/>
                      <a:pt x="627" y="141"/>
                      <a:pt x="627" y="3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54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1055" name="Google Shape;1055;p36"/>
            <p:cNvSpPr/>
            <p:nvPr/>
          </p:nvSpPr>
          <p:spPr>
            <a:xfrm>
              <a:off x="4080842" y="1672552"/>
              <a:ext cx="300774" cy="326926"/>
            </a:xfrm>
            <a:custGeom>
              <a:rect b="b" l="l" r="r" t="t"/>
              <a:pathLst>
                <a:path extrusionOk="0" h="124" w="114">
                  <a:moveTo>
                    <a:pt x="34" y="58"/>
                  </a:moveTo>
                  <a:cubicBezTo>
                    <a:pt x="24" y="54"/>
                    <a:pt x="7" y="57"/>
                    <a:pt x="7" y="57"/>
                  </a:cubicBezTo>
                  <a:cubicBezTo>
                    <a:pt x="0" y="78"/>
                    <a:pt x="9" y="108"/>
                    <a:pt x="9" y="108"/>
                  </a:cubicBezTo>
                  <a:cubicBezTo>
                    <a:pt x="20" y="117"/>
                    <a:pt x="37" y="112"/>
                    <a:pt x="37" y="112"/>
                  </a:cubicBezTo>
                  <a:cubicBezTo>
                    <a:pt x="31" y="95"/>
                    <a:pt x="34" y="58"/>
                    <a:pt x="34" y="58"/>
                  </a:cubicBezTo>
                  <a:close/>
                  <a:moveTo>
                    <a:pt x="113" y="73"/>
                  </a:moveTo>
                  <a:cubicBezTo>
                    <a:pt x="114" y="66"/>
                    <a:pt x="107" y="66"/>
                    <a:pt x="107" y="66"/>
                  </a:cubicBezTo>
                  <a:cubicBezTo>
                    <a:pt x="113" y="66"/>
                    <a:pt x="112" y="59"/>
                    <a:pt x="112" y="59"/>
                  </a:cubicBezTo>
                  <a:cubicBezTo>
                    <a:pt x="110" y="43"/>
                    <a:pt x="95" y="50"/>
                    <a:pt x="85" y="48"/>
                  </a:cubicBezTo>
                  <a:cubicBezTo>
                    <a:pt x="76" y="46"/>
                    <a:pt x="80" y="39"/>
                    <a:pt x="80" y="39"/>
                  </a:cubicBezTo>
                  <a:cubicBezTo>
                    <a:pt x="92" y="31"/>
                    <a:pt x="96" y="21"/>
                    <a:pt x="96" y="21"/>
                  </a:cubicBezTo>
                  <a:cubicBezTo>
                    <a:pt x="101" y="0"/>
                    <a:pt x="90" y="4"/>
                    <a:pt x="90" y="4"/>
                  </a:cubicBezTo>
                  <a:cubicBezTo>
                    <a:pt x="87" y="10"/>
                    <a:pt x="66" y="30"/>
                    <a:pt x="58" y="35"/>
                  </a:cubicBezTo>
                  <a:cubicBezTo>
                    <a:pt x="48" y="42"/>
                    <a:pt x="39" y="59"/>
                    <a:pt x="39" y="59"/>
                  </a:cubicBezTo>
                  <a:cubicBezTo>
                    <a:pt x="35" y="78"/>
                    <a:pt x="42" y="111"/>
                    <a:pt x="42" y="111"/>
                  </a:cubicBezTo>
                  <a:cubicBezTo>
                    <a:pt x="63" y="124"/>
                    <a:pt x="91" y="119"/>
                    <a:pt x="91" y="119"/>
                  </a:cubicBezTo>
                  <a:cubicBezTo>
                    <a:pt x="102" y="117"/>
                    <a:pt x="103" y="108"/>
                    <a:pt x="103" y="108"/>
                  </a:cubicBezTo>
                  <a:cubicBezTo>
                    <a:pt x="105" y="102"/>
                    <a:pt x="100" y="101"/>
                    <a:pt x="100" y="101"/>
                  </a:cubicBezTo>
                  <a:cubicBezTo>
                    <a:pt x="108" y="102"/>
                    <a:pt x="109" y="93"/>
                    <a:pt x="109" y="93"/>
                  </a:cubicBezTo>
                  <a:cubicBezTo>
                    <a:pt x="112" y="84"/>
                    <a:pt x="106" y="83"/>
                    <a:pt x="106" y="83"/>
                  </a:cubicBezTo>
                  <a:cubicBezTo>
                    <a:pt x="112" y="84"/>
                    <a:pt x="113" y="73"/>
                    <a:pt x="113" y="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56" name="Google Shape;1056;p36"/>
            <p:cNvSpPr txBox="1"/>
            <p:nvPr/>
          </p:nvSpPr>
          <p:spPr>
            <a:xfrm>
              <a:off x="3567850" y="2139967"/>
              <a:ext cx="1328580" cy="677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057" name="Google Shape;1057;p36"/>
          <p:cNvGrpSpPr/>
          <p:nvPr/>
        </p:nvGrpSpPr>
        <p:grpSpPr>
          <a:xfrm>
            <a:off x="4910407" y="1366528"/>
            <a:ext cx="1275182" cy="1276356"/>
            <a:chOff x="7203496" y="1250827"/>
            <a:chExt cx="1700022" cy="1702202"/>
          </a:xfrm>
        </p:grpSpPr>
        <p:grpSp>
          <p:nvGrpSpPr>
            <p:cNvPr id="1058" name="Google Shape;1058;p36"/>
            <p:cNvGrpSpPr/>
            <p:nvPr/>
          </p:nvGrpSpPr>
          <p:grpSpPr>
            <a:xfrm flipH="1">
              <a:off x="7203496" y="1250827"/>
              <a:ext cx="1700022" cy="1702202"/>
              <a:chOff x="661303" y="454074"/>
              <a:chExt cx="2476499" cy="2479675"/>
            </a:xfrm>
          </p:grpSpPr>
          <p:sp>
            <p:nvSpPr>
              <p:cNvPr id="1059" name="Google Shape;1059;p36"/>
              <p:cNvSpPr/>
              <p:nvPr/>
            </p:nvSpPr>
            <p:spPr>
              <a:xfrm>
                <a:off x="661303" y="454074"/>
                <a:ext cx="2476499" cy="2479675"/>
              </a:xfrm>
              <a:custGeom>
                <a:rect b="b" l="l" r="r" t="t"/>
                <a:pathLst>
                  <a:path extrusionOk="0" h="658" w="657">
                    <a:moveTo>
                      <a:pt x="657" y="329"/>
                    </a:moveTo>
                    <a:cubicBezTo>
                      <a:pt x="657" y="419"/>
                      <a:pt x="657" y="658"/>
                      <a:pt x="657" y="658"/>
                    </a:cubicBezTo>
                    <a:cubicBezTo>
                      <a:pt x="657" y="658"/>
                      <a:pt x="420" y="658"/>
                      <a:pt x="329" y="658"/>
                    </a:cubicBezTo>
                    <a:cubicBezTo>
                      <a:pt x="147" y="658"/>
                      <a:pt x="0" y="511"/>
                      <a:pt x="0" y="329"/>
                    </a:cubicBezTo>
                    <a:cubicBezTo>
                      <a:pt x="0" y="148"/>
                      <a:pt x="147" y="0"/>
                      <a:pt x="329" y="0"/>
                    </a:cubicBezTo>
                    <a:cubicBezTo>
                      <a:pt x="510" y="0"/>
                      <a:pt x="657" y="148"/>
                      <a:pt x="657" y="3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6000">
                    <a:schemeClr val="lt1"/>
                  </a:gs>
                  <a:gs pos="33000">
                    <a:srgbClr val="D8D8D8"/>
                  </a:gs>
                  <a:gs pos="49000">
                    <a:schemeClr val="lt1"/>
                  </a:gs>
                  <a:gs pos="69000">
                    <a:srgbClr val="CCCCCC"/>
                  </a:gs>
                  <a:gs pos="91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60" name="Google Shape;1060;p36"/>
              <p:cNvSpPr/>
              <p:nvPr/>
            </p:nvSpPr>
            <p:spPr>
              <a:xfrm>
                <a:off x="742769" y="536624"/>
                <a:ext cx="2362200" cy="2365375"/>
              </a:xfrm>
              <a:custGeom>
                <a:rect b="b" l="l" r="r" t="t"/>
                <a:pathLst>
                  <a:path extrusionOk="0" h="628" w="627">
                    <a:moveTo>
                      <a:pt x="627" y="314"/>
                    </a:moveTo>
                    <a:cubicBezTo>
                      <a:pt x="627" y="400"/>
                      <a:pt x="627" y="628"/>
                      <a:pt x="627" y="628"/>
                    </a:cubicBezTo>
                    <a:cubicBezTo>
                      <a:pt x="627" y="628"/>
                      <a:pt x="401" y="628"/>
                      <a:pt x="313" y="628"/>
                    </a:cubicBezTo>
                    <a:cubicBezTo>
                      <a:pt x="140" y="628"/>
                      <a:pt x="0" y="487"/>
                      <a:pt x="0" y="314"/>
                    </a:cubicBezTo>
                    <a:cubicBezTo>
                      <a:pt x="0" y="141"/>
                      <a:pt x="140" y="0"/>
                      <a:pt x="313" y="0"/>
                    </a:cubicBezTo>
                    <a:cubicBezTo>
                      <a:pt x="487" y="0"/>
                      <a:pt x="627" y="141"/>
                      <a:pt x="627" y="314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54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1061" name="Google Shape;1061;p36"/>
            <p:cNvSpPr/>
            <p:nvPr/>
          </p:nvSpPr>
          <p:spPr>
            <a:xfrm>
              <a:off x="7805318" y="1676366"/>
              <a:ext cx="297504" cy="319299"/>
            </a:xfrm>
            <a:custGeom>
              <a:rect b="b" l="l" r="r" t="t"/>
              <a:pathLst>
                <a:path extrusionOk="0" h="121" w="112">
                  <a:moveTo>
                    <a:pt x="46" y="29"/>
                  </a:moveTo>
                  <a:cubicBezTo>
                    <a:pt x="63" y="53"/>
                    <a:pt x="63" y="53"/>
                    <a:pt x="63" y="53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7" y="64"/>
                    <a:pt x="7" y="64"/>
                    <a:pt x="7" y="64"/>
                  </a:cubicBezTo>
                  <a:lnTo>
                    <a:pt x="46" y="29"/>
                  </a:lnTo>
                  <a:close/>
                  <a:moveTo>
                    <a:pt x="24" y="67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3" y="67"/>
                    <a:pt x="0" y="70"/>
                    <a:pt x="0" y="7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7"/>
                    <a:pt x="3" y="121"/>
                    <a:pt x="7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8" y="121"/>
                    <a:pt x="31" y="117"/>
                    <a:pt x="31" y="113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0"/>
                    <a:pt x="28" y="67"/>
                    <a:pt x="24" y="67"/>
                  </a:cubicBezTo>
                  <a:close/>
                  <a:moveTo>
                    <a:pt x="64" y="56"/>
                  </a:moveTo>
                  <a:cubicBezTo>
                    <a:pt x="47" y="56"/>
                    <a:pt x="47" y="56"/>
                    <a:pt x="47" y="56"/>
                  </a:cubicBezTo>
                  <a:cubicBezTo>
                    <a:pt x="43" y="56"/>
                    <a:pt x="40" y="59"/>
                    <a:pt x="40" y="6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117"/>
                    <a:pt x="43" y="121"/>
                    <a:pt x="47" y="121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68" y="121"/>
                    <a:pt x="71" y="117"/>
                    <a:pt x="71" y="11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59"/>
                    <a:pt x="68" y="56"/>
                    <a:pt x="64" y="56"/>
                  </a:cubicBezTo>
                  <a:close/>
                  <a:moveTo>
                    <a:pt x="103" y="41"/>
                  </a:moveTo>
                  <a:cubicBezTo>
                    <a:pt x="87" y="41"/>
                    <a:pt x="87" y="41"/>
                    <a:pt x="87" y="41"/>
                  </a:cubicBezTo>
                  <a:cubicBezTo>
                    <a:pt x="83" y="41"/>
                    <a:pt x="79" y="44"/>
                    <a:pt x="79" y="48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117"/>
                    <a:pt x="83" y="121"/>
                    <a:pt x="87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7" y="121"/>
                    <a:pt x="111" y="117"/>
                    <a:pt x="111" y="113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4"/>
                    <a:pt x="107" y="41"/>
                    <a:pt x="10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62" name="Google Shape;1062;p36"/>
            <p:cNvSpPr txBox="1"/>
            <p:nvPr/>
          </p:nvSpPr>
          <p:spPr>
            <a:xfrm>
              <a:off x="7360090" y="2139967"/>
              <a:ext cx="1328580" cy="677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>
            <a:off x="2945796" y="3238060"/>
            <a:ext cx="1259652" cy="1257563"/>
            <a:chOff x="3393886" y="4318414"/>
            <a:chExt cx="1679317" cy="1677138"/>
          </a:xfrm>
        </p:grpSpPr>
        <p:grpSp>
          <p:nvGrpSpPr>
            <p:cNvPr id="1064" name="Google Shape;1064;p36"/>
            <p:cNvGrpSpPr/>
            <p:nvPr/>
          </p:nvGrpSpPr>
          <p:grpSpPr>
            <a:xfrm>
              <a:off x="3393886" y="4318414"/>
              <a:ext cx="1679317" cy="1677138"/>
              <a:chOff x="2097688" y="3956967"/>
              <a:chExt cx="2446337" cy="2443163"/>
            </a:xfrm>
          </p:grpSpPr>
          <p:sp>
            <p:nvSpPr>
              <p:cNvPr id="1065" name="Google Shape;1065;p36"/>
              <p:cNvSpPr/>
              <p:nvPr/>
            </p:nvSpPr>
            <p:spPr>
              <a:xfrm>
                <a:off x="2097688" y="3956967"/>
                <a:ext cx="2446337" cy="2443163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6000">
                    <a:schemeClr val="lt1"/>
                  </a:gs>
                  <a:gs pos="33000">
                    <a:srgbClr val="D8D8D8"/>
                  </a:gs>
                  <a:gs pos="49000">
                    <a:schemeClr val="lt1"/>
                  </a:gs>
                  <a:gs pos="69000">
                    <a:srgbClr val="CCCCCC"/>
                  </a:gs>
                  <a:gs pos="91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outerShdw blurRad="2159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66" name="Google Shape;1066;p36"/>
              <p:cNvSpPr/>
              <p:nvPr/>
            </p:nvSpPr>
            <p:spPr>
              <a:xfrm>
                <a:off x="2184213" y="4033557"/>
                <a:ext cx="2284413" cy="2284413"/>
              </a:xfrm>
              <a:prstGeom prst="ellipse">
                <a:avLst/>
              </a:prstGeom>
              <a:solidFill>
                <a:schemeClr val="accent3"/>
              </a:solidFill>
              <a:ln cap="flat" cmpd="sng" w="317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1067" name="Google Shape;1067;p36"/>
            <p:cNvSpPr/>
            <p:nvPr/>
          </p:nvSpPr>
          <p:spPr>
            <a:xfrm>
              <a:off x="4041611" y="4708733"/>
              <a:ext cx="379236" cy="259362"/>
            </a:xfrm>
            <a:custGeom>
              <a:rect b="b" l="l" r="r" t="t"/>
              <a:pathLst>
                <a:path extrusionOk="0" h="98" w="144">
                  <a:moveTo>
                    <a:pt x="11" y="19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1" y="19"/>
                  </a:lnTo>
                  <a:close/>
                  <a:moveTo>
                    <a:pt x="81" y="64"/>
                  </a:moveTo>
                  <a:cubicBezTo>
                    <a:pt x="69" y="66"/>
                    <a:pt x="57" y="57"/>
                    <a:pt x="55" y="45"/>
                  </a:cubicBezTo>
                  <a:cubicBezTo>
                    <a:pt x="53" y="33"/>
                    <a:pt x="62" y="21"/>
                    <a:pt x="74" y="19"/>
                  </a:cubicBezTo>
                  <a:cubicBezTo>
                    <a:pt x="87" y="17"/>
                    <a:pt x="98" y="26"/>
                    <a:pt x="100" y="38"/>
                  </a:cubicBezTo>
                  <a:cubicBezTo>
                    <a:pt x="102" y="51"/>
                    <a:pt x="93" y="62"/>
                    <a:pt x="81" y="64"/>
                  </a:cubicBezTo>
                  <a:close/>
                  <a:moveTo>
                    <a:pt x="8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8" y="87"/>
                    <a:pt x="18" y="87"/>
                    <a:pt x="18" y="87"/>
                  </a:cubicBezTo>
                  <a:lnTo>
                    <a:pt x="8" y="27"/>
                  </a:lnTo>
                  <a:close/>
                  <a:moveTo>
                    <a:pt x="3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2" y="94"/>
                    <a:pt x="12" y="94"/>
                    <a:pt x="12" y="94"/>
                  </a:cubicBezTo>
                  <a:lnTo>
                    <a:pt x="3" y="34"/>
                  </a:lnTo>
                  <a:close/>
                  <a:moveTo>
                    <a:pt x="80" y="39"/>
                  </a:moveTo>
                  <a:cubicBezTo>
                    <a:pt x="76" y="38"/>
                    <a:pt x="74" y="37"/>
                    <a:pt x="74" y="35"/>
                  </a:cubicBezTo>
                  <a:cubicBezTo>
                    <a:pt x="73" y="34"/>
                    <a:pt x="75" y="32"/>
                    <a:pt x="78" y="32"/>
                  </a:cubicBezTo>
                  <a:cubicBezTo>
                    <a:pt x="80" y="31"/>
                    <a:pt x="83" y="32"/>
                    <a:pt x="84" y="3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1" y="26"/>
                    <a:pt x="78" y="26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68" y="29"/>
                    <a:pt x="66" y="33"/>
                    <a:pt x="67" y="37"/>
                  </a:cubicBezTo>
                  <a:cubicBezTo>
                    <a:pt x="67" y="41"/>
                    <a:pt x="71" y="44"/>
                    <a:pt x="76" y="45"/>
                  </a:cubicBezTo>
                  <a:cubicBezTo>
                    <a:pt x="80" y="45"/>
                    <a:pt x="82" y="46"/>
                    <a:pt x="82" y="48"/>
                  </a:cubicBezTo>
                  <a:cubicBezTo>
                    <a:pt x="82" y="50"/>
                    <a:pt x="81" y="52"/>
                    <a:pt x="78" y="52"/>
                  </a:cubicBezTo>
                  <a:cubicBezTo>
                    <a:pt x="75" y="53"/>
                    <a:pt x="72" y="52"/>
                    <a:pt x="70" y="51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71" y="58"/>
                    <a:pt x="74" y="58"/>
                    <a:pt x="78" y="5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8" y="55"/>
                    <a:pt x="90" y="51"/>
                    <a:pt x="89" y="47"/>
                  </a:cubicBezTo>
                  <a:cubicBezTo>
                    <a:pt x="88" y="42"/>
                    <a:pt x="85" y="40"/>
                    <a:pt x="80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68" name="Google Shape;1068;p36"/>
            <p:cNvSpPr txBox="1"/>
            <p:nvPr/>
          </p:nvSpPr>
          <p:spPr>
            <a:xfrm>
              <a:off x="3567850" y="5061131"/>
              <a:ext cx="1328580" cy="677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069" name="Google Shape;1069;p36"/>
          <p:cNvGrpSpPr/>
          <p:nvPr/>
        </p:nvGrpSpPr>
        <p:grpSpPr>
          <a:xfrm>
            <a:off x="5042972" y="3238060"/>
            <a:ext cx="1259652" cy="1257563"/>
            <a:chOff x="7123085" y="4318414"/>
            <a:chExt cx="1679317" cy="1677138"/>
          </a:xfrm>
        </p:grpSpPr>
        <p:grpSp>
          <p:nvGrpSpPr>
            <p:cNvPr id="1070" name="Google Shape;1070;p36"/>
            <p:cNvGrpSpPr/>
            <p:nvPr/>
          </p:nvGrpSpPr>
          <p:grpSpPr>
            <a:xfrm>
              <a:off x="7123085" y="4318414"/>
              <a:ext cx="1679317" cy="1677138"/>
              <a:chOff x="2097688" y="3956967"/>
              <a:chExt cx="2446337" cy="2443163"/>
            </a:xfrm>
          </p:grpSpPr>
          <p:sp>
            <p:nvSpPr>
              <p:cNvPr id="1071" name="Google Shape;1071;p36"/>
              <p:cNvSpPr/>
              <p:nvPr/>
            </p:nvSpPr>
            <p:spPr>
              <a:xfrm>
                <a:off x="2097688" y="3956967"/>
                <a:ext cx="2446337" cy="2443163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6000">
                    <a:schemeClr val="lt1"/>
                  </a:gs>
                  <a:gs pos="33000">
                    <a:srgbClr val="D8D8D8"/>
                  </a:gs>
                  <a:gs pos="49000">
                    <a:schemeClr val="lt1"/>
                  </a:gs>
                  <a:gs pos="69000">
                    <a:srgbClr val="CCCCCC"/>
                  </a:gs>
                  <a:gs pos="91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outerShdw blurRad="2159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72" name="Google Shape;1072;p36"/>
              <p:cNvSpPr/>
              <p:nvPr/>
            </p:nvSpPr>
            <p:spPr>
              <a:xfrm>
                <a:off x="2184213" y="4033557"/>
                <a:ext cx="2284413" cy="228441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0"/>
              </a:gradFill>
              <a:ln cap="flat" cmpd="sng" w="317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1073" name="Google Shape;1073;p36"/>
            <p:cNvSpPr/>
            <p:nvPr/>
          </p:nvSpPr>
          <p:spPr>
            <a:xfrm>
              <a:off x="7802594" y="4686392"/>
              <a:ext cx="302953" cy="304043"/>
            </a:xfrm>
            <a:custGeom>
              <a:rect b="b" l="l" r="r" t="t"/>
              <a:pathLst>
                <a:path extrusionOk="0" h="115" w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74" name="Google Shape;1074;p36"/>
            <p:cNvSpPr txBox="1"/>
            <p:nvPr/>
          </p:nvSpPr>
          <p:spPr>
            <a:xfrm>
              <a:off x="7360090" y="5061131"/>
              <a:ext cx="1328580" cy="677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OPTION HERE</a:t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1075" name="Google Shape;1075;p36"/>
          <p:cNvSpPr txBox="1"/>
          <p:nvPr/>
        </p:nvSpPr>
        <p:spPr>
          <a:xfrm>
            <a:off x="1049393" y="1477197"/>
            <a:ext cx="1685936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76" name="Google Shape;1076;p36"/>
          <p:cNvSpPr txBox="1"/>
          <p:nvPr/>
        </p:nvSpPr>
        <p:spPr>
          <a:xfrm>
            <a:off x="1030546" y="3537971"/>
            <a:ext cx="1685936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77" name="Google Shape;1077;p36"/>
          <p:cNvSpPr txBox="1"/>
          <p:nvPr/>
        </p:nvSpPr>
        <p:spPr>
          <a:xfrm>
            <a:off x="6397140" y="3537971"/>
            <a:ext cx="1685936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78" name="Google Shape;1078;p36"/>
          <p:cNvSpPr txBox="1"/>
          <p:nvPr/>
        </p:nvSpPr>
        <p:spPr>
          <a:xfrm>
            <a:off x="6397140" y="1477196"/>
            <a:ext cx="1685936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3698029" y="2082813"/>
            <a:ext cx="1759529" cy="1759529"/>
          </a:xfrm>
          <a:prstGeom prst="plus">
            <a:avLst>
              <a:gd fmla="val 35334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7"/>
          <p:cNvSpPr/>
          <p:nvPr/>
        </p:nvSpPr>
        <p:spPr>
          <a:xfrm>
            <a:off x="7161548" y="1388814"/>
            <a:ext cx="1116755" cy="2578297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86" name="Google Shape;1086;p37"/>
          <p:cNvSpPr/>
          <p:nvPr/>
        </p:nvSpPr>
        <p:spPr>
          <a:xfrm>
            <a:off x="7318652" y="1543083"/>
            <a:ext cx="816867" cy="2287678"/>
          </a:xfrm>
          <a:prstGeom prst="roundRect">
            <a:avLst>
              <a:gd fmla="val 50000" name="adj"/>
            </a:avLst>
          </a:prstGeom>
          <a:solidFill>
            <a:srgbClr val="ECECEC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87" name="Google Shape;1087;p37"/>
          <p:cNvSpPr txBox="1"/>
          <p:nvPr/>
        </p:nvSpPr>
        <p:spPr>
          <a:xfrm>
            <a:off x="7272006" y="1655297"/>
            <a:ext cx="895841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  <a:t>90</a:t>
            </a:r>
            <a:r>
              <a:rPr lang="en-US" sz="1350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  <a:t>万</a:t>
            </a: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5561831" y="1864477"/>
            <a:ext cx="1116755" cy="2101607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89" name="Google Shape;1089;p37"/>
          <p:cNvSpPr/>
          <p:nvPr/>
        </p:nvSpPr>
        <p:spPr>
          <a:xfrm>
            <a:off x="5718935" y="2021604"/>
            <a:ext cx="816867" cy="1809157"/>
          </a:xfrm>
          <a:prstGeom prst="roundRect">
            <a:avLst>
              <a:gd fmla="val 50000" name="adj"/>
            </a:avLst>
          </a:prstGeom>
          <a:solidFill>
            <a:srgbClr val="ECECEC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0" name="Google Shape;1090;p37"/>
          <p:cNvSpPr txBox="1"/>
          <p:nvPr/>
        </p:nvSpPr>
        <p:spPr>
          <a:xfrm>
            <a:off x="5672289" y="2112392"/>
            <a:ext cx="895841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4"/>
                </a:solidFill>
                <a:latin typeface="Book Antiqua"/>
                <a:ea typeface="Book Antiqua"/>
                <a:cs typeface="Book Antiqua"/>
                <a:sym typeface="Book Antiqua"/>
              </a:rPr>
              <a:t>70</a:t>
            </a:r>
            <a:r>
              <a:rPr lang="en-US" sz="1350">
                <a:solidFill>
                  <a:schemeClr val="accent4"/>
                </a:solidFill>
                <a:latin typeface="Book Antiqua"/>
                <a:ea typeface="Book Antiqua"/>
                <a:cs typeface="Book Antiqua"/>
                <a:sym typeface="Book Antiqua"/>
              </a:rPr>
              <a:t>万</a:t>
            </a: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3962116" y="1050278"/>
            <a:ext cx="1116755" cy="2905813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2" name="Google Shape;1092;p37"/>
          <p:cNvSpPr/>
          <p:nvPr/>
        </p:nvSpPr>
        <p:spPr>
          <a:xfrm>
            <a:off x="4119220" y="1175608"/>
            <a:ext cx="816867" cy="2655152"/>
          </a:xfrm>
          <a:prstGeom prst="roundRect">
            <a:avLst>
              <a:gd fmla="val 44437" name="adj"/>
            </a:avLst>
          </a:prstGeom>
          <a:solidFill>
            <a:srgbClr val="ECECEC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3" name="Google Shape;1093;p37"/>
          <p:cNvSpPr txBox="1"/>
          <p:nvPr/>
        </p:nvSpPr>
        <p:spPr>
          <a:xfrm>
            <a:off x="4072574" y="1276766"/>
            <a:ext cx="895841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3"/>
                </a:solidFill>
                <a:latin typeface="Book Antiqua"/>
                <a:ea typeface="Book Antiqua"/>
                <a:cs typeface="Book Antiqua"/>
                <a:sym typeface="Book Antiqua"/>
              </a:rPr>
              <a:t>100</a:t>
            </a:r>
            <a:r>
              <a:rPr lang="en-US" sz="1350">
                <a:solidFill>
                  <a:schemeClr val="accent3"/>
                </a:solidFill>
                <a:latin typeface="Book Antiqua"/>
                <a:ea typeface="Book Antiqua"/>
                <a:cs typeface="Book Antiqua"/>
                <a:sym typeface="Book Antiqua"/>
              </a:rPr>
              <a:t>万</a:t>
            </a: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2362399" y="1671640"/>
            <a:ext cx="1116755" cy="2285471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5" name="Google Shape;1095;p37"/>
          <p:cNvSpPr/>
          <p:nvPr/>
        </p:nvSpPr>
        <p:spPr>
          <a:xfrm>
            <a:off x="2519503" y="1835908"/>
            <a:ext cx="816867" cy="1994852"/>
          </a:xfrm>
          <a:prstGeom prst="roundRect">
            <a:avLst>
              <a:gd fmla="val 50000" name="adj"/>
            </a:avLst>
          </a:prstGeom>
          <a:solidFill>
            <a:srgbClr val="ECECEC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6" name="Google Shape;1096;p37"/>
          <p:cNvSpPr txBox="1"/>
          <p:nvPr/>
        </p:nvSpPr>
        <p:spPr>
          <a:xfrm>
            <a:off x="2472857" y="1890986"/>
            <a:ext cx="895841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80</a:t>
            </a:r>
            <a:r>
              <a:rPr lang="en-US" sz="1350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万</a:t>
            </a: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762684" y="1388814"/>
            <a:ext cx="1116755" cy="2578297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8" name="Google Shape;1098;p37"/>
          <p:cNvSpPr/>
          <p:nvPr/>
        </p:nvSpPr>
        <p:spPr>
          <a:xfrm>
            <a:off x="919788" y="1543083"/>
            <a:ext cx="816867" cy="2287678"/>
          </a:xfrm>
          <a:prstGeom prst="roundRect">
            <a:avLst>
              <a:gd fmla="val 50000" name="adj"/>
            </a:avLst>
          </a:prstGeom>
          <a:solidFill>
            <a:srgbClr val="ECECEC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9" name="Google Shape;1099;p37"/>
          <p:cNvSpPr txBox="1"/>
          <p:nvPr/>
        </p:nvSpPr>
        <p:spPr>
          <a:xfrm>
            <a:off x="873142" y="1641013"/>
            <a:ext cx="895841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90</a:t>
            </a:r>
            <a:r>
              <a:rPr lang="en-US" sz="135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万</a:t>
            </a:r>
            <a:endParaRPr/>
          </a:p>
        </p:txBody>
      </p:sp>
      <p:grpSp>
        <p:nvGrpSpPr>
          <p:cNvPr id="1100" name="Google Shape;1100;p37"/>
          <p:cNvGrpSpPr/>
          <p:nvPr/>
        </p:nvGrpSpPr>
        <p:grpSpPr>
          <a:xfrm>
            <a:off x="983140" y="3095142"/>
            <a:ext cx="690162" cy="680242"/>
            <a:chOff x="1310682" y="3861049"/>
            <a:chExt cx="920096" cy="907199"/>
          </a:xfrm>
        </p:grpSpPr>
        <p:sp>
          <p:nvSpPr>
            <p:cNvPr id="1101" name="Google Shape;1101;p37"/>
            <p:cNvSpPr/>
            <p:nvPr/>
          </p:nvSpPr>
          <p:spPr>
            <a:xfrm>
              <a:off x="1310682" y="3861049"/>
              <a:ext cx="920096" cy="907199"/>
            </a:xfrm>
            <a:prstGeom prst="ellipse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102" name="Google Shape;1102;p37"/>
            <p:cNvGrpSpPr/>
            <p:nvPr/>
          </p:nvGrpSpPr>
          <p:grpSpPr>
            <a:xfrm>
              <a:off x="1344549" y="3894442"/>
              <a:ext cx="852360" cy="840412"/>
              <a:chOff x="1344549" y="3893401"/>
              <a:chExt cx="852360" cy="814203"/>
            </a:xfrm>
          </p:grpSpPr>
          <p:sp>
            <p:nvSpPr>
              <p:cNvPr id="1103" name="Google Shape;1103;p37"/>
              <p:cNvSpPr/>
              <p:nvPr/>
            </p:nvSpPr>
            <p:spPr>
              <a:xfrm>
                <a:off x="1344549" y="3893401"/>
                <a:ext cx="852360" cy="81420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grpSp>
            <p:nvGrpSpPr>
              <p:cNvPr id="1104" name="Google Shape;1104;p37"/>
              <p:cNvGrpSpPr/>
              <p:nvPr/>
            </p:nvGrpSpPr>
            <p:grpSpPr>
              <a:xfrm>
                <a:off x="1557997" y="4064238"/>
                <a:ext cx="421027" cy="454651"/>
                <a:chOff x="3437" y="2282"/>
                <a:chExt cx="679" cy="744"/>
              </a:xfrm>
            </p:grpSpPr>
            <p:sp>
              <p:nvSpPr>
                <p:cNvPr id="1105" name="Google Shape;1105;p37"/>
                <p:cNvSpPr/>
                <p:nvPr/>
              </p:nvSpPr>
              <p:spPr>
                <a:xfrm>
                  <a:off x="3595" y="2282"/>
                  <a:ext cx="364" cy="379"/>
                </a:xfrm>
                <a:custGeom>
                  <a:rect b="b" l="l" r="r" t="t"/>
                  <a:pathLst>
                    <a:path extrusionOk="0" h="159" w="152">
                      <a:moveTo>
                        <a:pt x="50" y="147"/>
                      </a:move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52"/>
                        <a:pt x="53" y="159"/>
                        <a:pt x="76" y="159"/>
                      </a:cubicBezTo>
                      <a:cubicBezTo>
                        <a:pt x="99" y="159"/>
                        <a:pt x="113" y="152"/>
                        <a:pt x="114" y="147"/>
                      </a:cubicBezTo>
                      <a:cubicBezTo>
                        <a:pt x="103" y="147"/>
                        <a:pt x="103" y="147"/>
                        <a:pt x="103" y="147"/>
                      </a:cubicBezTo>
                      <a:cubicBezTo>
                        <a:pt x="131" y="136"/>
                        <a:pt x="152" y="108"/>
                        <a:pt x="152" y="76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ubicBezTo>
                        <a:pt x="34" y="0"/>
                        <a:pt x="0" y="34"/>
                        <a:pt x="0" y="76"/>
                      </a:cubicBezTo>
                      <a:cubicBezTo>
                        <a:pt x="0" y="108"/>
                        <a:pt x="21" y="136"/>
                        <a:pt x="50" y="14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  <a:sym typeface="Book Antiqua"/>
                  </a:endParaRPr>
                </a:p>
              </p:txBody>
            </p:sp>
            <p:sp>
              <p:nvSpPr>
                <p:cNvPr id="1106" name="Google Shape;1106;p37"/>
                <p:cNvSpPr/>
                <p:nvPr/>
              </p:nvSpPr>
              <p:spPr>
                <a:xfrm>
                  <a:off x="3437" y="2633"/>
                  <a:ext cx="679" cy="393"/>
                </a:xfrm>
                <a:custGeom>
                  <a:rect b="b" l="l" r="r" t="t"/>
                  <a:pathLst>
                    <a:path extrusionOk="0" h="165" w="284">
                      <a:moveTo>
                        <a:pt x="222" y="0"/>
                      </a:moveTo>
                      <a:cubicBezTo>
                        <a:pt x="188" y="0"/>
                        <a:pt x="188" y="0"/>
                        <a:pt x="188" y="0"/>
                      </a:cubicBezTo>
                      <a:cubicBezTo>
                        <a:pt x="188" y="10"/>
                        <a:pt x="172" y="17"/>
                        <a:pt x="154" y="19"/>
                      </a:cubicBezTo>
                      <a:cubicBezTo>
                        <a:pt x="154" y="134"/>
                        <a:pt x="154" y="134"/>
                        <a:pt x="154" y="134"/>
                      </a:cubicBezTo>
                      <a:cubicBezTo>
                        <a:pt x="154" y="140"/>
                        <a:pt x="149" y="146"/>
                        <a:pt x="143" y="146"/>
                      </a:cubicBezTo>
                      <a:cubicBezTo>
                        <a:pt x="136" y="146"/>
                        <a:pt x="131" y="140"/>
                        <a:pt x="131" y="134"/>
                      </a:cubicBezTo>
                      <a:cubicBezTo>
                        <a:pt x="131" y="19"/>
                        <a:pt x="131" y="19"/>
                        <a:pt x="131" y="19"/>
                      </a:cubicBezTo>
                      <a:cubicBezTo>
                        <a:pt x="113" y="17"/>
                        <a:pt x="97" y="11"/>
                        <a:pt x="97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28" y="0"/>
                        <a:pt x="0" y="39"/>
                        <a:pt x="0" y="86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284" y="165"/>
                        <a:pt x="284" y="165"/>
                        <a:pt x="284" y="165"/>
                      </a:cubicBezTo>
                      <a:cubicBezTo>
                        <a:pt x="284" y="86"/>
                        <a:pt x="284" y="86"/>
                        <a:pt x="284" y="86"/>
                      </a:cubicBezTo>
                      <a:cubicBezTo>
                        <a:pt x="284" y="39"/>
                        <a:pt x="256" y="0"/>
                        <a:pt x="2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  <a:sym typeface="Book Antiqua"/>
                  </a:endParaRPr>
                </a:p>
              </p:txBody>
            </p:sp>
          </p:grpSp>
        </p:grpSp>
      </p:grpSp>
      <p:grpSp>
        <p:nvGrpSpPr>
          <p:cNvPr id="1107" name="Google Shape;1107;p37"/>
          <p:cNvGrpSpPr/>
          <p:nvPr/>
        </p:nvGrpSpPr>
        <p:grpSpPr>
          <a:xfrm>
            <a:off x="2582855" y="3095142"/>
            <a:ext cx="690162" cy="680242"/>
            <a:chOff x="3443358" y="3861049"/>
            <a:chExt cx="920096" cy="907199"/>
          </a:xfrm>
        </p:grpSpPr>
        <p:sp>
          <p:nvSpPr>
            <p:cNvPr id="1108" name="Google Shape;1108;p37"/>
            <p:cNvSpPr/>
            <p:nvPr/>
          </p:nvSpPr>
          <p:spPr>
            <a:xfrm>
              <a:off x="3443358" y="3861049"/>
              <a:ext cx="920096" cy="907199"/>
            </a:xfrm>
            <a:prstGeom prst="ellipse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3477225" y="3894442"/>
              <a:ext cx="852360" cy="8404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110" name="Google Shape;1110;p37"/>
            <p:cNvGrpSpPr/>
            <p:nvPr/>
          </p:nvGrpSpPr>
          <p:grpSpPr>
            <a:xfrm>
              <a:off x="3675268" y="4080591"/>
              <a:ext cx="461686" cy="475193"/>
              <a:chOff x="2426" y="2781"/>
              <a:chExt cx="593" cy="600"/>
            </a:xfrm>
          </p:grpSpPr>
          <p:sp>
            <p:nvSpPr>
              <p:cNvPr id="1111" name="Google Shape;1111;p37"/>
              <p:cNvSpPr/>
              <p:nvPr/>
            </p:nvSpPr>
            <p:spPr>
              <a:xfrm>
                <a:off x="2442" y="2805"/>
                <a:ext cx="577" cy="576"/>
              </a:xfrm>
              <a:custGeom>
                <a:rect b="b" l="l" r="r" t="t"/>
                <a:pathLst>
                  <a:path extrusionOk="0" h="241" w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2426" y="2781"/>
                <a:ext cx="275" cy="273"/>
              </a:xfrm>
              <a:custGeom>
                <a:rect b="b" l="l" r="r" t="t"/>
                <a:pathLst>
                  <a:path extrusionOk="0" h="114" w="115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113" name="Google Shape;1113;p37"/>
          <p:cNvGrpSpPr/>
          <p:nvPr/>
        </p:nvGrpSpPr>
        <p:grpSpPr>
          <a:xfrm>
            <a:off x="4182572" y="3095142"/>
            <a:ext cx="690162" cy="680242"/>
            <a:chOff x="5576036" y="3861049"/>
            <a:chExt cx="920096" cy="907199"/>
          </a:xfrm>
        </p:grpSpPr>
        <p:sp>
          <p:nvSpPr>
            <p:cNvPr id="1114" name="Google Shape;1114;p37"/>
            <p:cNvSpPr/>
            <p:nvPr/>
          </p:nvSpPr>
          <p:spPr>
            <a:xfrm>
              <a:off x="5576036" y="3861049"/>
              <a:ext cx="920096" cy="907199"/>
            </a:xfrm>
            <a:prstGeom prst="ellipse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5609903" y="3894442"/>
              <a:ext cx="852360" cy="8404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116" name="Google Shape;1116;p37"/>
            <p:cNvGrpSpPr/>
            <p:nvPr/>
          </p:nvGrpSpPr>
          <p:grpSpPr>
            <a:xfrm>
              <a:off x="5793235" y="4088980"/>
              <a:ext cx="479594" cy="454601"/>
              <a:chOff x="3802" y="2858"/>
              <a:chExt cx="616" cy="574"/>
            </a:xfrm>
          </p:grpSpPr>
          <p:sp>
            <p:nvSpPr>
              <p:cNvPr id="1117" name="Google Shape;1117;p37"/>
              <p:cNvSpPr/>
              <p:nvPr/>
            </p:nvSpPr>
            <p:spPr>
              <a:xfrm>
                <a:off x="3802" y="3205"/>
                <a:ext cx="129" cy="22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3964" y="3174"/>
                <a:ext cx="129" cy="2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4129" y="3131"/>
                <a:ext cx="129" cy="30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4289" y="3078"/>
                <a:ext cx="129" cy="35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3888" y="2858"/>
                <a:ext cx="370" cy="270"/>
              </a:xfrm>
              <a:custGeom>
                <a:rect b="b" l="l" r="r" t="t"/>
                <a:pathLst>
                  <a:path extrusionOk="0" h="113" w="155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122" name="Google Shape;1122;p37"/>
          <p:cNvGrpSpPr/>
          <p:nvPr/>
        </p:nvGrpSpPr>
        <p:grpSpPr>
          <a:xfrm>
            <a:off x="5782286" y="3095142"/>
            <a:ext cx="690162" cy="680240"/>
            <a:chOff x="7708712" y="3861048"/>
            <a:chExt cx="920096" cy="907197"/>
          </a:xfrm>
        </p:grpSpPr>
        <p:sp>
          <p:nvSpPr>
            <p:cNvPr id="1123" name="Google Shape;1123;p37"/>
            <p:cNvSpPr/>
            <p:nvPr/>
          </p:nvSpPr>
          <p:spPr>
            <a:xfrm>
              <a:off x="7708712" y="3861048"/>
              <a:ext cx="920096" cy="907197"/>
            </a:xfrm>
            <a:prstGeom prst="ellipse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7742578" y="3894440"/>
              <a:ext cx="852360" cy="840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125" name="Google Shape;1125;p37"/>
            <p:cNvGrpSpPr/>
            <p:nvPr/>
          </p:nvGrpSpPr>
          <p:grpSpPr>
            <a:xfrm>
              <a:off x="7879441" y="4152182"/>
              <a:ext cx="620626" cy="312988"/>
              <a:chOff x="5676" y="2597"/>
              <a:chExt cx="1061" cy="526"/>
            </a:xfrm>
          </p:grpSpPr>
          <p:sp>
            <p:nvSpPr>
              <p:cNvPr id="1126" name="Google Shape;1126;p37"/>
              <p:cNvSpPr/>
              <p:nvPr/>
            </p:nvSpPr>
            <p:spPr>
              <a:xfrm>
                <a:off x="5747" y="2597"/>
                <a:ext cx="181" cy="115"/>
              </a:xfrm>
              <a:custGeom>
                <a:rect b="b" l="l" r="r" t="t"/>
                <a:pathLst>
                  <a:path extrusionOk="0" h="48" w="76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5759" y="2613"/>
                <a:ext cx="169" cy="101"/>
              </a:xfrm>
              <a:custGeom>
                <a:rect b="b" l="l" r="r" t="t"/>
                <a:pathLst>
                  <a:path extrusionOk="0" h="42" w="71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5795" y="2709"/>
                <a:ext cx="119" cy="43"/>
              </a:xfrm>
              <a:custGeom>
                <a:rect b="b" l="l" r="r" t="t"/>
                <a:pathLst>
                  <a:path extrusionOk="0" h="18" w="50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5795" y="2707"/>
                <a:ext cx="119" cy="45"/>
              </a:xfrm>
              <a:custGeom>
                <a:rect b="b" l="l" r="r" t="t"/>
                <a:pathLst>
                  <a:path extrusionOk="0" h="19" w="50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5676" y="2752"/>
                <a:ext cx="424" cy="371"/>
              </a:xfrm>
              <a:custGeom>
                <a:rect b="b" l="l" r="r" t="t"/>
                <a:pathLst>
                  <a:path extrusionOk="0" h="155" w="178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6433" y="2606"/>
                <a:ext cx="176" cy="108"/>
              </a:xfrm>
              <a:custGeom>
                <a:rect b="b" l="l" r="r" t="t"/>
                <a:pathLst>
                  <a:path extrusionOk="0" h="45" w="74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6442" y="2621"/>
                <a:ext cx="167" cy="95"/>
              </a:xfrm>
              <a:custGeom>
                <a:rect b="b" l="l" r="r" t="t"/>
                <a:pathLst>
                  <a:path extrusionOk="0" h="40" w="7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6471" y="2721"/>
                <a:ext cx="114" cy="34"/>
              </a:xfrm>
              <a:custGeom>
                <a:rect b="b" l="l" r="r" t="t"/>
                <a:pathLst>
                  <a:path extrusionOk="0" h="14" w="48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6468" y="2719"/>
                <a:ext cx="117" cy="36"/>
              </a:xfrm>
              <a:custGeom>
                <a:rect b="b" l="l" r="r" t="t"/>
                <a:pathLst>
                  <a:path extrusionOk="0" h="15" w="49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6335" y="2762"/>
                <a:ext cx="402" cy="354"/>
              </a:xfrm>
              <a:custGeom>
                <a:rect b="b" l="l" r="r" t="t"/>
                <a:pathLst>
                  <a:path extrusionOk="0" h="148" w="169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147" y="2633"/>
                <a:ext cx="129" cy="81"/>
              </a:xfrm>
              <a:custGeom>
                <a:rect b="b" l="l" r="r" t="t"/>
                <a:pathLst>
                  <a:path extrusionOk="0" h="34" w="5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6152" y="2642"/>
                <a:ext cx="126" cy="74"/>
              </a:xfrm>
              <a:custGeom>
                <a:rect b="b" l="l" r="r" t="t"/>
                <a:pathLst>
                  <a:path extrusionOk="0" h="31" w="53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6171" y="2721"/>
                <a:ext cx="86" cy="24"/>
              </a:xfrm>
              <a:custGeom>
                <a:rect b="b" l="l" r="r" t="t"/>
                <a:pathLst>
                  <a:path extrusionOk="0" h="10" w="36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6171" y="2719"/>
                <a:ext cx="86" cy="26"/>
              </a:xfrm>
              <a:custGeom>
                <a:rect b="b" l="l" r="r" t="t"/>
                <a:pathLst>
                  <a:path extrusionOk="0" h="11" w="36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6066" y="2752"/>
                <a:ext cx="300" cy="264"/>
              </a:xfrm>
              <a:custGeom>
                <a:rect b="b" l="l" r="r" t="t"/>
                <a:pathLst>
                  <a:path extrusionOk="0" h="110" w="126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141" name="Google Shape;1141;p37"/>
          <p:cNvGrpSpPr/>
          <p:nvPr/>
        </p:nvGrpSpPr>
        <p:grpSpPr>
          <a:xfrm>
            <a:off x="7382003" y="3095142"/>
            <a:ext cx="690162" cy="680242"/>
            <a:chOff x="9841390" y="3861049"/>
            <a:chExt cx="920096" cy="907199"/>
          </a:xfrm>
        </p:grpSpPr>
        <p:sp>
          <p:nvSpPr>
            <p:cNvPr id="1142" name="Google Shape;1142;p37"/>
            <p:cNvSpPr/>
            <p:nvPr/>
          </p:nvSpPr>
          <p:spPr>
            <a:xfrm>
              <a:off x="9841390" y="3861049"/>
              <a:ext cx="920096" cy="907199"/>
            </a:xfrm>
            <a:prstGeom prst="ellipse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9875257" y="3894442"/>
              <a:ext cx="852360" cy="8404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10063091" y="4074257"/>
              <a:ext cx="468085" cy="477872"/>
            </a:xfrm>
            <a:custGeom>
              <a:rect b="b" l="l" r="r" t="t"/>
              <a:pathLst>
                <a:path extrusionOk="0" h="115" w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cxnSp>
        <p:nvCxnSpPr>
          <p:cNvPr id="1145" name="Google Shape;1145;p37"/>
          <p:cNvCxnSpPr/>
          <p:nvPr/>
        </p:nvCxnSpPr>
        <p:spPr>
          <a:xfrm>
            <a:off x="711235" y="4180881"/>
            <a:ext cx="7643278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146" name="Google Shape;1146;p37"/>
          <p:cNvSpPr txBox="1"/>
          <p:nvPr/>
        </p:nvSpPr>
        <p:spPr>
          <a:xfrm>
            <a:off x="974378" y="2596414"/>
            <a:ext cx="693368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47" name="Google Shape;1147;p37"/>
          <p:cNvSpPr txBox="1"/>
          <p:nvPr/>
        </p:nvSpPr>
        <p:spPr>
          <a:xfrm>
            <a:off x="2574094" y="2596414"/>
            <a:ext cx="693368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48" name="Google Shape;1148;p37"/>
          <p:cNvSpPr txBox="1"/>
          <p:nvPr/>
        </p:nvSpPr>
        <p:spPr>
          <a:xfrm>
            <a:off x="4173811" y="2596414"/>
            <a:ext cx="693368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49" name="Google Shape;1149;p37"/>
          <p:cNvSpPr txBox="1"/>
          <p:nvPr/>
        </p:nvSpPr>
        <p:spPr>
          <a:xfrm>
            <a:off x="5773527" y="2596414"/>
            <a:ext cx="693368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50" name="Google Shape;1150;p37"/>
          <p:cNvSpPr txBox="1"/>
          <p:nvPr/>
        </p:nvSpPr>
        <p:spPr>
          <a:xfrm>
            <a:off x="7373242" y="2596414"/>
            <a:ext cx="693368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TITLE HERE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51" name="Google Shape;1151;p37"/>
          <p:cNvSpPr txBox="1"/>
          <p:nvPr/>
        </p:nvSpPr>
        <p:spPr>
          <a:xfrm>
            <a:off x="1587983" y="4273341"/>
            <a:ext cx="595094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9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8"/>
          <p:cNvSpPr/>
          <p:nvPr/>
        </p:nvSpPr>
        <p:spPr>
          <a:xfrm>
            <a:off x="3340557" y="2098438"/>
            <a:ext cx="910077" cy="927095"/>
          </a:xfrm>
          <a:prstGeom prst="roundRect">
            <a:avLst>
              <a:gd fmla="val 7843" name="adj"/>
            </a:avLst>
          </a:prstGeom>
          <a:gradFill>
            <a:gsLst>
              <a:gs pos="0">
                <a:srgbClr val="D8D8D8"/>
              </a:gs>
              <a:gs pos="100000">
                <a:srgbClr val="F2F2F2"/>
              </a:gs>
            </a:gsLst>
            <a:lin ang="2700000" scaled="0"/>
          </a:gra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3700" rotWithShape="0" algn="tl" dir="2700000" dist="1016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58" name="Google Shape;1158;p38"/>
          <p:cNvSpPr/>
          <p:nvPr/>
        </p:nvSpPr>
        <p:spPr>
          <a:xfrm>
            <a:off x="3197226" y="3597996"/>
            <a:ext cx="574531" cy="585275"/>
          </a:xfrm>
          <a:prstGeom prst="roundRect">
            <a:avLst>
              <a:gd fmla="val 7843" name="adj"/>
            </a:avLst>
          </a:prstGeom>
          <a:gradFill>
            <a:gsLst>
              <a:gs pos="0">
                <a:srgbClr val="D8D8D8"/>
              </a:gs>
              <a:gs pos="100000">
                <a:srgbClr val="F2F2F2"/>
              </a:gs>
            </a:gsLst>
            <a:lin ang="2700000" scaled="0"/>
          </a:gra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3700" rotWithShape="0" algn="tl" dir="2700000" dist="1016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59" name="Google Shape;1159;p38"/>
          <p:cNvSpPr/>
          <p:nvPr/>
        </p:nvSpPr>
        <p:spPr>
          <a:xfrm>
            <a:off x="1674282" y="951946"/>
            <a:ext cx="574531" cy="585275"/>
          </a:xfrm>
          <a:prstGeom prst="roundRect">
            <a:avLst>
              <a:gd fmla="val 7843" name="adj"/>
            </a:avLst>
          </a:prstGeom>
          <a:gradFill>
            <a:gsLst>
              <a:gs pos="0">
                <a:srgbClr val="D8D8D8"/>
              </a:gs>
              <a:gs pos="100000">
                <a:srgbClr val="F2F2F2"/>
              </a:gs>
            </a:gsLst>
            <a:lin ang="2700000" scaled="0"/>
          </a:gra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3700" rotWithShape="0" algn="tl" dir="2700000" dist="1016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0" name="Google Shape;1160;p38"/>
          <p:cNvSpPr/>
          <p:nvPr/>
        </p:nvSpPr>
        <p:spPr>
          <a:xfrm>
            <a:off x="5496638" y="3894578"/>
            <a:ext cx="910077" cy="927095"/>
          </a:xfrm>
          <a:prstGeom prst="roundRect">
            <a:avLst>
              <a:gd fmla="val 7843" name="adj"/>
            </a:avLst>
          </a:prstGeom>
          <a:gradFill>
            <a:gsLst>
              <a:gs pos="0">
                <a:srgbClr val="D8D8D8"/>
              </a:gs>
              <a:gs pos="100000">
                <a:srgbClr val="F2F2F2"/>
              </a:gs>
            </a:gsLst>
            <a:lin ang="2700000" scaled="0"/>
          </a:gra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3700" rotWithShape="0" algn="tl" dir="2700000" dist="1016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1" name="Google Shape;1161;p38"/>
          <p:cNvSpPr/>
          <p:nvPr/>
        </p:nvSpPr>
        <p:spPr>
          <a:xfrm>
            <a:off x="1371353" y="1948408"/>
            <a:ext cx="1042204" cy="1061692"/>
          </a:xfrm>
          <a:prstGeom prst="roundRect">
            <a:avLst>
              <a:gd fmla="val 7843" name="adj"/>
            </a:avLst>
          </a:prstGeom>
          <a:gradFill>
            <a:gsLst>
              <a:gs pos="0">
                <a:srgbClr val="D8D8D8"/>
              </a:gs>
              <a:gs pos="100000">
                <a:srgbClr val="F2F2F2"/>
              </a:gs>
            </a:gsLst>
            <a:lin ang="2700000" scaled="0"/>
          </a:gra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3700" rotWithShape="0" algn="tl" dir="2700000" dist="1016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2" name="Google Shape;1162;p38"/>
          <p:cNvSpPr/>
          <p:nvPr/>
        </p:nvSpPr>
        <p:spPr>
          <a:xfrm>
            <a:off x="629048" y="2844406"/>
            <a:ext cx="910077" cy="927095"/>
          </a:xfrm>
          <a:prstGeom prst="roundRect">
            <a:avLst>
              <a:gd fmla="val 7843" name="adj"/>
            </a:avLst>
          </a:prstGeom>
          <a:gradFill>
            <a:gsLst>
              <a:gs pos="0">
                <a:srgbClr val="D8D8D8"/>
              </a:gs>
              <a:gs pos="100000">
                <a:srgbClr val="F2F2F2"/>
              </a:gs>
            </a:gsLst>
            <a:lin ang="2700000" scaled="0"/>
          </a:gra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3700" rotWithShape="0" algn="tl" dir="2700000" dist="1016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3" name="Google Shape;1163;p38"/>
          <p:cNvSpPr/>
          <p:nvPr/>
        </p:nvSpPr>
        <p:spPr>
          <a:xfrm>
            <a:off x="1219651" y="1674283"/>
            <a:ext cx="454631" cy="486059"/>
          </a:xfrm>
          <a:prstGeom prst="roundRect">
            <a:avLst>
              <a:gd fmla="val 7843" name="adj"/>
            </a:avLst>
          </a:prstGeom>
          <a:solidFill>
            <a:schemeClr val="accent1"/>
          </a:solidFill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3700" rotWithShape="0" algn="tl" dir="2700000" dist="1016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4" name="Google Shape;1164;p38"/>
          <p:cNvSpPr/>
          <p:nvPr/>
        </p:nvSpPr>
        <p:spPr>
          <a:xfrm>
            <a:off x="3698400" y="1462349"/>
            <a:ext cx="454631" cy="486059"/>
          </a:xfrm>
          <a:prstGeom prst="roundRect">
            <a:avLst>
              <a:gd fmla="val 7843" name="adj"/>
            </a:avLst>
          </a:prstGeom>
          <a:solidFill>
            <a:schemeClr val="accent1"/>
          </a:solidFill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3700" rotWithShape="0" algn="tl" dir="2700000" dist="1016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5" name="Google Shape;1165;p38"/>
          <p:cNvSpPr/>
          <p:nvPr/>
        </p:nvSpPr>
        <p:spPr>
          <a:xfrm>
            <a:off x="1892454" y="1176202"/>
            <a:ext cx="454631" cy="486059"/>
          </a:xfrm>
          <a:prstGeom prst="roundRect">
            <a:avLst>
              <a:gd fmla="val 7843" name="adj"/>
            </a:avLst>
          </a:prstGeom>
          <a:solidFill>
            <a:schemeClr val="accent3"/>
          </a:solidFill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3700" rotWithShape="0" algn="tl" dir="2700000" dist="1016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6" name="Google Shape;1166;p38"/>
          <p:cNvSpPr/>
          <p:nvPr/>
        </p:nvSpPr>
        <p:spPr>
          <a:xfrm>
            <a:off x="3440507" y="3833154"/>
            <a:ext cx="454631" cy="486059"/>
          </a:xfrm>
          <a:prstGeom prst="roundRect">
            <a:avLst>
              <a:gd fmla="val 7843" name="adj"/>
            </a:avLst>
          </a:prstGeom>
          <a:solidFill>
            <a:schemeClr val="accent4"/>
          </a:solidFill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3700" rotWithShape="0" algn="tl" dir="2700000" dist="1016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167" name="Google Shape;1167;p38"/>
          <p:cNvGrpSpPr/>
          <p:nvPr/>
        </p:nvGrpSpPr>
        <p:grpSpPr>
          <a:xfrm>
            <a:off x="4358521" y="2623503"/>
            <a:ext cx="1863467" cy="1992293"/>
            <a:chOff x="5810605" y="3498814"/>
            <a:chExt cx="2484299" cy="2657005"/>
          </a:xfrm>
        </p:grpSpPr>
        <p:sp>
          <p:nvSpPr>
            <p:cNvPr id="1168" name="Google Shape;1168;p38"/>
            <p:cNvSpPr/>
            <p:nvPr/>
          </p:nvSpPr>
          <p:spPr>
            <a:xfrm>
              <a:off x="5810605" y="3498814"/>
              <a:ext cx="2484299" cy="2657005"/>
            </a:xfrm>
            <a:prstGeom prst="roundRect">
              <a:avLst>
                <a:gd fmla="val 7843" name="adj"/>
              </a:avLst>
            </a:prstGeom>
            <a:solidFill>
              <a:schemeClr val="accent3"/>
            </a:solidFill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393700" rotWithShape="0" algn="tl" dir="2700000" dist="1016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169" name="Google Shape;1169;p38"/>
            <p:cNvSpPr txBox="1"/>
            <p:nvPr/>
          </p:nvSpPr>
          <p:spPr>
            <a:xfrm>
              <a:off x="6227265" y="4489376"/>
              <a:ext cx="1493849" cy="348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cxnSp>
          <p:nvCxnSpPr>
            <p:cNvPr id="1170" name="Google Shape;1170;p38"/>
            <p:cNvCxnSpPr/>
            <p:nvPr/>
          </p:nvCxnSpPr>
          <p:spPr>
            <a:xfrm>
              <a:off x="6345400" y="4934980"/>
              <a:ext cx="1222501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71" name="Google Shape;1171;p38"/>
            <p:cNvSpPr txBox="1"/>
            <p:nvPr/>
          </p:nvSpPr>
          <p:spPr>
            <a:xfrm>
              <a:off x="6308681" y="5047069"/>
              <a:ext cx="1450006" cy="677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7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172" name="Google Shape;1172;p38"/>
            <p:cNvSpPr txBox="1"/>
            <p:nvPr/>
          </p:nvSpPr>
          <p:spPr>
            <a:xfrm>
              <a:off x="7246294" y="3721239"/>
              <a:ext cx="878008" cy="73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02</a:t>
              </a:r>
              <a:endParaRPr sz="3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1173" name="Google Shape;1173;p38"/>
          <p:cNvSpPr txBox="1"/>
          <p:nvPr/>
        </p:nvSpPr>
        <p:spPr>
          <a:xfrm>
            <a:off x="5980600" y="1113925"/>
            <a:ext cx="242632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STEP HERE</a:t>
            </a:r>
            <a:endParaRPr sz="21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174" name="Google Shape;1174;p38"/>
          <p:cNvCxnSpPr/>
          <p:nvPr/>
        </p:nvCxnSpPr>
        <p:spPr>
          <a:xfrm>
            <a:off x="6094020" y="1625685"/>
            <a:ext cx="2258892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5" name="Google Shape;1175;p38"/>
          <p:cNvSpPr txBox="1"/>
          <p:nvPr/>
        </p:nvSpPr>
        <p:spPr>
          <a:xfrm>
            <a:off x="6406715" y="1706443"/>
            <a:ext cx="2054223" cy="1304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105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176" name="Google Shape;1176;p38"/>
          <p:cNvGrpSpPr/>
          <p:nvPr/>
        </p:nvGrpSpPr>
        <p:grpSpPr>
          <a:xfrm>
            <a:off x="2027828" y="1840885"/>
            <a:ext cx="1456266" cy="1556936"/>
            <a:chOff x="2703419" y="2455080"/>
            <a:chExt cx="1941430" cy="2076396"/>
          </a:xfrm>
        </p:grpSpPr>
        <p:sp>
          <p:nvSpPr>
            <p:cNvPr id="1177" name="Google Shape;1177;p38"/>
            <p:cNvSpPr/>
            <p:nvPr/>
          </p:nvSpPr>
          <p:spPr>
            <a:xfrm>
              <a:off x="2703419" y="2455080"/>
              <a:ext cx="1941430" cy="2076396"/>
            </a:xfrm>
            <a:prstGeom prst="roundRect">
              <a:avLst>
                <a:gd fmla="val 7843" name="adj"/>
              </a:avLst>
            </a:prstGeom>
            <a:solidFill>
              <a:schemeClr val="accent1"/>
            </a:solidFill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393700" rotWithShape="0" algn="tl" dir="2700000" dist="1016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178" name="Google Shape;1178;p38"/>
            <p:cNvSpPr txBox="1"/>
            <p:nvPr/>
          </p:nvSpPr>
          <p:spPr>
            <a:xfrm>
              <a:off x="2830403" y="2827078"/>
              <a:ext cx="801322" cy="73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01</a:t>
              </a:r>
              <a:endParaRPr sz="3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179" name="Google Shape;1179;p38"/>
            <p:cNvSpPr txBox="1"/>
            <p:nvPr/>
          </p:nvSpPr>
          <p:spPr>
            <a:xfrm>
              <a:off x="3359307" y="3057052"/>
              <a:ext cx="1260674" cy="348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cxnSp>
          <p:nvCxnSpPr>
            <p:cNvPr id="1180" name="Google Shape;1180;p38"/>
            <p:cNvCxnSpPr/>
            <p:nvPr/>
          </p:nvCxnSpPr>
          <p:spPr>
            <a:xfrm>
              <a:off x="2874214" y="3475420"/>
              <a:ext cx="1615662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81" name="Google Shape;1181;p38"/>
            <p:cNvSpPr txBox="1"/>
            <p:nvPr/>
          </p:nvSpPr>
          <p:spPr>
            <a:xfrm>
              <a:off x="2798500" y="3552730"/>
              <a:ext cx="1712530" cy="492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7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182" name="Google Shape;1182;p38"/>
          <p:cNvGrpSpPr/>
          <p:nvPr/>
        </p:nvGrpSpPr>
        <p:grpSpPr>
          <a:xfrm>
            <a:off x="810146" y="2290993"/>
            <a:ext cx="1061203" cy="1106828"/>
            <a:chOff x="1080053" y="3055364"/>
            <a:chExt cx="1414753" cy="1476112"/>
          </a:xfrm>
        </p:grpSpPr>
        <p:sp>
          <p:nvSpPr>
            <p:cNvPr id="1183" name="Google Shape;1183;p38"/>
            <p:cNvSpPr/>
            <p:nvPr/>
          </p:nvSpPr>
          <p:spPr>
            <a:xfrm>
              <a:off x="1080053" y="3055364"/>
              <a:ext cx="1337657" cy="1476112"/>
            </a:xfrm>
            <a:prstGeom prst="roundRect">
              <a:avLst>
                <a:gd fmla="val 7843" name="adj"/>
              </a:avLst>
            </a:prstGeom>
            <a:solidFill>
              <a:schemeClr val="accent4"/>
            </a:solidFill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393700" rotWithShape="0" algn="tl" dir="2700000" dist="1016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184" name="Google Shape;1184;p38"/>
            <p:cNvGrpSpPr/>
            <p:nvPr/>
          </p:nvGrpSpPr>
          <p:grpSpPr>
            <a:xfrm>
              <a:off x="1191671" y="3204478"/>
              <a:ext cx="1303135" cy="1007688"/>
              <a:chOff x="1191671" y="3204478"/>
              <a:chExt cx="1303135" cy="1007688"/>
            </a:xfrm>
          </p:grpSpPr>
          <p:sp>
            <p:nvSpPr>
              <p:cNvPr id="1185" name="Google Shape;1185;p38"/>
              <p:cNvSpPr txBox="1"/>
              <p:nvPr/>
            </p:nvSpPr>
            <p:spPr>
              <a:xfrm>
                <a:off x="1222068" y="3204478"/>
                <a:ext cx="1272738" cy="348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rgbClr val="FFFFFF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STEP HERE</a:t>
                </a:r>
                <a:endParaRPr sz="10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86" name="Google Shape;1186;p38"/>
              <p:cNvSpPr txBox="1"/>
              <p:nvPr/>
            </p:nvSpPr>
            <p:spPr>
              <a:xfrm>
                <a:off x="1191671" y="3534901"/>
                <a:ext cx="1159119" cy="677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50">
                    <a:solidFill>
                      <a:schemeClr val="lt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Go ahead and replace it with your own text.</a:t>
                </a:r>
                <a:endParaRPr sz="75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187" name="Google Shape;1187;p38"/>
          <p:cNvGrpSpPr/>
          <p:nvPr/>
        </p:nvGrpSpPr>
        <p:grpSpPr>
          <a:xfrm>
            <a:off x="3685528" y="2290993"/>
            <a:ext cx="1003373" cy="1106828"/>
            <a:chOff x="4913397" y="3055364"/>
            <a:chExt cx="1337657" cy="1476112"/>
          </a:xfrm>
        </p:grpSpPr>
        <p:sp>
          <p:nvSpPr>
            <p:cNvPr id="1188" name="Google Shape;1188;p38"/>
            <p:cNvSpPr/>
            <p:nvPr/>
          </p:nvSpPr>
          <p:spPr>
            <a:xfrm>
              <a:off x="4913397" y="3055364"/>
              <a:ext cx="1337657" cy="1476112"/>
            </a:xfrm>
            <a:prstGeom prst="roundRect">
              <a:avLst>
                <a:gd fmla="val 7843" name="adj"/>
              </a:avLst>
            </a:prstGeom>
            <a:solidFill>
              <a:schemeClr val="accent2"/>
            </a:solidFill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393700" rotWithShape="0" algn="tl" dir="2700000" dist="1016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189" name="Google Shape;1189;p38"/>
            <p:cNvSpPr txBox="1"/>
            <p:nvPr/>
          </p:nvSpPr>
          <p:spPr>
            <a:xfrm>
              <a:off x="5071262" y="3467790"/>
              <a:ext cx="1010653" cy="538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STEP HERE</a:t>
              </a:r>
              <a:endParaRPr sz="1013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39"/>
          <p:cNvSpPr/>
          <p:nvPr/>
        </p:nvSpPr>
        <p:spPr>
          <a:xfrm flipH="1">
            <a:off x="2487542" y="3646120"/>
            <a:ext cx="4597385" cy="958109"/>
          </a:xfrm>
          <a:custGeom>
            <a:rect b="b" l="l" r="r" t="t"/>
            <a:pathLst>
              <a:path extrusionOk="0" h="1277774" w="6129048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96" name="Google Shape;1196;p39"/>
          <p:cNvSpPr/>
          <p:nvPr/>
        </p:nvSpPr>
        <p:spPr>
          <a:xfrm flipH="1">
            <a:off x="2487542" y="1955791"/>
            <a:ext cx="4597385" cy="958109"/>
          </a:xfrm>
          <a:custGeom>
            <a:rect b="b" l="l" r="r" t="t"/>
            <a:pathLst>
              <a:path extrusionOk="0" h="1277774" w="6129048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97" name="Google Shape;1197;p39"/>
          <p:cNvSpPr/>
          <p:nvPr/>
        </p:nvSpPr>
        <p:spPr>
          <a:xfrm>
            <a:off x="2030377" y="2802541"/>
            <a:ext cx="4597385" cy="958109"/>
          </a:xfrm>
          <a:custGeom>
            <a:rect b="b" l="l" r="r" t="t"/>
            <a:pathLst>
              <a:path extrusionOk="0" h="1277774" w="6129048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98" name="Google Shape;1198;p39"/>
          <p:cNvSpPr/>
          <p:nvPr/>
        </p:nvSpPr>
        <p:spPr>
          <a:xfrm>
            <a:off x="2486059" y="4492871"/>
            <a:ext cx="4141703" cy="113399"/>
          </a:xfrm>
          <a:custGeom>
            <a:rect b="b" l="l" r="r" t="t"/>
            <a:pathLst>
              <a:path extrusionOk="0" h="151233" w="5521552">
                <a:moveTo>
                  <a:pt x="32640" y="0"/>
                </a:moveTo>
                <a:lnTo>
                  <a:pt x="5501591" y="0"/>
                </a:lnTo>
                <a:lnTo>
                  <a:pt x="5521552" y="2012"/>
                </a:lnTo>
                <a:lnTo>
                  <a:pt x="5521552" y="149955"/>
                </a:lnTo>
                <a:lnTo>
                  <a:pt x="5472887" y="145049"/>
                </a:lnTo>
                <a:lnTo>
                  <a:pt x="61343" y="145049"/>
                </a:lnTo>
                <a:lnTo>
                  <a:pt x="0" y="151233"/>
                </a:lnTo>
                <a:lnTo>
                  <a:pt x="0" y="3291"/>
                </a:lnTo>
                <a:lnTo>
                  <a:pt x="32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99" name="Google Shape;1199;p39"/>
          <p:cNvSpPr/>
          <p:nvPr/>
        </p:nvSpPr>
        <p:spPr>
          <a:xfrm>
            <a:off x="2051797" y="1103773"/>
            <a:ext cx="4597385" cy="958109"/>
          </a:xfrm>
          <a:custGeom>
            <a:rect b="b" l="l" r="r" t="t"/>
            <a:pathLst>
              <a:path extrusionOk="0" h="1277774" w="6129048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200" name="Google Shape;1200;p39"/>
          <p:cNvGrpSpPr/>
          <p:nvPr/>
        </p:nvGrpSpPr>
        <p:grpSpPr>
          <a:xfrm>
            <a:off x="2031483" y="1093532"/>
            <a:ext cx="960331" cy="959982"/>
            <a:chOff x="2708644" y="1458043"/>
            <a:chExt cx="1280441" cy="1279976"/>
          </a:xfrm>
        </p:grpSpPr>
        <p:grpSp>
          <p:nvGrpSpPr>
            <p:cNvPr id="1201" name="Google Shape;1201;p39"/>
            <p:cNvGrpSpPr/>
            <p:nvPr/>
          </p:nvGrpSpPr>
          <p:grpSpPr>
            <a:xfrm>
              <a:off x="2708644" y="1458043"/>
              <a:ext cx="1280441" cy="1279976"/>
              <a:chOff x="2082060" y="4326575"/>
              <a:chExt cx="1280274" cy="1280272"/>
            </a:xfrm>
          </p:grpSpPr>
          <p:sp>
            <p:nvSpPr>
              <p:cNvPr id="1202" name="Google Shape;1202;p39"/>
              <p:cNvSpPr/>
              <p:nvPr/>
            </p:nvSpPr>
            <p:spPr>
              <a:xfrm>
                <a:off x="2082060" y="4326575"/>
                <a:ext cx="1280274" cy="1280272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03" name="Google Shape;1203;p39"/>
              <p:cNvSpPr/>
              <p:nvPr/>
            </p:nvSpPr>
            <p:spPr>
              <a:xfrm>
                <a:off x="2220839" y="4480358"/>
                <a:ext cx="985420" cy="985419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1204" name="Google Shape;1204;p39"/>
            <p:cNvSpPr txBox="1"/>
            <p:nvPr/>
          </p:nvSpPr>
          <p:spPr>
            <a:xfrm>
              <a:off x="2909359" y="1719754"/>
              <a:ext cx="879010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01</a:t>
              </a:r>
              <a:endParaRPr sz="33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205" name="Google Shape;1205;p39"/>
          <p:cNvGrpSpPr/>
          <p:nvPr/>
        </p:nvGrpSpPr>
        <p:grpSpPr>
          <a:xfrm>
            <a:off x="6162925" y="1948540"/>
            <a:ext cx="960331" cy="959982"/>
            <a:chOff x="8217233" y="2598053"/>
            <a:chExt cx="1280441" cy="1279976"/>
          </a:xfrm>
        </p:grpSpPr>
        <p:grpSp>
          <p:nvGrpSpPr>
            <p:cNvPr id="1206" name="Google Shape;1206;p39"/>
            <p:cNvGrpSpPr/>
            <p:nvPr/>
          </p:nvGrpSpPr>
          <p:grpSpPr>
            <a:xfrm>
              <a:off x="8217233" y="2598053"/>
              <a:ext cx="1280441" cy="1279976"/>
              <a:chOff x="2082060" y="4326575"/>
              <a:chExt cx="1280274" cy="1280272"/>
            </a:xfrm>
          </p:grpSpPr>
          <p:sp>
            <p:nvSpPr>
              <p:cNvPr id="1207" name="Google Shape;1207;p39"/>
              <p:cNvSpPr/>
              <p:nvPr/>
            </p:nvSpPr>
            <p:spPr>
              <a:xfrm>
                <a:off x="2082060" y="4326575"/>
                <a:ext cx="1280274" cy="1280272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2220839" y="4480358"/>
                <a:ext cx="985420" cy="985419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1209" name="Google Shape;1209;p39"/>
            <p:cNvSpPr txBox="1"/>
            <p:nvPr/>
          </p:nvSpPr>
          <p:spPr>
            <a:xfrm>
              <a:off x="8388532" y="2853409"/>
              <a:ext cx="879010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02</a:t>
              </a:r>
              <a:endParaRPr sz="33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210" name="Google Shape;1210;p39"/>
          <p:cNvGrpSpPr/>
          <p:nvPr/>
        </p:nvGrpSpPr>
        <p:grpSpPr>
          <a:xfrm>
            <a:off x="2009102" y="2798395"/>
            <a:ext cx="960331" cy="959982"/>
            <a:chOff x="2678802" y="3731193"/>
            <a:chExt cx="1280441" cy="1279976"/>
          </a:xfrm>
        </p:grpSpPr>
        <p:grpSp>
          <p:nvGrpSpPr>
            <p:cNvPr id="1211" name="Google Shape;1211;p39"/>
            <p:cNvGrpSpPr/>
            <p:nvPr/>
          </p:nvGrpSpPr>
          <p:grpSpPr>
            <a:xfrm>
              <a:off x="2678802" y="3731193"/>
              <a:ext cx="1280441" cy="1279976"/>
              <a:chOff x="2082060" y="4326575"/>
              <a:chExt cx="1280274" cy="1280272"/>
            </a:xfrm>
          </p:grpSpPr>
          <p:sp>
            <p:nvSpPr>
              <p:cNvPr id="1212" name="Google Shape;1212;p39"/>
              <p:cNvSpPr/>
              <p:nvPr/>
            </p:nvSpPr>
            <p:spPr>
              <a:xfrm>
                <a:off x="2082060" y="4326575"/>
                <a:ext cx="1280274" cy="1280272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13" name="Google Shape;1213;p39"/>
              <p:cNvSpPr/>
              <p:nvPr/>
            </p:nvSpPr>
            <p:spPr>
              <a:xfrm>
                <a:off x="2220839" y="4480358"/>
                <a:ext cx="985420" cy="985419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1214" name="Google Shape;1214;p39"/>
            <p:cNvSpPr txBox="1"/>
            <p:nvPr/>
          </p:nvSpPr>
          <p:spPr>
            <a:xfrm>
              <a:off x="2870867" y="3986549"/>
              <a:ext cx="879010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03</a:t>
              </a:r>
              <a:endParaRPr sz="33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215" name="Google Shape;1215;p39"/>
          <p:cNvGrpSpPr/>
          <p:nvPr/>
        </p:nvGrpSpPr>
        <p:grpSpPr>
          <a:xfrm>
            <a:off x="6140864" y="3640839"/>
            <a:ext cx="960331" cy="959982"/>
            <a:chOff x="8187818" y="4854452"/>
            <a:chExt cx="1280441" cy="1279976"/>
          </a:xfrm>
        </p:grpSpPr>
        <p:grpSp>
          <p:nvGrpSpPr>
            <p:cNvPr id="1216" name="Google Shape;1216;p39"/>
            <p:cNvGrpSpPr/>
            <p:nvPr/>
          </p:nvGrpSpPr>
          <p:grpSpPr>
            <a:xfrm>
              <a:off x="8187818" y="4854452"/>
              <a:ext cx="1280441" cy="1279976"/>
              <a:chOff x="2082060" y="4326575"/>
              <a:chExt cx="1280274" cy="1280272"/>
            </a:xfrm>
          </p:grpSpPr>
          <p:sp>
            <p:nvSpPr>
              <p:cNvPr id="1217" name="Google Shape;1217;p39"/>
              <p:cNvSpPr/>
              <p:nvPr/>
            </p:nvSpPr>
            <p:spPr>
              <a:xfrm>
                <a:off x="2082060" y="4326575"/>
                <a:ext cx="1280274" cy="1280272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18" name="Google Shape;1218;p39"/>
              <p:cNvSpPr/>
              <p:nvPr/>
            </p:nvSpPr>
            <p:spPr>
              <a:xfrm>
                <a:off x="2220839" y="4480358"/>
                <a:ext cx="985420" cy="985419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1219" name="Google Shape;1219;p39"/>
            <p:cNvSpPr txBox="1"/>
            <p:nvPr/>
          </p:nvSpPr>
          <p:spPr>
            <a:xfrm>
              <a:off x="8367183" y="5124024"/>
              <a:ext cx="879010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04</a:t>
              </a:r>
              <a:endParaRPr sz="33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220" name="Google Shape;1220;p39"/>
          <p:cNvGrpSpPr/>
          <p:nvPr/>
        </p:nvGrpSpPr>
        <p:grpSpPr>
          <a:xfrm>
            <a:off x="3186318" y="1276413"/>
            <a:ext cx="3373132" cy="650838"/>
            <a:chOff x="3186318" y="1276413"/>
            <a:chExt cx="3373132" cy="650838"/>
          </a:xfrm>
        </p:grpSpPr>
        <p:sp>
          <p:nvSpPr>
            <p:cNvPr id="1221" name="Google Shape;1221;p39"/>
            <p:cNvSpPr txBox="1"/>
            <p:nvPr/>
          </p:nvSpPr>
          <p:spPr>
            <a:xfrm>
              <a:off x="3757598" y="1276413"/>
              <a:ext cx="993773" cy="248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013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222" name="Google Shape;1222;p39"/>
            <p:cNvSpPr txBox="1"/>
            <p:nvPr/>
          </p:nvSpPr>
          <p:spPr>
            <a:xfrm>
              <a:off x="3761805" y="1488669"/>
              <a:ext cx="2797645" cy="438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We hope that this template will return to you as a time, money and reputation.</a:t>
              </a:r>
              <a:endParaRPr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223" name="Google Shape;1223;p39"/>
            <p:cNvGrpSpPr/>
            <p:nvPr/>
          </p:nvGrpSpPr>
          <p:grpSpPr>
            <a:xfrm>
              <a:off x="3186318" y="1301345"/>
              <a:ext cx="416626" cy="449794"/>
              <a:chOff x="79836" y="1653714"/>
              <a:chExt cx="555501" cy="599725"/>
            </a:xfrm>
          </p:grpSpPr>
          <p:sp>
            <p:nvSpPr>
              <p:cNvPr id="1224" name="Google Shape;1224;p39"/>
              <p:cNvSpPr/>
              <p:nvPr/>
            </p:nvSpPr>
            <p:spPr>
              <a:xfrm>
                <a:off x="199123" y="1924935"/>
                <a:ext cx="129812" cy="146132"/>
              </a:xfrm>
              <a:custGeom>
                <a:rect b="b" l="l" r="r" t="t"/>
                <a:pathLst>
                  <a:path extrusionOk="0" h="53" w="47">
                    <a:moveTo>
                      <a:pt x="42" y="19"/>
                    </a:moveTo>
                    <a:cubicBezTo>
                      <a:pt x="47" y="32"/>
                      <a:pt x="43" y="45"/>
                      <a:pt x="33" y="49"/>
                    </a:cubicBezTo>
                    <a:cubicBezTo>
                      <a:pt x="23" y="53"/>
                      <a:pt x="11" y="47"/>
                      <a:pt x="5" y="34"/>
                    </a:cubicBezTo>
                    <a:cubicBezTo>
                      <a:pt x="0" y="22"/>
                      <a:pt x="4" y="8"/>
                      <a:pt x="14" y="4"/>
                    </a:cubicBezTo>
                    <a:cubicBezTo>
                      <a:pt x="24" y="0"/>
                      <a:pt x="37" y="7"/>
                      <a:pt x="42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>
                <a:off x="79836" y="1996247"/>
                <a:ext cx="320437" cy="257191"/>
              </a:xfrm>
              <a:custGeom>
                <a:rect b="b" l="l" r="r" t="t"/>
                <a:pathLst>
                  <a:path extrusionOk="0" h="93" w="116">
                    <a:moveTo>
                      <a:pt x="110" y="79"/>
                    </a:moveTo>
                    <a:cubicBezTo>
                      <a:pt x="106" y="69"/>
                      <a:pt x="104" y="51"/>
                      <a:pt x="101" y="38"/>
                    </a:cubicBezTo>
                    <a:cubicBezTo>
                      <a:pt x="100" y="32"/>
                      <a:pt x="96" y="29"/>
                      <a:pt x="89" y="29"/>
                    </a:cubicBezTo>
                    <a:cubicBezTo>
                      <a:pt x="88" y="29"/>
                      <a:pt x="85" y="28"/>
                      <a:pt x="84" y="28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56" y="29"/>
                      <a:pt x="34" y="34"/>
                      <a:pt x="34" y="3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5"/>
                      <a:pt x="26" y="2"/>
                      <a:pt x="17" y="0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45"/>
                      <a:pt x="31" y="78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69"/>
                      <a:pt x="42" y="81"/>
                      <a:pt x="43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116" y="93"/>
                      <a:pt x="116" y="93"/>
                      <a:pt x="116" y="93"/>
                    </a:cubicBezTo>
                    <a:lnTo>
                      <a:pt x="110" y="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>
                <a:off x="298528" y="2251101"/>
                <a:ext cx="0" cy="2338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>
                <a:off x="276308" y="2074573"/>
                <a:ext cx="19882" cy="40917"/>
              </a:xfrm>
              <a:custGeom>
                <a:rect b="b" l="l" r="r" t="t"/>
                <a:pathLst>
                  <a:path extrusionOk="0" h="35" w="17">
                    <a:moveTo>
                      <a:pt x="12" y="0"/>
                    </a:moveTo>
                    <a:lnTo>
                      <a:pt x="17" y="21"/>
                    </a:lnTo>
                    <a:lnTo>
                      <a:pt x="9" y="3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28" name="Google Shape;1228;p39"/>
              <p:cNvSpPr/>
              <p:nvPr/>
            </p:nvSpPr>
            <p:spPr>
              <a:xfrm>
                <a:off x="278647" y="2101462"/>
                <a:ext cx="30406" cy="151977"/>
              </a:xfrm>
              <a:custGeom>
                <a:rect b="b" l="l" r="r" t="t"/>
                <a:pathLst>
                  <a:path extrusionOk="0" h="130" w="26">
                    <a:moveTo>
                      <a:pt x="12" y="0"/>
                    </a:moveTo>
                    <a:lnTo>
                      <a:pt x="26" y="128"/>
                    </a:lnTo>
                    <a:lnTo>
                      <a:pt x="17" y="130"/>
                    </a:lnTo>
                    <a:lnTo>
                      <a:pt x="7" y="13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>
                <a:off x="378052" y="1809198"/>
                <a:ext cx="97067" cy="192894"/>
              </a:xfrm>
              <a:custGeom>
                <a:rect b="b" l="l" r="r" t="t"/>
                <a:pathLst>
                  <a:path extrusionOk="0" h="70" w="35">
                    <a:moveTo>
                      <a:pt x="10" y="45"/>
                    </a:moveTo>
                    <a:cubicBezTo>
                      <a:pt x="10" y="50"/>
                      <a:pt x="13" y="53"/>
                      <a:pt x="18" y="53"/>
                    </a:cubicBezTo>
                    <a:cubicBezTo>
                      <a:pt x="22" y="53"/>
                      <a:pt x="25" y="51"/>
                      <a:pt x="25" y="46"/>
                    </a:cubicBezTo>
                    <a:cubicBezTo>
                      <a:pt x="25" y="41"/>
                      <a:pt x="21" y="40"/>
                      <a:pt x="17" y="38"/>
                    </a:cubicBezTo>
                    <a:cubicBezTo>
                      <a:pt x="14" y="37"/>
                      <a:pt x="9" y="36"/>
                      <a:pt x="6" y="34"/>
                    </a:cubicBezTo>
                    <a:cubicBezTo>
                      <a:pt x="2" y="31"/>
                      <a:pt x="0" y="27"/>
                      <a:pt x="0" y="22"/>
                    </a:cubicBezTo>
                    <a:cubicBezTo>
                      <a:pt x="0" y="15"/>
                      <a:pt x="6" y="8"/>
                      <a:pt x="13" y="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4" y="9"/>
                      <a:pt x="26" y="1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18"/>
                      <a:pt x="21" y="16"/>
                      <a:pt x="17" y="16"/>
                    </a:cubicBezTo>
                    <a:cubicBezTo>
                      <a:pt x="13" y="16"/>
                      <a:pt x="10" y="18"/>
                      <a:pt x="10" y="22"/>
                    </a:cubicBezTo>
                    <a:cubicBezTo>
                      <a:pt x="10" y="26"/>
                      <a:pt x="14" y="28"/>
                      <a:pt x="18" y="29"/>
                    </a:cubicBezTo>
                    <a:cubicBezTo>
                      <a:pt x="21" y="30"/>
                      <a:pt x="26" y="31"/>
                      <a:pt x="29" y="33"/>
                    </a:cubicBezTo>
                    <a:cubicBezTo>
                      <a:pt x="33" y="36"/>
                      <a:pt x="35" y="41"/>
                      <a:pt x="35" y="46"/>
                    </a:cubicBezTo>
                    <a:cubicBezTo>
                      <a:pt x="35" y="54"/>
                      <a:pt x="29" y="61"/>
                      <a:pt x="21" y="62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1" y="60"/>
                      <a:pt x="10" y="59"/>
                      <a:pt x="8" y="58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0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>
                <a:off x="367527" y="2046516"/>
                <a:ext cx="111100" cy="362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31" name="Google Shape;1231;p39"/>
              <p:cNvSpPr/>
              <p:nvPr/>
            </p:nvSpPr>
            <p:spPr>
              <a:xfrm>
                <a:off x="309053" y="1756592"/>
                <a:ext cx="230387" cy="275897"/>
              </a:xfrm>
              <a:custGeom>
                <a:rect b="b" l="l" r="r" t="t"/>
                <a:pathLst>
                  <a:path extrusionOk="0" h="100" w="83">
                    <a:moveTo>
                      <a:pt x="83" y="41"/>
                    </a:moveTo>
                    <a:cubicBezTo>
                      <a:pt x="83" y="18"/>
                      <a:pt x="64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1" y="62"/>
                      <a:pt x="16" y="82"/>
                    </a:cubicBezTo>
                    <a:cubicBezTo>
                      <a:pt x="21" y="88"/>
                      <a:pt x="19" y="100"/>
                      <a:pt x="19" y="100"/>
                    </a:cubicBezTo>
                    <a:cubicBezTo>
                      <a:pt x="25" y="100"/>
                      <a:pt x="32" y="100"/>
                      <a:pt x="38" y="100"/>
                    </a:cubicBezTo>
                    <a:cubicBezTo>
                      <a:pt x="40" y="100"/>
                      <a:pt x="42" y="100"/>
                      <a:pt x="44" y="100"/>
                    </a:cubicBezTo>
                    <a:cubicBezTo>
                      <a:pt x="51" y="100"/>
                      <a:pt x="57" y="100"/>
                      <a:pt x="63" y="100"/>
                    </a:cubicBezTo>
                    <a:cubicBezTo>
                      <a:pt x="63" y="100"/>
                      <a:pt x="61" y="88"/>
                      <a:pt x="66" y="82"/>
                    </a:cubicBezTo>
                    <a:cubicBezTo>
                      <a:pt x="82" y="62"/>
                      <a:pt x="83" y="46"/>
                      <a:pt x="82" y="45"/>
                    </a:cubicBezTo>
                    <a:cubicBezTo>
                      <a:pt x="82" y="44"/>
                      <a:pt x="83" y="43"/>
                      <a:pt x="83" y="41"/>
                    </a:cubicBezTo>
                    <a:close/>
                    <a:moveTo>
                      <a:pt x="75" y="43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4" y="52"/>
                      <a:pt x="71" y="63"/>
                      <a:pt x="60" y="77"/>
                    </a:cubicBezTo>
                    <a:cubicBezTo>
                      <a:pt x="57" y="82"/>
                      <a:pt x="56" y="88"/>
                      <a:pt x="56" y="93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6" y="88"/>
                      <a:pt x="25" y="82"/>
                      <a:pt x="22" y="78"/>
                    </a:cubicBezTo>
                    <a:cubicBezTo>
                      <a:pt x="11" y="63"/>
                      <a:pt x="8" y="52"/>
                      <a:pt x="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2"/>
                      <a:pt x="7" y="42"/>
                      <a:pt x="7" y="41"/>
                    </a:cubicBezTo>
                    <a:cubicBezTo>
                      <a:pt x="7" y="22"/>
                      <a:pt x="22" y="7"/>
                      <a:pt x="41" y="7"/>
                    </a:cubicBezTo>
                    <a:cubicBezTo>
                      <a:pt x="60" y="7"/>
                      <a:pt x="75" y="22"/>
                      <a:pt x="75" y="41"/>
                    </a:cubicBezTo>
                    <a:cubicBezTo>
                      <a:pt x="75" y="42"/>
                      <a:pt x="75" y="42"/>
                      <a:pt x="75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32" name="Google Shape;1232;p39"/>
              <p:cNvSpPr/>
              <p:nvPr/>
            </p:nvSpPr>
            <p:spPr>
              <a:xfrm>
                <a:off x="387409" y="2087434"/>
                <a:ext cx="71338" cy="22212"/>
              </a:xfrm>
              <a:custGeom>
                <a:rect b="b" l="l" r="r" t="t"/>
                <a:pathLst>
                  <a:path extrusionOk="0" h="8" w="26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3" y="8"/>
                      <a:pt x="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3" y="8"/>
                      <a:pt x="26" y="6"/>
                      <a:pt x="26" y="2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33" name="Google Shape;1233;p39"/>
              <p:cNvSpPr/>
              <p:nvPr/>
            </p:nvSpPr>
            <p:spPr>
              <a:xfrm>
                <a:off x="361680" y="2044179"/>
                <a:ext cx="121626" cy="8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34" name="Google Shape;1234;p39"/>
              <p:cNvSpPr/>
              <p:nvPr/>
            </p:nvSpPr>
            <p:spPr>
              <a:xfrm>
                <a:off x="361680" y="2060544"/>
                <a:ext cx="121626" cy="105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35" name="Google Shape;1235;p39"/>
              <p:cNvSpPr/>
              <p:nvPr/>
            </p:nvSpPr>
            <p:spPr>
              <a:xfrm>
                <a:off x="361680" y="2079250"/>
                <a:ext cx="121626" cy="22212"/>
              </a:xfrm>
              <a:custGeom>
                <a:rect b="b" l="l" r="r" t="t"/>
                <a:pathLst>
                  <a:path extrusionOk="0" h="8" w="44">
                    <a:moveTo>
                      <a:pt x="0" y="0"/>
                    </a:moveTo>
                    <a:cubicBezTo>
                      <a:pt x="1" y="4"/>
                      <a:pt x="5" y="8"/>
                      <a:pt x="11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9" y="8"/>
                      <a:pt x="44" y="4"/>
                      <a:pt x="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36" name="Google Shape;1236;p39"/>
              <p:cNvSpPr/>
              <p:nvPr/>
            </p:nvSpPr>
            <p:spPr>
              <a:xfrm>
                <a:off x="417814" y="1653714"/>
                <a:ext cx="24559" cy="63129"/>
              </a:xfrm>
              <a:custGeom>
                <a:rect b="b" l="l" r="r" t="t"/>
                <a:pathLst>
                  <a:path extrusionOk="0" h="23" w="9">
                    <a:moveTo>
                      <a:pt x="4" y="23"/>
                    </a:moveTo>
                    <a:cubicBezTo>
                      <a:pt x="2" y="23"/>
                      <a:pt x="0" y="21"/>
                      <a:pt x="0" y="1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1"/>
                      <a:pt x="7" y="23"/>
                      <a:pt x="4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37" name="Google Shape;1237;p39"/>
              <p:cNvSpPr/>
              <p:nvPr/>
            </p:nvSpPr>
            <p:spPr>
              <a:xfrm>
                <a:off x="314901" y="1675926"/>
                <a:ext cx="46779" cy="60791"/>
              </a:xfrm>
              <a:custGeom>
                <a:rect b="b" l="l" r="r" t="t"/>
                <a:pathLst>
                  <a:path extrusionOk="0" h="22" w="17">
                    <a:moveTo>
                      <a:pt x="12" y="22"/>
                    </a:moveTo>
                    <a:cubicBezTo>
                      <a:pt x="11" y="22"/>
                      <a:pt x="9" y="21"/>
                      <a:pt x="8" y="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7"/>
                      <a:pt x="16" y="20"/>
                      <a:pt x="14" y="21"/>
                    </a:cubicBezTo>
                    <a:cubicBezTo>
                      <a:pt x="14" y="22"/>
                      <a:pt x="13" y="22"/>
                      <a:pt x="12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38" name="Google Shape;1238;p39"/>
              <p:cNvSpPr/>
              <p:nvPr/>
            </p:nvSpPr>
            <p:spPr>
              <a:xfrm>
                <a:off x="240054" y="1748408"/>
                <a:ext cx="60813" cy="43255"/>
              </a:xfrm>
              <a:custGeom>
                <a:rect b="b" l="l" r="r" t="t"/>
                <a:pathLst>
                  <a:path extrusionOk="0" h="16" w="22">
                    <a:moveTo>
                      <a:pt x="17" y="16"/>
                    </a:moveTo>
                    <a:cubicBezTo>
                      <a:pt x="16" y="16"/>
                      <a:pt x="15" y="16"/>
                      <a:pt x="15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9"/>
                      <a:pt x="22" y="12"/>
                      <a:pt x="21" y="14"/>
                    </a:cubicBezTo>
                    <a:cubicBezTo>
                      <a:pt x="20" y="15"/>
                      <a:pt x="19" y="16"/>
                      <a:pt x="17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39" name="Google Shape;1239;p39"/>
              <p:cNvSpPr/>
              <p:nvPr/>
            </p:nvSpPr>
            <p:spPr>
              <a:xfrm>
                <a:off x="213157" y="1847777"/>
                <a:ext cx="60813" cy="24550"/>
              </a:xfrm>
              <a:custGeom>
                <a:rect b="b" l="l" r="r" t="t"/>
                <a:pathLst>
                  <a:path extrusionOk="0" h="9" w="22">
                    <a:moveTo>
                      <a:pt x="18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2" y="2"/>
                      <a:pt x="22" y="5"/>
                    </a:cubicBezTo>
                    <a:cubicBezTo>
                      <a:pt x="22" y="7"/>
                      <a:pt x="21" y="9"/>
                      <a:pt x="18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40" name="Google Shape;1240;p39"/>
              <p:cNvSpPr/>
              <p:nvPr/>
            </p:nvSpPr>
            <p:spPr>
              <a:xfrm>
                <a:off x="544118" y="1938963"/>
                <a:ext cx="64321" cy="44424"/>
              </a:xfrm>
              <a:custGeom>
                <a:rect b="b" l="l" r="r" t="t"/>
                <a:pathLst>
                  <a:path extrusionOk="0" h="16" w="23">
                    <a:moveTo>
                      <a:pt x="18" y="16"/>
                    </a:moveTo>
                    <a:cubicBezTo>
                      <a:pt x="17" y="16"/>
                      <a:pt x="16" y="16"/>
                      <a:pt x="15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9"/>
                      <a:pt x="23" y="12"/>
                      <a:pt x="21" y="14"/>
                    </a:cubicBezTo>
                    <a:cubicBezTo>
                      <a:pt x="21" y="15"/>
                      <a:pt x="19" y="16"/>
                      <a:pt x="18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41" name="Google Shape;1241;p39"/>
              <p:cNvSpPr/>
              <p:nvPr/>
            </p:nvSpPr>
            <p:spPr>
              <a:xfrm>
                <a:off x="572185" y="1860637"/>
                <a:ext cx="63152" cy="22212"/>
              </a:xfrm>
              <a:custGeom>
                <a:rect b="b" l="l" r="r" t="t"/>
                <a:pathLst>
                  <a:path extrusionOk="0" h="8" w="23">
                    <a:moveTo>
                      <a:pt x="1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8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42" name="Google Shape;1242;p39"/>
              <p:cNvSpPr/>
              <p:nvPr/>
            </p:nvSpPr>
            <p:spPr>
              <a:xfrm>
                <a:off x="552305" y="1758928"/>
                <a:ext cx="60813" cy="44424"/>
              </a:xfrm>
              <a:custGeom>
                <a:rect b="b" l="l" r="r" t="t"/>
                <a:pathLst>
                  <a:path extrusionOk="0" h="16" w="22">
                    <a:moveTo>
                      <a:pt x="5" y="16"/>
                    </a:moveTo>
                    <a:cubicBezTo>
                      <a:pt x="3" y="16"/>
                      <a:pt x="2" y="15"/>
                      <a:pt x="1" y="14"/>
                    </a:cubicBezTo>
                    <a:cubicBezTo>
                      <a:pt x="0" y="12"/>
                      <a:pt x="0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9" y="0"/>
                      <a:pt x="21" y="2"/>
                    </a:cubicBezTo>
                    <a:cubicBezTo>
                      <a:pt x="22" y="5"/>
                      <a:pt x="21" y="7"/>
                      <a:pt x="19" y="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43" name="Google Shape;1243;p39"/>
              <p:cNvSpPr/>
              <p:nvPr/>
            </p:nvSpPr>
            <p:spPr>
              <a:xfrm>
                <a:off x="495001" y="1681772"/>
                <a:ext cx="46779" cy="60791"/>
              </a:xfrm>
              <a:custGeom>
                <a:rect b="b" l="l" r="r" t="t"/>
                <a:pathLst>
                  <a:path extrusionOk="0" h="22" w="17">
                    <a:moveTo>
                      <a:pt x="5" y="22"/>
                    </a:moveTo>
                    <a:cubicBezTo>
                      <a:pt x="4" y="22"/>
                      <a:pt x="4" y="22"/>
                      <a:pt x="3" y="21"/>
                    </a:cubicBezTo>
                    <a:cubicBezTo>
                      <a:pt x="1" y="20"/>
                      <a:pt x="0" y="18"/>
                      <a:pt x="1" y="1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1"/>
                      <a:pt x="12" y="0"/>
                      <a:pt x="14" y="2"/>
                    </a:cubicBezTo>
                    <a:cubicBezTo>
                      <a:pt x="17" y="3"/>
                      <a:pt x="17" y="5"/>
                      <a:pt x="16" y="8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7" y="22"/>
                      <a:pt x="5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244" name="Google Shape;1244;p39"/>
          <p:cNvGrpSpPr/>
          <p:nvPr/>
        </p:nvGrpSpPr>
        <p:grpSpPr>
          <a:xfrm>
            <a:off x="2584551" y="2120199"/>
            <a:ext cx="3338459" cy="642373"/>
            <a:chOff x="2584551" y="2120199"/>
            <a:chExt cx="3338459" cy="642373"/>
          </a:xfrm>
        </p:grpSpPr>
        <p:sp>
          <p:nvSpPr>
            <p:cNvPr id="1245" name="Google Shape;1245;p39"/>
            <p:cNvSpPr txBox="1"/>
            <p:nvPr/>
          </p:nvSpPr>
          <p:spPr>
            <a:xfrm>
              <a:off x="4105469" y="2120199"/>
              <a:ext cx="1261465" cy="248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013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246" name="Google Shape;1246;p39"/>
            <p:cNvSpPr txBox="1"/>
            <p:nvPr/>
          </p:nvSpPr>
          <p:spPr>
            <a:xfrm>
              <a:off x="2584551" y="2323990"/>
              <a:ext cx="2797645" cy="438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We hope that this template will return to you as a time, money and reputation.</a:t>
              </a:r>
              <a:endParaRPr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247" name="Google Shape;1247;p39"/>
            <p:cNvGrpSpPr/>
            <p:nvPr/>
          </p:nvGrpSpPr>
          <p:grpSpPr>
            <a:xfrm>
              <a:off x="5551116" y="2246335"/>
              <a:ext cx="371894" cy="377019"/>
              <a:chOff x="112581" y="2716334"/>
              <a:chExt cx="495859" cy="502693"/>
            </a:xfrm>
          </p:grpSpPr>
          <p:sp>
            <p:nvSpPr>
              <p:cNvPr id="1248" name="Google Shape;1248;p39"/>
              <p:cNvSpPr/>
              <p:nvPr/>
            </p:nvSpPr>
            <p:spPr>
              <a:xfrm>
                <a:off x="138310" y="2735039"/>
                <a:ext cx="444401" cy="232642"/>
              </a:xfrm>
              <a:custGeom>
                <a:rect b="b" l="l" r="r" t="t"/>
                <a:pathLst>
                  <a:path extrusionOk="0" h="199" w="380">
                    <a:moveTo>
                      <a:pt x="380" y="199"/>
                    </a:moveTo>
                    <a:lnTo>
                      <a:pt x="0" y="199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199"/>
                    </a:lnTo>
                    <a:lnTo>
                      <a:pt x="380" y="199"/>
                    </a:lnTo>
                    <a:close/>
                    <a:moveTo>
                      <a:pt x="14" y="187"/>
                    </a:moveTo>
                    <a:lnTo>
                      <a:pt x="369" y="187"/>
                    </a:lnTo>
                    <a:lnTo>
                      <a:pt x="369" y="12"/>
                    </a:lnTo>
                    <a:lnTo>
                      <a:pt x="14" y="12"/>
                    </a:lnTo>
                    <a:lnTo>
                      <a:pt x="14" y="187"/>
                    </a:lnTo>
                    <a:lnTo>
                      <a:pt x="14" y="18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>
                <a:off x="112581" y="2716334"/>
                <a:ext cx="495859" cy="5494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>
                <a:off x="306715" y="2837916"/>
                <a:ext cx="254946" cy="198739"/>
              </a:xfrm>
              <a:custGeom>
                <a:rect b="b" l="l" r="r" t="t"/>
                <a:pathLst>
                  <a:path extrusionOk="0" h="72" w="92">
                    <a:moveTo>
                      <a:pt x="91" y="40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2" y="14"/>
                      <a:pt x="71" y="14"/>
                    </a:cubicBezTo>
                    <a:cubicBezTo>
                      <a:pt x="69" y="14"/>
                      <a:pt x="67" y="14"/>
                      <a:pt x="65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5" y="15"/>
                      <a:pt x="44" y="15"/>
                      <a:pt x="42" y="15"/>
                    </a:cubicBezTo>
                    <a:cubicBezTo>
                      <a:pt x="42" y="15"/>
                      <a:pt x="30" y="14"/>
                      <a:pt x="29" y="14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4"/>
                      <a:pt x="2" y="8"/>
                      <a:pt x="0" y="1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42"/>
                      <a:pt x="38" y="57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52" y="72"/>
                      <a:pt x="65" y="71"/>
                      <a:pt x="78" y="71"/>
                    </a:cubicBezTo>
                    <a:cubicBezTo>
                      <a:pt x="78" y="71"/>
                      <a:pt x="78" y="71"/>
                      <a:pt x="78" y="70"/>
                    </a:cubicBezTo>
                    <a:cubicBezTo>
                      <a:pt x="78" y="68"/>
                      <a:pt x="78" y="66"/>
                      <a:pt x="78" y="63"/>
                    </a:cubicBezTo>
                    <a:cubicBezTo>
                      <a:pt x="79" y="64"/>
                      <a:pt x="81" y="65"/>
                      <a:pt x="82" y="66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4"/>
                      <a:pt x="92" y="54"/>
                      <a:pt x="91" y="40"/>
                    </a:cubicBezTo>
                    <a:close/>
                    <a:moveTo>
                      <a:pt x="77" y="45"/>
                    </a:moveTo>
                    <a:cubicBezTo>
                      <a:pt x="77" y="44"/>
                      <a:pt x="77" y="44"/>
                      <a:pt x="77" y="43"/>
                    </a:cubicBezTo>
                    <a:cubicBezTo>
                      <a:pt x="77" y="44"/>
                      <a:pt x="77" y="44"/>
                      <a:pt x="77" y="44"/>
                    </a:cubicBezTo>
                    <a:lnTo>
                      <a:pt x="77" y="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>
                <a:off x="464594" y="2973526"/>
                <a:ext cx="1169" cy="116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>
                <a:off x="452899" y="2876494"/>
                <a:ext cx="19882" cy="22212"/>
              </a:xfrm>
              <a:custGeom>
                <a:rect b="b" l="l" r="r" t="t"/>
                <a:pathLst>
                  <a:path extrusionOk="0" h="19" w="17">
                    <a:moveTo>
                      <a:pt x="3" y="0"/>
                    </a:moveTo>
                    <a:lnTo>
                      <a:pt x="0" y="12"/>
                    </a:lnTo>
                    <a:lnTo>
                      <a:pt x="7" y="19"/>
                    </a:lnTo>
                    <a:lnTo>
                      <a:pt x="17" y="12"/>
                    </a:lnTo>
                    <a:lnTo>
                      <a:pt x="1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452899" y="2890523"/>
                <a:ext cx="22220" cy="91186"/>
              </a:xfrm>
              <a:custGeom>
                <a:rect b="b" l="l" r="r" t="t"/>
                <a:pathLst>
                  <a:path extrusionOk="0" h="78" w="19">
                    <a:moveTo>
                      <a:pt x="3" y="0"/>
                    </a:moveTo>
                    <a:lnTo>
                      <a:pt x="0" y="71"/>
                    </a:lnTo>
                    <a:lnTo>
                      <a:pt x="10" y="78"/>
                    </a:lnTo>
                    <a:lnTo>
                      <a:pt x="19" y="71"/>
                    </a:lnTo>
                    <a:lnTo>
                      <a:pt x="1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430679" y="2789984"/>
                <a:ext cx="70168" cy="80664"/>
              </a:xfrm>
              <a:custGeom>
                <a:rect b="b" l="l" r="r" t="t"/>
                <a:pathLst>
                  <a:path extrusionOk="0" h="29" w="25">
                    <a:moveTo>
                      <a:pt x="2" y="11"/>
                    </a:moveTo>
                    <a:cubicBezTo>
                      <a:pt x="0" y="18"/>
                      <a:pt x="3" y="25"/>
                      <a:pt x="8" y="27"/>
                    </a:cubicBezTo>
                    <a:cubicBezTo>
                      <a:pt x="14" y="29"/>
                      <a:pt x="20" y="25"/>
                      <a:pt x="23" y="18"/>
                    </a:cubicBezTo>
                    <a:cubicBezTo>
                      <a:pt x="25" y="11"/>
                      <a:pt x="22" y="4"/>
                      <a:pt x="17" y="2"/>
                    </a:cubicBezTo>
                    <a:cubicBezTo>
                      <a:pt x="11" y="0"/>
                      <a:pt x="5" y="4"/>
                      <a:pt x="2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60530" y="3047176"/>
                <a:ext cx="57304" cy="724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4276" y="3125503"/>
                <a:ext cx="129812" cy="93524"/>
              </a:xfrm>
              <a:custGeom>
                <a:rect b="b" l="l" r="r" t="t"/>
                <a:pathLst>
                  <a:path extrusionOk="0" h="34" w="47">
                    <a:moveTo>
                      <a:pt x="38" y="2"/>
                    </a:moveTo>
                    <a:cubicBezTo>
                      <a:pt x="38" y="2"/>
                      <a:pt x="38" y="2"/>
                      <a:pt x="38" y="2"/>
                    </a:cubicBezTo>
                    <a:cubicBezTo>
                      <a:pt x="28" y="0"/>
                      <a:pt x="19" y="0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3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4"/>
                      <a:pt x="42" y="2"/>
                      <a:pt x="39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309053" y="3047176"/>
                <a:ext cx="58474" cy="724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276308" y="3125503"/>
                <a:ext cx="127473" cy="93524"/>
              </a:xfrm>
              <a:custGeom>
                <a:rect b="b" l="l" r="r" t="t"/>
                <a:pathLst>
                  <a:path extrusionOk="0" h="34" w="46">
                    <a:moveTo>
                      <a:pt x="38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27" y="0"/>
                      <a:pt x="18" y="0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2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4"/>
                      <a:pt x="41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59" name="Google Shape;1259;p39"/>
              <p:cNvSpPr/>
              <p:nvPr/>
            </p:nvSpPr>
            <p:spPr>
              <a:xfrm>
                <a:off x="461085" y="3047176"/>
                <a:ext cx="58474" cy="724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60" name="Google Shape;1260;p39"/>
              <p:cNvSpPr/>
              <p:nvPr/>
            </p:nvSpPr>
            <p:spPr>
              <a:xfrm>
                <a:off x="426002" y="3125503"/>
                <a:ext cx="129812" cy="93524"/>
              </a:xfrm>
              <a:custGeom>
                <a:rect b="b" l="l" r="r" t="t"/>
                <a:pathLst>
                  <a:path extrusionOk="0" h="34" w="47">
                    <a:moveTo>
                      <a:pt x="38" y="2"/>
                    </a:moveTo>
                    <a:cubicBezTo>
                      <a:pt x="38" y="2"/>
                      <a:pt x="37" y="2"/>
                      <a:pt x="37" y="2"/>
                    </a:cubicBezTo>
                    <a:cubicBezTo>
                      <a:pt x="28" y="0"/>
                      <a:pt x="19" y="0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2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4"/>
                      <a:pt x="41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61" name="Google Shape;1261;p39"/>
              <p:cNvSpPr/>
              <p:nvPr/>
            </p:nvSpPr>
            <p:spPr>
              <a:xfrm>
                <a:off x="221343" y="2868311"/>
                <a:ext cx="32745" cy="5494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62" name="Google Shape;1262;p39"/>
              <p:cNvSpPr/>
              <p:nvPr/>
            </p:nvSpPr>
            <p:spPr>
              <a:xfrm>
                <a:off x="179241" y="2848438"/>
                <a:ext cx="30406" cy="748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265782" y="2812197"/>
                <a:ext cx="30406" cy="1110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264" name="Google Shape;1264;p39"/>
          <p:cNvGrpSpPr/>
          <p:nvPr/>
        </p:nvGrpSpPr>
        <p:grpSpPr>
          <a:xfrm>
            <a:off x="2584550" y="3816534"/>
            <a:ext cx="3367403" cy="656771"/>
            <a:chOff x="2584550" y="3816534"/>
            <a:chExt cx="3367403" cy="656771"/>
          </a:xfrm>
        </p:grpSpPr>
        <p:sp>
          <p:nvSpPr>
            <p:cNvPr id="1265" name="Google Shape;1265;p39"/>
            <p:cNvSpPr txBox="1"/>
            <p:nvPr/>
          </p:nvSpPr>
          <p:spPr>
            <a:xfrm>
              <a:off x="4105469" y="3816534"/>
              <a:ext cx="1270989" cy="248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013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266" name="Google Shape;1266;p39"/>
            <p:cNvSpPr txBox="1"/>
            <p:nvPr/>
          </p:nvSpPr>
          <p:spPr>
            <a:xfrm>
              <a:off x="2584550" y="4034723"/>
              <a:ext cx="2797646" cy="438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We hope that this template will return to you as a time, money and reputation.</a:t>
              </a:r>
              <a:endParaRPr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267" name="Google Shape;1267;p39"/>
            <p:cNvGrpSpPr/>
            <p:nvPr/>
          </p:nvGrpSpPr>
          <p:grpSpPr>
            <a:xfrm>
              <a:off x="5570412" y="3920925"/>
              <a:ext cx="381541" cy="399816"/>
              <a:chOff x="140649" y="3641210"/>
              <a:chExt cx="508721" cy="533088"/>
            </a:xfrm>
          </p:grpSpPr>
          <p:sp>
            <p:nvSpPr>
              <p:cNvPr id="1268" name="Google Shape;1268;p39"/>
              <p:cNvSpPr/>
              <p:nvPr/>
            </p:nvSpPr>
            <p:spPr>
              <a:xfrm>
                <a:off x="140649" y="3872682"/>
                <a:ext cx="406978" cy="246670"/>
              </a:xfrm>
              <a:custGeom>
                <a:rect b="b" l="l" r="r" t="t"/>
                <a:pathLst>
                  <a:path extrusionOk="0" h="89" w="147">
                    <a:moveTo>
                      <a:pt x="130" y="17"/>
                    </a:move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62"/>
                      <a:pt x="120" y="73"/>
                      <a:pt x="107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26" y="73"/>
                      <a:pt x="16" y="62"/>
                      <a:pt x="16" y="50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30" y="17"/>
                      <a:pt x="130" y="17"/>
                      <a:pt x="130" y="17"/>
                    </a:cubicBezTo>
                    <a:close/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71"/>
                      <a:pt x="17" y="89"/>
                      <a:pt x="39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29" y="89"/>
                      <a:pt x="147" y="71"/>
                      <a:pt x="147" y="50"/>
                    </a:cubicBezTo>
                    <a:cubicBezTo>
                      <a:pt x="147" y="0"/>
                      <a:pt x="147" y="0"/>
                      <a:pt x="14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140649" y="4135719"/>
                <a:ext cx="406978" cy="38579"/>
              </a:xfrm>
              <a:custGeom>
                <a:rect b="b" l="l" r="r" t="t"/>
                <a:pathLst>
                  <a:path extrusionOk="0" h="14" w="147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17" y="14"/>
                      <a:pt x="39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29" y="14"/>
                      <a:pt x="147" y="11"/>
                      <a:pt x="147" y="8"/>
                    </a:cubicBezTo>
                    <a:cubicBezTo>
                      <a:pt x="147" y="0"/>
                      <a:pt x="147" y="0"/>
                      <a:pt x="1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500847" y="3903078"/>
                <a:ext cx="148523" cy="147301"/>
              </a:xfrm>
              <a:custGeom>
                <a:rect b="b" l="l" r="r" t="t"/>
                <a:pathLst>
                  <a:path extrusionOk="0" h="53" w="54">
                    <a:moveTo>
                      <a:pt x="27" y="53"/>
                    </a:moveTo>
                    <a:cubicBezTo>
                      <a:pt x="12" y="53"/>
                      <a:pt x="0" y="41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cubicBezTo>
                      <a:pt x="54" y="41"/>
                      <a:pt x="42" y="53"/>
                      <a:pt x="27" y="53"/>
                    </a:cubicBezTo>
                    <a:close/>
                    <a:moveTo>
                      <a:pt x="27" y="12"/>
                    </a:moveTo>
                    <a:cubicBezTo>
                      <a:pt x="19" y="12"/>
                      <a:pt x="13" y="19"/>
                      <a:pt x="13" y="27"/>
                    </a:cubicBezTo>
                    <a:cubicBezTo>
                      <a:pt x="13" y="34"/>
                      <a:pt x="19" y="41"/>
                      <a:pt x="27" y="41"/>
                    </a:cubicBezTo>
                    <a:cubicBezTo>
                      <a:pt x="35" y="41"/>
                      <a:pt x="41" y="34"/>
                      <a:pt x="41" y="27"/>
                    </a:cubicBezTo>
                    <a:cubicBezTo>
                      <a:pt x="41" y="19"/>
                      <a:pt x="35" y="12"/>
                      <a:pt x="27" y="1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365189" y="3690311"/>
                <a:ext cx="2339" cy="2338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367527" y="3692648"/>
                <a:ext cx="1169" cy="116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73" name="Google Shape;1273;p39"/>
              <p:cNvSpPr/>
              <p:nvPr/>
            </p:nvSpPr>
            <p:spPr>
              <a:xfrm>
                <a:off x="367527" y="3692648"/>
                <a:ext cx="2339" cy="350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74" name="Google Shape;1274;p39"/>
              <p:cNvSpPr/>
              <p:nvPr/>
            </p:nvSpPr>
            <p:spPr>
              <a:xfrm>
                <a:off x="367527" y="369264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75" name="Google Shape;1275;p39"/>
              <p:cNvSpPr/>
              <p:nvPr/>
            </p:nvSpPr>
            <p:spPr>
              <a:xfrm>
                <a:off x="365188" y="3684465"/>
                <a:ext cx="24559" cy="19874"/>
              </a:xfrm>
              <a:custGeom>
                <a:rect b="b" l="l" r="r" t="t"/>
                <a:pathLst>
                  <a:path extrusionOk="0" h="7" w="9">
                    <a:moveTo>
                      <a:pt x="7" y="5"/>
                    </a:moveTo>
                    <a:cubicBezTo>
                      <a:pt x="7" y="5"/>
                      <a:pt x="9" y="7"/>
                      <a:pt x="9" y="6"/>
                    </a:cubicBezTo>
                    <a:cubicBezTo>
                      <a:pt x="7" y="4"/>
                      <a:pt x="7" y="4"/>
                      <a:pt x="5" y="3"/>
                    </a:cubicBezTo>
                    <a:cubicBezTo>
                      <a:pt x="4" y="2"/>
                      <a:pt x="3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4"/>
                      <a:pt x="6" y="5"/>
                      <a:pt x="7" y="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76" name="Google Shape;1276;p39"/>
              <p:cNvSpPr/>
              <p:nvPr/>
            </p:nvSpPr>
            <p:spPr>
              <a:xfrm>
                <a:off x="345307" y="3679789"/>
                <a:ext cx="8186" cy="4676"/>
              </a:xfrm>
              <a:custGeom>
                <a:rect b="b" l="l" r="r" t="t"/>
                <a:pathLst>
                  <a:path extrusionOk="0" h="2" w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77" name="Google Shape;1277;p39"/>
              <p:cNvSpPr/>
              <p:nvPr/>
            </p:nvSpPr>
            <p:spPr>
              <a:xfrm>
                <a:off x="345307" y="3679789"/>
                <a:ext cx="2339" cy="116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78" name="Google Shape;1278;p39"/>
              <p:cNvSpPr/>
              <p:nvPr/>
            </p:nvSpPr>
            <p:spPr>
              <a:xfrm>
                <a:off x="292680" y="3698494"/>
                <a:ext cx="97067" cy="157822"/>
              </a:xfrm>
              <a:custGeom>
                <a:rect b="b" l="l" r="r" t="t"/>
                <a:pathLst>
                  <a:path extrusionOk="0" h="57" w="35">
                    <a:moveTo>
                      <a:pt x="34" y="11"/>
                    </a:moveTo>
                    <a:cubicBezTo>
                      <a:pt x="35" y="10"/>
                      <a:pt x="34" y="9"/>
                      <a:pt x="35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7"/>
                      <a:pt x="34" y="6"/>
                      <a:pt x="35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3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"/>
                      <a:pt x="33" y="1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1"/>
                      <a:pt x="32" y="1"/>
                    </a:cubicBezTo>
                    <a:cubicBezTo>
                      <a:pt x="32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1" y="1"/>
                    </a:cubicBezTo>
                    <a:cubicBezTo>
                      <a:pt x="32" y="3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9" y="13"/>
                      <a:pt x="28" y="13"/>
                    </a:cubicBezTo>
                    <a:cubicBezTo>
                      <a:pt x="24" y="18"/>
                      <a:pt x="19" y="21"/>
                      <a:pt x="14" y="26"/>
                    </a:cubicBezTo>
                    <a:cubicBezTo>
                      <a:pt x="12" y="28"/>
                      <a:pt x="9" y="30"/>
                      <a:pt x="6" y="32"/>
                    </a:cubicBezTo>
                    <a:cubicBezTo>
                      <a:pt x="0" y="37"/>
                      <a:pt x="1" y="45"/>
                      <a:pt x="6" y="51"/>
                    </a:cubicBezTo>
                    <a:cubicBezTo>
                      <a:pt x="8" y="53"/>
                      <a:pt x="13" y="56"/>
                      <a:pt x="16" y="57"/>
                    </a:cubicBezTo>
                    <a:cubicBezTo>
                      <a:pt x="21" y="57"/>
                      <a:pt x="20" y="54"/>
                      <a:pt x="20" y="54"/>
                    </a:cubicBezTo>
                    <a:cubicBezTo>
                      <a:pt x="20" y="52"/>
                      <a:pt x="17" y="52"/>
                      <a:pt x="15" y="49"/>
                    </a:cubicBezTo>
                    <a:cubicBezTo>
                      <a:pt x="16" y="51"/>
                      <a:pt x="11" y="49"/>
                      <a:pt x="11" y="46"/>
                    </a:cubicBezTo>
                    <a:cubicBezTo>
                      <a:pt x="12" y="43"/>
                      <a:pt x="9" y="41"/>
                      <a:pt x="11" y="37"/>
                    </a:cubicBezTo>
                    <a:cubicBezTo>
                      <a:pt x="12" y="37"/>
                      <a:pt x="12" y="36"/>
                      <a:pt x="13" y="35"/>
                    </a:cubicBezTo>
                    <a:cubicBezTo>
                      <a:pt x="18" y="31"/>
                      <a:pt x="23" y="26"/>
                      <a:pt x="28" y="20"/>
                    </a:cubicBezTo>
                    <a:cubicBezTo>
                      <a:pt x="30" y="19"/>
                      <a:pt x="30" y="17"/>
                      <a:pt x="31" y="16"/>
                    </a:cubicBezTo>
                    <a:cubicBezTo>
                      <a:pt x="32" y="15"/>
                      <a:pt x="33" y="14"/>
                      <a:pt x="34" y="13"/>
                    </a:cubicBezTo>
                    <a:cubicBezTo>
                      <a:pt x="35" y="12"/>
                      <a:pt x="35" y="10"/>
                      <a:pt x="35" y="9"/>
                    </a:cubicBezTo>
                    <a:cubicBezTo>
                      <a:pt x="35" y="11"/>
                      <a:pt x="34" y="12"/>
                      <a:pt x="34" y="13"/>
                    </a:cubicBezTo>
                    <a:cubicBezTo>
                      <a:pt x="33" y="14"/>
                      <a:pt x="33" y="12"/>
                      <a:pt x="33" y="11"/>
                    </a:cubicBezTo>
                    <a:cubicBezTo>
                      <a:pt x="33" y="11"/>
                      <a:pt x="34" y="11"/>
                      <a:pt x="34" y="11"/>
                    </a:cubicBezTo>
                    <a:close/>
                    <a:moveTo>
                      <a:pt x="28" y="14"/>
                    </a:moveTo>
                    <a:cubicBezTo>
                      <a:pt x="28" y="13"/>
                      <a:pt x="29" y="13"/>
                      <a:pt x="29" y="13"/>
                    </a:cubicBezTo>
                    <a:cubicBezTo>
                      <a:pt x="29" y="13"/>
                      <a:pt x="29" y="14"/>
                      <a:pt x="28" y="1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79" name="Google Shape;1279;p39"/>
              <p:cNvSpPr/>
              <p:nvPr/>
            </p:nvSpPr>
            <p:spPr>
              <a:xfrm>
                <a:off x="306714" y="3649393"/>
                <a:ext cx="2339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80" name="Google Shape;1280;p39"/>
              <p:cNvSpPr/>
              <p:nvPr/>
            </p:nvSpPr>
            <p:spPr>
              <a:xfrm>
                <a:off x="312562" y="3649393"/>
                <a:ext cx="2339" cy="0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81" name="Google Shape;1281;p39"/>
              <p:cNvSpPr/>
              <p:nvPr/>
            </p:nvSpPr>
            <p:spPr>
              <a:xfrm>
                <a:off x="314901" y="364939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82" name="Google Shape;1282;p39"/>
              <p:cNvSpPr/>
              <p:nvPr/>
            </p:nvSpPr>
            <p:spPr>
              <a:xfrm>
                <a:off x="304375" y="3643548"/>
                <a:ext cx="38593" cy="5846"/>
              </a:xfrm>
              <a:custGeom>
                <a:rect b="b" l="l" r="r" t="t"/>
                <a:pathLst>
                  <a:path extrusionOk="0" h="2" w="14">
                    <a:moveTo>
                      <a:pt x="5" y="1"/>
                    </a:move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9" y="1"/>
                      <a:pt x="9" y="2"/>
                      <a:pt x="10" y="2"/>
                    </a:cubicBezTo>
                    <a:cubicBezTo>
                      <a:pt x="11" y="2"/>
                      <a:pt x="14" y="2"/>
                      <a:pt x="12" y="2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83" name="Google Shape;1283;p39"/>
              <p:cNvSpPr/>
              <p:nvPr/>
            </p:nvSpPr>
            <p:spPr>
              <a:xfrm>
                <a:off x="282156" y="3641210"/>
                <a:ext cx="10525" cy="2338"/>
              </a:xfrm>
              <a:custGeom>
                <a:rect b="b" l="l" r="r" t="t"/>
                <a:pathLst>
                  <a:path extrusionOk="0" h="1" w="4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84" name="Google Shape;1284;p39"/>
              <p:cNvSpPr/>
              <p:nvPr/>
            </p:nvSpPr>
            <p:spPr>
              <a:xfrm>
                <a:off x="278647" y="3641210"/>
                <a:ext cx="3508" cy="116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>
                <a:off x="326596" y="3649393"/>
                <a:ext cx="140337" cy="168344"/>
              </a:xfrm>
              <a:custGeom>
                <a:rect b="b" l="l" r="r" t="t"/>
                <a:pathLst>
                  <a:path extrusionOk="0" h="61" w="51">
                    <a:moveTo>
                      <a:pt x="33" y="10"/>
                    </a:moveTo>
                    <a:cubicBezTo>
                      <a:pt x="31" y="9"/>
                      <a:pt x="28" y="8"/>
                      <a:pt x="26" y="7"/>
                    </a:cubicBezTo>
                    <a:cubicBezTo>
                      <a:pt x="24" y="6"/>
                      <a:pt x="23" y="5"/>
                      <a:pt x="21" y="5"/>
                    </a:cubicBezTo>
                    <a:cubicBezTo>
                      <a:pt x="19" y="4"/>
                      <a:pt x="17" y="4"/>
                      <a:pt x="16" y="3"/>
                    </a:cubicBezTo>
                    <a:cubicBezTo>
                      <a:pt x="17" y="4"/>
                      <a:pt x="19" y="4"/>
                      <a:pt x="21" y="5"/>
                    </a:cubicBezTo>
                    <a:cubicBezTo>
                      <a:pt x="23" y="6"/>
                      <a:pt x="20" y="5"/>
                      <a:pt x="19" y="5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17" y="4"/>
                      <a:pt x="16" y="4"/>
                      <a:pt x="15" y="3"/>
                    </a:cubicBezTo>
                    <a:cubicBezTo>
                      <a:pt x="14" y="3"/>
                      <a:pt x="15" y="3"/>
                      <a:pt x="14" y="3"/>
                    </a:cubicBezTo>
                    <a:cubicBezTo>
                      <a:pt x="13" y="2"/>
                      <a:pt x="11" y="3"/>
                      <a:pt x="11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5" y="2"/>
                      <a:pt x="7" y="3"/>
                      <a:pt x="10" y="4"/>
                    </a:cubicBezTo>
                    <a:cubicBezTo>
                      <a:pt x="10" y="4"/>
                      <a:pt x="10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9" y="12"/>
                      <a:pt x="36" y="16"/>
                      <a:pt x="40" y="22"/>
                    </a:cubicBezTo>
                    <a:cubicBezTo>
                      <a:pt x="42" y="25"/>
                      <a:pt x="42" y="28"/>
                      <a:pt x="41" y="31"/>
                    </a:cubicBezTo>
                    <a:cubicBezTo>
                      <a:pt x="39" y="36"/>
                      <a:pt x="32" y="40"/>
                      <a:pt x="26" y="46"/>
                    </a:cubicBezTo>
                    <a:cubicBezTo>
                      <a:pt x="24" y="48"/>
                      <a:pt x="21" y="55"/>
                      <a:pt x="26" y="59"/>
                    </a:cubicBezTo>
                    <a:cubicBezTo>
                      <a:pt x="33" y="61"/>
                      <a:pt x="31" y="57"/>
                      <a:pt x="31" y="58"/>
                    </a:cubicBezTo>
                    <a:cubicBezTo>
                      <a:pt x="31" y="55"/>
                      <a:pt x="29" y="55"/>
                      <a:pt x="31" y="51"/>
                    </a:cubicBezTo>
                    <a:cubicBezTo>
                      <a:pt x="29" y="53"/>
                      <a:pt x="30" y="49"/>
                      <a:pt x="33" y="47"/>
                    </a:cubicBezTo>
                    <a:cubicBezTo>
                      <a:pt x="38" y="45"/>
                      <a:pt x="41" y="41"/>
                      <a:pt x="46" y="36"/>
                    </a:cubicBezTo>
                    <a:cubicBezTo>
                      <a:pt x="47" y="35"/>
                      <a:pt x="48" y="33"/>
                      <a:pt x="48" y="31"/>
                    </a:cubicBezTo>
                    <a:cubicBezTo>
                      <a:pt x="51" y="22"/>
                      <a:pt x="41" y="15"/>
                      <a:pt x="33" y="10"/>
                    </a:cubicBezTo>
                    <a:close/>
                    <a:moveTo>
                      <a:pt x="13" y="4"/>
                    </a:move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lose/>
                    <a:moveTo>
                      <a:pt x="21" y="8"/>
                    </a:moveTo>
                    <a:cubicBezTo>
                      <a:pt x="22" y="8"/>
                      <a:pt x="22" y="8"/>
                      <a:pt x="23" y="9"/>
                    </a:cubicBezTo>
                    <a:cubicBezTo>
                      <a:pt x="22" y="9"/>
                      <a:pt x="22" y="8"/>
                      <a:pt x="21" y="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286" name="Google Shape;1286;p39"/>
          <p:cNvGrpSpPr/>
          <p:nvPr/>
        </p:nvGrpSpPr>
        <p:grpSpPr>
          <a:xfrm>
            <a:off x="3170530" y="2964345"/>
            <a:ext cx="3411220" cy="662121"/>
            <a:chOff x="3170530" y="2964345"/>
            <a:chExt cx="3411220" cy="662121"/>
          </a:xfrm>
        </p:grpSpPr>
        <p:sp>
          <p:nvSpPr>
            <p:cNvPr id="1287" name="Google Shape;1287;p39"/>
            <p:cNvSpPr txBox="1"/>
            <p:nvPr/>
          </p:nvSpPr>
          <p:spPr>
            <a:xfrm>
              <a:off x="3788113" y="2964345"/>
              <a:ext cx="1101128" cy="248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STAGE HERE</a:t>
              </a:r>
              <a:endParaRPr sz="1013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288" name="Google Shape;1288;p39"/>
            <p:cNvSpPr txBox="1"/>
            <p:nvPr/>
          </p:nvSpPr>
          <p:spPr>
            <a:xfrm>
              <a:off x="3784105" y="3187884"/>
              <a:ext cx="2797645" cy="438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">
                  <a:solidFill>
                    <a:srgbClr val="7F7F7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We hope that this template will return to you as a time, money and reputation.</a:t>
              </a:r>
              <a:endParaRPr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289" name="Google Shape;1289;p39"/>
            <p:cNvGrpSpPr/>
            <p:nvPr/>
          </p:nvGrpSpPr>
          <p:grpSpPr>
            <a:xfrm>
              <a:off x="3170530" y="3047349"/>
              <a:ext cx="375400" cy="462068"/>
              <a:chOff x="110243" y="4666624"/>
              <a:chExt cx="500534" cy="616091"/>
            </a:xfrm>
          </p:grpSpPr>
          <p:sp>
            <p:nvSpPr>
              <p:cNvPr id="1290" name="Google Shape;1290;p39"/>
              <p:cNvSpPr/>
              <p:nvPr/>
            </p:nvSpPr>
            <p:spPr>
              <a:xfrm>
                <a:off x="265783" y="4815094"/>
                <a:ext cx="81864" cy="94693"/>
              </a:xfrm>
              <a:custGeom>
                <a:rect b="b" l="l" r="r" t="t"/>
                <a:pathLst>
                  <a:path extrusionOk="0" h="34" w="30">
                    <a:moveTo>
                      <a:pt x="21" y="31"/>
                    </a:moveTo>
                    <a:cubicBezTo>
                      <a:pt x="27" y="29"/>
                      <a:pt x="30" y="20"/>
                      <a:pt x="27" y="12"/>
                    </a:cubicBezTo>
                    <a:cubicBezTo>
                      <a:pt x="23" y="4"/>
                      <a:pt x="15" y="0"/>
                      <a:pt x="9" y="3"/>
                    </a:cubicBezTo>
                    <a:cubicBezTo>
                      <a:pt x="2" y="5"/>
                      <a:pt x="0" y="14"/>
                      <a:pt x="3" y="22"/>
                    </a:cubicBezTo>
                    <a:cubicBezTo>
                      <a:pt x="7" y="30"/>
                      <a:pt x="14" y="34"/>
                      <a:pt x="21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91" name="Google Shape;1291;p39"/>
              <p:cNvSpPr/>
              <p:nvPr/>
            </p:nvSpPr>
            <p:spPr>
              <a:xfrm>
                <a:off x="555812" y="4826784"/>
                <a:ext cx="54965" cy="26888"/>
              </a:xfrm>
              <a:custGeom>
                <a:rect b="b" l="l" r="r" t="t"/>
                <a:pathLst>
                  <a:path extrusionOk="0" h="10" w="20">
                    <a:moveTo>
                      <a:pt x="17" y="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8" y="10"/>
                      <a:pt x="20" y="9"/>
                      <a:pt x="20" y="7"/>
                    </a:cubicBezTo>
                    <a:cubicBezTo>
                      <a:pt x="20" y="5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92" name="Google Shape;1292;p39"/>
              <p:cNvSpPr/>
              <p:nvPr/>
            </p:nvSpPr>
            <p:spPr>
              <a:xfrm>
                <a:off x="547627" y="4740274"/>
                <a:ext cx="57304" cy="36241"/>
              </a:xfrm>
              <a:custGeom>
                <a:rect b="b" l="l" r="r" t="t"/>
                <a:pathLst>
                  <a:path extrusionOk="0" h="13" w="21">
                    <a:moveTo>
                      <a:pt x="6" y="12"/>
                    </a:moveTo>
                    <a:cubicBezTo>
                      <a:pt x="18" y="8"/>
                      <a:pt x="18" y="8"/>
                      <a:pt x="18" y="8"/>
                    </a:cubicBezTo>
                    <a:cubicBezTo>
                      <a:pt x="20" y="7"/>
                      <a:pt x="21" y="5"/>
                      <a:pt x="20" y="3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0" y="8"/>
                      <a:pt x="1" y="10"/>
                    </a:cubicBezTo>
                    <a:cubicBezTo>
                      <a:pt x="2" y="12"/>
                      <a:pt x="3" y="13"/>
                      <a:pt x="5" y="13"/>
                    </a:cubicBezTo>
                    <a:cubicBezTo>
                      <a:pt x="5" y="13"/>
                      <a:pt x="6" y="13"/>
                      <a:pt x="6" y="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93" name="Google Shape;1293;p39"/>
              <p:cNvSpPr/>
              <p:nvPr/>
            </p:nvSpPr>
            <p:spPr>
              <a:xfrm>
                <a:off x="509033" y="4666624"/>
                <a:ext cx="43271" cy="49101"/>
              </a:xfrm>
              <a:custGeom>
                <a:rect b="b" l="l" r="r" t="t"/>
                <a:pathLst>
                  <a:path extrusionOk="0" h="18" w="16">
                    <a:moveTo>
                      <a:pt x="4" y="18"/>
                    </a:moveTo>
                    <a:cubicBezTo>
                      <a:pt x="5" y="18"/>
                      <a:pt x="6" y="17"/>
                      <a:pt x="7" y="1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2"/>
                      <a:pt x="14" y="1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3"/>
                      <a:pt x="0" y="15"/>
                      <a:pt x="1" y="17"/>
                    </a:cubicBezTo>
                    <a:cubicBezTo>
                      <a:pt x="2" y="17"/>
                      <a:pt x="3" y="18"/>
                      <a:pt x="4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>
                <a:off x="110243" y="4682992"/>
                <a:ext cx="442063" cy="599723"/>
              </a:xfrm>
              <a:custGeom>
                <a:rect b="b" l="l" r="r" t="t"/>
                <a:pathLst>
                  <a:path extrusionOk="0" h="217" w="160">
                    <a:moveTo>
                      <a:pt x="125" y="0"/>
                    </a:moveTo>
                    <a:cubicBezTo>
                      <a:pt x="119" y="9"/>
                      <a:pt x="93" y="48"/>
                      <a:pt x="87" y="55"/>
                    </a:cubicBezTo>
                    <a:cubicBezTo>
                      <a:pt x="88" y="58"/>
                      <a:pt x="89" y="59"/>
                      <a:pt x="90" y="61"/>
                    </a:cubicBezTo>
                    <a:cubicBezTo>
                      <a:pt x="91" y="64"/>
                      <a:pt x="91" y="65"/>
                      <a:pt x="92" y="67"/>
                    </a:cubicBezTo>
                    <a:cubicBezTo>
                      <a:pt x="94" y="67"/>
                      <a:pt x="98" y="68"/>
                      <a:pt x="104" y="6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89" y="84"/>
                      <a:pt x="89" y="84"/>
                    </a:cubicBezTo>
                    <a:cubicBezTo>
                      <a:pt x="87" y="84"/>
                      <a:pt x="85" y="84"/>
                      <a:pt x="82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86"/>
                      <a:pt x="59" y="86"/>
                      <a:pt x="58" y="86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4" y="83"/>
                      <a:pt x="34" y="83"/>
                      <a:pt x="34" y="83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0" y="60"/>
                      <a:pt x="5" y="63"/>
                      <a:pt x="0" y="67"/>
                    </a:cubicBezTo>
                    <a:cubicBezTo>
                      <a:pt x="21" y="93"/>
                      <a:pt x="21" y="93"/>
                      <a:pt x="21" y="93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7" y="98"/>
                      <a:pt x="18" y="94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4" y="117"/>
                      <a:pt x="55" y="134"/>
                      <a:pt x="56" y="150"/>
                    </a:cubicBezTo>
                    <a:cubicBezTo>
                      <a:pt x="43" y="212"/>
                      <a:pt x="43" y="212"/>
                      <a:pt x="43" y="212"/>
                    </a:cubicBezTo>
                    <a:cubicBezTo>
                      <a:pt x="60" y="217"/>
                      <a:pt x="60" y="217"/>
                      <a:pt x="60" y="217"/>
                    </a:cubicBezTo>
                    <a:cubicBezTo>
                      <a:pt x="66" y="196"/>
                      <a:pt x="74" y="159"/>
                      <a:pt x="76" y="152"/>
                    </a:cubicBezTo>
                    <a:cubicBezTo>
                      <a:pt x="77" y="152"/>
                      <a:pt x="78" y="152"/>
                      <a:pt x="79" y="152"/>
                    </a:cubicBezTo>
                    <a:cubicBezTo>
                      <a:pt x="89" y="178"/>
                      <a:pt x="89" y="178"/>
                      <a:pt x="89" y="178"/>
                    </a:cubicBezTo>
                    <a:cubicBezTo>
                      <a:pt x="90" y="184"/>
                      <a:pt x="92" y="198"/>
                      <a:pt x="93" y="207"/>
                    </a:cubicBezTo>
                    <a:cubicBezTo>
                      <a:pt x="110" y="206"/>
                      <a:pt x="110" y="206"/>
                      <a:pt x="110" y="206"/>
                    </a:cubicBezTo>
                    <a:cubicBezTo>
                      <a:pt x="109" y="194"/>
                      <a:pt x="111" y="181"/>
                      <a:pt x="105" y="164"/>
                    </a:cubicBezTo>
                    <a:cubicBezTo>
                      <a:pt x="103" y="159"/>
                      <a:pt x="101" y="154"/>
                      <a:pt x="99" y="150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8" y="133"/>
                      <a:pt x="96" y="117"/>
                      <a:pt x="94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24" y="97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21" y="95"/>
                      <a:pt x="121" y="95"/>
                      <a:pt x="121" y="95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36" y="75"/>
                      <a:pt x="153" y="78"/>
                      <a:pt x="159" y="79"/>
                    </a:cubicBezTo>
                    <a:cubicBezTo>
                      <a:pt x="160" y="64"/>
                      <a:pt x="157" y="49"/>
                      <a:pt x="151" y="35"/>
                    </a:cubicBezTo>
                    <a:cubicBezTo>
                      <a:pt x="146" y="22"/>
                      <a:pt x="137" y="9"/>
                      <a:pt x="125" y="0"/>
                    </a:cubicBezTo>
                    <a:close/>
                    <a:moveTo>
                      <a:pt x="134" y="43"/>
                    </a:moveTo>
                    <a:cubicBezTo>
                      <a:pt x="130" y="32"/>
                      <a:pt x="127" y="20"/>
                      <a:pt x="126" y="8"/>
                    </a:cubicBezTo>
                    <a:cubicBezTo>
                      <a:pt x="134" y="17"/>
                      <a:pt x="141" y="27"/>
                      <a:pt x="145" y="38"/>
                    </a:cubicBezTo>
                    <a:cubicBezTo>
                      <a:pt x="150" y="49"/>
                      <a:pt x="153" y="61"/>
                      <a:pt x="153" y="72"/>
                    </a:cubicBezTo>
                    <a:cubicBezTo>
                      <a:pt x="145" y="64"/>
                      <a:pt x="139" y="54"/>
                      <a:pt x="134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295" name="Google Shape;1295;p39"/>
          <p:cNvGrpSpPr/>
          <p:nvPr/>
        </p:nvGrpSpPr>
        <p:grpSpPr>
          <a:xfrm>
            <a:off x="2186210" y="4291804"/>
            <a:ext cx="524486" cy="524295"/>
            <a:chOff x="2914946" y="5722405"/>
            <a:chExt cx="699315" cy="699060"/>
          </a:xfrm>
        </p:grpSpPr>
        <p:grpSp>
          <p:nvGrpSpPr>
            <p:cNvPr id="1296" name="Google Shape;1296;p39"/>
            <p:cNvGrpSpPr/>
            <p:nvPr/>
          </p:nvGrpSpPr>
          <p:grpSpPr>
            <a:xfrm>
              <a:off x="2914946" y="5722405"/>
              <a:ext cx="699315" cy="699060"/>
              <a:chOff x="2082060" y="4326575"/>
              <a:chExt cx="1280274" cy="1280272"/>
            </a:xfrm>
          </p:grpSpPr>
          <p:sp>
            <p:nvSpPr>
              <p:cNvPr id="1297" name="Google Shape;1297;p39"/>
              <p:cNvSpPr/>
              <p:nvPr/>
            </p:nvSpPr>
            <p:spPr>
              <a:xfrm>
                <a:off x="2082060" y="4326575"/>
                <a:ext cx="1280274" cy="1280272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>
                <a:off x="2220839" y="4480358"/>
                <a:ext cx="985420" cy="985419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299" name="Google Shape;1299;p39"/>
            <p:cNvGrpSpPr/>
            <p:nvPr/>
          </p:nvGrpSpPr>
          <p:grpSpPr>
            <a:xfrm>
              <a:off x="3124037" y="5955433"/>
              <a:ext cx="284136" cy="253100"/>
              <a:chOff x="10909477" y="2443250"/>
              <a:chExt cx="472468" cy="420860"/>
            </a:xfrm>
          </p:grpSpPr>
          <p:sp>
            <p:nvSpPr>
              <p:cNvPr id="1300" name="Google Shape;1300;p39"/>
              <p:cNvSpPr/>
              <p:nvPr/>
            </p:nvSpPr>
            <p:spPr>
              <a:xfrm>
                <a:off x="10909477" y="2443250"/>
                <a:ext cx="472468" cy="420860"/>
              </a:xfrm>
              <a:custGeom>
                <a:rect b="b" l="l" r="r" t="t"/>
                <a:pathLst>
                  <a:path extrusionOk="0" h="152" w="171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solidFill>
                <a:srgbClr val="44402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>
                <a:off x="11035780" y="2603410"/>
                <a:ext cx="216353" cy="185880"/>
              </a:xfrm>
              <a:custGeom>
                <a:rect b="b" l="l" r="r" t="t"/>
                <a:pathLst>
                  <a:path extrusionOk="0" h="67" w="78">
                    <a:moveTo>
                      <a:pt x="57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49" y="0"/>
                      <a:pt x="42" y="4"/>
                      <a:pt x="39" y="10"/>
                    </a:cubicBezTo>
                    <a:cubicBezTo>
                      <a:pt x="35" y="4"/>
                      <a:pt x="28" y="0"/>
                      <a:pt x="21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9" y="0"/>
                      <a:pt x="0" y="11"/>
                      <a:pt x="0" y="23"/>
                    </a:cubicBezTo>
                    <a:cubicBezTo>
                      <a:pt x="0" y="26"/>
                      <a:pt x="0" y="28"/>
                      <a:pt x="1" y="30"/>
                    </a:cubicBezTo>
                    <a:cubicBezTo>
                      <a:pt x="2" y="37"/>
                      <a:pt x="14" y="48"/>
                      <a:pt x="25" y="56"/>
                    </a:cubicBezTo>
                    <a:cubicBezTo>
                      <a:pt x="30" y="60"/>
                      <a:pt x="39" y="67"/>
                      <a:pt x="39" y="67"/>
                    </a:cubicBezTo>
                    <a:cubicBezTo>
                      <a:pt x="43" y="64"/>
                      <a:pt x="48" y="60"/>
                      <a:pt x="53" y="56"/>
                    </a:cubicBezTo>
                    <a:cubicBezTo>
                      <a:pt x="64" y="47"/>
                      <a:pt x="75" y="36"/>
                      <a:pt x="77" y="29"/>
                    </a:cubicBezTo>
                    <a:cubicBezTo>
                      <a:pt x="78" y="27"/>
                      <a:pt x="78" y="25"/>
                      <a:pt x="78" y="22"/>
                    </a:cubicBezTo>
                    <a:cubicBezTo>
                      <a:pt x="78" y="10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rgbClr val="44402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302" name="Google Shape;1302;p39"/>
          <p:cNvGrpSpPr/>
          <p:nvPr/>
        </p:nvGrpSpPr>
        <p:grpSpPr>
          <a:xfrm>
            <a:off x="6289981" y="906262"/>
            <a:ext cx="524486" cy="524295"/>
            <a:chOff x="8386641" y="1208349"/>
            <a:chExt cx="699315" cy="699060"/>
          </a:xfrm>
        </p:grpSpPr>
        <p:grpSp>
          <p:nvGrpSpPr>
            <p:cNvPr id="1303" name="Google Shape;1303;p39"/>
            <p:cNvGrpSpPr/>
            <p:nvPr/>
          </p:nvGrpSpPr>
          <p:grpSpPr>
            <a:xfrm>
              <a:off x="8386641" y="1208349"/>
              <a:ext cx="699315" cy="699060"/>
              <a:chOff x="2082060" y="4326575"/>
              <a:chExt cx="1280274" cy="1280272"/>
            </a:xfrm>
          </p:grpSpPr>
          <p:sp>
            <p:nvSpPr>
              <p:cNvPr id="1304" name="Google Shape;1304;p39"/>
              <p:cNvSpPr/>
              <p:nvPr/>
            </p:nvSpPr>
            <p:spPr>
              <a:xfrm>
                <a:off x="2082060" y="4326575"/>
                <a:ext cx="1280274" cy="1280272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>
                <a:off x="2220836" y="4480356"/>
                <a:ext cx="985420" cy="985418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22300" rotWithShape="0" algn="tl" dir="2700000" dist="215900">
                  <a:srgbClr val="000000">
                    <a:alpha val="2392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306" name="Google Shape;1306;p39"/>
            <p:cNvGrpSpPr/>
            <p:nvPr/>
          </p:nvGrpSpPr>
          <p:grpSpPr>
            <a:xfrm>
              <a:off x="8590014" y="1400150"/>
              <a:ext cx="345906" cy="337857"/>
              <a:chOff x="10887256" y="1359383"/>
              <a:chExt cx="561349" cy="548286"/>
            </a:xfrm>
          </p:grpSpPr>
          <p:sp>
            <p:nvSpPr>
              <p:cNvPr id="1307" name="Google Shape;1307;p39"/>
              <p:cNvSpPr/>
              <p:nvPr/>
            </p:nvSpPr>
            <p:spPr>
              <a:xfrm>
                <a:off x="11116474" y="1359383"/>
                <a:ext cx="77185" cy="91186"/>
              </a:xfrm>
              <a:custGeom>
                <a:rect b="b" l="l" r="r" t="t"/>
                <a:pathLst>
                  <a:path extrusionOk="0" h="33" w="28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>
                <a:off x="10950409" y="1440047"/>
                <a:ext cx="348504" cy="362407"/>
              </a:xfrm>
              <a:custGeom>
                <a:rect b="b" l="l" r="r" t="t"/>
                <a:pathLst>
                  <a:path extrusionOk="0" h="131" w="126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>
                <a:off x="10887256" y="1592024"/>
                <a:ext cx="123964" cy="113398"/>
              </a:xfrm>
              <a:custGeom>
                <a:rect b="b" l="l" r="r" t="t"/>
                <a:pathLst>
                  <a:path extrusionOk="0" h="41" w="45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310" name="Google Shape;1310;p39"/>
              <p:cNvSpPr/>
              <p:nvPr/>
            </p:nvSpPr>
            <p:spPr>
              <a:xfrm>
                <a:off x="10895443" y="1569812"/>
                <a:ext cx="553162" cy="337857"/>
              </a:xfrm>
              <a:custGeom>
                <a:rect b="b" l="l" r="r" t="t"/>
                <a:pathLst>
                  <a:path extrusionOk="0" h="289" w="473">
                    <a:moveTo>
                      <a:pt x="473" y="0"/>
                    </a:moveTo>
                    <a:lnTo>
                      <a:pt x="390" y="33"/>
                    </a:lnTo>
                    <a:lnTo>
                      <a:pt x="407" y="45"/>
                    </a:lnTo>
                    <a:lnTo>
                      <a:pt x="303" y="156"/>
                    </a:lnTo>
                    <a:lnTo>
                      <a:pt x="210" y="147"/>
                    </a:lnTo>
                    <a:lnTo>
                      <a:pt x="137" y="222"/>
                    </a:lnTo>
                    <a:lnTo>
                      <a:pt x="61" y="185"/>
                    </a:lnTo>
                    <a:lnTo>
                      <a:pt x="0" y="263"/>
                    </a:lnTo>
                    <a:lnTo>
                      <a:pt x="33" y="289"/>
                    </a:lnTo>
                    <a:lnTo>
                      <a:pt x="73" y="239"/>
                    </a:lnTo>
                    <a:lnTo>
                      <a:pt x="146" y="274"/>
                    </a:lnTo>
                    <a:lnTo>
                      <a:pt x="227" y="192"/>
                    </a:lnTo>
                    <a:lnTo>
                      <a:pt x="319" y="201"/>
                    </a:lnTo>
                    <a:lnTo>
                      <a:pt x="442" y="71"/>
                    </a:lnTo>
                    <a:lnTo>
                      <a:pt x="466" y="88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Google Shape;131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927" y="763847"/>
            <a:ext cx="4432159" cy="43742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p40"/>
          <p:cNvSpPr txBox="1"/>
          <p:nvPr/>
        </p:nvSpPr>
        <p:spPr>
          <a:xfrm>
            <a:off x="4891781" y="2258453"/>
            <a:ext cx="385483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Special thanks to all the people who made and released these awesome resources for free:</a:t>
            </a:r>
            <a:endParaRPr i="1" sz="14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Presentation template by </a:t>
            </a:r>
            <a:r>
              <a:rPr b="1" lang="en-US"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GoogleSlides.org</a:t>
            </a:r>
            <a:endParaRPr b="1" sz="14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Photographs by </a:t>
            </a:r>
            <a:r>
              <a:rPr b="1" lang="en-US"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Picpng.com</a:t>
            </a:r>
            <a:endParaRPr b="1" sz="14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9" name="Google Shape;1319;p40"/>
          <p:cNvSpPr txBox="1"/>
          <p:nvPr/>
        </p:nvSpPr>
        <p:spPr>
          <a:xfrm>
            <a:off x="5009248" y="1257473"/>
            <a:ext cx="36199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THANK YOU!</a:t>
            </a:r>
            <a:endParaRPr b="1" sz="40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7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129" name="Google Shape;12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627" y="1874257"/>
              <a:ext cx="3049673" cy="3009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" name="Google Shape;131;p17"/>
          <p:cNvGrpSpPr/>
          <p:nvPr/>
        </p:nvGrpSpPr>
        <p:grpSpPr>
          <a:xfrm>
            <a:off x="4216051" y="1455898"/>
            <a:ext cx="3231229" cy="2001470"/>
            <a:chOff x="4216051" y="1455898"/>
            <a:chExt cx="3231229" cy="2001470"/>
          </a:xfrm>
        </p:grpSpPr>
        <p:sp>
          <p:nvSpPr>
            <p:cNvPr id="132" name="Google Shape;132;p17"/>
            <p:cNvSpPr/>
            <p:nvPr/>
          </p:nvSpPr>
          <p:spPr>
            <a:xfrm>
              <a:off x="4216051" y="2404166"/>
              <a:ext cx="3231229" cy="1044861"/>
            </a:xfrm>
            <a:custGeom>
              <a:rect b="b" l="l" r="r" t="t"/>
              <a:pathLst>
                <a:path extrusionOk="0" h="1284035" w="3054273">
                  <a:moveTo>
                    <a:pt x="0" y="28379"/>
                  </a:moveTo>
                  <a:lnTo>
                    <a:pt x="3054273" y="0"/>
                  </a:lnTo>
                  <a:lnTo>
                    <a:pt x="2849321" y="1284035"/>
                  </a:lnTo>
                  <a:lnTo>
                    <a:pt x="236483" y="1284035"/>
                  </a:lnTo>
                  <a:lnTo>
                    <a:pt x="0" y="2837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8800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4466235" y="1455898"/>
              <a:ext cx="2764218" cy="2001470"/>
            </a:xfrm>
            <a:custGeom>
              <a:rect b="b" l="l" r="r" t="t"/>
              <a:pathLst>
                <a:path extrusionOk="0" h="1891861" w="2612838">
                  <a:moveTo>
                    <a:pt x="435473" y="0"/>
                  </a:moveTo>
                  <a:cubicBezTo>
                    <a:pt x="675978" y="0"/>
                    <a:pt x="870946" y="194968"/>
                    <a:pt x="870946" y="435473"/>
                  </a:cubicBezTo>
                  <a:cubicBezTo>
                    <a:pt x="870946" y="194968"/>
                    <a:pt x="1065914" y="0"/>
                    <a:pt x="1306419" y="0"/>
                  </a:cubicBezTo>
                  <a:cubicBezTo>
                    <a:pt x="1546924" y="0"/>
                    <a:pt x="1741892" y="194968"/>
                    <a:pt x="1741892" y="435473"/>
                  </a:cubicBezTo>
                  <a:cubicBezTo>
                    <a:pt x="1741892" y="194968"/>
                    <a:pt x="1936860" y="0"/>
                    <a:pt x="2177365" y="0"/>
                  </a:cubicBezTo>
                  <a:cubicBezTo>
                    <a:pt x="2417870" y="0"/>
                    <a:pt x="2612838" y="194968"/>
                    <a:pt x="2612838" y="435473"/>
                  </a:cubicBezTo>
                  <a:lnTo>
                    <a:pt x="2612838" y="1891861"/>
                  </a:lnTo>
                  <a:lnTo>
                    <a:pt x="0" y="1891861"/>
                  </a:lnTo>
                  <a:lnTo>
                    <a:pt x="0" y="435473"/>
                  </a:lnTo>
                  <a:cubicBezTo>
                    <a:pt x="0" y="194968"/>
                    <a:pt x="194968" y="0"/>
                    <a:pt x="435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134" name="Google Shape;134;p17"/>
          <p:cNvSpPr txBox="1"/>
          <p:nvPr/>
        </p:nvSpPr>
        <p:spPr>
          <a:xfrm>
            <a:off x="4695948" y="2538408"/>
            <a:ext cx="2430686" cy="853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105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812646" y="1953633"/>
            <a:ext cx="20713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FRIDAY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8"/>
          <p:cNvGrpSpPr/>
          <p:nvPr/>
        </p:nvGrpSpPr>
        <p:grpSpPr>
          <a:xfrm>
            <a:off x="2178844" y="1157125"/>
            <a:ext cx="4786313" cy="1757525"/>
            <a:chOff x="2086663" y="2136421"/>
            <a:chExt cx="6694382" cy="2458159"/>
          </a:xfrm>
        </p:grpSpPr>
        <p:sp>
          <p:nvSpPr>
            <p:cNvPr id="142" name="Google Shape;142;p18"/>
            <p:cNvSpPr/>
            <p:nvPr/>
          </p:nvSpPr>
          <p:spPr>
            <a:xfrm rot="10800000">
              <a:off x="2090173" y="2136421"/>
              <a:ext cx="2753864" cy="2458159"/>
            </a:xfrm>
            <a:custGeom>
              <a:rect b="b" l="l" r="r" t="t"/>
              <a:pathLst>
                <a:path extrusionOk="0" h="2458160" w="2753859">
                  <a:moveTo>
                    <a:pt x="1825136" y="2205644"/>
                  </a:moveTo>
                  <a:cubicBezTo>
                    <a:pt x="1889243" y="2205644"/>
                    <a:pt x="1966173" y="2160745"/>
                    <a:pt x="1998226" y="2106224"/>
                  </a:cubicBezTo>
                  <a:cubicBezTo>
                    <a:pt x="1998226" y="2106224"/>
                    <a:pt x="1998226" y="2106224"/>
                    <a:pt x="2446980" y="1328500"/>
                  </a:cubicBezTo>
                  <a:cubicBezTo>
                    <a:pt x="2479034" y="1273980"/>
                    <a:pt x="2479034" y="1184181"/>
                    <a:pt x="2446980" y="1129660"/>
                  </a:cubicBezTo>
                  <a:cubicBezTo>
                    <a:pt x="2446980" y="1129660"/>
                    <a:pt x="2446980" y="1129660"/>
                    <a:pt x="1998226" y="351937"/>
                  </a:cubicBezTo>
                  <a:cubicBezTo>
                    <a:pt x="1966173" y="297416"/>
                    <a:pt x="1889243" y="252516"/>
                    <a:pt x="1825136" y="252516"/>
                  </a:cubicBezTo>
                  <a:cubicBezTo>
                    <a:pt x="1825136" y="252516"/>
                    <a:pt x="1825136" y="252516"/>
                    <a:pt x="927628" y="252516"/>
                  </a:cubicBezTo>
                  <a:cubicBezTo>
                    <a:pt x="865123" y="252516"/>
                    <a:pt x="786591" y="297416"/>
                    <a:pt x="754537" y="351937"/>
                  </a:cubicBezTo>
                  <a:cubicBezTo>
                    <a:pt x="754537" y="351937"/>
                    <a:pt x="754537" y="351937"/>
                    <a:pt x="305783" y="1129660"/>
                  </a:cubicBezTo>
                  <a:cubicBezTo>
                    <a:pt x="275332" y="1184181"/>
                    <a:pt x="275332" y="1273980"/>
                    <a:pt x="305783" y="1328500"/>
                  </a:cubicBezTo>
                  <a:cubicBezTo>
                    <a:pt x="305783" y="1328500"/>
                    <a:pt x="305783" y="1328500"/>
                    <a:pt x="754537" y="2106224"/>
                  </a:cubicBezTo>
                  <a:cubicBezTo>
                    <a:pt x="786591" y="2160745"/>
                    <a:pt x="865123" y="2205644"/>
                    <a:pt x="927628" y="2205644"/>
                  </a:cubicBezTo>
                  <a:close/>
                  <a:moveTo>
                    <a:pt x="1940964" y="2458160"/>
                  </a:moveTo>
                  <a:lnTo>
                    <a:pt x="811383" y="2458160"/>
                  </a:lnTo>
                  <a:cubicBezTo>
                    <a:pt x="732716" y="2458160"/>
                    <a:pt x="633877" y="2401651"/>
                    <a:pt x="593535" y="2333032"/>
                  </a:cubicBezTo>
                  <a:cubicBezTo>
                    <a:pt x="28744" y="1354208"/>
                    <a:pt x="28744" y="1354208"/>
                    <a:pt x="28744" y="1354208"/>
                  </a:cubicBezTo>
                  <a:cubicBezTo>
                    <a:pt x="-9581" y="1285590"/>
                    <a:pt x="-9581" y="1172571"/>
                    <a:pt x="28744" y="1103952"/>
                  </a:cubicBezTo>
                  <a:cubicBezTo>
                    <a:pt x="593535" y="125128"/>
                    <a:pt x="593535" y="125128"/>
                    <a:pt x="593535" y="125128"/>
                  </a:cubicBezTo>
                  <a:cubicBezTo>
                    <a:pt x="633877" y="56510"/>
                    <a:pt x="732716" y="0"/>
                    <a:pt x="811383" y="0"/>
                  </a:cubicBezTo>
                  <a:cubicBezTo>
                    <a:pt x="1940964" y="0"/>
                    <a:pt x="1940964" y="0"/>
                    <a:pt x="1940964" y="0"/>
                  </a:cubicBezTo>
                  <a:cubicBezTo>
                    <a:pt x="2021649" y="0"/>
                    <a:pt x="2118470" y="56510"/>
                    <a:pt x="2158812" y="125128"/>
                  </a:cubicBezTo>
                  <a:cubicBezTo>
                    <a:pt x="2723603" y="1103952"/>
                    <a:pt x="2723603" y="1103952"/>
                    <a:pt x="2723603" y="1103952"/>
                  </a:cubicBezTo>
                  <a:cubicBezTo>
                    <a:pt x="2763945" y="1172571"/>
                    <a:pt x="2763945" y="1285590"/>
                    <a:pt x="2723603" y="1354208"/>
                  </a:cubicBezTo>
                  <a:cubicBezTo>
                    <a:pt x="2158812" y="2333032"/>
                    <a:pt x="2158812" y="2333032"/>
                    <a:pt x="2158812" y="2333032"/>
                  </a:cubicBezTo>
                  <a:cubicBezTo>
                    <a:pt x="2118470" y="2401651"/>
                    <a:pt x="2021649" y="2458160"/>
                    <a:pt x="1940964" y="2458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0" rotWithShape="0" algn="tl" dir="2700000" dist="101600">
                <a:srgbClr val="000000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 rot="10800000">
              <a:off x="4058676" y="2136421"/>
              <a:ext cx="2753864" cy="2458159"/>
            </a:xfrm>
            <a:custGeom>
              <a:rect b="b" l="l" r="r" t="t"/>
              <a:pathLst>
                <a:path extrusionOk="0" h="2458160" w="2753859">
                  <a:moveTo>
                    <a:pt x="1825136" y="2205644"/>
                  </a:moveTo>
                  <a:cubicBezTo>
                    <a:pt x="1889243" y="2205644"/>
                    <a:pt x="1966173" y="2160745"/>
                    <a:pt x="1998226" y="2106224"/>
                  </a:cubicBezTo>
                  <a:cubicBezTo>
                    <a:pt x="1998226" y="2106224"/>
                    <a:pt x="1998226" y="2106224"/>
                    <a:pt x="2446980" y="1328500"/>
                  </a:cubicBezTo>
                  <a:cubicBezTo>
                    <a:pt x="2479034" y="1273980"/>
                    <a:pt x="2479034" y="1184181"/>
                    <a:pt x="2446980" y="1129660"/>
                  </a:cubicBezTo>
                  <a:cubicBezTo>
                    <a:pt x="2446980" y="1129660"/>
                    <a:pt x="2446980" y="1129660"/>
                    <a:pt x="1998226" y="351937"/>
                  </a:cubicBezTo>
                  <a:cubicBezTo>
                    <a:pt x="1966173" y="297416"/>
                    <a:pt x="1889243" y="252516"/>
                    <a:pt x="1825136" y="252516"/>
                  </a:cubicBezTo>
                  <a:cubicBezTo>
                    <a:pt x="1825136" y="252516"/>
                    <a:pt x="1825136" y="252516"/>
                    <a:pt x="927628" y="252516"/>
                  </a:cubicBezTo>
                  <a:cubicBezTo>
                    <a:pt x="865123" y="252516"/>
                    <a:pt x="786591" y="297416"/>
                    <a:pt x="754537" y="351937"/>
                  </a:cubicBezTo>
                  <a:cubicBezTo>
                    <a:pt x="754537" y="351937"/>
                    <a:pt x="754537" y="351937"/>
                    <a:pt x="305783" y="1129660"/>
                  </a:cubicBezTo>
                  <a:cubicBezTo>
                    <a:pt x="275332" y="1184181"/>
                    <a:pt x="275332" y="1273980"/>
                    <a:pt x="305783" y="1328500"/>
                  </a:cubicBezTo>
                  <a:cubicBezTo>
                    <a:pt x="305783" y="1328500"/>
                    <a:pt x="305783" y="1328500"/>
                    <a:pt x="754537" y="2106224"/>
                  </a:cubicBezTo>
                  <a:cubicBezTo>
                    <a:pt x="786591" y="2160745"/>
                    <a:pt x="865123" y="2205644"/>
                    <a:pt x="927628" y="2205644"/>
                  </a:cubicBezTo>
                  <a:close/>
                  <a:moveTo>
                    <a:pt x="1940964" y="2458160"/>
                  </a:moveTo>
                  <a:lnTo>
                    <a:pt x="811383" y="2458160"/>
                  </a:lnTo>
                  <a:cubicBezTo>
                    <a:pt x="732716" y="2458160"/>
                    <a:pt x="633877" y="2401651"/>
                    <a:pt x="593535" y="2333032"/>
                  </a:cubicBezTo>
                  <a:cubicBezTo>
                    <a:pt x="28744" y="1354208"/>
                    <a:pt x="28744" y="1354208"/>
                    <a:pt x="28744" y="1354208"/>
                  </a:cubicBezTo>
                  <a:cubicBezTo>
                    <a:pt x="-9581" y="1285590"/>
                    <a:pt x="-9581" y="1172571"/>
                    <a:pt x="28744" y="1103952"/>
                  </a:cubicBezTo>
                  <a:cubicBezTo>
                    <a:pt x="593535" y="125128"/>
                    <a:pt x="593535" y="125128"/>
                    <a:pt x="593535" y="125128"/>
                  </a:cubicBezTo>
                  <a:cubicBezTo>
                    <a:pt x="633877" y="56510"/>
                    <a:pt x="732716" y="0"/>
                    <a:pt x="811383" y="0"/>
                  </a:cubicBezTo>
                  <a:cubicBezTo>
                    <a:pt x="1940964" y="0"/>
                    <a:pt x="1940964" y="0"/>
                    <a:pt x="1940964" y="0"/>
                  </a:cubicBezTo>
                  <a:cubicBezTo>
                    <a:pt x="2021649" y="0"/>
                    <a:pt x="2118470" y="56510"/>
                    <a:pt x="2158812" y="125128"/>
                  </a:cubicBezTo>
                  <a:cubicBezTo>
                    <a:pt x="2723603" y="1103952"/>
                    <a:pt x="2723603" y="1103952"/>
                    <a:pt x="2723603" y="1103952"/>
                  </a:cubicBezTo>
                  <a:cubicBezTo>
                    <a:pt x="2763945" y="1172571"/>
                    <a:pt x="2763945" y="1285590"/>
                    <a:pt x="2723603" y="1354208"/>
                  </a:cubicBezTo>
                  <a:cubicBezTo>
                    <a:pt x="2158812" y="2333032"/>
                    <a:pt x="2158812" y="2333032"/>
                    <a:pt x="2158812" y="2333032"/>
                  </a:cubicBezTo>
                  <a:cubicBezTo>
                    <a:pt x="2118470" y="2401651"/>
                    <a:pt x="2021649" y="2458160"/>
                    <a:pt x="1940964" y="2458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0" rotWithShape="0" algn="tl" dir="2700000" dist="101600">
                <a:srgbClr val="000000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 rot="10800000">
              <a:off x="6027181" y="2136421"/>
              <a:ext cx="2753864" cy="2458159"/>
            </a:xfrm>
            <a:custGeom>
              <a:rect b="b" l="l" r="r" t="t"/>
              <a:pathLst>
                <a:path extrusionOk="0" h="2458160" w="2753859">
                  <a:moveTo>
                    <a:pt x="1825136" y="2205644"/>
                  </a:moveTo>
                  <a:cubicBezTo>
                    <a:pt x="1889243" y="2205644"/>
                    <a:pt x="1966173" y="2160745"/>
                    <a:pt x="1998226" y="2106224"/>
                  </a:cubicBezTo>
                  <a:cubicBezTo>
                    <a:pt x="1998226" y="2106224"/>
                    <a:pt x="1998226" y="2106224"/>
                    <a:pt x="2446980" y="1328500"/>
                  </a:cubicBezTo>
                  <a:cubicBezTo>
                    <a:pt x="2479034" y="1273980"/>
                    <a:pt x="2479034" y="1184181"/>
                    <a:pt x="2446980" y="1129660"/>
                  </a:cubicBezTo>
                  <a:cubicBezTo>
                    <a:pt x="2446980" y="1129660"/>
                    <a:pt x="2446980" y="1129660"/>
                    <a:pt x="1998226" y="351937"/>
                  </a:cubicBezTo>
                  <a:cubicBezTo>
                    <a:pt x="1966173" y="297416"/>
                    <a:pt x="1889243" y="252516"/>
                    <a:pt x="1825136" y="252516"/>
                  </a:cubicBezTo>
                  <a:cubicBezTo>
                    <a:pt x="1825136" y="252516"/>
                    <a:pt x="1825136" y="252516"/>
                    <a:pt x="927628" y="252516"/>
                  </a:cubicBezTo>
                  <a:cubicBezTo>
                    <a:pt x="865123" y="252516"/>
                    <a:pt x="786591" y="297416"/>
                    <a:pt x="754537" y="351937"/>
                  </a:cubicBezTo>
                  <a:cubicBezTo>
                    <a:pt x="754537" y="351937"/>
                    <a:pt x="754537" y="351937"/>
                    <a:pt x="305783" y="1129660"/>
                  </a:cubicBezTo>
                  <a:cubicBezTo>
                    <a:pt x="275332" y="1184181"/>
                    <a:pt x="275332" y="1273980"/>
                    <a:pt x="305783" y="1328500"/>
                  </a:cubicBezTo>
                  <a:cubicBezTo>
                    <a:pt x="305783" y="1328500"/>
                    <a:pt x="305783" y="1328500"/>
                    <a:pt x="754537" y="2106224"/>
                  </a:cubicBezTo>
                  <a:cubicBezTo>
                    <a:pt x="786591" y="2160745"/>
                    <a:pt x="865123" y="2205644"/>
                    <a:pt x="927628" y="2205644"/>
                  </a:cubicBezTo>
                  <a:close/>
                  <a:moveTo>
                    <a:pt x="1940964" y="2458160"/>
                  </a:moveTo>
                  <a:lnTo>
                    <a:pt x="811383" y="2458160"/>
                  </a:lnTo>
                  <a:cubicBezTo>
                    <a:pt x="732716" y="2458160"/>
                    <a:pt x="633877" y="2401651"/>
                    <a:pt x="593535" y="2333032"/>
                  </a:cubicBezTo>
                  <a:cubicBezTo>
                    <a:pt x="28744" y="1354208"/>
                    <a:pt x="28744" y="1354208"/>
                    <a:pt x="28744" y="1354208"/>
                  </a:cubicBezTo>
                  <a:cubicBezTo>
                    <a:pt x="-9581" y="1285590"/>
                    <a:pt x="-9581" y="1172571"/>
                    <a:pt x="28744" y="1103952"/>
                  </a:cubicBezTo>
                  <a:cubicBezTo>
                    <a:pt x="593535" y="125128"/>
                    <a:pt x="593535" y="125128"/>
                    <a:pt x="593535" y="125128"/>
                  </a:cubicBezTo>
                  <a:cubicBezTo>
                    <a:pt x="633877" y="56510"/>
                    <a:pt x="732716" y="0"/>
                    <a:pt x="811383" y="0"/>
                  </a:cubicBezTo>
                  <a:cubicBezTo>
                    <a:pt x="1940964" y="0"/>
                    <a:pt x="1940964" y="0"/>
                    <a:pt x="1940964" y="0"/>
                  </a:cubicBezTo>
                  <a:cubicBezTo>
                    <a:pt x="2021649" y="0"/>
                    <a:pt x="2118470" y="56510"/>
                    <a:pt x="2158812" y="125128"/>
                  </a:cubicBezTo>
                  <a:cubicBezTo>
                    <a:pt x="2723603" y="1103952"/>
                    <a:pt x="2723603" y="1103952"/>
                    <a:pt x="2723603" y="1103952"/>
                  </a:cubicBezTo>
                  <a:cubicBezTo>
                    <a:pt x="2763945" y="1172571"/>
                    <a:pt x="2763945" y="1285590"/>
                    <a:pt x="2723603" y="1354208"/>
                  </a:cubicBezTo>
                  <a:cubicBezTo>
                    <a:pt x="2158812" y="2333032"/>
                    <a:pt x="2158812" y="2333032"/>
                    <a:pt x="2158812" y="2333032"/>
                  </a:cubicBezTo>
                  <a:cubicBezTo>
                    <a:pt x="2118470" y="2401651"/>
                    <a:pt x="2021649" y="2458160"/>
                    <a:pt x="1940964" y="2458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54000" rotWithShape="0" algn="tl" dir="2700000" dist="101600">
                <a:srgbClr val="000000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45" name="Google Shape;145;p18"/>
            <p:cNvGrpSpPr/>
            <p:nvPr/>
          </p:nvGrpSpPr>
          <p:grpSpPr>
            <a:xfrm>
              <a:off x="4123262" y="3419963"/>
              <a:ext cx="695704" cy="959447"/>
              <a:chOff x="4118493" y="3419962"/>
              <a:chExt cx="695702" cy="959447"/>
            </a:xfrm>
          </p:grpSpPr>
          <p:sp>
            <p:nvSpPr>
              <p:cNvPr id="146" name="Google Shape;146;p18"/>
              <p:cNvSpPr/>
              <p:nvPr/>
            </p:nvSpPr>
            <p:spPr>
              <a:xfrm rot="10800000">
                <a:off x="4356745" y="3839835"/>
                <a:ext cx="457450" cy="539574"/>
              </a:xfrm>
              <a:custGeom>
                <a:rect b="b" l="l" r="r" t="t"/>
                <a:pathLst>
                  <a:path extrusionOk="0" h="539574" w="457450">
                    <a:moveTo>
                      <a:pt x="238666" y="539574"/>
                    </a:moveTo>
                    <a:lnTo>
                      <a:pt x="228283" y="521578"/>
                    </a:lnTo>
                    <a:cubicBezTo>
                      <a:pt x="189458" y="454292"/>
                      <a:pt x="131759" y="354296"/>
                      <a:pt x="46013" y="205692"/>
                    </a:cubicBezTo>
                    <a:lnTo>
                      <a:pt x="0" y="125948"/>
                    </a:lnTo>
                    <a:lnTo>
                      <a:pt x="218784" y="0"/>
                    </a:lnTo>
                    <a:lnTo>
                      <a:pt x="226318" y="13058"/>
                    </a:lnTo>
                    <a:cubicBezTo>
                      <a:pt x="324079" y="182484"/>
                      <a:pt x="395178" y="305704"/>
                      <a:pt x="446886" y="395318"/>
                    </a:cubicBezTo>
                    <a:lnTo>
                      <a:pt x="457450" y="413626"/>
                    </a:lnTo>
                    <a:close/>
                  </a:path>
                </a:pathLst>
              </a:custGeom>
              <a:gradFill>
                <a:gsLst>
                  <a:gs pos="0">
                    <a:srgbClr val="FBFBFB">
                      <a:alpha val="0"/>
                    </a:srgbClr>
                  </a:gs>
                  <a:gs pos="100000">
                    <a:srgbClr val="000000">
                      <a:alpha val="92941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 rot="10800000">
                <a:off x="4118493" y="3419962"/>
                <a:ext cx="457450" cy="539574"/>
              </a:xfrm>
              <a:custGeom>
                <a:rect b="b" l="l" r="r" t="t"/>
                <a:pathLst>
                  <a:path extrusionOk="0" h="539574" w="457450">
                    <a:moveTo>
                      <a:pt x="238666" y="539574"/>
                    </a:moveTo>
                    <a:lnTo>
                      <a:pt x="228283" y="521578"/>
                    </a:lnTo>
                    <a:cubicBezTo>
                      <a:pt x="189458" y="454292"/>
                      <a:pt x="131759" y="354296"/>
                      <a:pt x="46013" y="205692"/>
                    </a:cubicBezTo>
                    <a:lnTo>
                      <a:pt x="0" y="125948"/>
                    </a:lnTo>
                    <a:lnTo>
                      <a:pt x="218784" y="0"/>
                    </a:lnTo>
                    <a:lnTo>
                      <a:pt x="226318" y="13058"/>
                    </a:lnTo>
                    <a:cubicBezTo>
                      <a:pt x="324079" y="182484"/>
                      <a:pt x="395178" y="305704"/>
                      <a:pt x="446886" y="395318"/>
                    </a:cubicBezTo>
                    <a:lnTo>
                      <a:pt x="457450" y="413626"/>
                    </a:ln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42745"/>
                    </a:srgbClr>
                  </a:gs>
                  <a:gs pos="100000">
                    <a:srgbClr val="ECECE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48" name="Google Shape;148;p18"/>
            <p:cNvGrpSpPr/>
            <p:nvPr/>
          </p:nvGrpSpPr>
          <p:grpSpPr>
            <a:xfrm>
              <a:off x="6092541" y="3419963"/>
              <a:ext cx="695704" cy="959447"/>
              <a:chOff x="4118493" y="3419962"/>
              <a:chExt cx="695702" cy="959447"/>
            </a:xfrm>
          </p:grpSpPr>
          <p:sp>
            <p:nvSpPr>
              <p:cNvPr id="149" name="Google Shape;149;p18"/>
              <p:cNvSpPr/>
              <p:nvPr/>
            </p:nvSpPr>
            <p:spPr>
              <a:xfrm rot="10800000">
                <a:off x="4356745" y="3839835"/>
                <a:ext cx="457450" cy="539574"/>
              </a:xfrm>
              <a:custGeom>
                <a:rect b="b" l="l" r="r" t="t"/>
                <a:pathLst>
                  <a:path extrusionOk="0" h="539574" w="457450">
                    <a:moveTo>
                      <a:pt x="238666" y="539574"/>
                    </a:moveTo>
                    <a:lnTo>
                      <a:pt x="228283" y="521578"/>
                    </a:lnTo>
                    <a:cubicBezTo>
                      <a:pt x="189458" y="454292"/>
                      <a:pt x="131759" y="354296"/>
                      <a:pt x="46013" y="205692"/>
                    </a:cubicBezTo>
                    <a:lnTo>
                      <a:pt x="0" y="125948"/>
                    </a:lnTo>
                    <a:lnTo>
                      <a:pt x="218784" y="0"/>
                    </a:lnTo>
                    <a:lnTo>
                      <a:pt x="226318" y="13058"/>
                    </a:lnTo>
                    <a:cubicBezTo>
                      <a:pt x="324079" y="182484"/>
                      <a:pt x="395178" y="305704"/>
                      <a:pt x="446886" y="395318"/>
                    </a:cubicBezTo>
                    <a:lnTo>
                      <a:pt x="457450" y="413626"/>
                    </a:lnTo>
                    <a:close/>
                  </a:path>
                </a:pathLst>
              </a:custGeom>
              <a:gradFill>
                <a:gsLst>
                  <a:gs pos="0">
                    <a:srgbClr val="FBFBFB">
                      <a:alpha val="0"/>
                    </a:srgbClr>
                  </a:gs>
                  <a:gs pos="100000">
                    <a:srgbClr val="000000">
                      <a:alpha val="92941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 rot="10800000">
                <a:off x="4118493" y="3419962"/>
                <a:ext cx="457450" cy="539574"/>
              </a:xfrm>
              <a:custGeom>
                <a:rect b="b" l="l" r="r" t="t"/>
                <a:pathLst>
                  <a:path extrusionOk="0" h="539574" w="457450">
                    <a:moveTo>
                      <a:pt x="238666" y="539574"/>
                    </a:moveTo>
                    <a:lnTo>
                      <a:pt x="228283" y="521578"/>
                    </a:lnTo>
                    <a:cubicBezTo>
                      <a:pt x="189458" y="454292"/>
                      <a:pt x="131759" y="354296"/>
                      <a:pt x="46013" y="205692"/>
                    </a:cubicBezTo>
                    <a:lnTo>
                      <a:pt x="0" y="125948"/>
                    </a:lnTo>
                    <a:lnTo>
                      <a:pt x="218784" y="0"/>
                    </a:lnTo>
                    <a:lnTo>
                      <a:pt x="226318" y="13058"/>
                    </a:lnTo>
                    <a:cubicBezTo>
                      <a:pt x="324079" y="182484"/>
                      <a:pt x="395178" y="305704"/>
                      <a:pt x="446886" y="395318"/>
                    </a:cubicBezTo>
                    <a:lnTo>
                      <a:pt x="457450" y="413626"/>
                    </a:ln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42745"/>
                    </a:srgbClr>
                  </a:gs>
                  <a:gs pos="100000">
                    <a:srgbClr val="ECECEC">
                      <a:alpha val="0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151" name="Google Shape;151;p18"/>
            <p:cNvSpPr/>
            <p:nvPr/>
          </p:nvSpPr>
          <p:spPr>
            <a:xfrm rot="10800000">
              <a:off x="2086663" y="2136421"/>
              <a:ext cx="2773532" cy="2458159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 rot="10800000">
              <a:off x="4047283" y="2136421"/>
              <a:ext cx="2773532" cy="2458159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 rot="10800000">
              <a:off x="6002657" y="2136421"/>
              <a:ext cx="2773531" cy="2458159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 rot="10800000">
              <a:off x="4031686" y="3423138"/>
              <a:ext cx="808697" cy="1056302"/>
            </a:xfrm>
            <a:custGeom>
              <a:rect b="b" l="l" r="r" t="t"/>
              <a:pathLst>
                <a:path extrusionOk="0" h="1056302" w="808695">
                  <a:moveTo>
                    <a:pt x="284569" y="1056302"/>
                  </a:moveTo>
                  <a:lnTo>
                    <a:pt x="0" y="1056302"/>
                  </a:lnTo>
                  <a:lnTo>
                    <a:pt x="806" y="1048810"/>
                  </a:lnTo>
                  <a:cubicBezTo>
                    <a:pt x="5597" y="1027493"/>
                    <a:pt x="12783" y="1007563"/>
                    <a:pt x="22364" y="990408"/>
                  </a:cubicBezTo>
                  <a:cubicBezTo>
                    <a:pt x="587155" y="11584"/>
                    <a:pt x="587155" y="11584"/>
                    <a:pt x="587155" y="11584"/>
                  </a:cubicBezTo>
                  <a:lnTo>
                    <a:pt x="596709" y="0"/>
                  </a:lnTo>
                  <a:lnTo>
                    <a:pt x="808695" y="178879"/>
                  </a:lnTo>
                  <a:lnTo>
                    <a:pt x="779936" y="199858"/>
                  </a:lnTo>
                  <a:cubicBezTo>
                    <a:pt x="767089" y="211734"/>
                    <a:pt x="756171" y="224763"/>
                    <a:pt x="748157" y="238393"/>
                  </a:cubicBezTo>
                  <a:cubicBezTo>
                    <a:pt x="748157" y="238393"/>
                    <a:pt x="748157" y="238393"/>
                    <a:pt x="299403" y="101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 rot="10800000">
              <a:off x="5993558" y="3423138"/>
              <a:ext cx="808697" cy="1056302"/>
            </a:xfrm>
            <a:custGeom>
              <a:rect b="b" l="l" r="r" t="t"/>
              <a:pathLst>
                <a:path extrusionOk="0" h="1056302" w="808695">
                  <a:moveTo>
                    <a:pt x="284569" y="1056302"/>
                  </a:moveTo>
                  <a:lnTo>
                    <a:pt x="0" y="1056302"/>
                  </a:lnTo>
                  <a:lnTo>
                    <a:pt x="806" y="1048810"/>
                  </a:lnTo>
                  <a:cubicBezTo>
                    <a:pt x="5597" y="1027493"/>
                    <a:pt x="12783" y="1007563"/>
                    <a:pt x="22364" y="990408"/>
                  </a:cubicBezTo>
                  <a:cubicBezTo>
                    <a:pt x="587155" y="11584"/>
                    <a:pt x="587155" y="11584"/>
                    <a:pt x="587155" y="11584"/>
                  </a:cubicBezTo>
                  <a:lnTo>
                    <a:pt x="596709" y="0"/>
                  </a:lnTo>
                  <a:lnTo>
                    <a:pt x="808695" y="178879"/>
                  </a:lnTo>
                  <a:lnTo>
                    <a:pt x="779936" y="199858"/>
                  </a:lnTo>
                  <a:cubicBezTo>
                    <a:pt x="767089" y="211734"/>
                    <a:pt x="756171" y="224763"/>
                    <a:pt x="748157" y="238393"/>
                  </a:cubicBezTo>
                  <a:cubicBezTo>
                    <a:pt x="748157" y="238393"/>
                    <a:pt x="748157" y="238393"/>
                    <a:pt x="299403" y="101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 rot="-3600000">
              <a:off x="4397093" y="2629576"/>
              <a:ext cx="269684" cy="2389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 rot="-3600000">
              <a:off x="6352559" y="2629577"/>
              <a:ext cx="269684" cy="2389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158" name="Google Shape;158;p18"/>
          <p:cNvSpPr/>
          <p:nvPr/>
        </p:nvSpPr>
        <p:spPr>
          <a:xfrm>
            <a:off x="4372646" y="1718913"/>
            <a:ext cx="455859" cy="495793"/>
          </a:xfrm>
          <a:custGeom>
            <a:rect b="b" l="l" r="r" t="t"/>
            <a:pathLst>
              <a:path extrusionOk="0" h="339" w="311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59" name="Google Shape;159;p18"/>
          <p:cNvGrpSpPr/>
          <p:nvPr/>
        </p:nvGrpSpPr>
        <p:grpSpPr>
          <a:xfrm>
            <a:off x="2833962" y="3270471"/>
            <a:ext cx="656676" cy="744455"/>
            <a:chOff x="2467340" y="4639232"/>
            <a:chExt cx="875568" cy="992606"/>
          </a:xfrm>
        </p:grpSpPr>
        <p:sp>
          <p:nvSpPr>
            <p:cNvPr id="160" name="Google Shape;160;p18"/>
            <p:cNvSpPr/>
            <p:nvPr/>
          </p:nvSpPr>
          <p:spPr>
            <a:xfrm rot="5400000">
              <a:off x="2411174" y="4695398"/>
              <a:ext cx="987900" cy="875568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18900000" scaled="0"/>
            </a:gra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39700" rotWithShape="0" algn="tl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61" name="Google Shape;161;p18"/>
            <p:cNvGrpSpPr/>
            <p:nvPr/>
          </p:nvGrpSpPr>
          <p:grpSpPr>
            <a:xfrm>
              <a:off x="2562224" y="4832016"/>
              <a:ext cx="759459" cy="799822"/>
              <a:chOff x="3145018" y="1958461"/>
              <a:chExt cx="759459" cy="799822"/>
            </a:xfrm>
          </p:grpSpPr>
          <p:sp>
            <p:nvSpPr>
              <p:cNvPr id="162" name="Google Shape;162;p18"/>
              <p:cNvSpPr txBox="1"/>
              <p:nvPr/>
            </p:nvSpPr>
            <p:spPr>
              <a:xfrm>
                <a:off x="3145018" y="1958461"/>
                <a:ext cx="685800" cy="553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accent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01</a:t>
                </a:r>
                <a:endParaRPr sz="2100">
                  <a:solidFill>
                    <a:schemeClr val="accen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63" name="Google Shape;163;p18"/>
              <p:cNvSpPr txBox="1"/>
              <p:nvPr/>
            </p:nvSpPr>
            <p:spPr>
              <a:xfrm>
                <a:off x="3220022" y="2306877"/>
                <a:ext cx="684455" cy="4514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accent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TITLE HERE</a:t>
                </a:r>
                <a:endParaRPr sz="800">
                  <a:solidFill>
                    <a:schemeClr val="accen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64" name="Google Shape;164;p18"/>
          <p:cNvGrpSpPr/>
          <p:nvPr/>
        </p:nvGrpSpPr>
        <p:grpSpPr>
          <a:xfrm>
            <a:off x="4257950" y="3270471"/>
            <a:ext cx="656676" cy="744455"/>
            <a:chOff x="2467340" y="4639232"/>
            <a:chExt cx="875568" cy="992606"/>
          </a:xfrm>
        </p:grpSpPr>
        <p:sp>
          <p:nvSpPr>
            <p:cNvPr id="165" name="Google Shape;165;p18"/>
            <p:cNvSpPr/>
            <p:nvPr/>
          </p:nvSpPr>
          <p:spPr>
            <a:xfrm rot="5400000">
              <a:off x="2411174" y="4695398"/>
              <a:ext cx="987900" cy="875568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18900000" scaled="0"/>
            </a:gra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39700" rotWithShape="0" algn="tl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66" name="Google Shape;166;p18"/>
            <p:cNvGrpSpPr/>
            <p:nvPr/>
          </p:nvGrpSpPr>
          <p:grpSpPr>
            <a:xfrm>
              <a:off x="2562224" y="4832016"/>
              <a:ext cx="762760" cy="799822"/>
              <a:chOff x="3145018" y="1958461"/>
              <a:chExt cx="762760" cy="799822"/>
            </a:xfrm>
          </p:grpSpPr>
          <p:sp>
            <p:nvSpPr>
              <p:cNvPr id="167" name="Google Shape;167;p18"/>
              <p:cNvSpPr txBox="1"/>
              <p:nvPr/>
            </p:nvSpPr>
            <p:spPr>
              <a:xfrm>
                <a:off x="3145018" y="1958461"/>
                <a:ext cx="685800" cy="553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accent2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02</a:t>
                </a:r>
                <a:endParaRPr sz="2100">
                  <a:solidFill>
                    <a:schemeClr val="accent2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68" name="Google Shape;168;p18"/>
              <p:cNvSpPr txBox="1"/>
              <p:nvPr/>
            </p:nvSpPr>
            <p:spPr>
              <a:xfrm>
                <a:off x="3220022" y="2306877"/>
                <a:ext cx="687756" cy="4514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accent2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TITLE HERE</a:t>
                </a:r>
                <a:endParaRPr sz="800">
                  <a:solidFill>
                    <a:schemeClr val="accent2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69" name="Google Shape;169;p18"/>
          <p:cNvGrpSpPr/>
          <p:nvPr/>
        </p:nvGrpSpPr>
        <p:grpSpPr>
          <a:xfrm>
            <a:off x="5681937" y="3270471"/>
            <a:ext cx="656676" cy="744455"/>
            <a:chOff x="2467340" y="4639232"/>
            <a:chExt cx="875568" cy="992606"/>
          </a:xfrm>
        </p:grpSpPr>
        <p:sp>
          <p:nvSpPr>
            <p:cNvPr id="170" name="Google Shape;170;p18"/>
            <p:cNvSpPr/>
            <p:nvPr/>
          </p:nvSpPr>
          <p:spPr>
            <a:xfrm rot="5400000">
              <a:off x="2411174" y="4695398"/>
              <a:ext cx="987900" cy="875568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18900000" scaled="0"/>
            </a:gra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39700" rotWithShape="0" algn="tl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accent4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171" name="Google Shape;171;p18"/>
            <p:cNvGrpSpPr/>
            <p:nvPr/>
          </p:nvGrpSpPr>
          <p:grpSpPr>
            <a:xfrm>
              <a:off x="2562224" y="4832016"/>
              <a:ext cx="717296" cy="799822"/>
              <a:chOff x="3145018" y="1958461"/>
              <a:chExt cx="717296" cy="799822"/>
            </a:xfrm>
          </p:grpSpPr>
          <p:sp>
            <p:nvSpPr>
              <p:cNvPr id="172" name="Google Shape;172;p18"/>
              <p:cNvSpPr txBox="1"/>
              <p:nvPr/>
            </p:nvSpPr>
            <p:spPr>
              <a:xfrm>
                <a:off x="3145018" y="1958461"/>
                <a:ext cx="685800" cy="553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accent4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03</a:t>
                </a:r>
                <a:endParaRPr sz="2100">
                  <a:solidFill>
                    <a:schemeClr val="accent4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73" name="Google Shape;173;p18"/>
              <p:cNvSpPr txBox="1"/>
              <p:nvPr/>
            </p:nvSpPr>
            <p:spPr>
              <a:xfrm>
                <a:off x="3220023" y="2306877"/>
                <a:ext cx="642291" cy="4514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accent4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TITLE HERE</a:t>
                </a:r>
                <a:endParaRPr sz="800">
                  <a:solidFill>
                    <a:schemeClr val="accent4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174" name="Google Shape;174;p18"/>
          <p:cNvGrpSpPr/>
          <p:nvPr/>
        </p:nvGrpSpPr>
        <p:grpSpPr>
          <a:xfrm>
            <a:off x="2580471" y="4068783"/>
            <a:ext cx="1218023" cy="552588"/>
            <a:chOff x="223455" y="2766060"/>
            <a:chExt cx="1624031" cy="736784"/>
          </a:xfrm>
        </p:grpSpPr>
        <p:sp>
          <p:nvSpPr>
            <p:cNvPr id="175" name="Google Shape;175;p18"/>
            <p:cNvSpPr txBox="1"/>
            <p:nvPr/>
          </p:nvSpPr>
          <p:spPr>
            <a:xfrm>
              <a:off x="223455" y="2766060"/>
              <a:ext cx="1624031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229376" y="3051439"/>
              <a:ext cx="1559316" cy="451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77" name="Google Shape;177;p18"/>
          <p:cNvGrpSpPr/>
          <p:nvPr/>
        </p:nvGrpSpPr>
        <p:grpSpPr>
          <a:xfrm>
            <a:off x="4003870" y="4068783"/>
            <a:ext cx="1199196" cy="552588"/>
            <a:chOff x="223456" y="2766060"/>
            <a:chExt cx="1598928" cy="736784"/>
          </a:xfrm>
        </p:grpSpPr>
        <p:sp>
          <p:nvSpPr>
            <p:cNvPr id="178" name="Google Shape;178;p18"/>
            <p:cNvSpPr txBox="1"/>
            <p:nvPr/>
          </p:nvSpPr>
          <p:spPr>
            <a:xfrm>
              <a:off x="223456" y="2766060"/>
              <a:ext cx="1598928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229376" y="3051439"/>
              <a:ext cx="1559316" cy="451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5435938" y="4068783"/>
            <a:ext cx="1437902" cy="552588"/>
            <a:chOff x="229376" y="2766060"/>
            <a:chExt cx="1917202" cy="736784"/>
          </a:xfrm>
        </p:grpSpPr>
        <p:sp>
          <p:nvSpPr>
            <p:cNvPr id="181" name="Google Shape;181;p18"/>
            <p:cNvSpPr txBox="1"/>
            <p:nvPr/>
          </p:nvSpPr>
          <p:spPr>
            <a:xfrm>
              <a:off x="487159" y="2766060"/>
              <a:ext cx="1659419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229376" y="3051439"/>
              <a:ext cx="1559315" cy="451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83" name="Google Shape;183;p18"/>
          <p:cNvGrpSpPr/>
          <p:nvPr/>
        </p:nvGrpSpPr>
        <p:grpSpPr>
          <a:xfrm>
            <a:off x="2983131" y="1828408"/>
            <a:ext cx="399992" cy="435273"/>
            <a:chOff x="4873620" y="1965325"/>
            <a:chExt cx="269882" cy="293688"/>
          </a:xfrm>
        </p:grpSpPr>
        <p:sp>
          <p:nvSpPr>
            <p:cNvPr id="184" name="Google Shape;184;p18"/>
            <p:cNvSpPr/>
            <p:nvPr/>
          </p:nvSpPr>
          <p:spPr>
            <a:xfrm>
              <a:off x="4873620" y="2127250"/>
              <a:ext cx="112713" cy="131763"/>
            </a:xfrm>
            <a:custGeom>
              <a:rect b="b" l="l" r="r" t="t"/>
              <a:pathLst>
                <a:path extrusionOk="0"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4884737" y="1973263"/>
              <a:ext cx="41275" cy="146050"/>
            </a:xfrm>
            <a:custGeom>
              <a:rect b="b" l="l" r="r" t="t"/>
              <a:pathLst>
                <a:path extrusionOk="0"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4940303" y="1965325"/>
              <a:ext cx="177800" cy="293688"/>
            </a:xfrm>
            <a:custGeom>
              <a:rect b="b" l="l" r="r" t="t"/>
              <a:pathLst>
                <a:path extrusionOk="0"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5046664" y="2093913"/>
              <a:ext cx="96838" cy="112713"/>
            </a:xfrm>
            <a:custGeom>
              <a:rect b="b" l="l" r="r" t="t"/>
              <a:pathLst>
                <a:path extrusionOk="0"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88" name="Google Shape;188;p18"/>
          <p:cNvGrpSpPr/>
          <p:nvPr/>
        </p:nvGrpSpPr>
        <p:grpSpPr>
          <a:xfrm>
            <a:off x="5831794" y="1921935"/>
            <a:ext cx="356963" cy="285019"/>
            <a:chOff x="3775" y="2110"/>
            <a:chExt cx="129" cy="103"/>
          </a:xfrm>
        </p:grpSpPr>
        <p:sp>
          <p:nvSpPr>
            <p:cNvPr id="189" name="Google Shape;189;p18"/>
            <p:cNvSpPr/>
            <p:nvPr/>
          </p:nvSpPr>
          <p:spPr>
            <a:xfrm>
              <a:off x="3775" y="2177"/>
              <a:ext cx="40" cy="36"/>
            </a:xfrm>
            <a:custGeom>
              <a:rect b="b" l="l" r="r" t="t"/>
              <a:pathLst>
                <a:path extrusionOk="0" h="14" w="16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3795" y="2156"/>
              <a:ext cx="109" cy="41"/>
            </a:xfrm>
            <a:custGeom>
              <a:rect b="b" l="l" r="r" t="t"/>
              <a:pathLst>
                <a:path extrusionOk="0" h="16" w="44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3810" y="2110"/>
              <a:ext cx="94" cy="41"/>
            </a:xfrm>
            <a:custGeom>
              <a:rect b="b" l="l" r="r" t="t"/>
              <a:pathLst>
                <a:path extrusionOk="0" h="16" w="3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8963" y="1133213"/>
            <a:ext cx="3561380" cy="203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4950" y="1133213"/>
            <a:ext cx="3561380" cy="203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8861" y="1133213"/>
            <a:ext cx="3561380" cy="203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42773" y="1133213"/>
            <a:ext cx="3561380" cy="203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 txBox="1"/>
          <p:nvPr/>
        </p:nvSpPr>
        <p:spPr>
          <a:xfrm>
            <a:off x="920707" y="1906498"/>
            <a:ext cx="1086110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F0"/>
                </a:solidFill>
                <a:latin typeface="Book Antiqua"/>
                <a:ea typeface="Book Antiqua"/>
                <a:cs typeface="Book Antiqua"/>
                <a:sym typeface="Book Antiqua"/>
              </a:rPr>
              <a:t>30</a:t>
            </a:r>
            <a:r>
              <a:rPr lang="en-US" sz="1500">
                <a:solidFill>
                  <a:srgbClr val="00B0F0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500">
              <a:solidFill>
                <a:srgbClr val="00B0F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2944449" y="1906497"/>
            <a:ext cx="1086110" cy="438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50</a:t>
            </a:r>
            <a:r>
              <a:rPr lang="en-US" sz="15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500">
              <a:solidFill>
                <a:srgbClr val="0070C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4968191" y="1906498"/>
            <a:ext cx="1086110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F0"/>
                </a:solidFill>
                <a:latin typeface="Book Antiqua"/>
                <a:ea typeface="Book Antiqua"/>
                <a:cs typeface="Book Antiqua"/>
                <a:sym typeface="Book Antiqua"/>
              </a:rPr>
              <a:t>80</a:t>
            </a:r>
            <a:r>
              <a:rPr lang="en-US" sz="1500">
                <a:solidFill>
                  <a:srgbClr val="00B0F0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500">
              <a:solidFill>
                <a:srgbClr val="00B0F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7042782" y="1906498"/>
            <a:ext cx="1086110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100</a:t>
            </a:r>
            <a:r>
              <a:rPr lang="en-US" sz="15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500">
              <a:solidFill>
                <a:srgbClr val="0070C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846304" y="3239840"/>
            <a:ext cx="12304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STEP HERE</a:t>
            </a:r>
            <a:endParaRPr b="1" sz="135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2890522" y="3233180"/>
            <a:ext cx="12304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STEP HERE</a:t>
            </a:r>
            <a:endParaRPr b="1" sz="135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4954148" y="3233180"/>
            <a:ext cx="12304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STEP HERE</a:t>
            </a:r>
            <a:endParaRPr b="1" sz="135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6957176" y="3233180"/>
            <a:ext cx="12304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STEP HERE</a:t>
            </a:r>
            <a:endParaRPr b="1" sz="135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890907" y="3625772"/>
            <a:ext cx="113817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Go ahead and replace it with your own text.</a:t>
            </a:r>
            <a:endParaRPr sz="9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2936639" y="3625772"/>
            <a:ext cx="113817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Go ahead and replace it with your own text.</a:t>
            </a:r>
            <a:endParaRPr sz="9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5000266" y="3625772"/>
            <a:ext cx="113817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Go ahead and replace it with your own text.</a:t>
            </a:r>
            <a:endParaRPr sz="9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7003294" y="3625772"/>
            <a:ext cx="113817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Go ahead and replace it with your own text.</a:t>
            </a:r>
            <a:endParaRPr sz="9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13" name="Google Shape;213;p19"/>
          <p:cNvCxnSpPr/>
          <p:nvPr/>
        </p:nvCxnSpPr>
        <p:spPr>
          <a:xfrm>
            <a:off x="718071" y="3589627"/>
            <a:ext cx="1482491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214" name="Google Shape;214;p19"/>
          <p:cNvCxnSpPr/>
          <p:nvPr/>
        </p:nvCxnSpPr>
        <p:spPr>
          <a:xfrm>
            <a:off x="2764481" y="3589627"/>
            <a:ext cx="1482491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215" name="Google Shape;215;p19"/>
          <p:cNvCxnSpPr/>
          <p:nvPr/>
        </p:nvCxnSpPr>
        <p:spPr>
          <a:xfrm>
            <a:off x="4828107" y="3589627"/>
            <a:ext cx="1482491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216" name="Google Shape;216;p19"/>
          <p:cNvCxnSpPr/>
          <p:nvPr/>
        </p:nvCxnSpPr>
        <p:spPr>
          <a:xfrm>
            <a:off x="6844591" y="3589627"/>
            <a:ext cx="1482491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0"/>
          <p:cNvGrpSpPr/>
          <p:nvPr/>
        </p:nvGrpSpPr>
        <p:grpSpPr>
          <a:xfrm>
            <a:off x="2527023" y="1064803"/>
            <a:ext cx="4074164" cy="3708832"/>
            <a:chOff x="2638696" y="526547"/>
            <a:chExt cx="6346736" cy="5779709"/>
          </a:xfrm>
        </p:grpSpPr>
        <p:grpSp>
          <p:nvGrpSpPr>
            <p:cNvPr id="223" name="Google Shape;223;p20"/>
            <p:cNvGrpSpPr/>
            <p:nvPr/>
          </p:nvGrpSpPr>
          <p:grpSpPr>
            <a:xfrm>
              <a:off x="2638696" y="526547"/>
              <a:ext cx="3383280" cy="3383640"/>
              <a:chOff x="2987040" y="1497648"/>
              <a:chExt cx="3383280" cy="3383640"/>
            </a:xfrm>
          </p:grpSpPr>
          <p:sp>
            <p:nvSpPr>
              <p:cNvPr id="224" name="Google Shape;224;p20"/>
              <p:cNvSpPr/>
              <p:nvPr/>
            </p:nvSpPr>
            <p:spPr>
              <a:xfrm flipH="1">
                <a:off x="2987040" y="1497648"/>
                <a:ext cx="3383280" cy="3383640"/>
              </a:xfrm>
              <a:custGeom>
                <a:rect b="b" l="l" r="r" t="t"/>
                <a:pathLst>
                  <a:path extrusionOk="0" h="3383640" w="338328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1D1D1"/>
                  </a:gs>
                  <a:gs pos="100000">
                    <a:srgbClr val="F2F2F2"/>
                  </a:gs>
                </a:gsLst>
                <a:lin ang="8100000" scaled="0"/>
              </a:gradFill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27000" rotWithShape="0" algn="tl" dir="2700000" dist="635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3197860" y="1708648"/>
                <a:ext cx="2961640" cy="29616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226" name="Google Shape;226;p20"/>
            <p:cNvGrpSpPr/>
            <p:nvPr/>
          </p:nvGrpSpPr>
          <p:grpSpPr>
            <a:xfrm flipH="1">
              <a:off x="6145712" y="1070165"/>
              <a:ext cx="2839720" cy="2840022"/>
              <a:chOff x="6748780" y="1497648"/>
              <a:chExt cx="3383280" cy="3383640"/>
            </a:xfrm>
          </p:grpSpPr>
          <p:sp>
            <p:nvSpPr>
              <p:cNvPr id="227" name="Google Shape;227;p20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rect b="b" l="l" r="r" t="t"/>
                <a:pathLst>
                  <a:path extrusionOk="0" h="3383640" w="338328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1D1D1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27000" rotWithShape="0" algn="tl" dir="2700000" dist="635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8" name="Google Shape;228;p20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229" name="Google Shape;229;p20"/>
            <p:cNvGrpSpPr/>
            <p:nvPr/>
          </p:nvGrpSpPr>
          <p:grpSpPr>
            <a:xfrm rot="10800000">
              <a:off x="6145712" y="4029232"/>
              <a:ext cx="2276782" cy="2277024"/>
              <a:chOff x="6748780" y="1497648"/>
              <a:chExt cx="3383280" cy="3383640"/>
            </a:xfrm>
          </p:grpSpPr>
          <p:sp>
            <p:nvSpPr>
              <p:cNvPr id="230" name="Google Shape;230;p20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rect b="b" l="l" r="r" t="t"/>
                <a:pathLst>
                  <a:path extrusionOk="0" h="3383640" w="338328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1D1D1"/>
                  </a:gs>
                  <a:gs pos="100000">
                    <a:srgbClr val="F2F2F2"/>
                  </a:gs>
                </a:gsLst>
                <a:lin ang="18900000" scaled="0"/>
              </a:gradFill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27000" rotWithShape="0" algn="tl" dir="2700000" dist="635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232" name="Google Shape;232;p20"/>
            <p:cNvGrpSpPr/>
            <p:nvPr/>
          </p:nvGrpSpPr>
          <p:grpSpPr>
            <a:xfrm flipH="1" rot="10800000">
              <a:off x="4310634" y="4018644"/>
              <a:ext cx="1708764" cy="1708946"/>
              <a:chOff x="6748780" y="1497648"/>
              <a:chExt cx="3383280" cy="3383640"/>
            </a:xfrm>
          </p:grpSpPr>
          <p:sp>
            <p:nvSpPr>
              <p:cNvPr id="233" name="Google Shape;233;p20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rect b="b" l="l" r="r" t="t"/>
                <a:pathLst>
                  <a:path extrusionOk="0" h="3383640" w="338328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1D1D1"/>
                  </a:gs>
                  <a:gs pos="100000">
                    <a:srgbClr val="F2F2F2"/>
                  </a:gs>
                </a:gsLst>
                <a:lin ang="13500000" scaled="0"/>
              </a:gradFill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27000" rotWithShape="0" algn="tl" dir="2700000" dist="635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34" name="Google Shape;234;p20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sp>
          <p:nvSpPr>
            <p:cNvPr id="235" name="Google Shape;235;p20"/>
            <p:cNvSpPr txBox="1"/>
            <p:nvPr/>
          </p:nvSpPr>
          <p:spPr>
            <a:xfrm>
              <a:off x="3520710" y="1665289"/>
              <a:ext cx="1619250" cy="1870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95</a:t>
              </a:r>
              <a:r>
                <a:rPr lang="en-US" sz="27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%</a:t>
              </a:r>
              <a:endParaRPr sz="27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36" name="Google Shape;236;p20"/>
            <p:cNvSpPr txBox="1"/>
            <p:nvPr/>
          </p:nvSpPr>
          <p:spPr>
            <a:xfrm>
              <a:off x="6755946" y="1982344"/>
              <a:ext cx="1619250" cy="1127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77</a:t>
              </a:r>
              <a:r>
                <a:rPr lang="en-US"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%</a:t>
              </a:r>
              <a:endParaRPr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37" name="Google Shape;237;p20"/>
            <p:cNvSpPr txBox="1"/>
            <p:nvPr/>
          </p:nvSpPr>
          <p:spPr>
            <a:xfrm>
              <a:off x="6474478" y="4706078"/>
              <a:ext cx="1619250" cy="1007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56</a:t>
              </a:r>
              <a:r>
                <a:rPr lang="en-US" sz="21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%</a:t>
              </a:r>
              <a:endParaRPr sz="21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38" name="Google Shape;238;p20"/>
            <p:cNvSpPr txBox="1"/>
            <p:nvPr/>
          </p:nvSpPr>
          <p:spPr>
            <a:xfrm>
              <a:off x="4381056" y="4491775"/>
              <a:ext cx="1619250" cy="935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36</a:t>
              </a:r>
              <a:r>
                <a:rPr lang="en-US" sz="18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%</a:t>
              </a:r>
              <a:endParaRPr sz="1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239" name="Google Shape;239;p20"/>
          <p:cNvSpPr txBox="1"/>
          <p:nvPr/>
        </p:nvSpPr>
        <p:spPr>
          <a:xfrm>
            <a:off x="6808721" y="1634810"/>
            <a:ext cx="122493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STAGE HERE</a:t>
            </a:r>
            <a:endParaRPr b="1"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0" name="Google Shape;240;p20"/>
          <p:cNvSpPr txBox="1"/>
          <p:nvPr/>
        </p:nvSpPr>
        <p:spPr>
          <a:xfrm>
            <a:off x="662926" y="1812740"/>
            <a:ext cx="1685936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6440156" y="3578576"/>
            <a:ext cx="136023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STAGE HERE</a:t>
            </a:r>
            <a:endParaRPr b="1"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2" name="Google Shape;242;p20"/>
          <p:cNvSpPr txBox="1"/>
          <p:nvPr/>
        </p:nvSpPr>
        <p:spPr>
          <a:xfrm>
            <a:off x="1681813" y="3695925"/>
            <a:ext cx="1685936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1968760" y="3470589"/>
            <a:ext cx="138404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STAGE HERE</a:t>
            </a:r>
            <a:endParaRPr b="1"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4" name="Google Shape;244;p20"/>
          <p:cNvSpPr txBox="1"/>
          <p:nvPr/>
        </p:nvSpPr>
        <p:spPr>
          <a:xfrm>
            <a:off x="6808721" y="1882976"/>
            <a:ext cx="1685936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923732" y="1586336"/>
            <a:ext cx="141942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STAGE HERE</a:t>
            </a:r>
            <a:endParaRPr b="1"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6459370" y="3838963"/>
            <a:ext cx="1685936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/>
          <p:nvPr/>
        </p:nvSpPr>
        <p:spPr>
          <a:xfrm>
            <a:off x="1754156" y="1454740"/>
            <a:ext cx="155616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rPr>
              <a:t>OPTION HERE</a:t>
            </a:r>
            <a:endParaRPr sz="1500">
              <a:solidFill>
                <a:srgbClr val="3F3F3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1688842" y="3267396"/>
            <a:ext cx="160442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rPr>
              <a:t>OPTION HERE</a:t>
            </a:r>
            <a:endParaRPr sz="1500">
              <a:solidFill>
                <a:srgbClr val="3F3F3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5737801" y="1454740"/>
            <a:ext cx="162405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rPr>
              <a:t>OPTION HERE</a:t>
            </a:r>
            <a:endParaRPr sz="1500">
              <a:solidFill>
                <a:srgbClr val="3F3F3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5737799" y="3267396"/>
            <a:ext cx="162405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rPr>
              <a:t>OPTION HERE</a:t>
            </a:r>
            <a:endParaRPr sz="1500">
              <a:solidFill>
                <a:srgbClr val="3F3F3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1411452" y="1770683"/>
            <a:ext cx="189886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75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1411452" y="3586295"/>
            <a:ext cx="189886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75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8" name="Google Shape;258;p21"/>
          <p:cNvSpPr txBox="1"/>
          <p:nvPr/>
        </p:nvSpPr>
        <p:spPr>
          <a:xfrm>
            <a:off x="5737800" y="1739955"/>
            <a:ext cx="189886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75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5737800" y="3586295"/>
            <a:ext cx="189886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A complex idea can be conveyed with just a single still image, namely making it possible to absorb large amounts of data quickly.</a:t>
            </a:r>
            <a:endParaRPr sz="75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260" name="Google Shape;260;p21"/>
          <p:cNvGrpSpPr/>
          <p:nvPr/>
        </p:nvGrpSpPr>
        <p:grpSpPr>
          <a:xfrm>
            <a:off x="3422162" y="1227201"/>
            <a:ext cx="2186060" cy="2996182"/>
            <a:chOff x="4562882" y="1636268"/>
            <a:chExt cx="2914747" cy="3994909"/>
          </a:xfrm>
        </p:grpSpPr>
        <p:sp>
          <p:nvSpPr>
            <p:cNvPr id="261" name="Google Shape;261;p21"/>
            <p:cNvSpPr/>
            <p:nvPr/>
          </p:nvSpPr>
          <p:spPr>
            <a:xfrm flipH="1" rot="2700000">
              <a:off x="5662419" y="1625419"/>
              <a:ext cx="1026299" cy="2641870"/>
            </a:xfrm>
            <a:custGeom>
              <a:rect b="b" l="l" r="r" t="t"/>
              <a:pathLst>
                <a:path extrusionOk="0" h="5294232" w="2055930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28600" rotWithShape="0" algn="bl" dir="189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62" name="Google Shape;262;p21"/>
            <p:cNvSpPr/>
            <p:nvPr/>
          </p:nvSpPr>
          <p:spPr>
            <a:xfrm flipH="1" rot="-8100000">
              <a:off x="5360894" y="3002218"/>
              <a:ext cx="1026299" cy="2641869"/>
            </a:xfrm>
            <a:custGeom>
              <a:rect b="b" l="l" r="r" t="t"/>
              <a:pathLst>
                <a:path extrusionOk="0" h="5294232" w="2055930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28600" rotWithShape="0" algn="bl" dir="189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 rot="-2700000">
              <a:off x="5346626" y="1612227"/>
              <a:ext cx="1026299" cy="2641870"/>
            </a:xfrm>
            <a:custGeom>
              <a:rect b="b" l="l" r="r" t="t"/>
              <a:pathLst>
                <a:path extrusionOk="0" h="5294232" w="2055930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28600" rotWithShape="0" algn="bl" dir="189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64" name="Google Shape;264;p21"/>
            <p:cNvSpPr/>
            <p:nvPr/>
          </p:nvSpPr>
          <p:spPr>
            <a:xfrm rot="8100000">
              <a:off x="5667586" y="3013350"/>
              <a:ext cx="1026299" cy="2641869"/>
            </a:xfrm>
            <a:custGeom>
              <a:rect b="b" l="l" r="r" t="t"/>
              <a:pathLst>
                <a:path extrusionOk="0" h="5294232" w="2055930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28600" rotWithShape="0" algn="bl" dir="189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65" name="Google Shape;265;p21"/>
            <p:cNvSpPr txBox="1"/>
            <p:nvPr/>
          </p:nvSpPr>
          <p:spPr>
            <a:xfrm>
              <a:off x="5047149" y="2160598"/>
              <a:ext cx="52497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01</a:t>
              </a:r>
              <a:endParaRPr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66" name="Google Shape;266;p21"/>
            <p:cNvSpPr txBox="1"/>
            <p:nvPr/>
          </p:nvSpPr>
          <p:spPr>
            <a:xfrm>
              <a:off x="6571149" y="2139615"/>
              <a:ext cx="5154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02</a:t>
              </a:r>
              <a:endParaRPr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67" name="Google Shape;267;p21"/>
            <p:cNvSpPr txBox="1"/>
            <p:nvPr/>
          </p:nvSpPr>
          <p:spPr>
            <a:xfrm>
              <a:off x="5047149" y="4741872"/>
              <a:ext cx="52497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03</a:t>
              </a:r>
              <a:endParaRPr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68" name="Google Shape;268;p21"/>
            <p:cNvSpPr txBox="1"/>
            <p:nvPr/>
          </p:nvSpPr>
          <p:spPr>
            <a:xfrm>
              <a:off x="6571149" y="4720890"/>
              <a:ext cx="5154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04</a:t>
              </a:r>
              <a:endParaRPr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2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275" name="Google Shape;275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627" y="1874257"/>
              <a:ext cx="3049673" cy="3009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Google Shape;277;p22"/>
          <p:cNvGrpSpPr/>
          <p:nvPr/>
        </p:nvGrpSpPr>
        <p:grpSpPr>
          <a:xfrm>
            <a:off x="4216051" y="1455898"/>
            <a:ext cx="3231229" cy="2001470"/>
            <a:chOff x="4216051" y="1455898"/>
            <a:chExt cx="3231229" cy="2001470"/>
          </a:xfrm>
        </p:grpSpPr>
        <p:sp>
          <p:nvSpPr>
            <p:cNvPr id="278" name="Google Shape;278;p22"/>
            <p:cNvSpPr/>
            <p:nvPr/>
          </p:nvSpPr>
          <p:spPr>
            <a:xfrm>
              <a:off x="4216051" y="2404166"/>
              <a:ext cx="3231229" cy="1044861"/>
            </a:xfrm>
            <a:custGeom>
              <a:rect b="b" l="l" r="r" t="t"/>
              <a:pathLst>
                <a:path extrusionOk="0" h="1284035" w="3054273">
                  <a:moveTo>
                    <a:pt x="0" y="28379"/>
                  </a:moveTo>
                  <a:lnTo>
                    <a:pt x="3054273" y="0"/>
                  </a:lnTo>
                  <a:lnTo>
                    <a:pt x="2849321" y="1284035"/>
                  </a:lnTo>
                  <a:lnTo>
                    <a:pt x="236483" y="1284035"/>
                  </a:lnTo>
                  <a:lnTo>
                    <a:pt x="0" y="2837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8800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4466235" y="1455898"/>
              <a:ext cx="2764218" cy="2001470"/>
            </a:xfrm>
            <a:custGeom>
              <a:rect b="b" l="l" r="r" t="t"/>
              <a:pathLst>
                <a:path extrusionOk="0" h="1891861" w="2612838">
                  <a:moveTo>
                    <a:pt x="435473" y="0"/>
                  </a:moveTo>
                  <a:cubicBezTo>
                    <a:pt x="675978" y="0"/>
                    <a:pt x="870946" y="194968"/>
                    <a:pt x="870946" y="435473"/>
                  </a:cubicBezTo>
                  <a:cubicBezTo>
                    <a:pt x="870946" y="194968"/>
                    <a:pt x="1065914" y="0"/>
                    <a:pt x="1306419" y="0"/>
                  </a:cubicBezTo>
                  <a:cubicBezTo>
                    <a:pt x="1546924" y="0"/>
                    <a:pt x="1741892" y="194968"/>
                    <a:pt x="1741892" y="435473"/>
                  </a:cubicBezTo>
                  <a:cubicBezTo>
                    <a:pt x="1741892" y="194968"/>
                    <a:pt x="1936860" y="0"/>
                    <a:pt x="2177365" y="0"/>
                  </a:cubicBezTo>
                  <a:cubicBezTo>
                    <a:pt x="2417870" y="0"/>
                    <a:pt x="2612838" y="194968"/>
                    <a:pt x="2612838" y="435473"/>
                  </a:cubicBezTo>
                  <a:lnTo>
                    <a:pt x="2612838" y="1891861"/>
                  </a:lnTo>
                  <a:lnTo>
                    <a:pt x="0" y="1891861"/>
                  </a:lnTo>
                  <a:lnTo>
                    <a:pt x="0" y="435473"/>
                  </a:lnTo>
                  <a:cubicBezTo>
                    <a:pt x="0" y="194968"/>
                    <a:pt x="194968" y="0"/>
                    <a:pt x="435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280" name="Google Shape;280;p22"/>
          <p:cNvSpPr txBox="1"/>
          <p:nvPr/>
        </p:nvSpPr>
        <p:spPr>
          <a:xfrm>
            <a:off x="4695948" y="2538408"/>
            <a:ext cx="2430686" cy="853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rPr>
              <a:t>We hope that this template will return to you as a time, money and reputation.</a:t>
            </a:r>
            <a:endParaRPr sz="1050">
              <a:solidFill>
                <a:srgbClr val="7F7F7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4812646" y="1953633"/>
            <a:ext cx="20713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SATURDAY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/>
          <p:nvPr/>
        </p:nvSpPr>
        <p:spPr>
          <a:xfrm>
            <a:off x="1858297" y="2160860"/>
            <a:ext cx="5202773" cy="992039"/>
          </a:xfrm>
          <a:custGeom>
            <a:rect b="b" l="l" r="r" t="t"/>
            <a:pathLst>
              <a:path extrusionOk="0" h="2400301" w="12583909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2700000" scaled="0"/>
          </a:gra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19100" rotWithShape="0" algn="tl" dir="2700000" dist="88900">
              <a:srgbClr val="000000">
                <a:alpha val="2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288" name="Google Shape;288;p23"/>
          <p:cNvGrpSpPr/>
          <p:nvPr/>
        </p:nvGrpSpPr>
        <p:grpSpPr>
          <a:xfrm>
            <a:off x="1947776" y="2251096"/>
            <a:ext cx="831204" cy="830903"/>
            <a:chOff x="3443288" y="4853200"/>
            <a:chExt cx="1108128" cy="1108128"/>
          </a:xfrm>
        </p:grpSpPr>
        <p:sp>
          <p:nvSpPr>
            <p:cNvPr id="289" name="Google Shape;289;p23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290" name="Google Shape;290;p23"/>
            <p:cNvGrpSpPr/>
            <p:nvPr/>
          </p:nvGrpSpPr>
          <p:grpSpPr>
            <a:xfrm>
              <a:off x="3773847" y="5132871"/>
              <a:ext cx="447010" cy="547203"/>
              <a:chOff x="3783" y="2089"/>
              <a:chExt cx="116" cy="142"/>
            </a:xfrm>
          </p:grpSpPr>
          <p:sp>
            <p:nvSpPr>
              <p:cNvPr id="291" name="Google Shape;291;p23"/>
              <p:cNvSpPr/>
              <p:nvPr/>
            </p:nvSpPr>
            <p:spPr>
              <a:xfrm>
                <a:off x="3791" y="2221"/>
                <a:ext cx="20" cy="10"/>
              </a:xfrm>
              <a:custGeom>
                <a:rect b="b" l="l" r="r" t="t"/>
                <a:pathLst>
                  <a:path extrusionOk="0" h="4" w="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3818" y="2208"/>
                <a:ext cx="23" cy="23"/>
              </a:xfrm>
              <a:custGeom>
                <a:rect b="b" l="l" r="r" t="t"/>
                <a:pathLst>
                  <a:path extrusionOk="0" h="9" w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>
                <a:off x="3849" y="2184"/>
                <a:ext cx="20" cy="47"/>
              </a:xfrm>
              <a:custGeom>
                <a:rect b="b" l="l" r="r" t="t"/>
                <a:pathLst>
                  <a:path extrusionOk="0" h="19" w="8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94" name="Google Shape;294;p23"/>
              <p:cNvSpPr/>
              <p:nvPr/>
            </p:nvSpPr>
            <p:spPr>
              <a:xfrm>
                <a:off x="3877" y="2161"/>
                <a:ext cx="22" cy="70"/>
              </a:xfrm>
              <a:custGeom>
                <a:rect b="b" l="l" r="r" t="t"/>
                <a:pathLst>
                  <a:path extrusionOk="0" h="28" w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95" name="Google Shape;295;p23"/>
              <p:cNvSpPr/>
              <p:nvPr/>
            </p:nvSpPr>
            <p:spPr>
              <a:xfrm>
                <a:off x="3821" y="2089"/>
                <a:ext cx="23" cy="27"/>
              </a:xfrm>
              <a:custGeom>
                <a:rect b="b" l="l" r="r" t="t"/>
                <a:pathLst>
                  <a:path extrusionOk="0" h="11" w="9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3785" y="2164"/>
                <a:ext cx="36" cy="44"/>
              </a:xfrm>
              <a:custGeom>
                <a:rect b="b" l="l" r="r" t="t"/>
                <a:pathLst>
                  <a:path extrusionOk="0" h="18" w="14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3836" y="2116"/>
                <a:ext cx="33" cy="20"/>
              </a:xfrm>
              <a:custGeom>
                <a:rect b="b" l="l" r="r" t="t"/>
                <a:pathLst>
                  <a:path extrusionOk="0" h="8" w="13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3783" y="2116"/>
                <a:ext cx="58" cy="87"/>
              </a:xfrm>
              <a:custGeom>
                <a:rect b="b" l="l" r="r" t="t"/>
                <a:pathLst>
                  <a:path extrusionOk="0" h="35" w="23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299" name="Google Shape;299;p23"/>
          <p:cNvGrpSpPr/>
          <p:nvPr/>
        </p:nvGrpSpPr>
        <p:grpSpPr>
          <a:xfrm>
            <a:off x="4763390" y="2233939"/>
            <a:ext cx="831204" cy="830903"/>
            <a:chOff x="6102297" y="2204940"/>
            <a:chExt cx="1108128" cy="1108128"/>
          </a:xfrm>
        </p:grpSpPr>
        <p:sp>
          <p:nvSpPr>
            <p:cNvPr id="300" name="Google Shape;300;p23"/>
            <p:cNvSpPr/>
            <p:nvPr/>
          </p:nvSpPr>
          <p:spPr>
            <a:xfrm>
              <a:off x="6102297" y="2204940"/>
              <a:ext cx="1108128" cy="1108128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301" name="Google Shape;301;p23"/>
            <p:cNvGrpSpPr/>
            <p:nvPr/>
          </p:nvGrpSpPr>
          <p:grpSpPr>
            <a:xfrm>
              <a:off x="6372768" y="2477855"/>
              <a:ext cx="567188" cy="562297"/>
              <a:chOff x="3783" y="2102"/>
              <a:chExt cx="116" cy="115"/>
            </a:xfrm>
          </p:grpSpPr>
          <p:sp>
            <p:nvSpPr>
              <p:cNvPr id="302" name="Google Shape;302;p23"/>
              <p:cNvSpPr/>
              <p:nvPr/>
            </p:nvSpPr>
            <p:spPr>
              <a:xfrm>
                <a:off x="3783" y="2102"/>
                <a:ext cx="116" cy="115"/>
              </a:xfrm>
              <a:custGeom>
                <a:rect b="b" l="l" r="r" t="t"/>
                <a:pathLst>
                  <a:path extrusionOk="0" h="46" w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3783" y="2102"/>
                <a:ext cx="116" cy="115"/>
              </a:xfrm>
              <a:custGeom>
                <a:rect b="b" l="l" r="r" t="t"/>
                <a:pathLst>
                  <a:path extrusionOk="0" h="46" w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3839" y="2115"/>
                <a:ext cx="7" cy="10"/>
              </a:xfrm>
              <a:custGeom>
                <a:rect b="b" l="l" r="r" t="t"/>
                <a:pathLst>
                  <a:path extrusionOk="0" h="4" w="3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3839" y="2195"/>
                <a:ext cx="7" cy="10"/>
              </a:xfrm>
              <a:custGeom>
                <a:rect b="b" l="l" r="r" t="t"/>
                <a:pathLst>
                  <a:path extrusionOk="0" h="4" w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3796" y="2155"/>
                <a:ext cx="10" cy="10"/>
              </a:xfrm>
              <a:custGeom>
                <a:rect b="b" l="l" r="r" t="t"/>
                <a:pathLst>
                  <a:path extrusionOk="0" h="4" w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3877" y="2155"/>
                <a:ext cx="10" cy="10"/>
              </a:xfrm>
              <a:custGeom>
                <a:rect b="b" l="l" r="r" t="t"/>
                <a:pathLst>
                  <a:path extrusionOk="0" h="4" w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3813" y="2127"/>
                <a:ext cx="33" cy="38"/>
              </a:xfrm>
              <a:custGeom>
                <a:rect b="b" l="l" r="r" t="t"/>
                <a:pathLst>
                  <a:path extrusionOk="0" h="15" w="13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309" name="Google Shape;309;p23"/>
          <p:cNvGrpSpPr/>
          <p:nvPr/>
        </p:nvGrpSpPr>
        <p:grpSpPr>
          <a:xfrm>
            <a:off x="3338991" y="2244579"/>
            <a:ext cx="831204" cy="830903"/>
            <a:chOff x="4768646" y="3525740"/>
            <a:chExt cx="1108128" cy="1108128"/>
          </a:xfrm>
        </p:grpSpPr>
        <p:sp>
          <p:nvSpPr>
            <p:cNvPr id="310" name="Google Shape;310;p2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311" name="Google Shape;311;p23"/>
            <p:cNvGrpSpPr/>
            <p:nvPr/>
          </p:nvGrpSpPr>
          <p:grpSpPr>
            <a:xfrm>
              <a:off x="5047787" y="3860292"/>
              <a:ext cx="549846" cy="439024"/>
              <a:chOff x="3775" y="2110"/>
              <a:chExt cx="129" cy="103"/>
            </a:xfrm>
          </p:grpSpPr>
          <p:sp>
            <p:nvSpPr>
              <p:cNvPr id="312" name="Google Shape;312;p23"/>
              <p:cNvSpPr/>
              <p:nvPr/>
            </p:nvSpPr>
            <p:spPr>
              <a:xfrm>
                <a:off x="3775" y="2177"/>
                <a:ext cx="40" cy="36"/>
              </a:xfrm>
              <a:custGeom>
                <a:rect b="b" l="l" r="r" t="t"/>
                <a:pathLst>
                  <a:path extrusionOk="0" h="14" w="16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3795" y="2156"/>
                <a:ext cx="109" cy="41"/>
              </a:xfrm>
              <a:custGeom>
                <a:rect b="b" l="l" r="r" t="t"/>
                <a:pathLst>
                  <a:path extrusionOk="0" h="16" w="44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3810" y="2110"/>
                <a:ext cx="94" cy="41"/>
              </a:xfrm>
              <a:custGeom>
                <a:rect b="b" l="l" r="r" t="t"/>
                <a:pathLst>
                  <a:path extrusionOk="0" h="16" w="38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315" name="Google Shape;315;p23"/>
          <p:cNvGrpSpPr/>
          <p:nvPr/>
        </p:nvGrpSpPr>
        <p:grpSpPr>
          <a:xfrm>
            <a:off x="6158324" y="2241428"/>
            <a:ext cx="831204" cy="830903"/>
            <a:chOff x="7418361" y="886700"/>
            <a:chExt cx="1108128" cy="1108128"/>
          </a:xfrm>
        </p:grpSpPr>
        <p:sp>
          <p:nvSpPr>
            <p:cNvPr id="316" name="Google Shape;316;p23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grpSp>
          <p:nvGrpSpPr>
            <p:cNvPr id="317" name="Google Shape;317;p23"/>
            <p:cNvGrpSpPr/>
            <p:nvPr/>
          </p:nvGrpSpPr>
          <p:grpSpPr>
            <a:xfrm>
              <a:off x="7702659" y="1180843"/>
              <a:ext cx="539531" cy="519841"/>
              <a:chOff x="3770" y="2095"/>
              <a:chExt cx="137" cy="132"/>
            </a:xfrm>
          </p:grpSpPr>
          <p:sp>
            <p:nvSpPr>
              <p:cNvPr id="318" name="Google Shape;318;p23"/>
              <p:cNvSpPr/>
              <p:nvPr/>
            </p:nvSpPr>
            <p:spPr>
              <a:xfrm>
                <a:off x="3770" y="2190"/>
                <a:ext cx="137" cy="37"/>
              </a:xfrm>
              <a:custGeom>
                <a:rect b="b" l="l" r="r" t="t"/>
                <a:pathLst>
                  <a:path extrusionOk="0" h="15" w="5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3820" y="2118"/>
                <a:ext cx="37" cy="69"/>
              </a:xfrm>
              <a:custGeom>
                <a:rect b="b" l="l" r="r" t="t"/>
                <a:pathLst>
                  <a:path extrusionOk="0" h="28" w="15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3830" y="2095"/>
                <a:ext cx="17" cy="20"/>
              </a:xfrm>
              <a:custGeom>
                <a:rect b="b" l="l" r="r" t="t"/>
                <a:pathLst>
                  <a:path extrusionOk="0" h="8" w="7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3867" y="2135"/>
                <a:ext cx="35" cy="65"/>
              </a:xfrm>
              <a:custGeom>
                <a:rect b="b" l="l" r="r" t="t"/>
                <a:pathLst>
                  <a:path extrusionOk="0" h="26" w="14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3875" y="2115"/>
                <a:ext cx="17" cy="18"/>
              </a:xfrm>
              <a:custGeom>
                <a:rect b="b" l="l" r="r" t="t"/>
                <a:pathLst>
                  <a:path extrusionOk="0" h="7" w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3778" y="2135"/>
                <a:ext cx="35" cy="65"/>
              </a:xfrm>
              <a:custGeom>
                <a:rect b="b" l="l" r="r" t="t"/>
                <a:pathLst>
                  <a:path extrusionOk="0" h="26" w="14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3785" y="2115"/>
                <a:ext cx="18" cy="18"/>
              </a:xfrm>
              <a:custGeom>
                <a:rect b="b" l="l" r="r" t="t"/>
                <a:pathLst>
                  <a:path extrusionOk="0" h="7" w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grpSp>
        <p:nvGrpSpPr>
          <p:cNvPr id="325" name="Google Shape;325;p23"/>
          <p:cNvGrpSpPr/>
          <p:nvPr/>
        </p:nvGrpSpPr>
        <p:grpSpPr>
          <a:xfrm rot="10800000">
            <a:off x="1200149" y="1200150"/>
            <a:ext cx="2576352" cy="942043"/>
            <a:chOff x="4012632" y="4340208"/>
            <a:chExt cx="3434690" cy="1256348"/>
          </a:xfrm>
        </p:grpSpPr>
        <p:sp>
          <p:nvSpPr>
            <p:cNvPr id="326" name="Google Shape;326;p23"/>
            <p:cNvSpPr/>
            <p:nvPr/>
          </p:nvSpPr>
          <p:spPr>
            <a:xfrm>
              <a:off x="4012632" y="4340208"/>
              <a:ext cx="118623" cy="1186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4065596" y="4394703"/>
              <a:ext cx="3381726" cy="1201853"/>
            </a:xfrm>
            <a:custGeom>
              <a:rect b="b" l="l" r="r" t="t"/>
              <a:pathLst>
                <a:path extrusionOk="0" h="930796" w="4337572">
                  <a:moveTo>
                    <a:pt x="0" y="0"/>
                  </a:moveTo>
                  <a:lnTo>
                    <a:pt x="1364871" y="930796"/>
                  </a:lnTo>
                  <a:lnTo>
                    <a:pt x="4337572" y="930796"/>
                  </a:ln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328" name="Google Shape;328;p23"/>
          <p:cNvGrpSpPr/>
          <p:nvPr/>
        </p:nvGrpSpPr>
        <p:grpSpPr>
          <a:xfrm>
            <a:off x="2255924" y="3190999"/>
            <a:ext cx="1829253" cy="549230"/>
            <a:chOff x="5246304" y="4593021"/>
            <a:chExt cx="2438687" cy="732476"/>
          </a:xfrm>
        </p:grpSpPr>
        <p:sp>
          <p:nvSpPr>
            <p:cNvPr id="329" name="Google Shape;329;p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5335429" y="4686869"/>
              <a:ext cx="2349562" cy="638628"/>
            </a:xfrm>
            <a:custGeom>
              <a:rect b="b" l="l" r="r" t="t"/>
              <a:pathLst>
                <a:path extrusionOk="0"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331" name="Google Shape;331;p23"/>
          <p:cNvGrpSpPr/>
          <p:nvPr/>
        </p:nvGrpSpPr>
        <p:grpSpPr>
          <a:xfrm>
            <a:off x="2727248" y="3800855"/>
            <a:ext cx="1699401" cy="695019"/>
            <a:chOff x="1324726" y="3439250"/>
            <a:chExt cx="2265573" cy="926905"/>
          </a:xfrm>
        </p:grpSpPr>
        <p:sp>
          <p:nvSpPr>
            <p:cNvPr id="332" name="Google Shape;332;p23"/>
            <p:cNvSpPr txBox="1"/>
            <p:nvPr/>
          </p:nvSpPr>
          <p:spPr>
            <a:xfrm>
              <a:off x="1659757" y="3520391"/>
              <a:ext cx="1493849" cy="369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b="1" sz="12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33" name="Google Shape;333;p23"/>
            <p:cNvSpPr txBox="1"/>
            <p:nvPr/>
          </p:nvSpPr>
          <p:spPr>
            <a:xfrm>
              <a:off x="1324726" y="3439250"/>
              <a:ext cx="559676" cy="492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01</a:t>
              </a:r>
              <a:endParaRPr sz="18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34" name="Google Shape;334;p23"/>
            <p:cNvSpPr txBox="1"/>
            <p:nvPr/>
          </p:nvSpPr>
          <p:spPr>
            <a:xfrm>
              <a:off x="1342678" y="3848971"/>
              <a:ext cx="2247621" cy="51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335" name="Google Shape;335;p23"/>
          <p:cNvGrpSpPr/>
          <p:nvPr/>
        </p:nvGrpSpPr>
        <p:grpSpPr>
          <a:xfrm>
            <a:off x="1172854" y="1274525"/>
            <a:ext cx="1692715" cy="723039"/>
            <a:chOff x="6408112" y="5059574"/>
            <a:chExt cx="2256660" cy="964274"/>
          </a:xfrm>
        </p:grpSpPr>
        <p:sp>
          <p:nvSpPr>
            <p:cNvPr id="336" name="Google Shape;336;p23"/>
            <p:cNvSpPr txBox="1"/>
            <p:nvPr/>
          </p:nvSpPr>
          <p:spPr>
            <a:xfrm>
              <a:off x="6743143" y="5140713"/>
              <a:ext cx="1493848" cy="369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b="1" sz="1200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37" name="Google Shape;337;p23"/>
            <p:cNvSpPr txBox="1"/>
            <p:nvPr/>
          </p:nvSpPr>
          <p:spPr>
            <a:xfrm>
              <a:off x="6408112" y="5059574"/>
              <a:ext cx="631869" cy="492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02</a:t>
              </a:r>
              <a:endParaRPr sz="1800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38" name="Google Shape;338;p23"/>
            <p:cNvSpPr txBox="1"/>
            <p:nvPr/>
          </p:nvSpPr>
          <p:spPr>
            <a:xfrm>
              <a:off x="6417151" y="5506665"/>
              <a:ext cx="2247621" cy="517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339" name="Google Shape;339;p23"/>
          <p:cNvGrpSpPr/>
          <p:nvPr/>
        </p:nvGrpSpPr>
        <p:grpSpPr>
          <a:xfrm>
            <a:off x="4798538" y="3765192"/>
            <a:ext cx="1716676" cy="742346"/>
            <a:chOff x="9063187" y="2410526"/>
            <a:chExt cx="2288604" cy="990023"/>
          </a:xfrm>
        </p:grpSpPr>
        <p:sp>
          <p:nvSpPr>
            <p:cNvPr id="340" name="Google Shape;340;p23"/>
            <p:cNvSpPr txBox="1"/>
            <p:nvPr/>
          </p:nvSpPr>
          <p:spPr>
            <a:xfrm>
              <a:off x="9398218" y="2491665"/>
              <a:ext cx="1493849" cy="369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b="1" sz="1200">
                <a:solidFill>
                  <a:schemeClr val="accent4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41" name="Google Shape;341;p23"/>
            <p:cNvSpPr txBox="1"/>
            <p:nvPr/>
          </p:nvSpPr>
          <p:spPr>
            <a:xfrm>
              <a:off x="9063187" y="2410526"/>
              <a:ext cx="571635" cy="492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04</a:t>
              </a:r>
              <a:endParaRPr sz="1800">
                <a:solidFill>
                  <a:schemeClr val="accent4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42" name="Google Shape;342;p23"/>
            <p:cNvSpPr txBox="1"/>
            <p:nvPr/>
          </p:nvSpPr>
          <p:spPr>
            <a:xfrm>
              <a:off x="9104170" y="2883366"/>
              <a:ext cx="2247620" cy="517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343" name="Google Shape;343;p23"/>
          <p:cNvGrpSpPr/>
          <p:nvPr/>
        </p:nvGrpSpPr>
        <p:grpSpPr>
          <a:xfrm>
            <a:off x="6007275" y="1274525"/>
            <a:ext cx="1693013" cy="676219"/>
            <a:chOff x="3872062" y="812896"/>
            <a:chExt cx="2257057" cy="901835"/>
          </a:xfrm>
        </p:grpSpPr>
        <p:sp>
          <p:nvSpPr>
            <p:cNvPr id="344" name="Google Shape;344;p23"/>
            <p:cNvSpPr txBox="1"/>
            <p:nvPr/>
          </p:nvSpPr>
          <p:spPr>
            <a:xfrm>
              <a:off x="4207093" y="894035"/>
              <a:ext cx="1493850" cy="369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TITLE HERE</a:t>
              </a:r>
              <a:endParaRPr b="1" sz="1200">
                <a:solidFill>
                  <a:schemeClr val="accent3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45" name="Google Shape;345;p23"/>
            <p:cNvSpPr txBox="1"/>
            <p:nvPr/>
          </p:nvSpPr>
          <p:spPr>
            <a:xfrm>
              <a:off x="3872062" y="812896"/>
              <a:ext cx="575425" cy="492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3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03</a:t>
              </a:r>
              <a:endParaRPr sz="1800">
                <a:solidFill>
                  <a:schemeClr val="accent3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46" name="Google Shape;346;p23"/>
            <p:cNvSpPr txBox="1"/>
            <p:nvPr/>
          </p:nvSpPr>
          <p:spPr>
            <a:xfrm>
              <a:off x="3881498" y="1197547"/>
              <a:ext cx="2247621" cy="51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Go ahead and replace it with your own text.</a:t>
              </a:r>
              <a:endParaRPr sz="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347" name="Google Shape;347;p23"/>
          <p:cNvGrpSpPr/>
          <p:nvPr/>
        </p:nvGrpSpPr>
        <p:grpSpPr>
          <a:xfrm flipH="1" rot="10800000">
            <a:off x="5124869" y="1200151"/>
            <a:ext cx="2638005" cy="942042"/>
            <a:chOff x="4012632" y="4340208"/>
            <a:chExt cx="3205989" cy="1256347"/>
          </a:xfrm>
        </p:grpSpPr>
        <p:sp>
          <p:nvSpPr>
            <p:cNvPr id="348" name="Google Shape;348;p23"/>
            <p:cNvSpPr/>
            <p:nvPr/>
          </p:nvSpPr>
          <p:spPr>
            <a:xfrm>
              <a:off x="4012632" y="4340208"/>
              <a:ext cx="118623" cy="1186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4065595" y="4394701"/>
              <a:ext cx="3153026" cy="1201854"/>
            </a:xfrm>
            <a:custGeom>
              <a:rect b="b" l="l" r="r" t="t"/>
              <a:pathLst>
                <a:path extrusionOk="0" h="930796" w="4337572">
                  <a:moveTo>
                    <a:pt x="0" y="0"/>
                  </a:moveTo>
                  <a:lnTo>
                    <a:pt x="1364871" y="930796"/>
                  </a:lnTo>
                  <a:lnTo>
                    <a:pt x="4337572" y="930796"/>
                  </a:lnTo>
                </a:path>
              </a:pathLst>
            </a:cu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350" name="Google Shape;350;p23"/>
          <p:cNvGrpSpPr/>
          <p:nvPr/>
        </p:nvGrpSpPr>
        <p:grpSpPr>
          <a:xfrm flipH="1">
            <a:off x="4887215" y="3178558"/>
            <a:ext cx="1757836" cy="549230"/>
            <a:chOff x="5246304" y="4593021"/>
            <a:chExt cx="2438687" cy="732476"/>
          </a:xfrm>
        </p:grpSpPr>
        <p:sp>
          <p:nvSpPr>
            <p:cNvPr id="351" name="Google Shape;351;p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5335429" y="4686869"/>
              <a:ext cx="2349562" cy="638628"/>
            </a:xfrm>
            <a:custGeom>
              <a:rect b="b" l="l" r="r" t="t"/>
              <a:pathLst>
                <a:path extrusionOk="0"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Happy Teeth Presentation Template www.googleslides.org">
  <a:themeElements>
    <a:clrScheme name="黄绿色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