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50" d="100"/>
          <a:sy n="50" d="100"/>
        </p:scale>
        <p:origin x="3240" y="16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1/13/2026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1/13/2026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1/13/2026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1/13/2026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1/13/2026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Muối</a:t>
            </a:r>
            <a:r>
              <a:rPr lang="en-US" sz="6000" b="1" dirty="0">
                <a:solidFill>
                  <a:srgbClr val="FF0000"/>
                </a:solidFill>
                <a:latin typeface="Arial" panose="020B0604020202020204" pitchFamily="34" charset="0"/>
                <a:cs typeface="Arial" panose="020B0604020202020204" pitchFamily="34" charset="0"/>
              </a:rPr>
              <a:t> – Ánh </a:t>
            </a:r>
            <a:r>
              <a:rPr lang="en-US" sz="6000" b="1" dirty="0" err="1">
                <a:solidFill>
                  <a:srgbClr val="FF0000"/>
                </a:solidFill>
                <a:latin typeface="Arial" panose="020B0604020202020204" pitchFamily="34" charset="0"/>
                <a:cs typeface="Arial" panose="020B0604020202020204" pitchFamily="34" charset="0"/>
              </a:rPr>
              <a:t>sáng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Hãy theo Thầy là nguồn ánh sáng thế gian, hỡi các con là ánh sáng cho trần gian. Như thành trì trên non không bị che giấu, ví đèn dầu đặt cao rạng soi đêm thâu. Ánh sáng của các con phải soi trước thiên hạ, để người ta tôn vinh Thiên Chúa Cha trên trời.</a:t>
            </a:r>
            <a:endParaRPr lang="vi-VN" sz="52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C29DF-62E6-59D3-F55B-286988DBEC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60EE05-9032-2F27-1ABF-C6AD01C83E0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CBBD02E-D0AB-65EB-28C0-673940CEE0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0CFA6C0-47D4-6B45-3D08-E19531445B41}"/>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Hãy tin Thầy từ trời tới cứu thế gian, hỡi các con là muối ướp cho trần gian. Khi vị mặn tiêu tan không gì đem ướp, muối bị nhạt còn chi thì đưa quăng đi. Chính muối của các con phải lo ướp hương đời, để mọi nơi tôn vinh Thiên Chúa Cha trên trời.</a:t>
            </a:r>
            <a:endParaRPr lang="vi-VN" sz="5200" b="1" dirty="0"/>
          </a:p>
        </p:txBody>
      </p:sp>
    </p:spTree>
    <p:extLst>
      <p:ext uri="{BB962C8B-B14F-4D97-AF65-F5344CB8AC3E}">
        <p14:creationId xmlns:p14="http://schemas.microsoft.com/office/powerpoint/2010/main" val="3696428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CFBA6-F380-13DF-22A8-B1AA72C257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08D836-25EC-594B-7BD4-A81544276BF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D843E1F-F00D-9B34-0B8B-157A0D2139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D4AE6C2-923F-6FE5-4930-BF6FC32293F7}"/>
              </a:ext>
            </a:extLst>
          </p:cNvPr>
          <p:cNvSpPr/>
          <p:nvPr/>
        </p:nvSpPr>
        <p:spPr>
          <a:xfrm>
            <a:off x="538367" y="302359"/>
            <a:ext cx="1108786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3. </a:t>
            </a:r>
            <a:r>
              <a:rPr lang="vi-VN" sz="5000" b="1" dirty="0">
                <a:latin typeface="Arial" panose="020B0604020202020204" pitchFamily="34" charset="0"/>
                <a:cs typeface="Arial" panose="020B0604020202020204" pitchFamily="34" charset="0"/>
              </a:rPr>
              <a:t>Hãy thương người nghèo đời đói khát bơ vơ, thấy ai cần nhờ giúp đỡ không làm ngơ. Khi lòng thành tâm thanh gian tà xa tránh, Chúa liền nhận lời con nài xin hôm mai. Ánh sáng của các con rạng soi chiếu trong đời, để mọi nơi tôn vinh Thiên Chúa Cha trên trời.</a:t>
            </a:r>
            <a:endParaRPr lang="vi-VN" sz="5000" b="1" dirty="0"/>
          </a:p>
        </p:txBody>
      </p:sp>
    </p:spTree>
    <p:extLst>
      <p:ext uri="{BB962C8B-B14F-4D97-AF65-F5344CB8AC3E}">
        <p14:creationId xmlns:p14="http://schemas.microsoft.com/office/powerpoint/2010/main" val="36791053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196</Words>
  <Application>Microsoft Office PowerPoint</Application>
  <PresentationFormat>Widescreen</PresentationFormat>
  <Paragraphs>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Garamond</vt:lpstr>
      <vt:lpstr>Savon</vt:lpstr>
      <vt:lpstr>Muối – Ánh sáng</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2026-01-13T11:29:58Z</dcterms:modified>
</cp:coreProperties>
</file>