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96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C0076-864F-6B03-7CD2-D5ED2E193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5"/>
          </a:xfrm>
        </p:spPr>
        <p:txBody>
          <a:bodyPr/>
          <a:lstStyle/>
          <a:p>
            <a:r>
              <a:rPr lang="en-US" dirty="0"/>
              <a:t>Three Column Boxed Layout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1C3ED2-49C3-66D2-E334-46F2FC2980AE}"/>
              </a:ext>
            </a:extLst>
          </p:cNvPr>
          <p:cNvGrpSpPr/>
          <p:nvPr/>
        </p:nvGrpSpPr>
        <p:grpSpPr>
          <a:xfrm>
            <a:off x="714375" y="1889125"/>
            <a:ext cx="5436871" cy="7346950"/>
            <a:chOff x="974725" y="2819400"/>
            <a:chExt cx="5156304" cy="6767513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88D4667-B511-31BD-1ED2-FDE83D190BF6}"/>
                </a:ext>
              </a:extLst>
            </p:cNvPr>
            <p:cNvSpPr/>
            <p:nvPr/>
          </p:nvSpPr>
          <p:spPr>
            <a:xfrm>
              <a:off x="974725" y="2819401"/>
              <a:ext cx="2280025" cy="1905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351CAD5-2EF3-BC77-3149-EE4BCF3304F0}"/>
                </a:ext>
              </a:extLst>
            </p:cNvPr>
            <p:cNvSpPr/>
            <p:nvPr/>
          </p:nvSpPr>
          <p:spPr>
            <a:xfrm>
              <a:off x="979644" y="2819400"/>
              <a:ext cx="5151385" cy="676751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tIns="396000" rIns="252000" bIns="252000" rtlCol="0" anchor="t"/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sz="2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Heading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industry’s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8CC339D-1922-139D-69E8-93BE8C3812EE}"/>
                </a:ext>
              </a:extLst>
            </p:cNvPr>
            <p:cNvSpPr/>
            <p:nvPr/>
          </p:nvSpPr>
          <p:spPr>
            <a:xfrm>
              <a:off x="3851004" y="9396413"/>
              <a:ext cx="2280025" cy="1905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F14D667-CE08-C4E1-6A50-2D96DC143E5C}"/>
              </a:ext>
            </a:extLst>
          </p:cNvPr>
          <p:cNvGrpSpPr/>
          <p:nvPr/>
        </p:nvGrpSpPr>
        <p:grpSpPr>
          <a:xfrm>
            <a:off x="6425566" y="1889125"/>
            <a:ext cx="5436871" cy="7346950"/>
            <a:chOff x="974725" y="2819400"/>
            <a:chExt cx="5156304" cy="676751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BD2242F-2A53-37B2-336B-AAF3C4B962CF}"/>
                </a:ext>
              </a:extLst>
            </p:cNvPr>
            <p:cNvSpPr/>
            <p:nvPr/>
          </p:nvSpPr>
          <p:spPr>
            <a:xfrm>
              <a:off x="974725" y="2819401"/>
              <a:ext cx="2280025" cy="1905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F3EA8AA-B04F-FD04-9616-609BFF82A6AA}"/>
                </a:ext>
              </a:extLst>
            </p:cNvPr>
            <p:cNvSpPr/>
            <p:nvPr/>
          </p:nvSpPr>
          <p:spPr>
            <a:xfrm>
              <a:off x="979644" y="2819400"/>
              <a:ext cx="5151385" cy="676751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tIns="396000" rIns="252000" bIns="252000" rtlCol="0" anchor="t"/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sz="2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Heading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industry’s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16C475F-7225-CA96-EB00-547917C3556C}"/>
                </a:ext>
              </a:extLst>
            </p:cNvPr>
            <p:cNvSpPr/>
            <p:nvPr/>
          </p:nvSpPr>
          <p:spPr>
            <a:xfrm>
              <a:off x="3851004" y="9396413"/>
              <a:ext cx="2280025" cy="1905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2B20313-8030-BA2D-A9C6-82714D3165CB}"/>
              </a:ext>
            </a:extLst>
          </p:cNvPr>
          <p:cNvGrpSpPr/>
          <p:nvPr/>
        </p:nvGrpSpPr>
        <p:grpSpPr>
          <a:xfrm>
            <a:off x="12136757" y="1889125"/>
            <a:ext cx="5436871" cy="7346950"/>
            <a:chOff x="974725" y="2819400"/>
            <a:chExt cx="5156304" cy="676751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D95E0C48-35CF-66CC-C92A-FBAFB956C42C}"/>
                </a:ext>
              </a:extLst>
            </p:cNvPr>
            <p:cNvSpPr/>
            <p:nvPr/>
          </p:nvSpPr>
          <p:spPr>
            <a:xfrm>
              <a:off x="974725" y="2819401"/>
              <a:ext cx="2280025" cy="190500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DBA8E37-30A1-1EB1-2E1B-7D7363918B38}"/>
                </a:ext>
              </a:extLst>
            </p:cNvPr>
            <p:cNvSpPr/>
            <p:nvPr/>
          </p:nvSpPr>
          <p:spPr>
            <a:xfrm>
              <a:off x="979644" y="2819400"/>
              <a:ext cx="5151385" cy="6767513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52000" tIns="396000" rIns="252000" bIns="252000" rtlCol="0" anchor="t"/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altLang="ko-KR" sz="2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Heading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 standard dummy text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industry’s</a:t>
              </a:r>
            </a:p>
            <a:p>
              <a:pPr marL="360000" indent="-360000">
                <a:spcBef>
                  <a:spcPts val="300"/>
                </a:spcBef>
                <a:spcAft>
                  <a:spcPts val="30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"/>
              </a:pPr>
              <a:r>
                <a:rPr lang="en-US" altLang="ko-KR" sz="2000" dirty="0">
                  <a:solidFill>
                    <a:schemeClr val="tx1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Lorem Ipsum is simply dummy text of the printing and typesetting industry. Lorem Ipsum has been the industry's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12DB5C7-D851-A1EF-EDB7-BD720C6D6FD3}"/>
                </a:ext>
              </a:extLst>
            </p:cNvPr>
            <p:cNvSpPr/>
            <p:nvPr/>
          </p:nvSpPr>
          <p:spPr>
            <a:xfrm>
              <a:off x="3851004" y="9396413"/>
              <a:ext cx="2280025" cy="190500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00">
                <a:defRPr/>
              </a:pPr>
              <a:endParaRPr lang="en-US" sz="2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8797FC-E5CA-F419-2C31-3F9A13D9A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7836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7944</TotalTime>
  <Words>320</Words>
  <Application>Microsoft Office PowerPoint</Application>
  <PresentationFormat>Custom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Three Column Boxed 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355</cp:revision>
  <dcterms:created xsi:type="dcterms:W3CDTF">2006-08-16T00:00:00Z</dcterms:created>
  <dcterms:modified xsi:type="dcterms:W3CDTF">2025-10-06T09:49:06Z</dcterms:modified>
  <cp:category/>
  <dc:identifier>DAGkDf5R9EM</dc:identifier>
</cp:coreProperties>
</file>