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1" name="Google Shape;29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2" name="Google Shape;332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60" name="Google Shape;36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79" name="Google Shape;379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03" name="Google Shape;403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1" name="Google Shape;44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2" name="Google Shape;442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5" name="Google Shape;465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9" name="Google Shape;479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91" name="Google Shape;49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22" name="Google Shape;522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2" name="Google Shape;54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2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5" name="Google Shape;595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09" name="Google Shape;60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2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5" name="Google Shape;62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52" name="Google Shape;652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661" name="Google Shape;661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5" name="Google Shape;17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2" name="Google Shape;20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1"/>
          <p:cNvSpPr txBox="1"/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/>
          <p:nvPr>
            <p:ph idx="2" type="pic"/>
          </p:nvPr>
        </p:nvSpPr>
        <p:spPr>
          <a:xfrm>
            <a:off x="2389188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2389188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idx="10" type="dt"/>
          </p:nvPr>
        </p:nvSpPr>
        <p:spPr>
          <a:xfrm>
            <a:off x="609601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79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Calibri"/>
              <a:buNone/>
              <a:defRPr sz="179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subTitle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" type="body"/>
          </p:nvPr>
        </p:nvSpPr>
        <p:spPr>
          <a:xfrm>
            <a:off x="963613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/>
        </p:txBody>
      </p:sp>
      <p:sp>
        <p:nvSpPr>
          <p:cNvPr id="38" name="Google Shape;38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" type="body"/>
          </p:nvPr>
        </p:nvSpPr>
        <p:spPr>
          <a:xfrm>
            <a:off x="609600" y="1535113"/>
            <a:ext cx="53863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1" name="Google Shape;51;p8"/>
          <p:cNvSpPr txBox="1"/>
          <p:nvPr>
            <p:ph idx="2" type="body"/>
          </p:nvPr>
        </p:nvSpPr>
        <p:spPr>
          <a:xfrm>
            <a:off x="609600" y="2174875"/>
            <a:ext cx="53863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2" name="Google Shape;52;p8"/>
          <p:cNvSpPr txBox="1"/>
          <p:nvPr>
            <p:ph idx="3" type="body"/>
          </p:nvPr>
        </p:nvSpPr>
        <p:spPr>
          <a:xfrm>
            <a:off x="6192838" y="1535113"/>
            <a:ext cx="5389562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3" name="Google Shape;53;p8"/>
          <p:cNvSpPr txBox="1"/>
          <p:nvPr>
            <p:ph idx="4" type="body"/>
          </p:nvPr>
        </p:nvSpPr>
        <p:spPr>
          <a:xfrm>
            <a:off x="6192838" y="2174875"/>
            <a:ext cx="5389562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indent="-3302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57" name="Google Shape;57;p8"/>
          <p:cNvSpPr/>
          <p:nvPr/>
        </p:nvSpPr>
        <p:spPr>
          <a:xfrm>
            <a:off x="8953878" y="6431125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Arial"/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/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0"/>
          <p:cNvSpPr txBox="1"/>
          <p:nvPr>
            <p:ph idx="1" type="body"/>
          </p:nvPr>
        </p:nvSpPr>
        <p:spPr>
          <a:xfrm>
            <a:off x="4767263" y="273050"/>
            <a:ext cx="6815137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10"/>
          <p:cNvSpPr txBox="1"/>
          <p:nvPr>
            <p:ph idx="2" type="body"/>
          </p:nvPr>
        </p:nvSpPr>
        <p:spPr>
          <a:xfrm>
            <a:off x="609600" y="1435100"/>
            <a:ext cx="40116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jpg"/><Relationship Id="rId4" Type="http://schemas.openxmlformats.org/officeDocument/2006/relationships/image" Target="../media/image11.png"/><Relationship Id="rId5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7.jpg"/><Relationship Id="rId4" Type="http://schemas.openxmlformats.org/officeDocument/2006/relationships/image" Target="../media/image33.png"/><Relationship Id="rId5" Type="http://schemas.openxmlformats.org/officeDocument/2006/relationships/image" Target="../media/image32.png"/><Relationship Id="rId6" Type="http://schemas.openxmlformats.org/officeDocument/2006/relationships/image" Target="../media/image24.png"/><Relationship Id="rId7" Type="http://schemas.openxmlformats.org/officeDocument/2006/relationships/image" Target="../media/image21.png"/><Relationship Id="rId8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jpg"/><Relationship Id="rId4" Type="http://schemas.openxmlformats.org/officeDocument/2006/relationships/image" Target="../media/image23.png"/><Relationship Id="rId5" Type="http://schemas.openxmlformats.org/officeDocument/2006/relationships/image" Target="../media/image20.png"/><Relationship Id="rId6" Type="http://schemas.openxmlformats.org/officeDocument/2006/relationships/image" Target="../media/image27.png"/><Relationship Id="rId7" Type="http://schemas.openxmlformats.org/officeDocument/2006/relationships/image" Target="../media/image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jpg"/><Relationship Id="rId4" Type="http://schemas.openxmlformats.org/officeDocument/2006/relationships/image" Target="../media/image35.png"/><Relationship Id="rId5" Type="http://schemas.openxmlformats.org/officeDocument/2006/relationships/image" Target="../media/image28.png"/><Relationship Id="rId6" Type="http://schemas.openxmlformats.org/officeDocument/2006/relationships/image" Target="../media/image39.png"/><Relationship Id="rId7" Type="http://schemas.openxmlformats.org/officeDocument/2006/relationships/image" Target="../media/image31.jpg"/><Relationship Id="rId8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Relationship Id="rId4" Type="http://schemas.openxmlformats.org/officeDocument/2006/relationships/image" Target="../media/image34.png"/><Relationship Id="rId5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jpg"/><Relationship Id="rId4" Type="http://schemas.openxmlformats.org/officeDocument/2006/relationships/image" Target="../media/image25.png"/><Relationship Id="rId5" Type="http://schemas.openxmlformats.org/officeDocument/2006/relationships/image" Target="../media/image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Relationship Id="rId4" Type="http://schemas.openxmlformats.org/officeDocument/2006/relationships/image" Target="../media/image43.png"/><Relationship Id="rId5" Type="http://schemas.openxmlformats.org/officeDocument/2006/relationships/image" Target="../media/image22.png"/><Relationship Id="rId6" Type="http://schemas.openxmlformats.org/officeDocument/2006/relationships/image" Target="../media/image19.png"/><Relationship Id="rId7" Type="http://schemas.openxmlformats.org/officeDocument/2006/relationships/image" Target="../media/image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Relationship Id="rId4" Type="http://schemas.openxmlformats.org/officeDocument/2006/relationships/image" Target="../media/image38.png"/><Relationship Id="rId5" Type="http://schemas.openxmlformats.org/officeDocument/2006/relationships/image" Target="../media/image42.png"/><Relationship Id="rId6" Type="http://schemas.openxmlformats.org/officeDocument/2006/relationships/image" Target="../media/image37.png"/><Relationship Id="rId7" Type="http://schemas.openxmlformats.org/officeDocument/2006/relationships/image" Target="../media/image26.jpg"/><Relationship Id="rId8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7.jpg"/><Relationship Id="rId4" Type="http://schemas.openxmlformats.org/officeDocument/2006/relationships/image" Target="../media/image1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Relationship Id="rId4" Type="http://schemas.openxmlformats.org/officeDocument/2006/relationships/image" Target="../media/image41.png"/><Relationship Id="rId5" Type="http://schemas.openxmlformats.org/officeDocument/2006/relationships/image" Target="../media/image40.png"/><Relationship Id="rId6" Type="http://schemas.openxmlformats.org/officeDocument/2006/relationships/image" Target="../media/image29.jpg"/><Relationship Id="rId7" Type="http://schemas.openxmlformats.org/officeDocument/2006/relationships/image" Target="../media/image46.png"/><Relationship Id="rId8" Type="http://schemas.openxmlformats.org/officeDocument/2006/relationships/image" Target="../media/image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jpg"/><Relationship Id="rId4" Type="http://schemas.openxmlformats.org/officeDocument/2006/relationships/image" Target="../media/image45.png"/><Relationship Id="rId5" Type="http://schemas.openxmlformats.org/officeDocument/2006/relationships/image" Target="../media/image47.png"/><Relationship Id="rId6" Type="http://schemas.openxmlformats.org/officeDocument/2006/relationships/image" Target="../media/image53.jpg"/><Relationship Id="rId7" Type="http://schemas.openxmlformats.org/officeDocument/2006/relationships/image" Target="../media/image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Relationship Id="rId4" Type="http://schemas.openxmlformats.org/officeDocument/2006/relationships/image" Target="../media/image49.png"/><Relationship Id="rId5" Type="http://schemas.openxmlformats.org/officeDocument/2006/relationships/image" Target="../media/image48.png"/><Relationship Id="rId6" Type="http://schemas.openxmlformats.org/officeDocument/2006/relationships/image" Target="../media/image44.png"/><Relationship Id="rId7" Type="http://schemas.openxmlformats.org/officeDocument/2006/relationships/image" Target="../media/image52.png"/><Relationship Id="rId8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jpg"/><Relationship Id="rId4" Type="http://schemas.openxmlformats.org/officeDocument/2006/relationships/image" Target="../media/image51.png"/><Relationship Id="rId5" Type="http://schemas.openxmlformats.org/officeDocument/2006/relationships/image" Target="../media/image50.png"/></Relationships>
</file>

<file path=ppt/slides/_rels/slide26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5" Type="http://schemas.openxmlformats.org/officeDocument/2006/relationships/hyperlink" Target="https://www.freepptbackgrounds.net/animals-wildlife" TargetMode="External"/><Relationship Id="rId19" Type="http://schemas.openxmlformats.org/officeDocument/2006/relationships/hyperlink" Target="https://www.freepptbackgrounds.net/car-transportation" TargetMode="External"/><Relationship Id="rId6" Type="http://schemas.openxmlformats.org/officeDocument/2006/relationships/hyperlink" Target="https://www.freepptbackgrounds.net/love" TargetMode="External"/><Relationship Id="rId18" Type="http://schemas.openxmlformats.org/officeDocument/2006/relationships/hyperlink" Target="https://www.freepptbackgrounds.net/technologies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7.jp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7.jp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36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7.jpg"/><Relationship Id="rId4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jpg"/><Relationship Id="rId4" Type="http://schemas.openxmlformats.org/officeDocument/2006/relationships/image" Target="../media/image10.png"/><Relationship Id="rId5" Type="http://schemas.openxmlformats.org/officeDocument/2006/relationships/image" Target="../media/image12.png"/><Relationship Id="rId6" Type="http://schemas.openxmlformats.org/officeDocument/2006/relationships/image" Target="../media/image14.png"/><Relationship Id="rId7" Type="http://schemas.openxmlformats.org/officeDocument/2006/relationships/image" Target="../media/image18.png"/><Relationship Id="rId8" Type="http://schemas.openxmlformats.org/officeDocument/2006/relationships/image" Target="../media/image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jpg"/><Relationship Id="rId4" Type="http://schemas.openxmlformats.org/officeDocument/2006/relationships/image" Target="../media/image30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 txBox="1"/>
          <p:nvPr/>
        </p:nvSpPr>
        <p:spPr>
          <a:xfrm>
            <a:off x="3302018" y="1862734"/>
            <a:ext cx="5569259" cy="2215991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3800" u="none" cap="none" strike="noStrike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b="0" i="0" lang="tr-TR" sz="13800" u="none" cap="none" strike="noStrike">
                <a:solidFill>
                  <a:srgbClr val="01C5EE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b="0" i="0" lang="tr-TR" sz="13800" u="none" cap="none" strike="noStrike">
                <a:solidFill>
                  <a:srgbClr val="D73203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r>
              <a:rPr b="0" i="0" lang="tr-TR" sz="13800" u="none" cap="none" strike="noStrike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X</a:t>
            </a:r>
            <a:endParaRPr b="0" i="0" sz="13800" u="none" cap="none" strike="noStrike">
              <a:solidFill>
                <a:srgbClr val="81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1679199" y="4262343"/>
            <a:ext cx="881489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60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AIRCRAFT COMPANY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800" u="none" cap="none" strike="noStrike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PRESENTATION TEMPLATE</a:t>
            </a:r>
            <a:endParaRPr b="0" i="0" sz="2800" u="none" cap="none" strike="noStrike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766627" y="1110454"/>
            <a:ext cx="2329132" cy="3862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153390" y="1053305"/>
            <a:ext cx="2329132" cy="3976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4000">
        <p:fade thruBlk="1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3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3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3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3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3"/>
          <p:cNvSpPr txBox="1"/>
          <p:nvPr/>
        </p:nvSpPr>
        <p:spPr>
          <a:xfrm>
            <a:off x="3263220" y="2627313"/>
            <a:ext cx="155257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3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3"/>
          <p:cNvSpPr txBox="1"/>
          <p:nvPr/>
        </p:nvSpPr>
        <p:spPr>
          <a:xfrm>
            <a:off x="6022779" y="3000025"/>
            <a:ext cx="227979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BLUE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00800" y="2209800"/>
            <a:ext cx="2235200" cy="157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997950" y="2187575"/>
            <a:ext cx="2265363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03650" y="2201863"/>
            <a:ext cx="2233613" cy="174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4"/>
          <p:cNvPicPr preferRelativeResize="0"/>
          <p:nvPr/>
        </p:nvPicPr>
        <p:blipFill rotWithShape="1">
          <a:blip r:embed="rId7">
            <a:alphaModFix/>
          </a:blip>
          <a:srcRect b="-854" l="0" r="0" t="0"/>
          <a:stretch/>
        </p:blipFill>
        <p:spPr>
          <a:xfrm>
            <a:off x="1225550" y="2209800"/>
            <a:ext cx="2228850" cy="1712913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4"/>
          <p:cNvSpPr txBox="1"/>
          <p:nvPr/>
        </p:nvSpPr>
        <p:spPr>
          <a:xfrm>
            <a:off x="784225" y="4262438"/>
            <a:ext cx="758825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D73203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13" name="Google Shape;313;p24"/>
          <p:cNvSpPr/>
          <p:nvPr/>
        </p:nvSpPr>
        <p:spPr>
          <a:xfrm>
            <a:off x="1225550" y="3529013"/>
            <a:ext cx="2235200" cy="4143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24"/>
          <p:cNvSpPr txBox="1"/>
          <p:nvPr/>
        </p:nvSpPr>
        <p:spPr>
          <a:xfrm>
            <a:off x="1235075" y="3554413"/>
            <a:ext cx="2233613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24"/>
          <p:cNvSpPr/>
          <p:nvPr/>
        </p:nvSpPr>
        <p:spPr>
          <a:xfrm>
            <a:off x="6399213" y="3521075"/>
            <a:ext cx="2254250" cy="414338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4"/>
          <p:cNvSpPr txBox="1"/>
          <p:nvPr/>
        </p:nvSpPr>
        <p:spPr>
          <a:xfrm>
            <a:off x="6372225" y="3554413"/>
            <a:ext cx="2290763" cy="347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4"/>
          <p:cNvSpPr/>
          <p:nvPr/>
        </p:nvSpPr>
        <p:spPr>
          <a:xfrm>
            <a:off x="3802063" y="3530600"/>
            <a:ext cx="2241550" cy="415925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4"/>
          <p:cNvSpPr txBox="1"/>
          <p:nvPr/>
        </p:nvSpPr>
        <p:spPr>
          <a:xfrm>
            <a:off x="3762375" y="3563938"/>
            <a:ext cx="2233613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4"/>
          <p:cNvSpPr/>
          <p:nvPr/>
        </p:nvSpPr>
        <p:spPr>
          <a:xfrm>
            <a:off x="8993188" y="3530600"/>
            <a:ext cx="2281237" cy="415925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4"/>
          <p:cNvSpPr txBox="1"/>
          <p:nvPr/>
        </p:nvSpPr>
        <p:spPr>
          <a:xfrm>
            <a:off x="8999538" y="3554413"/>
            <a:ext cx="2227262" cy="338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4"/>
          <p:cNvSpPr/>
          <p:nvPr/>
        </p:nvSpPr>
        <p:spPr>
          <a:xfrm>
            <a:off x="1543051" y="4581525"/>
            <a:ext cx="1925638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4"/>
          <p:cNvSpPr txBox="1"/>
          <p:nvPr/>
        </p:nvSpPr>
        <p:spPr>
          <a:xfrm>
            <a:off x="3460750" y="4262438"/>
            <a:ext cx="758825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3" name="Google Shape;323;p24"/>
          <p:cNvSpPr/>
          <p:nvPr/>
        </p:nvSpPr>
        <p:spPr>
          <a:xfrm>
            <a:off x="4219575" y="4581525"/>
            <a:ext cx="2005861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24"/>
          <p:cNvSpPr txBox="1"/>
          <p:nvPr/>
        </p:nvSpPr>
        <p:spPr>
          <a:xfrm>
            <a:off x="6081713" y="4262438"/>
            <a:ext cx="760412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01C5EE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5" name="Google Shape;325;p24"/>
          <p:cNvSpPr/>
          <p:nvPr/>
        </p:nvSpPr>
        <p:spPr>
          <a:xfrm>
            <a:off x="6680201" y="4581525"/>
            <a:ext cx="1955800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4"/>
          <p:cNvSpPr txBox="1"/>
          <p:nvPr/>
        </p:nvSpPr>
        <p:spPr>
          <a:xfrm>
            <a:off x="8693150" y="4262438"/>
            <a:ext cx="760413" cy="144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700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  <p:sp>
        <p:nvSpPr>
          <p:cNvPr id="327" name="Google Shape;327;p24"/>
          <p:cNvSpPr/>
          <p:nvPr/>
        </p:nvSpPr>
        <p:spPr>
          <a:xfrm>
            <a:off x="9348788" y="4581525"/>
            <a:ext cx="1925637" cy="6647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p24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9" name="Google Shape;329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5"/>
          <p:cNvSpPr/>
          <p:nvPr/>
        </p:nvSpPr>
        <p:spPr>
          <a:xfrm>
            <a:off x="-15876" y="1420813"/>
            <a:ext cx="12207875" cy="881062"/>
          </a:xfrm>
          <a:prstGeom prst="rect">
            <a:avLst/>
          </a:prstGeom>
          <a:solidFill>
            <a:srgbClr val="76717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p25"/>
          <p:cNvSpPr/>
          <p:nvPr/>
        </p:nvSpPr>
        <p:spPr>
          <a:xfrm>
            <a:off x="752475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25"/>
          <p:cNvSpPr/>
          <p:nvPr/>
        </p:nvSpPr>
        <p:spPr>
          <a:xfrm>
            <a:off x="1463675" y="3087688"/>
            <a:ext cx="842963" cy="844550"/>
          </a:xfrm>
          <a:prstGeom prst="roundRect">
            <a:avLst>
              <a:gd fmla="val 5884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7038" y="3090863"/>
            <a:ext cx="841375" cy="841375"/>
          </a:xfrm>
          <a:prstGeom prst="rect">
            <a:avLst/>
          </a:prstGeom>
          <a:solidFill>
            <a:srgbClr val="813678"/>
          </a:solidFill>
          <a:ln>
            <a:noFill/>
          </a:ln>
        </p:spPr>
      </p:pic>
      <p:sp>
        <p:nvSpPr>
          <p:cNvPr id="339" name="Google Shape;339;p25"/>
          <p:cNvSpPr/>
          <p:nvPr/>
        </p:nvSpPr>
        <p:spPr>
          <a:xfrm>
            <a:off x="7046913" y="3087688"/>
            <a:ext cx="842962" cy="844550"/>
          </a:xfrm>
          <a:prstGeom prst="roundRect">
            <a:avLst>
              <a:gd fmla="val 5884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66300" y="3090863"/>
            <a:ext cx="841375" cy="841375"/>
          </a:xfrm>
          <a:prstGeom prst="rect">
            <a:avLst/>
          </a:prstGeom>
          <a:solidFill>
            <a:srgbClr val="813678"/>
          </a:solidFill>
          <a:ln>
            <a:noFill/>
          </a:ln>
        </p:spPr>
      </p:pic>
      <p:sp>
        <p:nvSpPr>
          <p:cNvPr id="341" name="Google Shape;341;p25"/>
          <p:cNvSpPr/>
          <p:nvPr/>
        </p:nvSpPr>
        <p:spPr>
          <a:xfrm>
            <a:off x="3536950" y="2757488"/>
            <a:ext cx="2363788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25"/>
          <p:cNvSpPr/>
          <p:nvPr/>
        </p:nvSpPr>
        <p:spPr>
          <a:xfrm>
            <a:off x="6275388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25"/>
          <p:cNvSpPr/>
          <p:nvPr/>
        </p:nvSpPr>
        <p:spPr>
          <a:xfrm>
            <a:off x="9059863" y="2757488"/>
            <a:ext cx="2365375" cy="3417887"/>
          </a:xfrm>
          <a:prstGeom prst="roundRect">
            <a:avLst>
              <a:gd fmla="val 5884" name="adj"/>
            </a:avLst>
          </a:prstGeom>
          <a:noFill/>
          <a:ln cap="flat" cmpd="sng" w="12700">
            <a:solidFill>
              <a:srgbClr val="ADBAC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4" name="Google Shape;344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6313" y="1624013"/>
            <a:ext cx="487362" cy="519112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25"/>
          <p:cNvSpPr/>
          <p:nvPr/>
        </p:nvSpPr>
        <p:spPr>
          <a:xfrm>
            <a:off x="7318375" y="3279775"/>
            <a:ext cx="279400" cy="490538"/>
          </a:xfrm>
          <a:custGeom>
            <a:rect b="b" l="l" r="r" t="t"/>
            <a:pathLst>
              <a:path extrusionOk="0" h="287" w="165">
                <a:moveTo>
                  <a:pt x="82" y="19"/>
                </a:moveTo>
                <a:cubicBezTo>
                  <a:pt x="81" y="19"/>
                  <a:pt x="81" y="19"/>
                  <a:pt x="81" y="19"/>
                </a:cubicBezTo>
                <a:cubicBezTo>
                  <a:pt x="81" y="202"/>
                  <a:pt x="81" y="202"/>
                  <a:pt x="81" y="202"/>
                </a:cubicBezTo>
                <a:cubicBezTo>
                  <a:pt x="74" y="199"/>
                  <a:pt x="65" y="197"/>
                  <a:pt x="56" y="197"/>
                </a:cubicBezTo>
                <a:cubicBezTo>
                  <a:pt x="25" y="197"/>
                  <a:pt x="0" y="217"/>
                  <a:pt x="0" y="242"/>
                </a:cubicBezTo>
                <a:cubicBezTo>
                  <a:pt x="0" y="267"/>
                  <a:pt x="25" y="287"/>
                  <a:pt x="56" y="287"/>
                </a:cubicBezTo>
                <a:cubicBezTo>
                  <a:pt x="87" y="287"/>
                  <a:pt x="112" y="267"/>
                  <a:pt x="112" y="243"/>
                </a:cubicBezTo>
                <a:cubicBezTo>
                  <a:pt x="112" y="243"/>
                  <a:pt x="112" y="243"/>
                  <a:pt x="112" y="243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65" y="59"/>
                  <a:pt x="165" y="59"/>
                  <a:pt x="165" y="59"/>
                </a:cubicBezTo>
                <a:cubicBezTo>
                  <a:pt x="165" y="0"/>
                  <a:pt x="165" y="0"/>
                  <a:pt x="165" y="0"/>
                </a:cubicBezTo>
                <a:lnTo>
                  <a:pt x="82" y="1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5"/>
          <p:cNvSpPr/>
          <p:nvPr/>
        </p:nvSpPr>
        <p:spPr>
          <a:xfrm>
            <a:off x="1657350" y="3303588"/>
            <a:ext cx="455613" cy="431800"/>
          </a:xfrm>
          <a:custGeom>
            <a:rect b="b" l="l" r="r" t="t"/>
            <a:pathLst>
              <a:path extrusionOk="0" h="285" w="301">
                <a:moveTo>
                  <a:pt x="294" y="107"/>
                </a:moveTo>
                <a:cubicBezTo>
                  <a:pt x="286" y="44"/>
                  <a:pt x="216" y="0"/>
                  <a:pt x="137" y="9"/>
                </a:cubicBezTo>
                <a:cubicBezTo>
                  <a:pt x="58" y="18"/>
                  <a:pt x="0" y="76"/>
                  <a:pt x="7" y="139"/>
                </a:cubicBezTo>
                <a:cubicBezTo>
                  <a:pt x="11" y="172"/>
                  <a:pt x="33" y="200"/>
                  <a:pt x="64" y="218"/>
                </a:cubicBezTo>
                <a:cubicBezTo>
                  <a:pt x="65" y="232"/>
                  <a:pt x="60" y="250"/>
                  <a:pt x="36" y="268"/>
                </a:cubicBezTo>
                <a:cubicBezTo>
                  <a:pt x="26" y="275"/>
                  <a:pt x="76" y="285"/>
                  <a:pt x="122" y="237"/>
                </a:cubicBezTo>
                <a:cubicBezTo>
                  <a:pt x="136" y="238"/>
                  <a:pt x="150" y="239"/>
                  <a:pt x="164" y="237"/>
                </a:cubicBezTo>
                <a:cubicBezTo>
                  <a:pt x="243" y="228"/>
                  <a:pt x="301" y="170"/>
                  <a:pt x="294" y="107"/>
                </a:cubicBezTo>
                <a:close/>
                <a:moveTo>
                  <a:pt x="80" y="143"/>
                </a:moveTo>
                <a:cubicBezTo>
                  <a:pt x="69" y="143"/>
                  <a:pt x="60" y="134"/>
                  <a:pt x="60" y="123"/>
                </a:cubicBezTo>
                <a:cubicBezTo>
                  <a:pt x="60" y="112"/>
                  <a:pt x="69" y="103"/>
                  <a:pt x="80" y="103"/>
                </a:cubicBezTo>
                <a:cubicBezTo>
                  <a:pt x="91" y="103"/>
                  <a:pt x="100" y="112"/>
                  <a:pt x="100" y="123"/>
                </a:cubicBezTo>
                <a:cubicBezTo>
                  <a:pt x="100" y="134"/>
                  <a:pt x="91" y="143"/>
                  <a:pt x="80" y="143"/>
                </a:cubicBezTo>
                <a:close/>
                <a:moveTo>
                  <a:pt x="151" y="143"/>
                </a:moveTo>
                <a:cubicBezTo>
                  <a:pt x="140" y="143"/>
                  <a:pt x="131" y="134"/>
                  <a:pt x="131" y="123"/>
                </a:cubicBezTo>
                <a:cubicBezTo>
                  <a:pt x="131" y="112"/>
                  <a:pt x="140" y="103"/>
                  <a:pt x="151" y="103"/>
                </a:cubicBezTo>
                <a:cubicBezTo>
                  <a:pt x="163" y="103"/>
                  <a:pt x="172" y="112"/>
                  <a:pt x="172" y="123"/>
                </a:cubicBezTo>
                <a:cubicBezTo>
                  <a:pt x="172" y="134"/>
                  <a:pt x="163" y="143"/>
                  <a:pt x="151" y="143"/>
                </a:cubicBezTo>
                <a:close/>
                <a:moveTo>
                  <a:pt x="223" y="143"/>
                </a:moveTo>
                <a:cubicBezTo>
                  <a:pt x="212" y="143"/>
                  <a:pt x="203" y="134"/>
                  <a:pt x="203" y="123"/>
                </a:cubicBezTo>
                <a:cubicBezTo>
                  <a:pt x="203" y="112"/>
                  <a:pt x="212" y="103"/>
                  <a:pt x="223" y="103"/>
                </a:cubicBezTo>
                <a:cubicBezTo>
                  <a:pt x="234" y="103"/>
                  <a:pt x="243" y="112"/>
                  <a:pt x="243" y="123"/>
                </a:cubicBezTo>
                <a:cubicBezTo>
                  <a:pt x="243" y="134"/>
                  <a:pt x="234" y="143"/>
                  <a:pt x="223" y="14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25"/>
          <p:cNvSpPr/>
          <p:nvPr/>
        </p:nvSpPr>
        <p:spPr>
          <a:xfrm>
            <a:off x="1714500" y="1654175"/>
            <a:ext cx="7077075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48" name="Google Shape;348;p25"/>
          <p:cNvSpPr txBox="1"/>
          <p:nvPr/>
        </p:nvSpPr>
        <p:spPr>
          <a:xfrm>
            <a:off x="715963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" name="Google Shape;349;p25"/>
          <p:cNvSpPr txBox="1"/>
          <p:nvPr/>
        </p:nvSpPr>
        <p:spPr>
          <a:xfrm>
            <a:off x="1049338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0" name="Google Shape;350;p25"/>
          <p:cNvSpPr txBox="1"/>
          <p:nvPr/>
        </p:nvSpPr>
        <p:spPr>
          <a:xfrm>
            <a:off x="3536950" y="4545013"/>
            <a:ext cx="23368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" name="Google Shape;351;p25"/>
          <p:cNvSpPr txBox="1"/>
          <p:nvPr/>
        </p:nvSpPr>
        <p:spPr>
          <a:xfrm>
            <a:off x="3868738" y="4835525"/>
            <a:ext cx="1673225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2" name="Google Shape;352;p25"/>
          <p:cNvSpPr txBox="1"/>
          <p:nvPr/>
        </p:nvSpPr>
        <p:spPr>
          <a:xfrm>
            <a:off x="6275388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25"/>
          <p:cNvSpPr txBox="1"/>
          <p:nvPr/>
        </p:nvSpPr>
        <p:spPr>
          <a:xfrm>
            <a:off x="6608763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4" name="Google Shape;354;p25"/>
          <p:cNvSpPr txBox="1"/>
          <p:nvPr/>
        </p:nvSpPr>
        <p:spPr>
          <a:xfrm>
            <a:off x="9097963" y="4545013"/>
            <a:ext cx="233838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p25"/>
          <p:cNvSpPr txBox="1"/>
          <p:nvPr/>
        </p:nvSpPr>
        <p:spPr>
          <a:xfrm>
            <a:off x="9431338" y="4835525"/>
            <a:ext cx="1671637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56" name="Google Shape;356;p25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7" name="Google Shape;357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77263" y="2249488"/>
            <a:ext cx="2454275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54738" y="2249488"/>
            <a:ext cx="2422525" cy="169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6"/>
          <p:cNvPicPr preferRelativeResize="0"/>
          <p:nvPr/>
        </p:nvPicPr>
        <p:blipFill rotWithShape="1">
          <a:blip r:embed="rId6">
            <a:alphaModFix/>
          </a:blip>
          <a:srcRect b="-854" l="0" r="0" t="0"/>
          <a:stretch/>
        </p:blipFill>
        <p:spPr>
          <a:xfrm>
            <a:off x="3716338" y="2251075"/>
            <a:ext cx="2438400" cy="1712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74763" y="2251075"/>
            <a:ext cx="2425700" cy="1712913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6"/>
          <p:cNvSpPr txBox="1"/>
          <p:nvPr/>
        </p:nvSpPr>
        <p:spPr>
          <a:xfrm>
            <a:off x="1339850" y="4545013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26"/>
          <p:cNvSpPr txBox="1"/>
          <p:nvPr/>
        </p:nvSpPr>
        <p:spPr>
          <a:xfrm>
            <a:off x="1382713" y="4859338"/>
            <a:ext cx="209073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69" name="Google Shape;369;p26"/>
          <p:cNvSpPr txBox="1"/>
          <p:nvPr/>
        </p:nvSpPr>
        <p:spPr>
          <a:xfrm>
            <a:off x="3883025" y="4545013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26"/>
          <p:cNvSpPr txBox="1"/>
          <p:nvPr/>
        </p:nvSpPr>
        <p:spPr>
          <a:xfrm>
            <a:off x="3925888" y="4859338"/>
            <a:ext cx="209073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1" name="Google Shape;371;p26"/>
          <p:cNvSpPr txBox="1"/>
          <p:nvPr/>
        </p:nvSpPr>
        <p:spPr>
          <a:xfrm>
            <a:off x="6353175" y="454501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26"/>
          <p:cNvSpPr txBox="1"/>
          <p:nvPr/>
        </p:nvSpPr>
        <p:spPr>
          <a:xfrm>
            <a:off x="6394450" y="4859338"/>
            <a:ext cx="2092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3" name="Google Shape;373;p26"/>
          <p:cNvSpPr txBox="1"/>
          <p:nvPr/>
        </p:nvSpPr>
        <p:spPr>
          <a:xfrm>
            <a:off x="8896350" y="454501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6"/>
          <p:cNvSpPr txBox="1"/>
          <p:nvPr/>
        </p:nvSpPr>
        <p:spPr>
          <a:xfrm>
            <a:off x="8937625" y="4859338"/>
            <a:ext cx="2092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375" name="Google Shape;375;p26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6" name="Google Shape;376;p2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23038" y="2160588"/>
            <a:ext cx="4471987" cy="2214562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7"/>
          <p:cNvSpPr/>
          <p:nvPr/>
        </p:nvSpPr>
        <p:spPr>
          <a:xfrm>
            <a:off x="3853314" y="4540250"/>
            <a:ext cx="1185862" cy="1184275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7"/>
          <p:cNvSpPr/>
          <p:nvPr/>
        </p:nvSpPr>
        <p:spPr>
          <a:xfrm>
            <a:off x="4351789" y="2716213"/>
            <a:ext cx="1185862" cy="1185862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27"/>
          <p:cNvSpPr/>
          <p:nvPr/>
        </p:nvSpPr>
        <p:spPr>
          <a:xfrm>
            <a:off x="1949901" y="4530725"/>
            <a:ext cx="1184275" cy="118586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27"/>
          <p:cNvSpPr/>
          <p:nvPr/>
        </p:nvSpPr>
        <p:spPr>
          <a:xfrm>
            <a:off x="1368876" y="2716213"/>
            <a:ext cx="1185863" cy="118586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27"/>
          <p:cNvSpPr/>
          <p:nvPr/>
        </p:nvSpPr>
        <p:spPr>
          <a:xfrm>
            <a:off x="2918276" y="1601788"/>
            <a:ext cx="1185863" cy="11858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27"/>
          <p:cNvSpPr/>
          <p:nvPr/>
        </p:nvSpPr>
        <p:spPr>
          <a:xfrm rot="2160000">
            <a:off x="4077151" y="2586038"/>
            <a:ext cx="314325" cy="398462"/>
          </a:xfrm>
          <a:custGeom>
            <a:rect b="b" l="l" r="r" t="t"/>
            <a:pathLst>
              <a:path extrusionOk="0" h="320765" w="253496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0" spcFirstLastPara="1" rIns="10135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27"/>
          <p:cNvSpPr/>
          <p:nvPr/>
        </p:nvSpPr>
        <p:spPr>
          <a:xfrm rot="-4320000">
            <a:off x="4563720" y="4045744"/>
            <a:ext cx="314325" cy="398463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27"/>
          <p:cNvSpPr/>
          <p:nvPr/>
        </p:nvSpPr>
        <p:spPr>
          <a:xfrm>
            <a:off x="3316739" y="4953000"/>
            <a:ext cx="315912" cy="398463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7"/>
          <p:cNvSpPr/>
          <p:nvPr/>
        </p:nvSpPr>
        <p:spPr>
          <a:xfrm rot="4320000">
            <a:off x="2063407" y="4055270"/>
            <a:ext cx="314325" cy="398462"/>
          </a:xfrm>
          <a:custGeom>
            <a:rect b="b" l="l" r="r" t="t"/>
            <a:pathLst>
              <a:path extrusionOk="0" h="320765" w="253496">
                <a:moveTo>
                  <a:pt x="253496" y="256612"/>
                </a:moveTo>
                <a:lnTo>
                  <a:pt x="126748" y="256612"/>
                </a:lnTo>
                <a:lnTo>
                  <a:pt x="126748" y="320765"/>
                </a:lnTo>
                <a:lnTo>
                  <a:pt x="0" y="160382"/>
                </a:lnTo>
                <a:lnTo>
                  <a:pt x="126748" y="0"/>
                </a:lnTo>
                <a:lnTo>
                  <a:pt x="126748" y="64153"/>
                </a:lnTo>
                <a:lnTo>
                  <a:pt x="253496" y="64153"/>
                </a:lnTo>
                <a:lnTo>
                  <a:pt x="253496" y="25661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101350" spcFirstLastPara="1" rIns="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27"/>
          <p:cNvSpPr/>
          <p:nvPr/>
        </p:nvSpPr>
        <p:spPr>
          <a:xfrm rot="-2160000">
            <a:off x="2518226" y="2582863"/>
            <a:ext cx="315913" cy="398462"/>
          </a:xfrm>
          <a:custGeom>
            <a:rect b="b" l="l" r="r" t="t"/>
            <a:pathLst>
              <a:path extrusionOk="0" h="320765" w="253496">
                <a:moveTo>
                  <a:pt x="0" y="64153"/>
                </a:moveTo>
                <a:lnTo>
                  <a:pt x="126748" y="64153"/>
                </a:lnTo>
                <a:lnTo>
                  <a:pt x="126748" y="0"/>
                </a:lnTo>
                <a:lnTo>
                  <a:pt x="253496" y="160383"/>
                </a:lnTo>
                <a:lnTo>
                  <a:pt x="126748" y="320765"/>
                </a:lnTo>
                <a:lnTo>
                  <a:pt x="126748" y="256612"/>
                </a:lnTo>
                <a:lnTo>
                  <a:pt x="0" y="256612"/>
                </a:lnTo>
                <a:lnTo>
                  <a:pt x="0" y="6415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85500" lIns="0" spcFirstLastPara="1" rIns="101350" wrap="square" tIns="855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27"/>
          <p:cNvSpPr txBox="1"/>
          <p:nvPr/>
        </p:nvSpPr>
        <p:spPr>
          <a:xfrm>
            <a:off x="2989714" y="2036763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27"/>
          <p:cNvSpPr txBox="1"/>
          <p:nvPr/>
        </p:nvSpPr>
        <p:spPr>
          <a:xfrm>
            <a:off x="4421639" y="3124200"/>
            <a:ext cx="104616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27"/>
          <p:cNvSpPr txBox="1"/>
          <p:nvPr/>
        </p:nvSpPr>
        <p:spPr>
          <a:xfrm>
            <a:off x="3956501" y="49672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27"/>
          <p:cNvSpPr txBox="1"/>
          <p:nvPr/>
        </p:nvSpPr>
        <p:spPr>
          <a:xfrm>
            <a:off x="2026101" y="49672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27"/>
          <p:cNvSpPr txBox="1"/>
          <p:nvPr/>
        </p:nvSpPr>
        <p:spPr>
          <a:xfrm>
            <a:off x="1416501" y="3151188"/>
            <a:ext cx="104457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" name="Google Shape;398;p27"/>
          <p:cNvSpPr/>
          <p:nvPr/>
        </p:nvSpPr>
        <p:spPr>
          <a:xfrm>
            <a:off x="6523038" y="4594225"/>
            <a:ext cx="4471987" cy="7762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99" name="Google Shape;399;p2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8"/>
          <p:cNvSpPr/>
          <p:nvPr/>
        </p:nvSpPr>
        <p:spPr>
          <a:xfrm>
            <a:off x="4413250" y="1662113"/>
            <a:ext cx="1601788" cy="1368425"/>
          </a:xfrm>
          <a:custGeom>
            <a:rect b="b" l="l" r="r" t="t"/>
            <a:pathLst>
              <a:path extrusionOk="0" h="21600" w="21600">
                <a:moveTo>
                  <a:pt x="9600" y="21600"/>
                </a:moveTo>
                <a:cubicBezTo>
                  <a:pt x="0" y="14675"/>
                  <a:pt x="0" y="14675"/>
                  <a:pt x="0" y="14675"/>
                </a:cubicBezTo>
                <a:cubicBezTo>
                  <a:pt x="4518" y="6101"/>
                  <a:pt x="12282" y="577"/>
                  <a:pt x="20894" y="0"/>
                </a:cubicBezTo>
                <a:cubicBezTo>
                  <a:pt x="21600" y="13191"/>
                  <a:pt x="21600" y="13191"/>
                  <a:pt x="21600" y="13191"/>
                </a:cubicBezTo>
                <a:cubicBezTo>
                  <a:pt x="16518" y="13521"/>
                  <a:pt x="12141" y="16818"/>
                  <a:pt x="9600" y="21600"/>
                </a:cubicBezTo>
                <a:close/>
                <a:moveTo>
                  <a:pt x="9600" y="21600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28"/>
          <p:cNvSpPr/>
          <p:nvPr/>
        </p:nvSpPr>
        <p:spPr>
          <a:xfrm>
            <a:off x="7081838" y="2714625"/>
            <a:ext cx="965200" cy="1808163"/>
          </a:xfrm>
          <a:custGeom>
            <a:rect b="b" l="l" r="r" t="t"/>
            <a:pathLst>
              <a:path extrusionOk="0" h="21600" w="20053">
                <a:moveTo>
                  <a:pt x="0" y="4620"/>
                </a:moveTo>
                <a:cubicBezTo>
                  <a:pt x="15413" y="0"/>
                  <a:pt x="15413" y="0"/>
                  <a:pt x="15413" y="0"/>
                </a:cubicBezTo>
                <a:cubicBezTo>
                  <a:pt x="21600" y="6742"/>
                  <a:pt x="21600" y="14858"/>
                  <a:pt x="15413" y="21600"/>
                </a:cubicBezTo>
                <a:cubicBezTo>
                  <a:pt x="0" y="16980"/>
                  <a:pt x="0" y="16980"/>
                  <a:pt x="0" y="16980"/>
                </a:cubicBezTo>
                <a:cubicBezTo>
                  <a:pt x="1737" y="15170"/>
                  <a:pt x="2605" y="13047"/>
                  <a:pt x="2605" y="10800"/>
                </a:cubicBezTo>
                <a:cubicBezTo>
                  <a:pt x="2605" y="8553"/>
                  <a:pt x="1737" y="6492"/>
                  <a:pt x="0" y="4620"/>
                </a:cubicBezTo>
                <a:close/>
                <a:moveTo>
                  <a:pt x="0" y="4620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28"/>
          <p:cNvSpPr/>
          <p:nvPr/>
        </p:nvSpPr>
        <p:spPr>
          <a:xfrm>
            <a:off x="6156325" y="4203700"/>
            <a:ext cx="1604963" cy="1370013"/>
          </a:xfrm>
          <a:custGeom>
            <a:rect b="b" l="l" r="r" t="t"/>
            <a:pathLst>
              <a:path extrusionOk="0" h="21600" w="21600">
                <a:moveTo>
                  <a:pt x="11961" y="0"/>
                </a:moveTo>
                <a:cubicBezTo>
                  <a:pt x="21600" y="6925"/>
                  <a:pt x="21600" y="6925"/>
                  <a:pt x="21600" y="6925"/>
                </a:cubicBezTo>
                <a:cubicBezTo>
                  <a:pt x="17097" y="15499"/>
                  <a:pt x="9287" y="21023"/>
                  <a:pt x="704" y="21600"/>
                </a:cubicBezTo>
                <a:cubicBezTo>
                  <a:pt x="0" y="8492"/>
                  <a:pt x="0" y="8492"/>
                  <a:pt x="0" y="8492"/>
                </a:cubicBezTo>
                <a:cubicBezTo>
                  <a:pt x="5066" y="8079"/>
                  <a:pt x="9498" y="4782"/>
                  <a:pt x="11961" y="0"/>
                </a:cubicBezTo>
                <a:close/>
                <a:moveTo>
                  <a:pt x="11961" y="0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28"/>
          <p:cNvSpPr/>
          <p:nvPr/>
        </p:nvSpPr>
        <p:spPr>
          <a:xfrm>
            <a:off x="6650038" y="4665663"/>
            <a:ext cx="474662" cy="501650"/>
          </a:xfrm>
          <a:custGeom>
            <a:rect b="b" l="l" r="r" t="t"/>
            <a:pathLst>
              <a:path extrusionOk="0" h="21600" w="21104">
                <a:moveTo>
                  <a:pt x="13625" y="14830"/>
                </a:moveTo>
                <a:cubicBezTo>
                  <a:pt x="21434" y="10155"/>
                  <a:pt x="21102" y="4191"/>
                  <a:pt x="21102" y="4191"/>
                </a:cubicBezTo>
                <a:cubicBezTo>
                  <a:pt x="21102" y="3385"/>
                  <a:pt x="21102" y="3385"/>
                  <a:pt x="21102" y="3385"/>
                </a:cubicBezTo>
                <a:cubicBezTo>
                  <a:pt x="21102" y="3385"/>
                  <a:pt x="21102" y="1612"/>
                  <a:pt x="19440" y="1612"/>
                </a:cubicBezTo>
                <a:cubicBezTo>
                  <a:pt x="18942" y="1612"/>
                  <a:pt x="18443" y="1612"/>
                  <a:pt x="18443" y="1612"/>
                </a:cubicBezTo>
                <a:cubicBezTo>
                  <a:pt x="17612" y="1612"/>
                  <a:pt x="17612" y="2418"/>
                  <a:pt x="17612" y="2418"/>
                </a:cubicBezTo>
                <a:cubicBezTo>
                  <a:pt x="17612" y="2418"/>
                  <a:pt x="17280" y="2579"/>
                  <a:pt x="16616" y="2579"/>
                </a:cubicBezTo>
                <a:cubicBezTo>
                  <a:pt x="16616" y="1934"/>
                  <a:pt x="16782" y="0"/>
                  <a:pt x="16782" y="0"/>
                </a:cubicBezTo>
                <a:cubicBezTo>
                  <a:pt x="9139" y="967"/>
                  <a:pt x="4486" y="0"/>
                  <a:pt x="4486" y="0"/>
                </a:cubicBezTo>
                <a:cubicBezTo>
                  <a:pt x="4486" y="2579"/>
                  <a:pt x="4486" y="2579"/>
                  <a:pt x="4486" y="2579"/>
                </a:cubicBezTo>
                <a:cubicBezTo>
                  <a:pt x="3822" y="2579"/>
                  <a:pt x="3656" y="2418"/>
                  <a:pt x="3656" y="2418"/>
                </a:cubicBezTo>
                <a:cubicBezTo>
                  <a:pt x="3656" y="2418"/>
                  <a:pt x="3489" y="1612"/>
                  <a:pt x="2825" y="1612"/>
                </a:cubicBezTo>
                <a:cubicBezTo>
                  <a:pt x="2825" y="1612"/>
                  <a:pt x="2326" y="1612"/>
                  <a:pt x="1828" y="1612"/>
                </a:cubicBezTo>
                <a:cubicBezTo>
                  <a:pt x="166" y="1612"/>
                  <a:pt x="0" y="3385"/>
                  <a:pt x="0" y="3385"/>
                </a:cubicBezTo>
                <a:cubicBezTo>
                  <a:pt x="0" y="4191"/>
                  <a:pt x="0" y="4191"/>
                  <a:pt x="0" y="4191"/>
                </a:cubicBezTo>
                <a:cubicBezTo>
                  <a:pt x="0" y="4191"/>
                  <a:pt x="-166" y="10155"/>
                  <a:pt x="7643" y="14830"/>
                </a:cubicBezTo>
                <a:cubicBezTo>
                  <a:pt x="7643" y="14830"/>
                  <a:pt x="8474" y="15636"/>
                  <a:pt x="9637" y="15636"/>
                </a:cubicBezTo>
                <a:cubicBezTo>
                  <a:pt x="9637" y="16603"/>
                  <a:pt x="9637" y="16603"/>
                  <a:pt x="9637" y="16603"/>
                </a:cubicBezTo>
                <a:cubicBezTo>
                  <a:pt x="9637" y="16603"/>
                  <a:pt x="8806" y="16442"/>
                  <a:pt x="8806" y="16925"/>
                </a:cubicBezTo>
                <a:cubicBezTo>
                  <a:pt x="8806" y="17570"/>
                  <a:pt x="9637" y="17409"/>
                  <a:pt x="9637" y="17409"/>
                </a:cubicBezTo>
                <a:cubicBezTo>
                  <a:pt x="9637" y="18376"/>
                  <a:pt x="9637" y="18376"/>
                  <a:pt x="9637" y="18376"/>
                </a:cubicBezTo>
                <a:cubicBezTo>
                  <a:pt x="9637" y="18376"/>
                  <a:pt x="9471" y="19182"/>
                  <a:pt x="8972" y="19182"/>
                </a:cubicBezTo>
                <a:cubicBezTo>
                  <a:pt x="8972" y="19988"/>
                  <a:pt x="7976" y="19988"/>
                  <a:pt x="7976" y="19988"/>
                </a:cubicBezTo>
                <a:cubicBezTo>
                  <a:pt x="7976" y="19988"/>
                  <a:pt x="7145" y="20149"/>
                  <a:pt x="7145" y="20794"/>
                </a:cubicBezTo>
                <a:cubicBezTo>
                  <a:pt x="7145" y="20794"/>
                  <a:pt x="6979" y="21600"/>
                  <a:pt x="7976" y="21600"/>
                </a:cubicBezTo>
                <a:cubicBezTo>
                  <a:pt x="9305" y="21600"/>
                  <a:pt x="13126" y="21600"/>
                  <a:pt x="13126" y="21600"/>
                </a:cubicBezTo>
                <a:cubicBezTo>
                  <a:pt x="13957" y="21600"/>
                  <a:pt x="14123" y="20794"/>
                  <a:pt x="14123" y="20794"/>
                </a:cubicBezTo>
                <a:cubicBezTo>
                  <a:pt x="14123" y="20794"/>
                  <a:pt x="14123" y="19988"/>
                  <a:pt x="13126" y="19988"/>
                </a:cubicBezTo>
                <a:cubicBezTo>
                  <a:pt x="12296" y="19988"/>
                  <a:pt x="12296" y="19021"/>
                  <a:pt x="12296" y="19021"/>
                </a:cubicBezTo>
                <a:cubicBezTo>
                  <a:pt x="12296" y="19021"/>
                  <a:pt x="11465" y="19182"/>
                  <a:pt x="11465" y="18376"/>
                </a:cubicBezTo>
                <a:cubicBezTo>
                  <a:pt x="11465" y="17409"/>
                  <a:pt x="11465" y="17409"/>
                  <a:pt x="11465" y="17409"/>
                </a:cubicBezTo>
                <a:cubicBezTo>
                  <a:pt x="11465" y="17409"/>
                  <a:pt x="12296" y="17570"/>
                  <a:pt x="12296" y="16925"/>
                </a:cubicBezTo>
                <a:cubicBezTo>
                  <a:pt x="12296" y="16442"/>
                  <a:pt x="11465" y="16603"/>
                  <a:pt x="11465" y="16603"/>
                </a:cubicBezTo>
                <a:cubicBezTo>
                  <a:pt x="11465" y="15636"/>
                  <a:pt x="11465" y="15636"/>
                  <a:pt x="11465" y="15636"/>
                </a:cubicBezTo>
                <a:cubicBezTo>
                  <a:pt x="12296" y="15636"/>
                  <a:pt x="12960" y="15313"/>
                  <a:pt x="13625" y="14830"/>
                </a:cubicBezTo>
                <a:close/>
                <a:moveTo>
                  <a:pt x="16782" y="3385"/>
                </a:moveTo>
                <a:cubicBezTo>
                  <a:pt x="16948" y="3385"/>
                  <a:pt x="17612" y="3385"/>
                  <a:pt x="17612" y="3385"/>
                </a:cubicBezTo>
                <a:cubicBezTo>
                  <a:pt x="18443" y="3385"/>
                  <a:pt x="18609" y="2579"/>
                  <a:pt x="18609" y="2579"/>
                </a:cubicBezTo>
                <a:cubicBezTo>
                  <a:pt x="19440" y="2579"/>
                  <a:pt x="19440" y="3385"/>
                  <a:pt x="19440" y="3385"/>
                </a:cubicBezTo>
                <a:cubicBezTo>
                  <a:pt x="19440" y="4191"/>
                  <a:pt x="19440" y="4191"/>
                  <a:pt x="19440" y="4191"/>
                </a:cubicBezTo>
                <a:cubicBezTo>
                  <a:pt x="19440" y="4191"/>
                  <a:pt x="19108" y="7576"/>
                  <a:pt x="14954" y="11445"/>
                </a:cubicBezTo>
                <a:cubicBezTo>
                  <a:pt x="15951" y="9833"/>
                  <a:pt x="16782" y="6125"/>
                  <a:pt x="16782" y="3385"/>
                </a:cubicBezTo>
                <a:close/>
                <a:moveTo>
                  <a:pt x="5982" y="11606"/>
                </a:moveTo>
                <a:cubicBezTo>
                  <a:pt x="1662" y="7737"/>
                  <a:pt x="1496" y="4352"/>
                  <a:pt x="1496" y="4352"/>
                </a:cubicBezTo>
                <a:cubicBezTo>
                  <a:pt x="1496" y="3546"/>
                  <a:pt x="1496" y="3546"/>
                  <a:pt x="1496" y="3546"/>
                </a:cubicBezTo>
                <a:cubicBezTo>
                  <a:pt x="1496" y="3546"/>
                  <a:pt x="1496" y="2579"/>
                  <a:pt x="2326" y="2579"/>
                </a:cubicBezTo>
                <a:cubicBezTo>
                  <a:pt x="2326" y="2579"/>
                  <a:pt x="2326" y="3546"/>
                  <a:pt x="3323" y="3546"/>
                </a:cubicBezTo>
                <a:cubicBezTo>
                  <a:pt x="3323" y="3546"/>
                  <a:pt x="3988" y="3546"/>
                  <a:pt x="4154" y="3546"/>
                </a:cubicBezTo>
                <a:cubicBezTo>
                  <a:pt x="4154" y="6287"/>
                  <a:pt x="4985" y="9994"/>
                  <a:pt x="5982" y="11606"/>
                </a:cubicBezTo>
                <a:close/>
                <a:moveTo>
                  <a:pt x="5982" y="11606"/>
                </a:moveTo>
              </a:path>
            </a:pathLst>
          </a:custGeom>
          <a:solidFill>
            <a:srgbClr val="FFFEF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28"/>
          <p:cNvSpPr/>
          <p:nvPr/>
        </p:nvSpPr>
        <p:spPr>
          <a:xfrm>
            <a:off x="6145213" y="1662113"/>
            <a:ext cx="1604962" cy="1360487"/>
          </a:xfrm>
          <a:custGeom>
            <a:rect b="b" l="l" r="r" t="t"/>
            <a:pathLst>
              <a:path extrusionOk="0" h="21600" w="21600">
                <a:moveTo>
                  <a:pt x="0" y="13292"/>
                </a:moveTo>
                <a:cubicBezTo>
                  <a:pt x="563" y="0"/>
                  <a:pt x="563" y="0"/>
                  <a:pt x="563" y="0"/>
                </a:cubicBezTo>
                <a:cubicBezTo>
                  <a:pt x="9217" y="498"/>
                  <a:pt x="17027" y="5982"/>
                  <a:pt x="21600" y="14538"/>
                </a:cubicBezTo>
                <a:cubicBezTo>
                  <a:pt x="12031" y="21600"/>
                  <a:pt x="12031" y="21600"/>
                  <a:pt x="12031" y="21600"/>
                </a:cubicBezTo>
                <a:cubicBezTo>
                  <a:pt x="9498" y="16865"/>
                  <a:pt x="5066" y="13625"/>
                  <a:pt x="0" y="13292"/>
                </a:cubicBezTo>
                <a:close/>
                <a:moveTo>
                  <a:pt x="0" y="1329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28"/>
          <p:cNvSpPr/>
          <p:nvPr/>
        </p:nvSpPr>
        <p:spPr>
          <a:xfrm>
            <a:off x="4451350" y="4235450"/>
            <a:ext cx="1604963" cy="1344613"/>
          </a:xfrm>
          <a:custGeom>
            <a:rect b="b" l="l" r="r" t="t"/>
            <a:pathLst>
              <a:path extrusionOk="0" h="21600" w="21600">
                <a:moveTo>
                  <a:pt x="21600" y="8153"/>
                </a:moveTo>
                <a:cubicBezTo>
                  <a:pt x="21248" y="21600"/>
                  <a:pt x="21248" y="21600"/>
                  <a:pt x="21248" y="21600"/>
                </a:cubicBezTo>
                <a:cubicBezTo>
                  <a:pt x="12664" y="21348"/>
                  <a:pt x="4714" y="16053"/>
                  <a:pt x="0" y="7480"/>
                </a:cubicBezTo>
                <a:cubicBezTo>
                  <a:pt x="9358" y="0"/>
                  <a:pt x="9358" y="0"/>
                  <a:pt x="9358" y="0"/>
                </a:cubicBezTo>
                <a:cubicBezTo>
                  <a:pt x="12031" y="4791"/>
                  <a:pt x="16464" y="7984"/>
                  <a:pt x="21600" y="8153"/>
                </a:cubicBezTo>
                <a:close/>
                <a:moveTo>
                  <a:pt x="21600" y="8153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8"/>
          <p:cNvSpPr/>
          <p:nvPr/>
        </p:nvSpPr>
        <p:spPr>
          <a:xfrm>
            <a:off x="5065713" y="2084388"/>
            <a:ext cx="434975" cy="431800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60" y="0"/>
                  <a:pt x="0" y="4860"/>
                  <a:pt x="0" y="10800"/>
                </a:cubicBezTo>
                <a:cubicBezTo>
                  <a:pt x="0" y="16740"/>
                  <a:pt x="4860" y="21600"/>
                  <a:pt x="10800" y="21600"/>
                </a:cubicBezTo>
                <a:cubicBezTo>
                  <a:pt x="16740" y="21600"/>
                  <a:pt x="21600" y="16740"/>
                  <a:pt x="21600" y="10800"/>
                </a:cubicBezTo>
                <a:cubicBezTo>
                  <a:pt x="21600" y="4860"/>
                  <a:pt x="16740" y="0"/>
                  <a:pt x="10800" y="0"/>
                </a:cubicBezTo>
                <a:close/>
                <a:moveTo>
                  <a:pt x="14940" y="4320"/>
                </a:moveTo>
                <a:cubicBezTo>
                  <a:pt x="15660" y="3780"/>
                  <a:pt x="15660" y="3780"/>
                  <a:pt x="15660" y="3780"/>
                </a:cubicBezTo>
                <a:cubicBezTo>
                  <a:pt x="15660" y="3780"/>
                  <a:pt x="15300" y="3060"/>
                  <a:pt x="15480" y="2520"/>
                </a:cubicBezTo>
                <a:cubicBezTo>
                  <a:pt x="15660" y="2520"/>
                  <a:pt x="16380" y="2880"/>
                  <a:pt x="16920" y="3600"/>
                </a:cubicBezTo>
                <a:cubicBezTo>
                  <a:pt x="16560" y="5220"/>
                  <a:pt x="15480" y="5040"/>
                  <a:pt x="15480" y="5040"/>
                </a:cubicBezTo>
                <a:cubicBezTo>
                  <a:pt x="15480" y="5040"/>
                  <a:pt x="14760" y="5040"/>
                  <a:pt x="14940" y="4320"/>
                </a:cubicBezTo>
                <a:close/>
                <a:moveTo>
                  <a:pt x="8460" y="13860"/>
                </a:moveTo>
                <a:cubicBezTo>
                  <a:pt x="8280" y="14040"/>
                  <a:pt x="8100" y="14580"/>
                  <a:pt x="7920" y="15120"/>
                </a:cubicBezTo>
                <a:cubicBezTo>
                  <a:pt x="7740" y="15480"/>
                  <a:pt x="7560" y="15660"/>
                  <a:pt x="7380" y="15840"/>
                </a:cubicBezTo>
                <a:cubicBezTo>
                  <a:pt x="7020" y="16020"/>
                  <a:pt x="7020" y="16380"/>
                  <a:pt x="7020" y="16380"/>
                </a:cubicBezTo>
                <a:cubicBezTo>
                  <a:pt x="6840" y="17100"/>
                  <a:pt x="6840" y="17100"/>
                  <a:pt x="6840" y="17100"/>
                </a:cubicBezTo>
                <a:cubicBezTo>
                  <a:pt x="6840" y="17100"/>
                  <a:pt x="7020" y="17820"/>
                  <a:pt x="7200" y="18000"/>
                </a:cubicBezTo>
                <a:cubicBezTo>
                  <a:pt x="7200" y="18360"/>
                  <a:pt x="6660" y="19800"/>
                  <a:pt x="6660" y="19800"/>
                </a:cubicBezTo>
                <a:cubicBezTo>
                  <a:pt x="6120" y="19620"/>
                  <a:pt x="5940" y="19080"/>
                  <a:pt x="5760" y="18720"/>
                </a:cubicBezTo>
                <a:cubicBezTo>
                  <a:pt x="5760" y="18360"/>
                  <a:pt x="5400" y="18180"/>
                  <a:pt x="5580" y="17820"/>
                </a:cubicBezTo>
                <a:cubicBezTo>
                  <a:pt x="5580" y="17280"/>
                  <a:pt x="5220" y="17100"/>
                  <a:pt x="5040" y="16920"/>
                </a:cubicBezTo>
                <a:cubicBezTo>
                  <a:pt x="4860" y="16560"/>
                  <a:pt x="4680" y="16200"/>
                  <a:pt x="4680" y="16020"/>
                </a:cubicBezTo>
                <a:cubicBezTo>
                  <a:pt x="4680" y="15840"/>
                  <a:pt x="4140" y="15480"/>
                  <a:pt x="4140" y="15480"/>
                </a:cubicBezTo>
                <a:cubicBezTo>
                  <a:pt x="4140" y="15480"/>
                  <a:pt x="3240" y="14940"/>
                  <a:pt x="3060" y="14760"/>
                </a:cubicBezTo>
                <a:cubicBezTo>
                  <a:pt x="2880" y="14580"/>
                  <a:pt x="2700" y="13860"/>
                  <a:pt x="2700" y="13500"/>
                </a:cubicBezTo>
                <a:cubicBezTo>
                  <a:pt x="2700" y="13140"/>
                  <a:pt x="2880" y="12240"/>
                  <a:pt x="2880" y="12240"/>
                </a:cubicBezTo>
                <a:cubicBezTo>
                  <a:pt x="2880" y="12240"/>
                  <a:pt x="3240" y="11880"/>
                  <a:pt x="3060" y="11700"/>
                </a:cubicBezTo>
                <a:cubicBezTo>
                  <a:pt x="2700" y="11520"/>
                  <a:pt x="2700" y="10800"/>
                  <a:pt x="2700" y="10800"/>
                </a:cubicBezTo>
                <a:cubicBezTo>
                  <a:pt x="2340" y="10440"/>
                  <a:pt x="2340" y="10440"/>
                  <a:pt x="2340" y="10440"/>
                </a:cubicBezTo>
                <a:cubicBezTo>
                  <a:pt x="2340" y="10440"/>
                  <a:pt x="1980" y="9900"/>
                  <a:pt x="1800" y="9720"/>
                </a:cubicBezTo>
                <a:cubicBezTo>
                  <a:pt x="1800" y="9360"/>
                  <a:pt x="1800" y="9180"/>
                  <a:pt x="1980" y="9000"/>
                </a:cubicBezTo>
                <a:cubicBezTo>
                  <a:pt x="1980" y="8820"/>
                  <a:pt x="1800" y="8280"/>
                  <a:pt x="1800" y="8100"/>
                </a:cubicBezTo>
                <a:cubicBezTo>
                  <a:pt x="3600" y="3600"/>
                  <a:pt x="6660" y="2700"/>
                  <a:pt x="6660" y="2700"/>
                </a:cubicBezTo>
                <a:cubicBezTo>
                  <a:pt x="6840" y="3600"/>
                  <a:pt x="6840" y="3600"/>
                  <a:pt x="6840" y="3600"/>
                </a:cubicBezTo>
                <a:cubicBezTo>
                  <a:pt x="6840" y="3600"/>
                  <a:pt x="6300" y="3780"/>
                  <a:pt x="6120" y="3780"/>
                </a:cubicBezTo>
                <a:cubicBezTo>
                  <a:pt x="5760" y="3600"/>
                  <a:pt x="5580" y="3600"/>
                  <a:pt x="5580" y="3600"/>
                </a:cubicBezTo>
                <a:cubicBezTo>
                  <a:pt x="5220" y="4140"/>
                  <a:pt x="5220" y="4140"/>
                  <a:pt x="5220" y="4140"/>
                </a:cubicBezTo>
                <a:cubicBezTo>
                  <a:pt x="5220" y="4140"/>
                  <a:pt x="5040" y="4500"/>
                  <a:pt x="5040" y="4680"/>
                </a:cubicBezTo>
                <a:cubicBezTo>
                  <a:pt x="5040" y="4860"/>
                  <a:pt x="5220" y="5220"/>
                  <a:pt x="5220" y="5220"/>
                </a:cubicBezTo>
                <a:cubicBezTo>
                  <a:pt x="5220" y="5220"/>
                  <a:pt x="5760" y="5220"/>
                  <a:pt x="5760" y="5040"/>
                </a:cubicBezTo>
                <a:cubicBezTo>
                  <a:pt x="5760" y="4860"/>
                  <a:pt x="5760" y="4680"/>
                  <a:pt x="5760" y="4680"/>
                </a:cubicBezTo>
                <a:cubicBezTo>
                  <a:pt x="5580" y="4320"/>
                  <a:pt x="5580" y="4320"/>
                  <a:pt x="5580" y="4320"/>
                </a:cubicBezTo>
                <a:cubicBezTo>
                  <a:pt x="5580" y="4320"/>
                  <a:pt x="6120" y="4140"/>
                  <a:pt x="7200" y="4320"/>
                </a:cubicBezTo>
                <a:cubicBezTo>
                  <a:pt x="8460" y="4320"/>
                  <a:pt x="7920" y="5220"/>
                  <a:pt x="8460" y="5400"/>
                </a:cubicBezTo>
                <a:cubicBezTo>
                  <a:pt x="9000" y="5580"/>
                  <a:pt x="8100" y="6300"/>
                  <a:pt x="7920" y="6660"/>
                </a:cubicBezTo>
                <a:cubicBezTo>
                  <a:pt x="7740" y="7020"/>
                  <a:pt x="7380" y="6120"/>
                  <a:pt x="7380" y="6120"/>
                </a:cubicBezTo>
                <a:cubicBezTo>
                  <a:pt x="7380" y="6120"/>
                  <a:pt x="7740" y="5760"/>
                  <a:pt x="7200" y="5760"/>
                </a:cubicBezTo>
                <a:cubicBezTo>
                  <a:pt x="6660" y="5580"/>
                  <a:pt x="6300" y="6480"/>
                  <a:pt x="6660" y="6480"/>
                </a:cubicBezTo>
                <a:cubicBezTo>
                  <a:pt x="6840" y="6480"/>
                  <a:pt x="7200" y="6840"/>
                  <a:pt x="7020" y="7020"/>
                </a:cubicBezTo>
                <a:cubicBezTo>
                  <a:pt x="7020" y="7200"/>
                  <a:pt x="7020" y="7200"/>
                  <a:pt x="6840" y="7740"/>
                </a:cubicBezTo>
                <a:cubicBezTo>
                  <a:pt x="6480" y="8280"/>
                  <a:pt x="6120" y="8640"/>
                  <a:pt x="6120" y="8640"/>
                </a:cubicBezTo>
                <a:cubicBezTo>
                  <a:pt x="6120" y="8640"/>
                  <a:pt x="5760" y="8460"/>
                  <a:pt x="5940" y="8820"/>
                </a:cubicBezTo>
                <a:cubicBezTo>
                  <a:pt x="6120" y="9180"/>
                  <a:pt x="5940" y="9720"/>
                  <a:pt x="5940" y="9900"/>
                </a:cubicBezTo>
                <a:cubicBezTo>
                  <a:pt x="5940" y="10260"/>
                  <a:pt x="5220" y="9720"/>
                  <a:pt x="5220" y="9180"/>
                </a:cubicBezTo>
                <a:cubicBezTo>
                  <a:pt x="5040" y="8640"/>
                  <a:pt x="4500" y="9180"/>
                  <a:pt x="4320" y="9180"/>
                </a:cubicBezTo>
                <a:cubicBezTo>
                  <a:pt x="4140" y="9180"/>
                  <a:pt x="3780" y="9000"/>
                  <a:pt x="3780" y="8820"/>
                </a:cubicBezTo>
                <a:cubicBezTo>
                  <a:pt x="3600" y="8640"/>
                  <a:pt x="2700" y="9360"/>
                  <a:pt x="2520" y="9360"/>
                </a:cubicBezTo>
                <a:cubicBezTo>
                  <a:pt x="2340" y="9540"/>
                  <a:pt x="2340" y="9900"/>
                  <a:pt x="2700" y="9720"/>
                </a:cubicBezTo>
                <a:cubicBezTo>
                  <a:pt x="3060" y="9540"/>
                  <a:pt x="3420" y="9720"/>
                  <a:pt x="3420" y="10080"/>
                </a:cubicBezTo>
                <a:cubicBezTo>
                  <a:pt x="3240" y="10440"/>
                  <a:pt x="2880" y="10260"/>
                  <a:pt x="2880" y="10440"/>
                </a:cubicBezTo>
                <a:cubicBezTo>
                  <a:pt x="3060" y="10800"/>
                  <a:pt x="3420" y="10980"/>
                  <a:pt x="3420" y="11340"/>
                </a:cubicBezTo>
                <a:cubicBezTo>
                  <a:pt x="3600" y="11700"/>
                  <a:pt x="4500" y="11340"/>
                  <a:pt x="4860" y="11160"/>
                </a:cubicBezTo>
                <a:cubicBezTo>
                  <a:pt x="5040" y="11160"/>
                  <a:pt x="5940" y="10980"/>
                  <a:pt x="5940" y="11340"/>
                </a:cubicBezTo>
                <a:cubicBezTo>
                  <a:pt x="6120" y="11700"/>
                  <a:pt x="7020" y="11880"/>
                  <a:pt x="7380" y="11880"/>
                </a:cubicBezTo>
                <a:cubicBezTo>
                  <a:pt x="7740" y="12060"/>
                  <a:pt x="8280" y="12060"/>
                  <a:pt x="8820" y="12420"/>
                </a:cubicBezTo>
                <a:cubicBezTo>
                  <a:pt x="9180" y="12960"/>
                  <a:pt x="8460" y="13680"/>
                  <a:pt x="8460" y="13860"/>
                </a:cubicBezTo>
                <a:close/>
                <a:moveTo>
                  <a:pt x="10620" y="2520"/>
                </a:moveTo>
                <a:cubicBezTo>
                  <a:pt x="10440" y="3060"/>
                  <a:pt x="9720" y="3600"/>
                  <a:pt x="9900" y="3780"/>
                </a:cubicBezTo>
                <a:cubicBezTo>
                  <a:pt x="9900" y="3960"/>
                  <a:pt x="9900" y="4860"/>
                  <a:pt x="9180" y="4140"/>
                </a:cubicBezTo>
                <a:cubicBezTo>
                  <a:pt x="8460" y="3420"/>
                  <a:pt x="7740" y="3240"/>
                  <a:pt x="7920" y="2700"/>
                </a:cubicBezTo>
                <a:cubicBezTo>
                  <a:pt x="7920" y="2520"/>
                  <a:pt x="8640" y="2520"/>
                  <a:pt x="8640" y="2340"/>
                </a:cubicBezTo>
                <a:cubicBezTo>
                  <a:pt x="9540" y="1260"/>
                  <a:pt x="11160" y="1440"/>
                  <a:pt x="11340" y="1800"/>
                </a:cubicBezTo>
                <a:cubicBezTo>
                  <a:pt x="10980" y="2160"/>
                  <a:pt x="10620" y="1980"/>
                  <a:pt x="10620" y="2520"/>
                </a:cubicBezTo>
                <a:close/>
                <a:moveTo>
                  <a:pt x="19260" y="11160"/>
                </a:moveTo>
                <a:cubicBezTo>
                  <a:pt x="19260" y="11160"/>
                  <a:pt x="19620" y="11700"/>
                  <a:pt x="20160" y="11700"/>
                </a:cubicBezTo>
                <a:cubicBezTo>
                  <a:pt x="19800" y="15660"/>
                  <a:pt x="16560" y="18360"/>
                  <a:pt x="16560" y="18360"/>
                </a:cubicBezTo>
                <a:cubicBezTo>
                  <a:pt x="16020" y="17820"/>
                  <a:pt x="16200" y="17280"/>
                  <a:pt x="16200" y="17280"/>
                </a:cubicBezTo>
                <a:cubicBezTo>
                  <a:pt x="16380" y="16560"/>
                  <a:pt x="16380" y="16560"/>
                  <a:pt x="16380" y="16560"/>
                </a:cubicBezTo>
                <a:cubicBezTo>
                  <a:pt x="16380" y="15300"/>
                  <a:pt x="16380" y="15300"/>
                  <a:pt x="16380" y="15300"/>
                </a:cubicBezTo>
                <a:cubicBezTo>
                  <a:pt x="16380" y="15300"/>
                  <a:pt x="16380" y="13860"/>
                  <a:pt x="15120" y="14580"/>
                </a:cubicBezTo>
                <a:cubicBezTo>
                  <a:pt x="13860" y="14940"/>
                  <a:pt x="14400" y="14940"/>
                  <a:pt x="12960" y="14940"/>
                </a:cubicBezTo>
                <a:cubicBezTo>
                  <a:pt x="11520" y="15120"/>
                  <a:pt x="11880" y="12060"/>
                  <a:pt x="11880" y="12060"/>
                </a:cubicBezTo>
                <a:cubicBezTo>
                  <a:pt x="11880" y="7740"/>
                  <a:pt x="15120" y="10980"/>
                  <a:pt x="15120" y="10980"/>
                </a:cubicBezTo>
                <a:cubicBezTo>
                  <a:pt x="17100" y="12420"/>
                  <a:pt x="17460" y="10080"/>
                  <a:pt x="17460" y="10080"/>
                </a:cubicBezTo>
                <a:cubicBezTo>
                  <a:pt x="18720" y="9540"/>
                  <a:pt x="18720" y="9540"/>
                  <a:pt x="18720" y="9540"/>
                </a:cubicBezTo>
                <a:cubicBezTo>
                  <a:pt x="18900" y="8820"/>
                  <a:pt x="18900" y="8820"/>
                  <a:pt x="18900" y="8820"/>
                </a:cubicBezTo>
                <a:cubicBezTo>
                  <a:pt x="18720" y="7920"/>
                  <a:pt x="18720" y="7920"/>
                  <a:pt x="18720" y="7920"/>
                </a:cubicBezTo>
                <a:cubicBezTo>
                  <a:pt x="16740" y="7020"/>
                  <a:pt x="16740" y="7020"/>
                  <a:pt x="16740" y="7020"/>
                </a:cubicBezTo>
                <a:cubicBezTo>
                  <a:pt x="16740" y="7020"/>
                  <a:pt x="16380" y="7740"/>
                  <a:pt x="16920" y="8640"/>
                </a:cubicBezTo>
                <a:cubicBezTo>
                  <a:pt x="16920" y="8640"/>
                  <a:pt x="16740" y="9540"/>
                  <a:pt x="16380" y="9360"/>
                </a:cubicBezTo>
                <a:cubicBezTo>
                  <a:pt x="15120" y="8640"/>
                  <a:pt x="15120" y="8640"/>
                  <a:pt x="15120" y="8640"/>
                </a:cubicBezTo>
                <a:cubicBezTo>
                  <a:pt x="15120" y="8640"/>
                  <a:pt x="14760" y="8460"/>
                  <a:pt x="14220" y="8820"/>
                </a:cubicBezTo>
                <a:cubicBezTo>
                  <a:pt x="13500" y="9360"/>
                  <a:pt x="12420" y="8820"/>
                  <a:pt x="12420" y="8820"/>
                </a:cubicBezTo>
                <a:cubicBezTo>
                  <a:pt x="12420" y="8820"/>
                  <a:pt x="12420" y="8280"/>
                  <a:pt x="13140" y="7920"/>
                </a:cubicBezTo>
                <a:cubicBezTo>
                  <a:pt x="13680" y="7560"/>
                  <a:pt x="13680" y="7560"/>
                  <a:pt x="13680" y="7560"/>
                </a:cubicBezTo>
                <a:cubicBezTo>
                  <a:pt x="13680" y="7560"/>
                  <a:pt x="13500" y="6840"/>
                  <a:pt x="13680" y="6300"/>
                </a:cubicBezTo>
                <a:cubicBezTo>
                  <a:pt x="13860" y="5760"/>
                  <a:pt x="14040" y="6300"/>
                  <a:pt x="14580" y="5940"/>
                </a:cubicBezTo>
                <a:cubicBezTo>
                  <a:pt x="15120" y="5580"/>
                  <a:pt x="15480" y="6660"/>
                  <a:pt x="16200" y="6480"/>
                </a:cubicBezTo>
                <a:cubicBezTo>
                  <a:pt x="16920" y="6480"/>
                  <a:pt x="16560" y="6300"/>
                  <a:pt x="17100" y="5940"/>
                </a:cubicBezTo>
                <a:cubicBezTo>
                  <a:pt x="17640" y="5760"/>
                  <a:pt x="18000" y="6480"/>
                  <a:pt x="18000" y="6480"/>
                </a:cubicBezTo>
                <a:cubicBezTo>
                  <a:pt x="19080" y="6660"/>
                  <a:pt x="19080" y="6660"/>
                  <a:pt x="19080" y="6660"/>
                </a:cubicBezTo>
                <a:cubicBezTo>
                  <a:pt x="19080" y="6660"/>
                  <a:pt x="18900" y="5400"/>
                  <a:pt x="18900" y="5760"/>
                </a:cubicBezTo>
                <a:cubicBezTo>
                  <a:pt x="19620" y="6840"/>
                  <a:pt x="20520" y="9900"/>
                  <a:pt x="20160" y="10440"/>
                </a:cubicBezTo>
                <a:cubicBezTo>
                  <a:pt x="19980" y="10260"/>
                  <a:pt x="19800" y="10260"/>
                  <a:pt x="19800" y="10260"/>
                </a:cubicBezTo>
                <a:cubicBezTo>
                  <a:pt x="18540" y="10260"/>
                  <a:pt x="18540" y="10260"/>
                  <a:pt x="18540" y="10260"/>
                </a:cubicBezTo>
                <a:lnTo>
                  <a:pt x="19260" y="11160"/>
                </a:lnTo>
                <a:close/>
                <a:moveTo>
                  <a:pt x="19260" y="11160"/>
                </a:moveTo>
              </a:path>
            </a:pathLst>
          </a:custGeom>
          <a:solidFill>
            <a:srgbClr val="FFFEF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28"/>
          <p:cNvSpPr/>
          <p:nvPr/>
        </p:nvSpPr>
        <p:spPr>
          <a:xfrm>
            <a:off x="4122738" y="2735263"/>
            <a:ext cx="969962" cy="1808162"/>
          </a:xfrm>
          <a:custGeom>
            <a:rect b="b" l="l" r="r" t="t"/>
            <a:pathLst>
              <a:path extrusionOk="0" h="21600" w="20023">
                <a:moveTo>
                  <a:pt x="20023" y="16855"/>
                </a:moveTo>
                <a:cubicBezTo>
                  <a:pt x="4795" y="21600"/>
                  <a:pt x="4795" y="21600"/>
                  <a:pt x="4795" y="21600"/>
                </a:cubicBezTo>
                <a:cubicBezTo>
                  <a:pt x="-1469" y="14858"/>
                  <a:pt x="-1577" y="6805"/>
                  <a:pt x="4363" y="0"/>
                </a:cubicBezTo>
                <a:cubicBezTo>
                  <a:pt x="19807" y="4495"/>
                  <a:pt x="19807" y="4495"/>
                  <a:pt x="19807" y="4495"/>
                </a:cubicBezTo>
                <a:cubicBezTo>
                  <a:pt x="18187" y="6305"/>
                  <a:pt x="17323" y="8365"/>
                  <a:pt x="17323" y="10550"/>
                </a:cubicBezTo>
                <a:cubicBezTo>
                  <a:pt x="17323" y="12860"/>
                  <a:pt x="18295" y="14983"/>
                  <a:pt x="20023" y="16855"/>
                </a:cubicBezTo>
                <a:close/>
                <a:moveTo>
                  <a:pt x="20023" y="16855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28"/>
          <p:cNvSpPr/>
          <p:nvPr/>
        </p:nvSpPr>
        <p:spPr>
          <a:xfrm>
            <a:off x="4362450" y="3505200"/>
            <a:ext cx="357188" cy="298450"/>
          </a:xfrm>
          <a:custGeom>
            <a:rect b="b" l="l" r="r" t="t"/>
            <a:pathLst>
              <a:path extrusionOk="0" h="21600" w="21600">
                <a:moveTo>
                  <a:pt x="20263" y="3223"/>
                </a:moveTo>
                <a:cubicBezTo>
                  <a:pt x="20633" y="3223"/>
                  <a:pt x="20946" y="3385"/>
                  <a:pt x="21208" y="3714"/>
                </a:cubicBezTo>
                <a:cubicBezTo>
                  <a:pt x="21470" y="4043"/>
                  <a:pt x="21600" y="4428"/>
                  <a:pt x="21600" y="4865"/>
                </a:cubicBezTo>
                <a:lnTo>
                  <a:pt x="21600" y="19984"/>
                </a:lnTo>
                <a:cubicBezTo>
                  <a:pt x="21600" y="20422"/>
                  <a:pt x="21470" y="20804"/>
                  <a:pt x="21208" y="21121"/>
                </a:cubicBezTo>
                <a:cubicBezTo>
                  <a:pt x="20946" y="21441"/>
                  <a:pt x="20633" y="21600"/>
                  <a:pt x="20263" y="21600"/>
                </a:cubicBezTo>
                <a:lnTo>
                  <a:pt x="1349" y="21600"/>
                </a:lnTo>
                <a:cubicBezTo>
                  <a:pt x="982" y="21600"/>
                  <a:pt x="663" y="21441"/>
                  <a:pt x="399" y="21121"/>
                </a:cubicBezTo>
                <a:cubicBezTo>
                  <a:pt x="135" y="20804"/>
                  <a:pt x="0" y="20422"/>
                  <a:pt x="0" y="19984"/>
                </a:cubicBezTo>
                <a:lnTo>
                  <a:pt x="0" y="4865"/>
                </a:lnTo>
                <a:cubicBezTo>
                  <a:pt x="0" y="4428"/>
                  <a:pt x="135" y="4043"/>
                  <a:pt x="399" y="3714"/>
                </a:cubicBezTo>
                <a:cubicBezTo>
                  <a:pt x="663" y="3385"/>
                  <a:pt x="982" y="3223"/>
                  <a:pt x="1349" y="3223"/>
                </a:cubicBezTo>
                <a:lnTo>
                  <a:pt x="5638" y="3223"/>
                </a:lnTo>
                <a:lnTo>
                  <a:pt x="6319" y="1460"/>
                </a:lnTo>
                <a:cubicBezTo>
                  <a:pt x="6458" y="1058"/>
                  <a:pt x="6718" y="714"/>
                  <a:pt x="7090" y="426"/>
                </a:cubicBezTo>
                <a:cubicBezTo>
                  <a:pt x="7467" y="144"/>
                  <a:pt x="7839" y="0"/>
                  <a:pt x="8204" y="0"/>
                </a:cubicBezTo>
                <a:lnTo>
                  <a:pt x="13396" y="0"/>
                </a:lnTo>
                <a:cubicBezTo>
                  <a:pt x="13763" y="0"/>
                  <a:pt x="14136" y="144"/>
                  <a:pt x="14510" y="426"/>
                </a:cubicBezTo>
                <a:cubicBezTo>
                  <a:pt x="14885" y="714"/>
                  <a:pt x="15147" y="1058"/>
                  <a:pt x="15294" y="1460"/>
                </a:cubicBezTo>
                <a:lnTo>
                  <a:pt x="15962" y="3223"/>
                </a:lnTo>
                <a:lnTo>
                  <a:pt x="20263" y="3223"/>
                </a:lnTo>
                <a:close/>
                <a:moveTo>
                  <a:pt x="10806" y="19185"/>
                </a:moveTo>
                <a:cubicBezTo>
                  <a:pt x="11572" y="19185"/>
                  <a:pt x="12299" y="19003"/>
                  <a:pt x="12987" y="18650"/>
                </a:cubicBezTo>
                <a:cubicBezTo>
                  <a:pt x="13673" y="18295"/>
                  <a:pt x="14270" y="17810"/>
                  <a:pt x="14775" y="17196"/>
                </a:cubicBezTo>
                <a:cubicBezTo>
                  <a:pt x="15279" y="16582"/>
                  <a:pt x="15678" y="15862"/>
                  <a:pt x="15974" y="15048"/>
                </a:cubicBezTo>
                <a:cubicBezTo>
                  <a:pt x="16270" y="14235"/>
                  <a:pt x="16420" y="13356"/>
                  <a:pt x="16420" y="12422"/>
                </a:cubicBezTo>
                <a:cubicBezTo>
                  <a:pt x="16420" y="11499"/>
                  <a:pt x="16270" y="10624"/>
                  <a:pt x="15974" y="9795"/>
                </a:cubicBezTo>
                <a:cubicBezTo>
                  <a:pt x="15678" y="8967"/>
                  <a:pt x="15279" y="8250"/>
                  <a:pt x="14775" y="7645"/>
                </a:cubicBezTo>
                <a:cubicBezTo>
                  <a:pt x="14270" y="7036"/>
                  <a:pt x="13673" y="6558"/>
                  <a:pt x="12987" y="6199"/>
                </a:cubicBezTo>
                <a:cubicBezTo>
                  <a:pt x="12299" y="5844"/>
                  <a:pt x="11572" y="5667"/>
                  <a:pt x="10806" y="5667"/>
                </a:cubicBezTo>
                <a:cubicBezTo>
                  <a:pt x="10040" y="5667"/>
                  <a:pt x="9313" y="5847"/>
                  <a:pt x="8620" y="6199"/>
                </a:cubicBezTo>
                <a:cubicBezTo>
                  <a:pt x="7930" y="6558"/>
                  <a:pt x="7332" y="7036"/>
                  <a:pt x="6828" y="7645"/>
                </a:cubicBezTo>
                <a:cubicBezTo>
                  <a:pt x="6324" y="8250"/>
                  <a:pt x="5922" y="8964"/>
                  <a:pt x="5626" y="9789"/>
                </a:cubicBezTo>
                <a:cubicBezTo>
                  <a:pt x="5330" y="10612"/>
                  <a:pt x="5180" y="11491"/>
                  <a:pt x="5180" y="12422"/>
                </a:cubicBezTo>
                <a:cubicBezTo>
                  <a:pt x="5180" y="13356"/>
                  <a:pt x="5330" y="14235"/>
                  <a:pt x="5626" y="15048"/>
                </a:cubicBezTo>
                <a:cubicBezTo>
                  <a:pt x="5922" y="15862"/>
                  <a:pt x="6324" y="16582"/>
                  <a:pt x="6828" y="17196"/>
                </a:cubicBezTo>
                <a:cubicBezTo>
                  <a:pt x="7332" y="17810"/>
                  <a:pt x="7930" y="18295"/>
                  <a:pt x="8620" y="18650"/>
                </a:cubicBezTo>
                <a:cubicBezTo>
                  <a:pt x="9313" y="19006"/>
                  <a:pt x="10040" y="19185"/>
                  <a:pt x="10806" y="19185"/>
                </a:cubicBezTo>
                <a:moveTo>
                  <a:pt x="10806" y="7833"/>
                </a:moveTo>
                <a:cubicBezTo>
                  <a:pt x="11337" y="7833"/>
                  <a:pt x="11834" y="7953"/>
                  <a:pt x="12295" y="8191"/>
                </a:cubicBezTo>
                <a:cubicBezTo>
                  <a:pt x="12755" y="8432"/>
                  <a:pt x="13159" y="8755"/>
                  <a:pt x="13502" y="9169"/>
                </a:cubicBezTo>
                <a:cubicBezTo>
                  <a:pt x="13847" y="9584"/>
                  <a:pt x="14118" y="10069"/>
                  <a:pt x="14317" y="10624"/>
                </a:cubicBezTo>
                <a:cubicBezTo>
                  <a:pt x="14515" y="11185"/>
                  <a:pt x="14615" y="11781"/>
                  <a:pt x="14615" y="12422"/>
                </a:cubicBezTo>
                <a:cubicBezTo>
                  <a:pt x="14615" y="13056"/>
                  <a:pt x="14515" y="13650"/>
                  <a:pt x="14317" y="14205"/>
                </a:cubicBezTo>
                <a:cubicBezTo>
                  <a:pt x="14118" y="14757"/>
                  <a:pt x="13847" y="15245"/>
                  <a:pt x="13502" y="15668"/>
                </a:cubicBezTo>
                <a:cubicBezTo>
                  <a:pt x="13159" y="16091"/>
                  <a:pt x="12752" y="16420"/>
                  <a:pt x="12290" y="16661"/>
                </a:cubicBezTo>
                <a:cubicBezTo>
                  <a:pt x="11825" y="16899"/>
                  <a:pt x="11330" y="17017"/>
                  <a:pt x="10806" y="17017"/>
                </a:cubicBezTo>
                <a:cubicBezTo>
                  <a:pt x="10275" y="17017"/>
                  <a:pt x="9778" y="16899"/>
                  <a:pt x="9313" y="16661"/>
                </a:cubicBezTo>
                <a:cubicBezTo>
                  <a:pt x="8848" y="16420"/>
                  <a:pt x="8444" y="16091"/>
                  <a:pt x="8101" y="15668"/>
                </a:cubicBezTo>
                <a:cubicBezTo>
                  <a:pt x="7756" y="15245"/>
                  <a:pt x="7484" y="14755"/>
                  <a:pt x="7286" y="14199"/>
                </a:cubicBezTo>
                <a:cubicBezTo>
                  <a:pt x="7085" y="13641"/>
                  <a:pt x="6985" y="13045"/>
                  <a:pt x="6985" y="12422"/>
                </a:cubicBezTo>
                <a:cubicBezTo>
                  <a:pt x="6985" y="11781"/>
                  <a:pt x="7085" y="11185"/>
                  <a:pt x="7286" y="10624"/>
                </a:cubicBezTo>
                <a:cubicBezTo>
                  <a:pt x="7484" y="10068"/>
                  <a:pt x="7756" y="9584"/>
                  <a:pt x="8101" y="9169"/>
                </a:cubicBezTo>
                <a:cubicBezTo>
                  <a:pt x="8444" y="8755"/>
                  <a:pt x="8848" y="8432"/>
                  <a:pt x="9313" y="8191"/>
                </a:cubicBezTo>
                <a:cubicBezTo>
                  <a:pt x="9778" y="7953"/>
                  <a:pt x="10275" y="7833"/>
                  <a:pt x="10806" y="7833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28"/>
          <p:cNvSpPr/>
          <p:nvPr/>
        </p:nvSpPr>
        <p:spPr>
          <a:xfrm>
            <a:off x="6726238" y="2184400"/>
            <a:ext cx="357187" cy="296863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6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79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28"/>
          <p:cNvSpPr/>
          <p:nvPr/>
        </p:nvSpPr>
        <p:spPr>
          <a:xfrm>
            <a:off x="7456488" y="3449638"/>
            <a:ext cx="357187" cy="358775"/>
          </a:xfrm>
          <a:custGeom>
            <a:rect b="b" l="l" r="r" t="t"/>
            <a:pathLst>
              <a:path extrusionOk="0" h="21600" w="21600">
                <a:moveTo>
                  <a:pt x="21357" y="18802"/>
                </a:moveTo>
                <a:cubicBezTo>
                  <a:pt x="21518" y="18965"/>
                  <a:pt x="21600" y="19177"/>
                  <a:pt x="21600" y="19437"/>
                </a:cubicBezTo>
                <a:cubicBezTo>
                  <a:pt x="21600" y="19581"/>
                  <a:pt x="21518" y="19776"/>
                  <a:pt x="21357" y="20019"/>
                </a:cubicBezTo>
                <a:cubicBezTo>
                  <a:pt x="21193" y="20261"/>
                  <a:pt x="20990" y="20504"/>
                  <a:pt x="20747" y="20741"/>
                </a:cubicBezTo>
                <a:cubicBezTo>
                  <a:pt x="20504" y="20979"/>
                  <a:pt x="20261" y="21185"/>
                  <a:pt x="20023" y="21349"/>
                </a:cubicBezTo>
                <a:cubicBezTo>
                  <a:pt x="19783" y="21518"/>
                  <a:pt x="19594" y="21600"/>
                  <a:pt x="19447" y="21600"/>
                </a:cubicBezTo>
                <a:cubicBezTo>
                  <a:pt x="19190" y="21600"/>
                  <a:pt x="18975" y="21515"/>
                  <a:pt x="18811" y="21343"/>
                </a:cubicBezTo>
                <a:lnTo>
                  <a:pt x="13957" y="16503"/>
                </a:lnTo>
                <a:cubicBezTo>
                  <a:pt x="13217" y="16980"/>
                  <a:pt x="12429" y="17350"/>
                  <a:pt x="11590" y="17604"/>
                </a:cubicBezTo>
                <a:cubicBezTo>
                  <a:pt x="10751" y="17864"/>
                  <a:pt x="9892" y="17991"/>
                  <a:pt x="9007" y="17991"/>
                </a:cubicBezTo>
                <a:cubicBezTo>
                  <a:pt x="7770" y="17991"/>
                  <a:pt x="6609" y="17760"/>
                  <a:pt x="5518" y="17291"/>
                </a:cubicBezTo>
                <a:cubicBezTo>
                  <a:pt x="4427" y="16822"/>
                  <a:pt x="3470" y="16175"/>
                  <a:pt x="2645" y="15354"/>
                </a:cubicBezTo>
                <a:cubicBezTo>
                  <a:pt x="1817" y="14535"/>
                  <a:pt x="1173" y="13580"/>
                  <a:pt x="701" y="12487"/>
                </a:cubicBezTo>
                <a:cubicBezTo>
                  <a:pt x="232" y="11400"/>
                  <a:pt x="0" y="10237"/>
                  <a:pt x="0" y="9000"/>
                </a:cubicBezTo>
                <a:cubicBezTo>
                  <a:pt x="0" y="7769"/>
                  <a:pt x="232" y="6602"/>
                  <a:pt x="701" y="5515"/>
                </a:cubicBezTo>
                <a:cubicBezTo>
                  <a:pt x="1170" y="4422"/>
                  <a:pt x="1817" y="3468"/>
                  <a:pt x="2645" y="2646"/>
                </a:cubicBezTo>
                <a:cubicBezTo>
                  <a:pt x="3470" y="1827"/>
                  <a:pt x="4425" y="1180"/>
                  <a:pt x="5512" y="709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5" y="0"/>
                  <a:pt x="11403" y="237"/>
                  <a:pt x="12488" y="709"/>
                </a:cubicBezTo>
                <a:cubicBezTo>
                  <a:pt x="13573" y="1180"/>
                  <a:pt x="14531" y="1827"/>
                  <a:pt x="15359" y="2646"/>
                </a:cubicBezTo>
                <a:cubicBezTo>
                  <a:pt x="16184" y="3468"/>
                  <a:pt x="16831" y="4422"/>
                  <a:pt x="17300" y="5515"/>
                </a:cubicBezTo>
                <a:cubicBezTo>
                  <a:pt x="17769" y="6602"/>
                  <a:pt x="18003" y="7769"/>
                  <a:pt x="18003" y="9000"/>
                </a:cubicBezTo>
                <a:cubicBezTo>
                  <a:pt x="18003" y="9887"/>
                  <a:pt x="17873" y="10748"/>
                  <a:pt x="17616" y="11589"/>
                </a:cubicBezTo>
                <a:cubicBezTo>
                  <a:pt x="17359" y="12434"/>
                  <a:pt x="16992" y="13219"/>
                  <a:pt x="16514" y="13947"/>
                </a:cubicBezTo>
                <a:lnTo>
                  <a:pt x="21357" y="18802"/>
                </a:lnTo>
                <a:close/>
                <a:moveTo>
                  <a:pt x="3597" y="9000"/>
                </a:moveTo>
                <a:cubicBezTo>
                  <a:pt x="3597" y="9759"/>
                  <a:pt x="3741" y="10465"/>
                  <a:pt x="4029" y="11118"/>
                </a:cubicBezTo>
                <a:cubicBezTo>
                  <a:pt x="4317" y="11770"/>
                  <a:pt x="4707" y="12338"/>
                  <a:pt x="5193" y="12821"/>
                </a:cubicBezTo>
                <a:cubicBezTo>
                  <a:pt x="5679" y="13301"/>
                  <a:pt x="6253" y="13685"/>
                  <a:pt x="6908" y="13970"/>
                </a:cubicBezTo>
                <a:cubicBezTo>
                  <a:pt x="7566" y="14252"/>
                  <a:pt x="8264" y="14394"/>
                  <a:pt x="9004" y="14394"/>
                </a:cubicBezTo>
                <a:cubicBezTo>
                  <a:pt x="9745" y="14394"/>
                  <a:pt x="10440" y="14252"/>
                  <a:pt x="11092" y="13970"/>
                </a:cubicBezTo>
                <a:cubicBezTo>
                  <a:pt x="11745" y="13685"/>
                  <a:pt x="12319" y="13301"/>
                  <a:pt x="12802" y="12821"/>
                </a:cubicBezTo>
                <a:cubicBezTo>
                  <a:pt x="13291" y="12338"/>
                  <a:pt x="13678" y="11770"/>
                  <a:pt x="13966" y="11118"/>
                </a:cubicBezTo>
                <a:cubicBezTo>
                  <a:pt x="14254" y="10465"/>
                  <a:pt x="14398" y="9759"/>
                  <a:pt x="14398" y="9000"/>
                </a:cubicBezTo>
                <a:cubicBezTo>
                  <a:pt x="14398" y="8260"/>
                  <a:pt x="14254" y="7565"/>
                  <a:pt x="13966" y="6913"/>
                </a:cubicBezTo>
                <a:cubicBezTo>
                  <a:pt x="13675" y="6258"/>
                  <a:pt x="13291" y="5684"/>
                  <a:pt x="12802" y="5193"/>
                </a:cubicBezTo>
                <a:cubicBezTo>
                  <a:pt x="12316" y="4704"/>
                  <a:pt x="11745" y="4317"/>
                  <a:pt x="11092" y="4032"/>
                </a:cubicBezTo>
                <a:cubicBezTo>
                  <a:pt x="10440" y="3750"/>
                  <a:pt x="9742" y="3606"/>
                  <a:pt x="9004" y="3606"/>
                </a:cubicBezTo>
                <a:cubicBezTo>
                  <a:pt x="8267" y="3606"/>
                  <a:pt x="7566" y="3750"/>
                  <a:pt x="6908" y="4032"/>
                </a:cubicBezTo>
                <a:cubicBezTo>
                  <a:pt x="6253" y="4317"/>
                  <a:pt x="5676" y="4704"/>
                  <a:pt x="5193" y="5193"/>
                </a:cubicBezTo>
                <a:cubicBezTo>
                  <a:pt x="4707" y="5684"/>
                  <a:pt x="4317" y="6258"/>
                  <a:pt x="4029" y="6913"/>
                </a:cubicBezTo>
                <a:cubicBezTo>
                  <a:pt x="3741" y="7565"/>
                  <a:pt x="3597" y="8257"/>
                  <a:pt x="3597" y="9000"/>
                </a:cubicBezTo>
                <a:moveTo>
                  <a:pt x="9007" y="5591"/>
                </a:moveTo>
                <a:cubicBezTo>
                  <a:pt x="9185" y="5591"/>
                  <a:pt x="9344" y="5656"/>
                  <a:pt x="9473" y="5786"/>
                </a:cubicBezTo>
                <a:cubicBezTo>
                  <a:pt x="9603" y="5919"/>
                  <a:pt x="9668" y="6082"/>
                  <a:pt x="9668" y="6280"/>
                </a:cubicBezTo>
                <a:cubicBezTo>
                  <a:pt x="9668" y="6461"/>
                  <a:pt x="9603" y="6616"/>
                  <a:pt x="9473" y="6746"/>
                </a:cubicBezTo>
                <a:cubicBezTo>
                  <a:pt x="9344" y="6879"/>
                  <a:pt x="9185" y="6944"/>
                  <a:pt x="9007" y="6944"/>
                </a:cubicBezTo>
                <a:cubicBezTo>
                  <a:pt x="8439" y="6944"/>
                  <a:pt x="7953" y="7144"/>
                  <a:pt x="7552" y="7537"/>
                </a:cubicBezTo>
                <a:cubicBezTo>
                  <a:pt x="7151" y="7935"/>
                  <a:pt x="6950" y="8423"/>
                  <a:pt x="6950" y="8997"/>
                </a:cubicBezTo>
                <a:cubicBezTo>
                  <a:pt x="6950" y="9180"/>
                  <a:pt x="6885" y="9333"/>
                  <a:pt x="6755" y="9466"/>
                </a:cubicBezTo>
                <a:cubicBezTo>
                  <a:pt x="6623" y="9596"/>
                  <a:pt x="6467" y="9658"/>
                  <a:pt x="6289" y="9658"/>
                </a:cubicBezTo>
                <a:cubicBezTo>
                  <a:pt x="6080" y="9658"/>
                  <a:pt x="5914" y="9596"/>
                  <a:pt x="5786" y="9466"/>
                </a:cubicBezTo>
                <a:cubicBezTo>
                  <a:pt x="5659" y="9333"/>
                  <a:pt x="5600" y="9180"/>
                  <a:pt x="5600" y="8997"/>
                </a:cubicBezTo>
                <a:cubicBezTo>
                  <a:pt x="5600" y="8539"/>
                  <a:pt x="5685" y="8104"/>
                  <a:pt x="5863" y="7686"/>
                </a:cubicBezTo>
                <a:cubicBezTo>
                  <a:pt x="6038" y="7271"/>
                  <a:pt x="6281" y="6907"/>
                  <a:pt x="6597" y="6591"/>
                </a:cubicBezTo>
                <a:cubicBezTo>
                  <a:pt x="6905" y="6277"/>
                  <a:pt x="7264" y="6029"/>
                  <a:pt x="7677" y="5857"/>
                </a:cubicBezTo>
                <a:cubicBezTo>
                  <a:pt x="8086" y="5681"/>
                  <a:pt x="8530" y="5591"/>
                  <a:pt x="9007" y="5591"/>
                </a:cubicBez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28"/>
          <p:cNvSpPr/>
          <p:nvPr/>
        </p:nvSpPr>
        <p:spPr>
          <a:xfrm>
            <a:off x="5202238" y="4794250"/>
            <a:ext cx="355600" cy="355600"/>
          </a:xfrm>
          <a:custGeom>
            <a:rect b="b" l="l" r="r" t="t"/>
            <a:pathLst>
              <a:path extrusionOk="0" h="21600" w="21600">
                <a:moveTo>
                  <a:pt x="18898" y="0"/>
                </a:moveTo>
                <a:cubicBezTo>
                  <a:pt x="19650" y="0"/>
                  <a:pt x="20287" y="264"/>
                  <a:pt x="20813" y="796"/>
                </a:cubicBezTo>
                <a:cubicBezTo>
                  <a:pt x="21336" y="1322"/>
                  <a:pt x="21600" y="1962"/>
                  <a:pt x="21600" y="2711"/>
                </a:cubicBezTo>
                <a:lnTo>
                  <a:pt x="21600" y="18883"/>
                </a:lnTo>
                <a:cubicBezTo>
                  <a:pt x="21600" y="19268"/>
                  <a:pt x="21527" y="19623"/>
                  <a:pt x="21383" y="19952"/>
                </a:cubicBezTo>
                <a:cubicBezTo>
                  <a:pt x="21236" y="20281"/>
                  <a:pt x="21042" y="20563"/>
                  <a:pt x="20804" y="20804"/>
                </a:cubicBezTo>
                <a:cubicBezTo>
                  <a:pt x="20566" y="21042"/>
                  <a:pt x="20278" y="21233"/>
                  <a:pt x="19940" y="21377"/>
                </a:cubicBezTo>
                <a:cubicBezTo>
                  <a:pt x="19603" y="21524"/>
                  <a:pt x="19256" y="21594"/>
                  <a:pt x="18898" y="21594"/>
                </a:cubicBezTo>
                <a:lnTo>
                  <a:pt x="12066" y="21594"/>
                </a:lnTo>
                <a:lnTo>
                  <a:pt x="12066" y="12552"/>
                </a:lnTo>
                <a:lnTo>
                  <a:pt x="14486" y="12552"/>
                </a:lnTo>
                <a:cubicBezTo>
                  <a:pt x="14595" y="12552"/>
                  <a:pt x="14698" y="12517"/>
                  <a:pt x="14789" y="12441"/>
                </a:cubicBezTo>
                <a:cubicBezTo>
                  <a:pt x="14877" y="12367"/>
                  <a:pt x="14921" y="12267"/>
                  <a:pt x="14921" y="12144"/>
                </a:cubicBezTo>
                <a:lnTo>
                  <a:pt x="15088" y="9779"/>
                </a:lnTo>
                <a:cubicBezTo>
                  <a:pt x="15088" y="9650"/>
                  <a:pt x="15050" y="9538"/>
                  <a:pt x="14977" y="9444"/>
                </a:cubicBezTo>
                <a:cubicBezTo>
                  <a:pt x="14883" y="9350"/>
                  <a:pt x="14774" y="9303"/>
                  <a:pt x="14654" y="9303"/>
                </a:cubicBezTo>
                <a:lnTo>
                  <a:pt x="12066" y="9303"/>
                </a:lnTo>
                <a:lnTo>
                  <a:pt x="12066" y="8263"/>
                </a:lnTo>
                <a:cubicBezTo>
                  <a:pt x="12066" y="7879"/>
                  <a:pt x="12116" y="7623"/>
                  <a:pt x="12216" y="7497"/>
                </a:cubicBezTo>
                <a:cubicBezTo>
                  <a:pt x="12313" y="7370"/>
                  <a:pt x="12565" y="7309"/>
                  <a:pt x="12965" y="7309"/>
                </a:cubicBezTo>
                <a:cubicBezTo>
                  <a:pt x="13203" y="7309"/>
                  <a:pt x="13458" y="7326"/>
                  <a:pt x="13746" y="7367"/>
                </a:cubicBezTo>
                <a:cubicBezTo>
                  <a:pt x="14034" y="7406"/>
                  <a:pt x="14307" y="7456"/>
                  <a:pt x="14568" y="7520"/>
                </a:cubicBezTo>
                <a:cubicBezTo>
                  <a:pt x="14624" y="7520"/>
                  <a:pt x="14686" y="7514"/>
                  <a:pt x="14759" y="7499"/>
                </a:cubicBezTo>
                <a:cubicBezTo>
                  <a:pt x="14830" y="7485"/>
                  <a:pt x="14883" y="7458"/>
                  <a:pt x="14921" y="7423"/>
                </a:cubicBezTo>
                <a:cubicBezTo>
                  <a:pt x="15015" y="7367"/>
                  <a:pt x="15079" y="7264"/>
                  <a:pt x="15118" y="7115"/>
                </a:cubicBezTo>
                <a:lnTo>
                  <a:pt x="15438" y="4838"/>
                </a:lnTo>
                <a:cubicBezTo>
                  <a:pt x="15479" y="4565"/>
                  <a:pt x="15361" y="4403"/>
                  <a:pt x="15088" y="4347"/>
                </a:cubicBezTo>
                <a:cubicBezTo>
                  <a:pt x="14245" y="4112"/>
                  <a:pt x="13364" y="4001"/>
                  <a:pt x="12445" y="4010"/>
                </a:cubicBezTo>
                <a:cubicBezTo>
                  <a:pt x="9625" y="4010"/>
                  <a:pt x="8212" y="5384"/>
                  <a:pt x="8212" y="8128"/>
                </a:cubicBezTo>
                <a:lnTo>
                  <a:pt x="8212" y="9309"/>
                </a:lnTo>
                <a:lnTo>
                  <a:pt x="6764" y="9309"/>
                </a:lnTo>
                <a:cubicBezTo>
                  <a:pt x="6456" y="9309"/>
                  <a:pt x="6306" y="9459"/>
                  <a:pt x="6318" y="9758"/>
                </a:cubicBezTo>
                <a:lnTo>
                  <a:pt x="6318" y="12120"/>
                </a:lnTo>
                <a:cubicBezTo>
                  <a:pt x="6318" y="12235"/>
                  <a:pt x="6356" y="12335"/>
                  <a:pt x="6444" y="12426"/>
                </a:cubicBezTo>
                <a:cubicBezTo>
                  <a:pt x="6526" y="12514"/>
                  <a:pt x="6632" y="12558"/>
                  <a:pt x="6764" y="12558"/>
                </a:cubicBezTo>
                <a:lnTo>
                  <a:pt x="8212" y="12558"/>
                </a:lnTo>
                <a:lnTo>
                  <a:pt x="8212" y="21600"/>
                </a:lnTo>
                <a:lnTo>
                  <a:pt x="2685" y="21600"/>
                </a:lnTo>
                <a:cubicBezTo>
                  <a:pt x="2320" y="21600"/>
                  <a:pt x="1974" y="21530"/>
                  <a:pt x="1648" y="21383"/>
                </a:cubicBezTo>
                <a:cubicBezTo>
                  <a:pt x="1322" y="21239"/>
                  <a:pt x="1034" y="21048"/>
                  <a:pt x="796" y="20810"/>
                </a:cubicBezTo>
                <a:cubicBezTo>
                  <a:pt x="558" y="20569"/>
                  <a:pt x="364" y="20287"/>
                  <a:pt x="220" y="19958"/>
                </a:cubicBezTo>
                <a:cubicBezTo>
                  <a:pt x="76" y="19629"/>
                  <a:pt x="0" y="19274"/>
                  <a:pt x="0" y="18889"/>
                </a:cubicBezTo>
                <a:lnTo>
                  <a:pt x="0" y="2717"/>
                </a:lnTo>
                <a:cubicBezTo>
                  <a:pt x="0" y="2353"/>
                  <a:pt x="76" y="2000"/>
                  <a:pt x="220" y="1662"/>
                </a:cubicBezTo>
                <a:cubicBezTo>
                  <a:pt x="364" y="1328"/>
                  <a:pt x="558" y="1037"/>
                  <a:pt x="796" y="802"/>
                </a:cubicBezTo>
                <a:cubicBezTo>
                  <a:pt x="1034" y="558"/>
                  <a:pt x="1322" y="370"/>
                  <a:pt x="1648" y="223"/>
                </a:cubicBezTo>
                <a:cubicBezTo>
                  <a:pt x="1974" y="76"/>
                  <a:pt x="2320" y="6"/>
                  <a:pt x="2685" y="6"/>
                </a:cubicBezTo>
                <a:lnTo>
                  <a:pt x="18898" y="6"/>
                </a:lnTo>
                <a:lnTo>
                  <a:pt x="18898" y="0"/>
                </a:lnTo>
                <a:close/>
                <a:moveTo>
                  <a:pt x="18898" y="0"/>
                </a:moveTo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28"/>
          <p:cNvSpPr/>
          <p:nvPr/>
        </p:nvSpPr>
        <p:spPr>
          <a:xfrm>
            <a:off x="5715000" y="3314700"/>
            <a:ext cx="762000" cy="635000"/>
          </a:xfrm>
          <a:custGeom>
            <a:rect b="b" l="l" r="r" t="t"/>
            <a:pathLst>
              <a:path extrusionOk="0" h="21600" w="21600">
                <a:moveTo>
                  <a:pt x="20263" y="0"/>
                </a:moveTo>
                <a:cubicBezTo>
                  <a:pt x="20631" y="0"/>
                  <a:pt x="20944" y="162"/>
                  <a:pt x="21206" y="479"/>
                </a:cubicBezTo>
                <a:cubicBezTo>
                  <a:pt x="21468" y="799"/>
                  <a:pt x="21600" y="1178"/>
                  <a:pt x="21600" y="1618"/>
                </a:cubicBezTo>
                <a:lnTo>
                  <a:pt x="21600" y="19982"/>
                </a:lnTo>
                <a:cubicBezTo>
                  <a:pt x="21600" y="20422"/>
                  <a:pt x="21468" y="20801"/>
                  <a:pt x="21206" y="21121"/>
                </a:cubicBezTo>
                <a:cubicBezTo>
                  <a:pt x="20944" y="21438"/>
                  <a:pt x="20631" y="21600"/>
                  <a:pt x="20263" y="21600"/>
                </a:cubicBezTo>
                <a:lnTo>
                  <a:pt x="1346" y="21600"/>
                </a:lnTo>
                <a:cubicBezTo>
                  <a:pt x="982" y="21600"/>
                  <a:pt x="663" y="21438"/>
                  <a:pt x="399" y="21121"/>
                </a:cubicBezTo>
                <a:cubicBezTo>
                  <a:pt x="132" y="20801"/>
                  <a:pt x="0" y="20422"/>
                  <a:pt x="0" y="19982"/>
                </a:cubicBezTo>
                <a:lnTo>
                  <a:pt x="0" y="1618"/>
                </a:lnTo>
                <a:cubicBezTo>
                  <a:pt x="0" y="1178"/>
                  <a:pt x="132" y="799"/>
                  <a:pt x="399" y="479"/>
                </a:cubicBezTo>
                <a:cubicBezTo>
                  <a:pt x="663" y="162"/>
                  <a:pt x="982" y="0"/>
                  <a:pt x="1346" y="0"/>
                </a:cubicBezTo>
                <a:lnTo>
                  <a:pt x="20263" y="0"/>
                </a:lnTo>
                <a:close/>
                <a:moveTo>
                  <a:pt x="4052" y="2171"/>
                </a:moveTo>
                <a:cubicBezTo>
                  <a:pt x="4052" y="2021"/>
                  <a:pt x="4010" y="1892"/>
                  <a:pt x="3924" y="1783"/>
                </a:cubicBezTo>
                <a:cubicBezTo>
                  <a:pt x="3839" y="1677"/>
                  <a:pt x="3729" y="1621"/>
                  <a:pt x="3594" y="1621"/>
                </a:cubicBezTo>
                <a:lnTo>
                  <a:pt x="1802" y="1621"/>
                </a:lnTo>
                <a:cubicBezTo>
                  <a:pt x="1677" y="1621"/>
                  <a:pt x="1569" y="1674"/>
                  <a:pt x="1481" y="1777"/>
                </a:cubicBezTo>
                <a:cubicBezTo>
                  <a:pt x="1391" y="1880"/>
                  <a:pt x="1344" y="2012"/>
                  <a:pt x="1344" y="2171"/>
                </a:cubicBezTo>
                <a:lnTo>
                  <a:pt x="1344" y="4321"/>
                </a:lnTo>
                <a:cubicBezTo>
                  <a:pt x="1344" y="4470"/>
                  <a:pt x="1388" y="4603"/>
                  <a:pt x="1474" y="4708"/>
                </a:cubicBezTo>
                <a:cubicBezTo>
                  <a:pt x="1559" y="4817"/>
                  <a:pt x="1670" y="4867"/>
                  <a:pt x="1802" y="4867"/>
                </a:cubicBezTo>
                <a:lnTo>
                  <a:pt x="3594" y="4867"/>
                </a:lnTo>
                <a:cubicBezTo>
                  <a:pt x="3721" y="4867"/>
                  <a:pt x="3829" y="4820"/>
                  <a:pt x="3917" y="4717"/>
                </a:cubicBezTo>
                <a:cubicBezTo>
                  <a:pt x="4008" y="4614"/>
                  <a:pt x="4052" y="4482"/>
                  <a:pt x="4052" y="4321"/>
                </a:cubicBezTo>
                <a:lnTo>
                  <a:pt x="4052" y="2171"/>
                </a:lnTo>
                <a:close/>
                <a:moveTo>
                  <a:pt x="4052" y="7202"/>
                </a:moveTo>
                <a:cubicBezTo>
                  <a:pt x="4052" y="7055"/>
                  <a:pt x="4010" y="6926"/>
                  <a:pt x="3924" y="6817"/>
                </a:cubicBezTo>
                <a:cubicBezTo>
                  <a:pt x="3839" y="6709"/>
                  <a:pt x="3729" y="6656"/>
                  <a:pt x="3594" y="6656"/>
                </a:cubicBezTo>
                <a:lnTo>
                  <a:pt x="1802" y="6656"/>
                </a:lnTo>
                <a:cubicBezTo>
                  <a:pt x="1677" y="6656"/>
                  <a:pt x="1569" y="6709"/>
                  <a:pt x="1481" y="6817"/>
                </a:cubicBezTo>
                <a:cubicBezTo>
                  <a:pt x="1391" y="6926"/>
                  <a:pt x="1344" y="7055"/>
                  <a:pt x="1344" y="7202"/>
                </a:cubicBezTo>
                <a:lnTo>
                  <a:pt x="1344" y="9370"/>
                </a:lnTo>
                <a:cubicBezTo>
                  <a:pt x="1344" y="9516"/>
                  <a:pt x="1388" y="9646"/>
                  <a:pt x="1474" y="9757"/>
                </a:cubicBezTo>
                <a:cubicBezTo>
                  <a:pt x="1559" y="9863"/>
                  <a:pt x="1670" y="9916"/>
                  <a:pt x="1802" y="9916"/>
                </a:cubicBezTo>
                <a:lnTo>
                  <a:pt x="3594" y="9916"/>
                </a:lnTo>
                <a:cubicBezTo>
                  <a:pt x="3721" y="9916"/>
                  <a:pt x="3829" y="9863"/>
                  <a:pt x="3917" y="9757"/>
                </a:cubicBezTo>
                <a:cubicBezTo>
                  <a:pt x="4008" y="9646"/>
                  <a:pt x="4052" y="9516"/>
                  <a:pt x="4052" y="9370"/>
                </a:cubicBezTo>
                <a:lnTo>
                  <a:pt x="4052" y="7202"/>
                </a:lnTo>
                <a:close/>
                <a:moveTo>
                  <a:pt x="4052" y="12233"/>
                </a:moveTo>
                <a:cubicBezTo>
                  <a:pt x="4052" y="12084"/>
                  <a:pt x="4010" y="11957"/>
                  <a:pt x="3924" y="11846"/>
                </a:cubicBezTo>
                <a:cubicBezTo>
                  <a:pt x="3839" y="11740"/>
                  <a:pt x="3729" y="11687"/>
                  <a:pt x="3594" y="11687"/>
                </a:cubicBezTo>
                <a:lnTo>
                  <a:pt x="1802" y="11687"/>
                </a:lnTo>
                <a:cubicBezTo>
                  <a:pt x="1677" y="11687"/>
                  <a:pt x="1569" y="11740"/>
                  <a:pt x="1481" y="11846"/>
                </a:cubicBezTo>
                <a:cubicBezTo>
                  <a:pt x="1391" y="11957"/>
                  <a:pt x="1344" y="12084"/>
                  <a:pt x="1344" y="12233"/>
                </a:cubicBezTo>
                <a:lnTo>
                  <a:pt x="1344" y="14401"/>
                </a:lnTo>
                <a:cubicBezTo>
                  <a:pt x="1344" y="14548"/>
                  <a:pt x="1388" y="14677"/>
                  <a:pt x="1474" y="14786"/>
                </a:cubicBezTo>
                <a:cubicBezTo>
                  <a:pt x="1559" y="14894"/>
                  <a:pt x="1670" y="14947"/>
                  <a:pt x="1802" y="14947"/>
                </a:cubicBezTo>
                <a:lnTo>
                  <a:pt x="3594" y="14947"/>
                </a:lnTo>
                <a:cubicBezTo>
                  <a:pt x="3721" y="14947"/>
                  <a:pt x="3829" y="14894"/>
                  <a:pt x="3917" y="14786"/>
                </a:cubicBezTo>
                <a:cubicBezTo>
                  <a:pt x="4008" y="14677"/>
                  <a:pt x="4052" y="14548"/>
                  <a:pt x="4052" y="14401"/>
                </a:cubicBezTo>
                <a:lnTo>
                  <a:pt x="4052" y="12233"/>
                </a:lnTo>
                <a:close/>
                <a:moveTo>
                  <a:pt x="4052" y="17285"/>
                </a:moveTo>
                <a:cubicBezTo>
                  <a:pt x="4052" y="17136"/>
                  <a:pt x="4010" y="17006"/>
                  <a:pt x="3924" y="16898"/>
                </a:cubicBezTo>
                <a:cubicBezTo>
                  <a:pt x="3839" y="16792"/>
                  <a:pt x="3729" y="16736"/>
                  <a:pt x="3594" y="16736"/>
                </a:cubicBezTo>
                <a:lnTo>
                  <a:pt x="1802" y="16736"/>
                </a:lnTo>
                <a:cubicBezTo>
                  <a:pt x="1677" y="16736"/>
                  <a:pt x="1569" y="16789"/>
                  <a:pt x="1481" y="16892"/>
                </a:cubicBezTo>
                <a:cubicBezTo>
                  <a:pt x="1391" y="16995"/>
                  <a:pt x="1344" y="17124"/>
                  <a:pt x="1344" y="17285"/>
                </a:cubicBezTo>
                <a:lnTo>
                  <a:pt x="1344" y="19435"/>
                </a:lnTo>
                <a:cubicBezTo>
                  <a:pt x="1344" y="19585"/>
                  <a:pt x="1388" y="19714"/>
                  <a:pt x="1474" y="19823"/>
                </a:cubicBezTo>
                <a:cubicBezTo>
                  <a:pt x="1559" y="19929"/>
                  <a:pt x="1670" y="19985"/>
                  <a:pt x="1802" y="19985"/>
                </a:cubicBezTo>
                <a:lnTo>
                  <a:pt x="3594" y="19985"/>
                </a:lnTo>
                <a:cubicBezTo>
                  <a:pt x="3721" y="19985"/>
                  <a:pt x="3829" y="19932"/>
                  <a:pt x="3917" y="19829"/>
                </a:cubicBezTo>
                <a:cubicBezTo>
                  <a:pt x="4008" y="19726"/>
                  <a:pt x="4052" y="19597"/>
                  <a:pt x="4052" y="19435"/>
                </a:cubicBezTo>
                <a:lnTo>
                  <a:pt x="4052" y="17285"/>
                </a:lnTo>
                <a:close/>
                <a:moveTo>
                  <a:pt x="16194" y="2171"/>
                </a:moveTo>
                <a:cubicBezTo>
                  <a:pt x="16194" y="2021"/>
                  <a:pt x="16150" y="1892"/>
                  <a:pt x="16065" y="1783"/>
                </a:cubicBezTo>
                <a:cubicBezTo>
                  <a:pt x="15979" y="1677"/>
                  <a:pt x="15871" y="1621"/>
                  <a:pt x="15737" y="1621"/>
                </a:cubicBezTo>
                <a:lnTo>
                  <a:pt x="5858" y="1621"/>
                </a:lnTo>
                <a:cubicBezTo>
                  <a:pt x="5731" y="1621"/>
                  <a:pt x="5623" y="1674"/>
                  <a:pt x="5535" y="1777"/>
                </a:cubicBezTo>
                <a:cubicBezTo>
                  <a:pt x="5445" y="1880"/>
                  <a:pt x="5401" y="2012"/>
                  <a:pt x="5401" y="2171"/>
                </a:cubicBezTo>
                <a:lnTo>
                  <a:pt x="5401" y="9370"/>
                </a:lnTo>
                <a:cubicBezTo>
                  <a:pt x="5401" y="9516"/>
                  <a:pt x="5442" y="9646"/>
                  <a:pt x="5528" y="9757"/>
                </a:cubicBezTo>
                <a:cubicBezTo>
                  <a:pt x="5616" y="9863"/>
                  <a:pt x="5724" y="9916"/>
                  <a:pt x="5858" y="9916"/>
                </a:cubicBezTo>
                <a:lnTo>
                  <a:pt x="15737" y="9916"/>
                </a:lnTo>
                <a:cubicBezTo>
                  <a:pt x="15862" y="9916"/>
                  <a:pt x="15969" y="9863"/>
                  <a:pt x="16060" y="9757"/>
                </a:cubicBezTo>
                <a:cubicBezTo>
                  <a:pt x="16148" y="9646"/>
                  <a:pt x="16194" y="9516"/>
                  <a:pt x="16194" y="9370"/>
                </a:cubicBezTo>
                <a:lnTo>
                  <a:pt x="16194" y="2171"/>
                </a:lnTo>
                <a:close/>
                <a:moveTo>
                  <a:pt x="16194" y="12233"/>
                </a:moveTo>
                <a:cubicBezTo>
                  <a:pt x="16194" y="12084"/>
                  <a:pt x="16150" y="11957"/>
                  <a:pt x="16065" y="11846"/>
                </a:cubicBezTo>
                <a:cubicBezTo>
                  <a:pt x="15979" y="11740"/>
                  <a:pt x="15871" y="11687"/>
                  <a:pt x="15737" y="11687"/>
                </a:cubicBezTo>
                <a:lnTo>
                  <a:pt x="5858" y="11687"/>
                </a:lnTo>
                <a:cubicBezTo>
                  <a:pt x="5731" y="11687"/>
                  <a:pt x="5623" y="11740"/>
                  <a:pt x="5535" y="11846"/>
                </a:cubicBezTo>
                <a:cubicBezTo>
                  <a:pt x="5445" y="11957"/>
                  <a:pt x="5401" y="12084"/>
                  <a:pt x="5401" y="12233"/>
                </a:cubicBezTo>
                <a:lnTo>
                  <a:pt x="5401" y="19432"/>
                </a:lnTo>
                <a:cubicBezTo>
                  <a:pt x="5401" y="19582"/>
                  <a:pt x="5442" y="19711"/>
                  <a:pt x="5528" y="19820"/>
                </a:cubicBezTo>
                <a:cubicBezTo>
                  <a:pt x="5616" y="19926"/>
                  <a:pt x="5724" y="19982"/>
                  <a:pt x="5858" y="19982"/>
                </a:cubicBezTo>
                <a:lnTo>
                  <a:pt x="15737" y="19982"/>
                </a:lnTo>
                <a:cubicBezTo>
                  <a:pt x="15862" y="19982"/>
                  <a:pt x="15969" y="19929"/>
                  <a:pt x="16060" y="19826"/>
                </a:cubicBezTo>
                <a:cubicBezTo>
                  <a:pt x="16148" y="19723"/>
                  <a:pt x="16194" y="19594"/>
                  <a:pt x="16194" y="19432"/>
                </a:cubicBezTo>
                <a:lnTo>
                  <a:pt x="16194" y="12233"/>
                </a:lnTo>
                <a:close/>
                <a:moveTo>
                  <a:pt x="20263" y="2171"/>
                </a:moveTo>
                <a:cubicBezTo>
                  <a:pt x="20263" y="2021"/>
                  <a:pt x="20217" y="1892"/>
                  <a:pt x="20129" y="1783"/>
                </a:cubicBezTo>
                <a:cubicBezTo>
                  <a:pt x="20038" y="1677"/>
                  <a:pt x="19930" y="1621"/>
                  <a:pt x="19806" y="1621"/>
                </a:cubicBezTo>
                <a:lnTo>
                  <a:pt x="18001" y="1621"/>
                </a:lnTo>
                <a:cubicBezTo>
                  <a:pt x="17876" y="1621"/>
                  <a:pt x="17769" y="1674"/>
                  <a:pt x="17678" y="1777"/>
                </a:cubicBezTo>
                <a:cubicBezTo>
                  <a:pt x="17590" y="1880"/>
                  <a:pt x="17546" y="2012"/>
                  <a:pt x="17546" y="2171"/>
                </a:cubicBezTo>
                <a:lnTo>
                  <a:pt x="17546" y="4321"/>
                </a:lnTo>
                <a:cubicBezTo>
                  <a:pt x="17546" y="4470"/>
                  <a:pt x="17590" y="4603"/>
                  <a:pt x="17678" y="4708"/>
                </a:cubicBezTo>
                <a:cubicBezTo>
                  <a:pt x="17769" y="4817"/>
                  <a:pt x="17876" y="4867"/>
                  <a:pt x="18001" y="4867"/>
                </a:cubicBezTo>
                <a:lnTo>
                  <a:pt x="19806" y="4867"/>
                </a:lnTo>
                <a:cubicBezTo>
                  <a:pt x="19930" y="4867"/>
                  <a:pt x="20038" y="4820"/>
                  <a:pt x="20129" y="4717"/>
                </a:cubicBezTo>
                <a:cubicBezTo>
                  <a:pt x="20217" y="4614"/>
                  <a:pt x="20263" y="4482"/>
                  <a:pt x="20263" y="4321"/>
                </a:cubicBezTo>
                <a:lnTo>
                  <a:pt x="20263" y="2171"/>
                </a:lnTo>
                <a:close/>
                <a:moveTo>
                  <a:pt x="20263" y="7202"/>
                </a:moveTo>
                <a:cubicBezTo>
                  <a:pt x="20263" y="7055"/>
                  <a:pt x="20217" y="6926"/>
                  <a:pt x="20129" y="6817"/>
                </a:cubicBezTo>
                <a:cubicBezTo>
                  <a:pt x="20038" y="6709"/>
                  <a:pt x="19930" y="6656"/>
                  <a:pt x="19806" y="6656"/>
                </a:cubicBezTo>
                <a:lnTo>
                  <a:pt x="18001" y="6656"/>
                </a:lnTo>
                <a:cubicBezTo>
                  <a:pt x="17876" y="6656"/>
                  <a:pt x="17769" y="6709"/>
                  <a:pt x="17678" y="6817"/>
                </a:cubicBezTo>
                <a:cubicBezTo>
                  <a:pt x="17590" y="6926"/>
                  <a:pt x="17546" y="7055"/>
                  <a:pt x="17546" y="7202"/>
                </a:cubicBezTo>
                <a:lnTo>
                  <a:pt x="17546" y="9370"/>
                </a:lnTo>
                <a:cubicBezTo>
                  <a:pt x="17546" y="9516"/>
                  <a:pt x="17590" y="9646"/>
                  <a:pt x="17678" y="9757"/>
                </a:cubicBezTo>
                <a:cubicBezTo>
                  <a:pt x="17769" y="9863"/>
                  <a:pt x="17876" y="9916"/>
                  <a:pt x="18001" y="9916"/>
                </a:cubicBezTo>
                <a:lnTo>
                  <a:pt x="19806" y="9916"/>
                </a:lnTo>
                <a:cubicBezTo>
                  <a:pt x="19930" y="9916"/>
                  <a:pt x="20038" y="9863"/>
                  <a:pt x="20129" y="9757"/>
                </a:cubicBezTo>
                <a:cubicBezTo>
                  <a:pt x="20217" y="9646"/>
                  <a:pt x="20263" y="9516"/>
                  <a:pt x="20263" y="9370"/>
                </a:cubicBezTo>
                <a:lnTo>
                  <a:pt x="20263" y="7202"/>
                </a:lnTo>
                <a:close/>
                <a:moveTo>
                  <a:pt x="20263" y="12233"/>
                </a:moveTo>
                <a:cubicBezTo>
                  <a:pt x="20263" y="12084"/>
                  <a:pt x="20217" y="11957"/>
                  <a:pt x="20129" y="11846"/>
                </a:cubicBezTo>
                <a:cubicBezTo>
                  <a:pt x="20038" y="11740"/>
                  <a:pt x="19930" y="11687"/>
                  <a:pt x="19806" y="11687"/>
                </a:cubicBezTo>
                <a:lnTo>
                  <a:pt x="18001" y="11687"/>
                </a:lnTo>
                <a:cubicBezTo>
                  <a:pt x="17876" y="11687"/>
                  <a:pt x="17769" y="11740"/>
                  <a:pt x="17678" y="11846"/>
                </a:cubicBezTo>
                <a:cubicBezTo>
                  <a:pt x="17590" y="11957"/>
                  <a:pt x="17546" y="12084"/>
                  <a:pt x="17546" y="12233"/>
                </a:cubicBezTo>
                <a:lnTo>
                  <a:pt x="17546" y="14401"/>
                </a:lnTo>
                <a:cubicBezTo>
                  <a:pt x="17546" y="14548"/>
                  <a:pt x="17590" y="14677"/>
                  <a:pt x="17678" y="14786"/>
                </a:cubicBezTo>
                <a:cubicBezTo>
                  <a:pt x="17769" y="14894"/>
                  <a:pt x="17876" y="14947"/>
                  <a:pt x="18001" y="14947"/>
                </a:cubicBezTo>
                <a:lnTo>
                  <a:pt x="19806" y="14947"/>
                </a:lnTo>
                <a:cubicBezTo>
                  <a:pt x="19930" y="14947"/>
                  <a:pt x="20038" y="14894"/>
                  <a:pt x="20129" y="14786"/>
                </a:cubicBezTo>
                <a:cubicBezTo>
                  <a:pt x="20217" y="14677"/>
                  <a:pt x="20263" y="14548"/>
                  <a:pt x="20263" y="14401"/>
                </a:cubicBezTo>
                <a:lnTo>
                  <a:pt x="20263" y="12233"/>
                </a:lnTo>
                <a:close/>
                <a:moveTo>
                  <a:pt x="20263" y="17285"/>
                </a:moveTo>
                <a:cubicBezTo>
                  <a:pt x="20263" y="17136"/>
                  <a:pt x="20217" y="17006"/>
                  <a:pt x="20129" y="16898"/>
                </a:cubicBezTo>
                <a:cubicBezTo>
                  <a:pt x="20038" y="16792"/>
                  <a:pt x="19930" y="16736"/>
                  <a:pt x="19806" y="16736"/>
                </a:cubicBezTo>
                <a:lnTo>
                  <a:pt x="18001" y="16736"/>
                </a:lnTo>
                <a:cubicBezTo>
                  <a:pt x="17876" y="16736"/>
                  <a:pt x="17769" y="16789"/>
                  <a:pt x="17678" y="16892"/>
                </a:cubicBezTo>
                <a:cubicBezTo>
                  <a:pt x="17590" y="16995"/>
                  <a:pt x="17546" y="17124"/>
                  <a:pt x="17546" y="17285"/>
                </a:cubicBezTo>
                <a:lnTo>
                  <a:pt x="17546" y="19435"/>
                </a:lnTo>
                <a:cubicBezTo>
                  <a:pt x="17546" y="19585"/>
                  <a:pt x="17590" y="19714"/>
                  <a:pt x="17678" y="19823"/>
                </a:cubicBezTo>
                <a:cubicBezTo>
                  <a:pt x="17769" y="19929"/>
                  <a:pt x="17876" y="19985"/>
                  <a:pt x="18001" y="19985"/>
                </a:cubicBezTo>
                <a:lnTo>
                  <a:pt x="19806" y="19985"/>
                </a:lnTo>
                <a:cubicBezTo>
                  <a:pt x="19930" y="19985"/>
                  <a:pt x="20038" y="19932"/>
                  <a:pt x="20129" y="19829"/>
                </a:cubicBezTo>
                <a:cubicBezTo>
                  <a:pt x="20217" y="19726"/>
                  <a:pt x="20263" y="19597"/>
                  <a:pt x="20263" y="19435"/>
                </a:cubicBezTo>
                <a:lnTo>
                  <a:pt x="20263" y="17285"/>
                </a:lnTo>
                <a:close/>
                <a:moveTo>
                  <a:pt x="20263" y="1728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9" name="Google Shape;419;p28"/>
          <p:cNvGrpSpPr/>
          <p:nvPr/>
        </p:nvGrpSpPr>
        <p:grpSpPr>
          <a:xfrm>
            <a:off x="7975600" y="2098675"/>
            <a:ext cx="2338388" cy="840078"/>
            <a:chOff x="0" y="0"/>
            <a:chExt cx="2338080" cy="839564"/>
          </a:xfrm>
        </p:grpSpPr>
        <p:sp>
          <p:nvSpPr>
            <p:cNvPr id="420" name="Google Shape;420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04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28"/>
            <p:cNvSpPr txBox="1"/>
            <p:nvPr/>
          </p:nvSpPr>
          <p:spPr>
            <a:xfrm>
              <a:off x="4081" y="285905"/>
              <a:ext cx="2333999" cy="553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2" name="Google Shape;422;p28"/>
          <p:cNvGrpSpPr/>
          <p:nvPr/>
        </p:nvGrpSpPr>
        <p:grpSpPr>
          <a:xfrm>
            <a:off x="8669338" y="3370263"/>
            <a:ext cx="2338387" cy="839385"/>
            <a:chOff x="0" y="0"/>
            <a:chExt cx="2338080" cy="840908"/>
          </a:xfrm>
        </p:grpSpPr>
        <p:sp>
          <p:nvSpPr>
            <p:cNvPr id="423" name="Google Shape;423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05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28"/>
            <p:cNvSpPr txBox="1"/>
            <p:nvPr/>
          </p:nvSpPr>
          <p:spPr>
            <a:xfrm>
              <a:off x="4081" y="285905"/>
              <a:ext cx="2333999" cy="555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5" name="Google Shape;425;p28"/>
          <p:cNvGrpSpPr/>
          <p:nvPr/>
        </p:nvGrpSpPr>
        <p:grpSpPr>
          <a:xfrm>
            <a:off x="7975600" y="4579938"/>
            <a:ext cx="2338388" cy="840078"/>
            <a:chOff x="0" y="0"/>
            <a:chExt cx="2338080" cy="839565"/>
          </a:xfrm>
        </p:grpSpPr>
        <p:sp>
          <p:nvSpPr>
            <p:cNvPr id="426" name="Google Shape;426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06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28"/>
            <p:cNvSpPr txBox="1"/>
            <p:nvPr/>
          </p:nvSpPr>
          <p:spPr>
            <a:xfrm>
              <a:off x="4081" y="285905"/>
              <a:ext cx="2333999" cy="553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28" name="Google Shape;428;p28"/>
          <p:cNvGrpSpPr/>
          <p:nvPr/>
        </p:nvGrpSpPr>
        <p:grpSpPr>
          <a:xfrm>
            <a:off x="2054225" y="2098675"/>
            <a:ext cx="2338388" cy="840078"/>
            <a:chOff x="0" y="0"/>
            <a:chExt cx="2338080" cy="839564"/>
          </a:xfrm>
        </p:grpSpPr>
        <p:sp>
          <p:nvSpPr>
            <p:cNvPr id="429" name="Google Shape;429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01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8"/>
            <p:cNvSpPr txBox="1"/>
            <p:nvPr/>
          </p:nvSpPr>
          <p:spPr>
            <a:xfrm>
              <a:off x="4081" y="285905"/>
              <a:ext cx="2333999" cy="5536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31" name="Google Shape;431;p28"/>
          <p:cNvGrpSpPr/>
          <p:nvPr/>
        </p:nvGrpSpPr>
        <p:grpSpPr>
          <a:xfrm>
            <a:off x="1511300" y="3370263"/>
            <a:ext cx="2338388" cy="839385"/>
            <a:chOff x="0" y="0"/>
            <a:chExt cx="2338080" cy="840908"/>
          </a:xfrm>
        </p:grpSpPr>
        <p:sp>
          <p:nvSpPr>
            <p:cNvPr id="432" name="Google Shape;432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02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8"/>
            <p:cNvSpPr txBox="1"/>
            <p:nvPr/>
          </p:nvSpPr>
          <p:spPr>
            <a:xfrm>
              <a:off x="4081" y="285905"/>
              <a:ext cx="2333999" cy="5550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grpSp>
        <p:nvGrpSpPr>
          <p:cNvPr id="434" name="Google Shape;434;p28"/>
          <p:cNvGrpSpPr/>
          <p:nvPr/>
        </p:nvGrpSpPr>
        <p:grpSpPr>
          <a:xfrm>
            <a:off x="2054225" y="4579938"/>
            <a:ext cx="2338388" cy="840078"/>
            <a:chOff x="0" y="0"/>
            <a:chExt cx="2338080" cy="839565"/>
          </a:xfrm>
        </p:grpSpPr>
        <p:sp>
          <p:nvSpPr>
            <p:cNvPr id="435" name="Google Shape;435;p28"/>
            <p:cNvSpPr txBox="1"/>
            <p:nvPr/>
          </p:nvSpPr>
          <p:spPr>
            <a:xfrm>
              <a:off x="0" y="0"/>
              <a:ext cx="195299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03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8"/>
            <p:cNvSpPr txBox="1"/>
            <p:nvPr/>
          </p:nvSpPr>
          <p:spPr>
            <a:xfrm>
              <a:off x="4081" y="285905"/>
              <a:ext cx="2333999" cy="553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437" name="Google Shape;437;p28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8" name="Google Shape;438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4" name="Google Shape;444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41438" y="1718808"/>
            <a:ext cx="3116262" cy="197485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p29"/>
          <p:cNvSpPr/>
          <p:nvPr/>
        </p:nvSpPr>
        <p:spPr>
          <a:xfrm>
            <a:off x="4522788" y="1718808"/>
            <a:ext cx="3146425" cy="1992312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29"/>
          <p:cNvSpPr/>
          <p:nvPr/>
        </p:nvSpPr>
        <p:spPr>
          <a:xfrm>
            <a:off x="7705725" y="1718808"/>
            <a:ext cx="3144838" cy="1992312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29"/>
          <p:cNvSpPr/>
          <p:nvPr/>
        </p:nvSpPr>
        <p:spPr>
          <a:xfrm>
            <a:off x="7705725" y="4184195"/>
            <a:ext cx="585788" cy="585788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29"/>
          <p:cNvSpPr/>
          <p:nvPr/>
        </p:nvSpPr>
        <p:spPr>
          <a:xfrm>
            <a:off x="7705725" y="5009695"/>
            <a:ext cx="585788" cy="585788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29"/>
          <p:cNvSpPr/>
          <p:nvPr/>
        </p:nvSpPr>
        <p:spPr>
          <a:xfrm>
            <a:off x="7861300" y="5158920"/>
            <a:ext cx="285750" cy="285750"/>
          </a:xfrm>
          <a:custGeom>
            <a:rect b="b" l="l" r="r" t="t"/>
            <a:pathLst>
              <a:path extrusionOk="0" h="297" w="297">
                <a:moveTo>
                  <a:pt x="293" y="232"/>
                </a:moveTo>
                <a:cubicBezTo>
                  <a:pt x="230" y="195"/>
                  <a:pt x="230" y="195"/>
                  <a:pt x="230" y="195"/>
                </a:cubicBezTo>
                <a:cubicBezTo>
                  <a:pt x="227" y="193"/>
                  <a:pt x="222" y="194"/>
                  <a:pt x="220" y="196"/>
                </a:cubicBezTo>
                <a:cubicBezTo>
                  <a:pt x="201" y="215"/>
                  <a:pt x="201" y="215"/>
                  <a:pt x="201" y="215"/>
                </a:cubicBezTo>
                <a:cubicBezTo>
                  <a:pt x="198" y="217"/>
                  <a:pt x="193" y="220"/>
                  <a:pt x="190" y="220"/>
                </a:cubicBezTo>
                <a:cubicBezTo>
                  <a:pt x="190" y="220"/>
                  <a:pt x="166" y="220"/>
                  <a:pt x="122" y="176"/>
                </a:cubicBezTo>
                <a:cubicBezTo>
                  <a:pt x="77" y="132"/>
                  <a:pt x="78" y="108"/>
                  <a:pt x="78" y="108"/>
                </a:cubicBezTo>
                <a:cubicBezTo>
                  <a:pt x="78" y="104"/>
                  <a:pt x="80" y="99"/>
                  <a:pt x="82" y="96"/>
                </a:cubicBezTo>
                <a:cubicBezTo>
                  <a:pt x="98" y="80"/>
                  <a:pt x="98" y="80"/>
                  <a:pt x="98" y="80"/>
                </a:cubicBezTo>
                <a:cubicBezTo>
                  <a:pt x="101" y="78"/>
                  <a:pt x="102" y="73"/>
                  <a:pt x="100" y="70"/>
                </a:cubicBezTo>
                <a:cubicBezTo>
                  <a:pt x="65" y="4"/>
                  <a:pt x="65" y="4"/>
                  <a:pt x="65" y="4"/>
                </a:cubicBezTo>
                <a:cubicBezTo>
                  <a:pt x="64" y="1"/>
                  <a:pt x="60" y="0"/>
                  <a:pt x="58" y="3"/>
                </a:cubicBezTo>
                <a:cubicBezTo>
                  <a:pt x="14" y="46"/>
                  <a:pt x="14" y="46"/>
                  <a:pt x="14" y="46"/>
                </a:cubicBezTo>
                <a:cubicBezTo>
                  <a:pt x="12" y="48"/>
                  <a:pt x="9" y="53"/>
                  <a:pt x="9" y="57"/>
                </a:cubicBezTo>
                <a:cubicBezTo>
                  <a:pt x="9" y="57"/>
                  <a:pt x="0" y="120"/>
                  <a:pt x="89" y="209"/>
                </a:cubicBezTo>
                <a:cubicBezTo>
                  <a:pt x="177" y="297"/>
                  <a:pt x="240" y="288"/>
                  <a:pt x="240" y="288"/>
                </a:cubicBezTo>
                <a:cubicBezTo>
                  <a:pt x="244" y="288"/>
                  <a:pt x="249" y="285"/>
                  <a:pt x="252" y="283"/>
                </a:cubicBezTo>
                <a:cubicBezTo>
                  <a:pt x="295" y="240"/>
                  <a:pt x="295" y="240"/>
                  <a:pt x="295" y="240"/>
                </a:cubicBezTo>
                <a:cubicBezTo>
                  <a:pt x="297" y="237"/>
                  <a:pt x="297" y="233"/>
                  <a:pt x="293" y="23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29"/>
          <p:cNvSpPr/>
          <p:nvPr/>
        </p:nvSpPr>
        <p:spPr>
          <a:xfrm>
            <a:off x="7861300" y="4335008"/>
            <a:ext cx="274638" cy="276225"/>
          </a:xfrm>
          <a:custGeom>
            <a:rect b="b" l="l" r="r" t="t"/>
            <a:pathLst>
              <a:path extrusionOk="0" h="288" w="287">
                <a:moveTo>
                  <a:pt x="283" y="234"/>
                </a:moveTo>
                <a:cubicBezTo>
                  <a:pt x="247" y="208"/>
                  <a:pt x="247" y="208"/>
                  <a:pt x="247" y="208"/>
                </a:cubicBezTo>
                <a:cubicBezTo>
                  <a:pt x="136" y="96"/>
                  <a:pt x="136" y="96"/>
                  <a:pt x="136" y="96"/>
                </a:cubicBezTo>
                <a:cubicBezTo>
                  <a:pt x="140" y="89"/>
                  <a:pt x="142" y="81"/>
                  <a:pt x="142" y="74"/>
                </a:cubicBezTo>
                <a:cubicBezTo>
                  <a:pt x="142" y="37"/>
                  <a:pt x="106" y="0"/>
                  <a:pt x="68" y="0"/>
                </a:cubicBezTo>
                <a:cubicBezTo>
                  <a:pt x="68" y="0"/>
                  <a:pt x="64" y="5"/>
                  <a:pt x="61" y="7"/>
                </a:cubicBezTo>
                <a:cubicBezTo>
                  <a:pt x="92" y="37"/>
                  <a:pt x="89" y="32"/>
                  <a:pt x="89" y="51"/>
                </a:cubicBezTo>
                <a:cubicBezTo>
                  <a:pt x="89" y="66"/>
                  <a:pt x="65" y="90"/>
                  <a:pt x="50" y="90"/>
                </a:cubicBezTo>
                <a:cubicBezTo>
                  <a:pt x="31" y="90"/>
                  <a:pt x="37" y="93"/>
                  <a:pt x="6" y="62"/>
                </a:cubicBezTo>
                <a:cubicBezTo>
                  <a:pt x="4" y="65"/>
                  <a:pt x="0" y="69"/>
                  <a:pt x="0" y="69"/>
                </a:cubicBezTo>
                <a:cubicBezTo>
                  <a:pt x="0" y="107"/>
                  <a:pt x="36" y="143"/>
                  <a:pt x="74" y="143"/>
                </a:cubicBezTo>
                <a:cubicBezTo>
                  <a:pt x="80" y="143"/>
                  <a:pt x="88" y="141"/>
                  <a:pt x="95" y="137"/>
                </a:cubicBezTo>
                <a:cubicBezTo>
                  <a:pt x="207" y="249"/>
                  <a:pt x="207" y="249"/>
                  <a:pt x="207" y="249"/>
                </a:cubicBezTo>
                <a:cubicBezTo>
                  <a:pt x="233" y="284"/>
                  <a:pt x="233" y="284"/>
                  <a:pt x="233" y="284"/>
                </a:cubicBezTo>
                <a:cubicBezTo>
                  <a:pt x="247" y="288"/>
                  <a:pt x="247" y="288"/>
                  <a:pt x="247" y="288"/>
                </a:cubicBezTo>
                <a:cubicBezTo>
                  <a:pt x="287" y="249"/>
                  <a:pt x="287" y="249"/>
                  <a:pt x="287" y="249"/>
                </a:cubicBezTo>
                <a:lnTo>
                  <a:pt x="283" y="234"/>
                </a:lnTo>
                <a:close/>
                <a:moveTo>
                  <a:pt x="244" y="261"/>
                </a:moveTo>
                <a:cubicBezTo>
                  <a:pt x="234" y="261"/>
                  <a:pt x="227" y="254"/>
                  <a:pt x="227" y="244"/>
                </a:cubicBezTo>
                <a:cubicBezTo>
                  <a:pt x="227" y="235"/>
                  <a:pt x="234" y="228"/>
                  <a:pt x="244" y="228"/>
                </a:cubicBezTo>
                <a:cubicBezTo>
                  <a:pt x="253" y="228"/>
                  <a:pt x="260" y="235"/>
                  <a:pt x="260" y="244"/>
                </a:cubicBezTo>
                <a:cubicBezTo>
                  <a:pt x="260" y="254"/>
                  <a:pt x="253" y="261"/>
                  <a:pt x="244" y="26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29"/>
          <p:cNvSpPr/>
          <p:nvPr/>
        </p:nvSpPr>
        <p:spPr>
          <a:xfrm>
            <a:off x="4819650" y="2352220"/>
            <a:ext cx="2552700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your words here，according to your need to draw the text box size。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29"/>
          <p:cNvSpPr txBox="1"/>
          <p:nvPr/>
        </p:nvSpPr>
        <p:spPr>
          <a:xfrm>
            <a:off x="4927600" y="202678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29"/>
          <p:cNvSpPr/>
          <p:nvPr/>
        </p:nvSpPr>
        <p:spPr>
          <a:xfrm>
            <a:off x="7964488" y="2352220"/>
            <a:ext cx="2554287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your words here，according to your need to draw the text box size。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29"/>
          <p:cNvSpPr txBox="1"/>
          <p:nvPr/>
        </p:nvSpPr>
        <p:spPr>
          <a:xfrm>
            <a:off x="8072438" y="202678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29"/>
          <p:cNvSpPr/>
          <p:nvPr/>
        </p:nvSpPr>
        <p:spPr>
          <a:xfrm>
            <a:off x="1341438" y="4611233"/>
            <a:ext cx="5745162" cy="5170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456" name="Google Shape;456;p29"/>
          <p:cNvSpPr txBox="1"/>
          <p:nvPr/>
        </p:nvSpPr>
        <p:spPr>
          <a:xfrm>
            <a:off x="1341438" y="4206420"/>
            <a:ext cx="233838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DESCRIPTION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29"/>
          <p:cNvSpPr txBox="1"/>
          <p:nvPr/>
        </p:nvSpPr>
        <p:spPr>
          <a:xfrm>
            <a:off x="8447088" y="4255633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29"/>
          <p:cNvSpPr txBox="1"/>
          <p:nvPr/>
        </p:nvSpPr>
        <p:spPr>
          <a:xfrm>
            <a:off x="8450263" y="4541383"/>
            <a:ext cx="2333625" cy="1841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Enter your text...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29"/>
          <p:cNvSpPr txBox="1"/>
          <p:nvPr/>
        </p:nvSpPr>
        <p:spPr>
          <a:xfrm>
            <a:off x="8447088" y="508430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OPTION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29"/>
          <p:cNvSpPr txBox="1"/>
          <p:nvPr/>
        </p:nvSpPr>
        <p:spPr>
          <a:xfrm>
            <a:off x="8450263" y="5370058"/>
            <a:ext cx="2333625" cy="1857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Enter your text...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p29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2" name="Google Shape;462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0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30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30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0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0"/>
          <p:cNvSpPr txBox="1"/>
          <p:nvPr/>
        </p:nvSpPr>
        <p:spPr>
          <a:xfrm>
            <a:off x="3263220" y="2627313"/>
            <a:ext cx="15536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0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30"/>
          <p:cNvSpPr txBox="1"/>
          <p:nvPr/>
        </p:nvSpPr>
        <p:spPr>
          <a:xfrm>
            <a:off x="6173912" y="3000025"/>
            <a:ext cx="18101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RED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5" name="Google Shape;475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6" name="Google Shape;476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36663" y="3676650"/>
            <a:ext cx="10337800" cy="245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896100" y="1387475"/>
            <a:ext cx="2220913" cy="204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4" name="Google Shape;484;p31"/>
          <p:cNvPicPr preferRelativeResize="0"/>
          <p:nvPr/>
        </p:nvPicPr>
        <p:blipFill rotWithShape="1">
          <a:blip r:embed="rId6">
            <a:alphaModFix/>
          </a:blip>
          <a:srcRect b="0" l="0" r="0" t="-656"/>
          <a:stretch/>
        </p:blipFill>
        <p:spPr>
          <a:xfrm>
            <a:off x="9329738" y="1397000"/>
            <a:ext cx="2200275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31"/>
          <p:cNvSpPr/>
          <p:nvPr/>
        </p:nvSpPr>
        <p:spPr>
          <a:xfrm>
            <a:off x="0" y="3733800"/>
            <a:ext cx="1014413" cy="24336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31"/>
          <p:cNvSpPr/>
          <p:nvPr/>
        </p:nvSpPr>
        <p:spPr>
          <a:xfrm>
            <a:off x="1236663" y="2025650"/>
            <a:ext cx="5078412" cy="77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487" name="Google Shape;487;p31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8" name="Google Shape;488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9763" y="2163763"/>
            <a:ext cx="1625600" cy="114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" name="Google Shape;495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01825" y="3870325"/>
            <a:ext cx="1685925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04000" y="3870325"/>
            <a:ext cx="1635125" cy="1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32"/>
          <p:cNvPicPr preferRelativeResize="0"/>
          <p:nvPr/>
        </p:nvPicPr>
        <p:blipFill rotWithShape="1">
          <a:blip r:embed="rId7">
            <a:alphaModFix/>
          </a:blip>
          <a:srcRect b="0" l="-3" r="0" t="0"/>
          <a:stretch/>
        </p:blipFill>
        <p:spPr>
          <a:xfrm>
            <a:off x="6604000" y="2171700"/>
            <a:ext cx="1649413" cy="120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8" name="Google Shape;498;p32"/>
          <p:cNvSpPr/>
          <p:nvPr/>
        </p:nvSpPr>
        <p:spPr>
          <a:xfrm>
            <a:off x="2087563" y="2157413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2"/>
          <p:cNvSpPr/>
          <p:nvPr/>
        </p:nvSpPr>
        <p:spPr>
          <a:xfrm>
            <a:off x="1909763" y="2157413"/>
            <a:ext cx="752475" cy="387350"/>
          </a:xfrm>
          <a:prstGeom prst="homePlate">
            <a:avLst>
              <a:gd fmla="val 25056" name="adj"/>
            </a:avLst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2"/>
          <p:cNvSpPr txBox="1"/>
          <p:nvPr/>
        </p:nvSpPr>
        <p:spPr>
          <a:xfrm>
            <a:off x="1954213" y="2103438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01.</a:t>
            </a:r>
            <a:endParaRPr/>
          </a:p>
        </p:txBody>
      </p:sp>
      <p:sp>
        <p:nvSpPr>
          <p:cNvPr id="501" name="Google Shape;501;p32"/>
          <p:cNvSpPr/>
          <p:nvPr/>
        </p:nvSpPr>
        <p:spPr>
          <a:xfrm>
            <a:off x="6783388" y="2157413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p32"/>
          <p:cNvSpPr/>
          <p:nvPr/>
        </p:nvSpPr>
        <p:spPr>
          <a:xfrm>
            <a:off x="6604000" y="2157413"/>
            <a:ext cx="754063" cy="387350"/>
          </a:xfrm>
          <a:prstGeom prst="homePlate">
            <a:avLst>
              <a:gd fmla="val 25109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32"/>
          <p:cNvSpPr txBox="1"/>
          <p:nvPr/>
        </p:nvSpPr>
        <p:spPr>
          <a:xfrm>
            <a:off x="6650038" y="2090738"/>
            <a:ext cx="688975" cy="392112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02.</a:t>
            </a:r>
            <a:endParaRPr/>
          </a:p>
        </p:txBody>
      </p:sp>
      <p:sp>
        <p:nvSpPr>
          <p:cNvPr id="504" name="Google Shape;504;p32"/>
          <p:cNvSpPr/>
          <p:nvPr/>
        </p:nvSpPr>
        <p:spPr>
          <a:xfrm>
            <a:off x="2087563" y="3881438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32"/>
          <p:cNvSpPr/>
          <p:nvPr/>
        </p:nvSpPr>
        <p:spPr>
          <a:xfrm>
            <a:off x="1909763" y="3881438"/>
            <a:ext cx="752475" cy="387350"/>
          </a:xfrm>
          <a:prstGeom prst="homePlate">
            <a:avLst>
              <a:gd fmla="val 25056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32"/>
          <p:cNvSpPr txBox="1"/>
          <p:nvPr/>
        </p:nvSpPr>
        <p:spPr>
          <a:xfrm>
            <a:off x="1954213" y="3833813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03.</a:t>
            </a:r>
            <a:endParaRPr/>
          </a:p>
        </p:txBody>
      </p:sp>
      <p:sp>
        <p:nvSpPr>
          <p:cNvPr id="507" name="Google Shape;507;p32"/>
          <p:cNvSpPr/>
          <p:nvPr/>
        </p:nvSpPr>
        <p:spPr>
          <a:xfrm>
            <a:off x="6783388" y="3881438"/>
            <a:ext cx="787400" cy="387350"/>
          </a:xfrm>
          <a:prstGeom prst="homePlate">
            <a:avLst>
              <a:gd fmla="val 32845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32"/>
          <p:cNvSpPr/>
          <p:nvPr/>
        </p:nvSpPr>
        <p:spPr>
          <a:xfrm>
            <a:off x="6604000" y="3881438"/>
            <a:ext cx="754063" cy="387350"/>
          </a:xfrm>
          <a:prstGeom prst="homePlate">
            <a:avLst>
              <a:gd fmla="val 25109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32"/>
          <p:cNvSpPr txBox="1"/>
          <p:nvPr/>
        </p:nvSpPr>
        <p:spPr>
          <a:xfrm>
            <a:off x="6650038" y="3833813"/>
            <a:ext cx="688975" cy="393700"/>
          </a:xfrm>
          <a:prstGeom prst="rect">
            <a:avLst/>
          </a:prstGeom>
          <a:noFill/>
          <a:ln>
            <a:noFill/>
          </a:ln>
        </p:spPr>
        <p:txBody>
          <a:bodyPr anchorCtr="0" anchor="t" bIns="60825" lIns="121675" spcFirstLastPara="1" rIns="121675" wrap="square" tIns="608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04.</a:t>
            </a:r>
            <a:endParaRPr/>
          </a:p>
        </p:txBody>
      </p:sp>
      <p:sp>
        <p:nvSpPr>
          <p:cNvPr id="510" name="Google Shape;510;p32"/>
          <p:cNvSpPr txBox="1"/>
          <p:nvPr/>
        </p:nvSpPr>
        <p:spPr>
          <a:xfrm>
            <a:off x="3756025" y="237013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p32"/>
          <p:cNvSpPr txBox="1"/>
          <p:nvPr/>
        </p:nvSpPr>
        <p:spPr>
          <a:xfrm>
            <a:off x="3760788" y="2655888"/>
            <a:ext cx="207168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2" name="Google Shape;512;p32"/>
          <p:cNvSpPr txBox="1"/>
          <p:nvPr/>
        </p:nvSpPr>
        <p:spPr>
          <a:xfrm>
            <a:off x="8451850" y="238283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32"/>
          <p:cNvSpPr txBox="1"/>
          <p:nvPr/>
        </p:nvSpPr>
        <p:spPr>
          <a:xfrm>
            <a:off x="8456613" y="2668588"/>
            <a:ext cx="2071687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4" name="Google Shape;514;p32"/>
          <p:cNvSpPr txBox="1"/>
          <p:nvPr/>
        </p:nvSpPr>
        <p:spPr>
          <a:xfrm>
            <a:off x="3756025" y="411638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5" name="Google Shape;515;p32"/>
          <p:cNvSpPr txBox="1"/>
          <p:nvPr/>
        </p:nvSpPr>
        <p:spPr>
          <a:xfrm>
            <a:off x="3760788" y="4403725"/>
            <a:ext cx="20716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6" name="Google Shape;516;p32"/>
          <p:cNvSpPr txBox="1"/>
          <p:nvPr/>
        </p:nvSpPr>
        <p:spPr>
          <a:xfrm>
            <a:off x="8451850" y="412908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7" name="Google Shape;517;p32"/>
          <p:cNvSpPr txBox="1"/>
          <p:nvPr/>
        </p:nvSpPr>
        <p:spPr>
          <a:xfrm>
            <a:off x="8456613" y="4416425"/>
            <a:ext cx="2071687" cy="5524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18" name="Google Shape;518;p32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/>
          <p:nvPr/>
        </p:nvSpPr>
        <p:spPr>
          <a:xfrm>
            <a:off x="6403975" y="1403350"/>
            <a:ext cx="696913" cy="647700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/>
        </p:nvSpPr>
        <p:spPr>
          <a:xfrm>
            <a:off x="6403975" y="2473325"/>
            <a:ext cx="696913" cy="647700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5"/>
          <p:cNvSpPr txBox="1"/>
          <p:nvPr/>
        </p:nvSpPr>
        <p:spPr>
          <a:xfrm>
            <a:off x="6403975" y="3530600"/>
            <a:ext cx="696913" cy="646113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5"/>
          <p:cNvSpPr txBox="1"/>
          <p:nvPr/>
        </p:nvSpPr>
        <p:spPr>
          <a:xfrm>
            <a:off x="6403975" y="4625975"/>
            <a:ext cx="696913" cy="646113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7402513" y="1497013"/>
            <a:ext cx="127951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537711"/>
                </a:solidFill>
                <a:latin typeface="Arial"/>
                <a:ea typeface="Arial"/>
                <a:cs typeface="Arial"/>
                <a:sym typeface="Arial"/>
              </a:rPr>
              <a:t>GREEN</a:t>
            </a:r>
            <a:endParaRPr b="1" i="0" sz="2400" u="none" cap="none" strike="noStrike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5"/>
          <p:cNvSpPr txBox="1"/>
          <p:nvPr/>
        </p:nvSpPr>
        <p:spPr>
          <a:xfrm>
            <a:off x="7402513" y="2566988"/>
            <a:ext cx="102303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00B0F0"/>
                </a:solidFill>
                <a:latin typeface="Arial"/>
                <a:ea typeface="Arial"/>
                <a:cs typeface="Arial"/>
                <a:sym typeface="Arial"/>
              </a:rPr>
              <a:t>BLUE</a:t>
            </a:r>
            <a:endParaRPr b="1" i="0" sz="2400" u="none" cap="none" strike="noStrike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7402513" y="3622675"/>
            <a:ext cx="83548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RED</a:t>
            </a:r>
            <a:endParaRPr b="1" i="0" sz="2400" u="none" cap="none" strike="noStrik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5"/>
          <p:cNvSpPr txBox="1"/>
          <p:nvPr/>
        </p:nvSpPr>
        <p:spPr>
          <a:xfrm>
            <a:off x="7402513" y="4718050"/>
            <a:ext cx="143340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2400" u="none" cap="none" strike="noStrike">
                <a:solidFill>
                  <a:srgbClr val="813678"/>
                </a:solidFill>
                <a:latin typeface="Arial"/>
                <a:ea typeface="Arial"/>
                <a:cs typeface="Arial"/>
                <a:sym typeface="Arial"/>
              </a:rPr>
              <a:t>PURPLE</a:t>
            </a:r>
            <a:endParaRPr b="1" i="0" sz="2400" u="none" cap="none" strike="noStrike">
              <a:solidFill>
                <a:srgbClr val="8136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1" name="Google Shape;111;p15"/>
          <p:cNvCxnSpPr/>
          <p:nvPr/>
        </p:nvCxnSpPr>
        <p:spPr>
          <a:xfrm>
            <a:off x="7291388" y="149860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53771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2" name="Google Shape;112;p15"/>
          <p:cNvCxnSpPr/>
          <p:nvPr/>
        </p:nvCxnSpPr>
        <p:spPr>
          <a:xfrm>
            <a:off x="7310438" y="256540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01C5E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3" name="Google Shape;113;p15"/>
          <p:cNvCxnSpPr/>
          <p:nvPr/>
        </p:nvCxnSpPr>
        <p:spPr>
          <a:xfrm>
            <a:off x="7310438" y="3627438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D7320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4" name="Google Shape;114;p15"/>
          <p:cNvCxnSpPr/>
          <p:nvPr/>
        </p:nvCxnSpPr>
        <p:spPr>
          <a:xfrm>
            <a:off x="7310438" y="4692650"/>
            <a:ext cx="0" cy="457200"/>
          </a:xfrm>
          <a:prstGeom prst="straightConnector1">
            <a:avLst/>
          </a:prstGeom>
          <a:noFill/>
          <a:ln cap="flat" cmpd="sng" w="9525">
            <a:solidFill>
              <a:srgbClr val="81367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5" name="Google Shape;115;p15"/>
          <p:cNvCxnSpPr/>
          <p:nvPr/>
        </p:nvCxnSpPr>
        <p:spPr>
          <a:xfrm>
            <a:off x="7234238" y="149860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537711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6" name="Google Shape;116;p15"/>
          <p:cNvCxnSpPr/>
          <p:nvPr/>
        </p:nvCxnSpPr>
        <p:spPr>
          <a:xfrm>
            <a:off x="7253288" y="256540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01C5EE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7" name="Google Shape;117;p15"/>
          <p:cNvCxnSpPr/>
          <p:nvPr/>
        </p:nvCxnSpPr>
        <p:spPr>
          <a:xfrm>
            <a:off x="7253288" y="3627438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D73203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18" name="Google Shape;118;p15"/>
          <p:cNvCxnSpPr/>
          <p:nvPr/>
        </p:nvCxnSpPr>
        <p:spPr>
          <a:xfrm>
            <a:off x="7253288" y="4692650"/>
            <a:ext cx="0" cy="457200"/>
          </a:xfrm>
          <a:prstGeom prst="straightConnector1">
            <a:avLst/>
          </a:prstGeom>
          <a:noFill/>
          <a:ln cap="flat" cmpd="sng" w="28575">
            <a:solidFill>
              <a:srgbClr val="813678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9" name="Google Shape;11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875" y="1856582"/>
            <a:ext cx="5677529" cy="319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5" name="Google Shape;525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93075" y="1892300"/>
            <a:ext cx="3349625" cy="2840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46588" y="1892300"/>
            <a:ext cx="3357562" cy="284003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1.jpg" id="527" name="Google Shape;527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1213" y="1892300"/>
            <a:ext cx="3346450" cy="2840038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33"/>
          <p:cNvSpPr txBox="1"/>
          <p:nvPr/>
        </p:nvSpPr>
        <p:spPr>
          <a:xfrm>
            <a:off x="1633538" y="5638800"/>
            <a:ext cx="20050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29" name="Google Shape;529;p33"/>
          <p:cNvSpPr/>
          <p:nvPr/>
        </p:nvSpPr>
        <p:spPr>
          <a:xfrm>
            <a:off x="1470025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33"/>
          <p:cNvSpPr txBox="1"/>
          <p:nvPr/>
        </p:nvSpPr>
        <p:spPr>
          <a:xfrm>
            <a:off x="1301750" y="51736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33"/>
          <p:cNvSpPr txBox="1"/>
          <p:nvPr/>
        </p:nvSpPr>
        <p:spPr>
          <a:xfrm>
            <a:off x="5222874" y="5638800"/>
            <a:ext cx="2005013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2" name="Google Shape;532;p33"/>
          <p:cNvSpPr/>
          <p:nvPr/>
        </p:nvSpPr>
        <p:spPr>
          <a:xfrm>
            <a:off x="5059363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3"/>
          <p:cNvSpPr txBox="1"/>
          <p:nvPr/>
        </p:nvSpPr>
        <p:spPr>
          <a:xfrm>
            <a:off x="4891088" y="51736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33"/>
          <p:cNvSpPr txBox="1"/>
          <p:nvPr/>
        </p:nvSpPr>
        <p:spPr>
          <a:xfrm>
            <a:off x="8901113" y="5638800"/>
            <a:ext cx="2005012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535" name="Google Shape;535;p33"/>
          <p:cNvSpPr/>
          <p:nvPr/>
        </p:nvSpPr>
        <p:spPr>
          <a:xfrm>
            <a:off x="8736013" y="5076825"/>
            <a:ext cx="2000250" cy="438150"/>
          </a:xfrm>
          <a:prstGeom prst="roundRect">
            <a:avLst>
              <a:gd fmla="val 16667" name="adj"/>
            </a:avLst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" name="Google Shape;536;p33"/>
          <p:cNvSpPr txBox="1"/>
          <p:nvPr/>
        </p:nvSpPr>
        <p:spPr>
          <a:xfrm>
            <a:off x="8567738" y="517366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IMAGE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7" name="Google Shape;537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811213" y="1892300"/>
            <a:ext cx="3316287" cy="2840038"/>
          </a:xfrm>
          <a:prstGeom prst="rect">
            <a:avLst/>
          </a:prstGeom>
          <a:noFill/>
          <a:ln>
            <a:noFill/>
          </a:ln>
        </p:spPr>
      </p:pic>
      <p:sp>
        <p:nvSpPr>
          <p:cNvPr id="538" name="Google Shape;538;p33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9" name="Google Shape;539;p3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45" name="Google Shape;545;p34"/>
          <p:cNvCxnSpPr/>
          <p:nvPr/>
        </p:nvCxnSpPr>
        <p:spPr>
          <a:xfrm>
            <a:off x="3213100" y="3217863"/>
            <a:ext cx="893763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6" name="Google Shape;546;p34"/>
          <p:cNvCxnSpPr/>
          <p:nvPr/>
        </p:nvCxnSpPr>
        <p:spPr>
          <a:xfrm>
            <a:off x="3213100" y="4662488"/>
            <a:ext cx="1204913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7" name="Google Shape;547;p34"/>
          <p:cNvCxnSpPr/>
          <p:nvPr/>
        </p:nvCxnSpPr>
        <p:spPr>
          <a:xfrm>
            <a:off x="6427788" y="1920875"/>
            <a:ext cx="2141537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8" name="Google Shape;548;p34"/>
          <p:cNvCxnSpPr/>
          <p:nvPr/>
        </p:nvCxnSpPr>
        <p:spPr>
          <a:xfrm>
            <a:off x="7675563" y="3217863"/>
            <a:ext cx="893762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49" name="Google Shape;549;p34"/>
          <p:cNvCxnSpPr/>
          <p:nvPr/>
        </p:nvCxnSpPr>
        <p:spPr>
          <a:xfrm>
            <a:off x="7315200" y="4662488"/>
            <a:ext cx="1254125" cy="0"/>
          </a:xfrm>
          <a:prstGeom prst="straightConnector1">
            <a:avLst/>
          </a:prstGeom>
          <a:noFill/>
          <a:ln cap="flat" cmpd="sng" w="9525">
            <a:solidFill>
              <a:srgbClr val="ADBACA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0" name="Google Shape;550;p34"/>
          <p:cNvSpPr/>
          <p:nvPr/>
        </p:nvSpPr>
        <p:spPr>
          <a:xfrm>
            <a:off x="6167438" y="2408238"/>
            <a:ext cx="1595437" cy="1619250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34"/>
          <p:cNvSpPr/>
          <p:nvPr/>
        </p:nvSpPr>
        <p:spPr>
          <a:xfrm>
            <a:off x="5013325" y="1708150"/>
            <a:ext cx="1595438" cy="1619250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34"/>
          <p:cNvSpPr/>
          <p:nvPr/>
        </p:nvSpPr>
        <p:spPr>
          <a:xfrm>
            <a:off x="3997325" y="2408238"/>
            <a:ext cx="1595438" cy="1619250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34"/>
          <p:cNvSpPr/>
          <p:nvPr/>
        </p:nvSpPr>
        <p:spPr>
          <a:xfrm>
            <a:off x="5811838" y="3738563"/>
            <a:ext cx="1595437" cy="1619250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34"/>
          <p:cNvSpPr/>
          <p:nvPr/>
        </p:nvSpPr>
        <p:spPr>
          <a:xfrm>
            <a:off x="4356100" y="3738563"/>
            <a:ext cx="1595438" cy="1619250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4"/>
          <p:cNvSpPr/>
          <p:nvPr/>
        </p:nvSpPr>
        <p:spPr>
          <a:xfrm>
            <a:off x="5557838" y="2187575"/>
            <a:ext cx="422275" cy="412750"/>
          </a:xfrm>
          <a:custGeom>
            <a:rect b="b" l="l" r="r" t="t"/>
            <a:pathLst>
              <a:path extrusionOk="0" h="97" w="100">
                <a:moveTo>
                  <a:pt x="86" y="60"/>
                </a:moveTo>
                <a:cubicBezTo>
                  <a:pt x="86" y="60"/>
                  <a:pt x="100" y="55"/>
                  <a:pt x="100" y="54"/>
                </a:cubicBezTo>
                <a:cubicBezTo>
                  <a:pt x="100" y="43"/>
                  <a:pt x="100" y="43"/>
                  <a:pt x="100" y="43"/>
                </a:cubicBezTo>
                <a:cubicBezTo>
                  <a:pt x="100" y="43"/>
                  <a:pt x="86" y="38"/>
                  <a:pt x="86" y="38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2"/>
                  <a:pt x="89" y="19"/>
                  <a:pt x="89" y="18"/>
                </a:cubicBezTo>
                <a:cubicBezTo>
                  <a:pt x="81" y="11"/>
                  <a:pt x="81" y="11"/>
                  <a:pt x="81" y="11"/>
                </a:cubicBezTo>
                <a:cubicBezTo>
                  <a:pt x="80" y="10"/>
                  <a:pt x="67" y="16"/>
                  <a:pt x="67" y="16"/>
                </a:cubicBezTo>
                <a:cubicBezTo>
                  <a:pt x="61" y="14"/>
                  <a:pt x="61" y="14"/>
                  <a:pt x="61" y="14"/>
                </a:cubicBezTo>
                <a:cubicBezTo>
                  <a:pt x="61" y="14"/>
                  <a:pt x="56" y="0"/>
                  <a:pt x="55" y="0"/>
                </a:cubicBezTo>
                <a:cubicBezTo>
                  <a:pt x="44" y="0"/>
                  <a:pt x="44" y="0"/>
                  <a:pt x="44" y="0"/>
                </a:cubicBezTo>
                <a:cubicBezTo>
                  <a:pt x="44" y="0"/>
                  <a:pt x="39" y="14"/>
                  <a:pt x="39" y="14"/>
                </a:cubicBezTo>
                <a:cubicBezTo>
                  <a:pt x="33" y="16"/>
                  <a:pt x="33" y="16"/>
                  <a:pt x="33" y="16"/>
                </a:cubicBezTo>
                <a:cubicBezTo>
                  <a:pt x="33" y="16"/>
                  <a:pt x="19" y="10"/>
                  <a:pt x="19" y="11"/>
                </a:cubicBezTo>
                <a:cubicBezTo>
                  <a:pt x="11" y="19"/>
                  <a:pt x="11" y="19"/>
                  <a:pt x="11" y="19"/>
                </a:cubicBezTo>
                <a:cubicBezTo>
                  <a:pt x="10" y="19"/>
                  <a:pt x="17" y="32"/>
                  <a:pt x="17" y="32"/>
                </a:cubicBezTo>
                <a:cubicBezTo>
                  <a:pt x="14" y="38"/>
                  <a:pt x="14" y="38"/>
                  <a:pt x="14" y="38"/>
                </a:cubicBezTo>
                <a:cubicBezTo>
                  <a:pt x="14" y="38"/>
                  <a:pt x="0" y="43"/>
                  <a:pt x="0" y="44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55"/>
                  <a:pt x="14" y="60"/>
                  <a:pt x="14" y="60"/>
                </a:cubicBezTo>
                <a:cubicBezTo>
                  <a:pt x="17" y="66"/>
                  <a:pt x="17" y="66"/>
                  <a:pt x="17" y="66"/>
                </a:cubicBezTo>
                <a:cubicBezTo>
                  <a:pt x="17" y="66"/>
                  <a:pt x="11" y="79"/>
                  <a:pt x="11" y="80"/>
                </a:cubicBezTo>
                <a:cubicBezTo>
                  <a:pt x="19" y="87"/>
                  <a:pt x="19" y="87"/>
                  <a:pt x="19" y="87"/>
                </a:cubicBezTo>
                <a:cubicBezTo>
                  <a:pt x="20" y="88"/>
                  <a:pt x="33" y="82"/>
                  <a:pt x="33" y="82"/>
                </a:cubicBezTo>
                <a:cubicBezTo>
                  <a:pt x="39" y="84"/>
                  <a:pt x="39" y="84"/>
                  <a:pt x="39" y="84"/>
                </a:cubicBezTo>
                <a:cubicBezTo>
                  <a:pt x="39" y="84"/>
                  <a:pt x="44" y="97"/>
                  <a:pt x="45" y="97"/>
                </a:cubicBezTo>
                <a:cubicBezTo>
                  <a:pt x="56" y="97"/>
                  <a:pt x="56" y="97"/>
                  <a:pt x="56" y="97"/>
                </a:cubicBezTo>
                <a:cubicBezTo>
                  <a:pt x="56" y="97"/>
                  <a:pt x="61" y="84"/>
                  <a:pt x="61" y="84"/>
                </a:cubicBezTo>
                <a:cubicBezTo>
                  <a:pt x="67" y="82"/>
                  <a:pt x="67" y="82"/>
                  <a:pt x="67" y="82"/>
                </a:cubicBezTo>
                <a:cubicBezTo>
                  <a:pt x="67" y="82"/>
                  <a:pt x="81" y="87"/>
                  <a:pt x="81" y="87"/>
                </a:cubicBezTo>
                <a:cubicBezTo>
                  <a:pt x="89" y="79"/>
                  <a:pt x="89" y="79"/>
                  <a:pt x="89" y="79"/>
                </a:cubicBezTo>
                <a:cubicBezTo>
                  <a:pt x="90" y="79"/>
                  <a:pt x="83" y="66"/>
                  <a:pt x="83" y="66"/>
                </a:cubicBezTo>
                <a:lnTo>
                  <a:pt x="86" y="60"/>
                </a:lnTo>
                <a:close/>
                <a:moveTo>
                  <a:pt x="50" y="64"/>
                </a:moveTo>
                <a:cubicBezTo>
                  <a:pt x="41" y="64"/>
                  <a:pt x="34" y="57"/>
                  <a:pt x="34" y="49"/>
                </a:cubicBezTo>
                <a:cubicBezTo>
                  <a:pt x="34" y="40"/>
                  <a:pt x="41" y="33"/>
                  <a:pt x="50" y="33"/>
                </a:cubicBezTo>
                <a:cubicBezTo>
                  <a:pt x="59" y="33"/>
                  <a:pt x="66" y="40"/>
                  <a:pt x="66" y="49"/>
                </a:cubicBezTo>
                <a:cubicBezTo>
                  <a:pt x="66" y="57"/>
                  <a:pt x="59" y="64"/>
                  <a:pt x="50" y="6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34"/>
          <p:cNvSpPr/>
          <p:nvPr/>
        </p:nvSpPr>
        <p:spPr>
          <a:xfrm>
            <a:off x="5951538" y="2397125"/>
            <a:ext cx="196850" cy="196850"/>
          </a:xfrm>
          <a:custGeom>
            <a:rect b="b" l="l" r="r" t="t"/>
            <a:pathLst>
              <a:path extrusionOk="0" h="47" w="47">
                <a:moveTo>
                  <a:pt x="41" y="22"/>
                </a:moveTo>
                <a:cubicBezTo>
                  <a:pt x="41" y="19"/>
                  <a:pt x="41" y="19"/>
                  <a:pt x="41" y="19"/>
                </a:cubicBezTo>
                <a:cubicBezTo>
                  <a:pt x="41" y="19"/>
                  <a:pt x="45" y="14"/>
                  <a:pt x="45" y="13"/>
                </a:cubicBezTo>
                <a:cubicBezTo>
                  <a:pt x="42" y="9"/>
                  <a:pt x="42" y="9"/>
                  <a:pt x="42" y="9"/>
                </a:cubicBezTo>
                <a:cubicBezTo>
                  <a:pt x="42" y="9"/>
                  <a:pt x="35" y="10"/>
                  <a:pt x="35" y="10"/>
                </a:cubicBezTo>
                <a:cubicBezTo>
                  <a:pt x="33" y="8"/>
                  <a:pt x="33" y="8"/>
                  <a:pt x="33" y="8"/>
                </a:cubicBezTo>
                <a:cubicBezTo>
                  <a:pt x="33" y="8"/>
                  <a:pt x="32" y="1"/>
                  <a:pt x="32" y="1"/>
                </a:cubicBezTo>
                <a:cubicBezTo>
                  <a:pt x="27" y="0"/>
                  <a:pt x="27" y="0"/>
                  <a:pt x="27" y="0"/>
                </a:cubicBezTo>
                <a:cubicBezTo>
                  <a:pt x="26" y="0"/>
                  <a:pt x="23" y="6"/>
                  <a:pt x="23" y="6"/>
                </a:cubicBezTo>
                <a:cubicBezTo>
                  <a:pt x="20" y="6"/>
                  <a:pt x="20" y="6"/>
                  <a:pt x="20" y="6"/>
                </a:cubicBezTo>
                <a:cubicBezTo>
                  <a:pt x="20" y="6"/>
                  <a:pt x="14" y="2"/>
                  <a:pt x="14" y="2"/>
                </a:cubicBezTo>
                <a:cubicBezTo>
                  <a:pt x="9" y="5"/>
                  <a:pt x="9" y="5"/>
                  <a:pt x="9" y="5"/>
                </a:cubicBezTo>
                <a:cubicBezTo>
                  <a:pt x="9" y="5"/>
                  <a:pt x="10" y="12"/>
                  <a:pt x="10" y="12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4"/>
                  <a:pt x="2" y="15"/>
                  <a:pt x="2" y="16"/>
                </a:cubicBezTo>
                <a:cubicBezTo>
                  <a:pt x="1" y="21"/>
                  <a:pt x="1" y="21"/>
                  <a:pt x="1" y="21"/>
                </a:cubicBezTo>
                <a:cubicBezTo>
                  <a:pt x="0" y="21"/>
                  <a:pt x="6" y="25"/>
                  <a:pt x="6" y="25"/>
                </a:cubicBezTo>
                <a:cubicBezTo>
                  <a:pt x="7" y="28"/>
                  <a:pt x="7" y="28"/>
                  <a:pt x="7" y="28"/>
                </a:cubicBezTo>
                <a:cubicBezTo>
                  <a:pt x="7" y="28"/>
                  <a:pt x="2" y="33"/>
                  <a:pt x="3" y="34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38"/>
                  <a:pt x="12" y="37"/>
                  <a:pt x="12" y="37"/>
                </a:cubicBezTo>
                <a:cubicBezTo>
                  <a:pt x="14" y="39"/>
                  <a:pt x="14" y="39"/>
                  <a:pt x="14" y="39"/>
                </a:cubicBezTo>
                <a:cubicBezTo>
                  <a:pt x="14" y="39"/>
                  <a:pt x="15" y="46"/>
                  <a:pt x="16" y="46"/>
                </a:cubicBezTo>
                <a:cubicBezTo>
                  <a:pt x="21" y="47"/>
                  <a:pt x="21" y="47"/>
                  <a:pt x="21" y="47"/>
                </a:cubicBezTo>
                <a:cubicBezTo>
                  <a:pt x="21" y="47"/>
                  <a:pt x="25" y="41"/>
                  <a:pt x="25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28" y="41"/>
                  <a:pt x="33" y="45"/>
                  <a:pt x="33" y="45"/>
                </a:cubicBezTo>
                <a:cubicBezTo>
                  <a:pt x="38" y="42"/>
                  <a:pt x="38" y="42"/>
                  <a:pt x="38" y="42"/>
                </a:cubicBezTo>
                <a:cubicBezTo>
                  <a:pt x="38" y="42"/>
                  <a:pt x="37" y="35"/>
                  <a:pt x="37" y="35"/>
                </a:cubicBezTo>
                <a:cubicBezTo>
                  <a:pt x="39" y="33"/>
                  <a:pt x="39" y="33"/>
                  <a:pt x="39" y="33"/>
                </a:cubicBezTo>
                <a:cubicBezTo>
                  <a:pt x="39" y="33"/>
                  <a:pt x="45" y="32"/>
                  <a:pt x="46" y="31"/>
                </a:cubicBezTo>
                <a:cubicBezTo>
                  <a:pt x="47" y="26"/>
                  <a:pt x="47" y="26"/>
                  <a:pt x="47" y="26"/>
                </a:cubicBezTo>
                <a:cubicBezTo>
                  <a:pt x="47" y="26"/>
                  <a:pt x="41" y="22"/>
                  <a:pt x="41" y="22"/>
                </a:cubicBezTo>
                <a:close/>
                <a:moveTo>
                  <a:pt x="31" y="25"/>
                </a:moveTo>
                <a:cubicBezTo>
                  <a:pt x="30" y="29"/>
                  <a:pt x="26" y="32"/>
                  <a:pt x="22" y="31"/>
                </a:cubicBezTo>
                <a:cubicBezTo>
                  <a:pt x="18" y="30"/>
                  <a:pt x="15" y="26"/>
                  <a:pt x="16" y="22"/>
                </a:cubicBezTo>
                <a:cubicBezTo>
                  <a:pt x="17" y="18"/>
                  <a:pt x="22" y="15"/>
                  <a:pt x="25" y="16"/>
                </a:cubicBezTo>
                <a:cubicBezTo>
                  <a:pt x="29" y="17"/>
                  <a:pt x="32" y="21"/>
                  <a:pt x="31" y="2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4"/>
          <p:cNvSpPr/>
          <p:nvPr/>
        </p:nvSpPr>
        <p:spPr>
          <a:xfrm>
            <a:off x="4784725" y="4351338"/>
            <a:ext cx="252413" cy="457200"/>
          </a:xfrm>
          <a:custGeom>
            <a:rect b="b" l="l" r="r" t="t"/>
            <a:pathLst>
              <a:path extrusionOk="0" h="90" w="50">
                <a:moveTo>
                  <a:pt x="50" y="83"/>
                </a:moveTo>
                <a:cubicBezTo>
                  <a:pt x="50" y="7"/>
                  <a:pt x="50" y="7"/>
                  <a:pt x="50" y="7"/>
                </a:cubicBezTo>
                <a:cubicBezTo>
                  <a:pt x="50" y="3"/>
                  <a:pt x="47" y="0"/>
                  <a:pt x="44" y="0"/>
                </a:cubicBezTo>
                <a:cubicBezTo>
                  <a:pt x="6" y="0"/>
                  <a:pt x="6" y="0"/>
                  <a:pt x="6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7"/>
                  <a:pt x="3" y="90"/>
                  <a:pt x="6" y="90"/>
                </a:cubicBezTo>
                <a:cubicBezTo>
                  <a:pt x="44" y="90"/>
                  <a:pt x="44" y="90"/>
                  <a:pt x="44" y="90"/>
                </a:cubicBezTo>
                <a:cubicBezTo>
                  <a:pt x="47" y="90"/>
                  <a:pt x="50" y="87"/>
                  <a:pt x="50" y="83"/>
                </a:cubicBezTo>
                <a:close/>
                <a:moveTo>
                  <a:pt x="39" y="5"/>
                </a:moveTo>
                <a:cubicBezTo>
                  <a:pt x="40" y="5"/>
                  <a:pt x="41" y="5"/>
                  <a:pt x="41" y="6"/>
                </a:cubicBezTo>
                <a:cubicBezTo>
                  <a:pt x="41" y="7"/>
                  <a:pt x="40" y="8"/>
                  <a:pt x="39" y="8"/>
                </a:cubicBezTo>
                <a:cubicBezTo>
                  <a:pt x="38" y="8"/>
                  <a:pt x="38" y="7"/>
                  <a:pt x="38" y="6"/>
                </a:cubicBezTo>
                <a:cubicBezTo>
                  <a:pt x="38" y="5"/>
                  <a:pt x="38" y="5"/>
                  <a:pt x="39" y="5"/>
                </a:cubicBezTo>
                <a:close/>
                <a:moveTo>
                  <a:pt x="16" y="5"/>
                </a:moveTo>
                <a:cubicBezTo>
                  <a:pt x="34" y="5"/>
                  <a:pt x="34" y="5"/>
                  <a:pt x="34" y="5"/>
                </a:cubicBezTo>
                <a:cubicBezTo>
                  <a:pt x="34" y="7"/>
                  <a:pt x="34" y="7"/>
                  <a:pt x="34" y="7"/>
                </a:cubicBezTo>
                <a:cubicBezTo>
                  <a:pt x="16" y="7"/>
                  <a:pt x="16" y="7"/>
                  <a:pt x="16" y="7"/>
                </a:cubicBezTo>
                <a:lnTo>
                  <a:pt x="16" y="5"/>
                </a:lnTo>
                <a:close/>
                <a:moveTo>
                  <a:pt x="5" y="69"/>
                </a:moveTo>
                <a:cubicBezTo>
                  <a:pt x="5" y="11"/>
                  <a:pt x="5" y="11"/>
                  <a:pt x="5" y="11"/>
                </a:cubicBezTo>
                <a:cubicBezTo>
                  <a:pt x="45" y="11"/>
                  <a:pt x="45" y="11"/>
                  <a:pt x="45" y="11"/>
                </a:cubicBezTo>
                <a:cubicBezTo>
                  <a:pt x="45" y="69"/>
                  <a:pt x="45" y="69"/>
                  <a:pt x="45" y="69"/>
                </a:cubicBezTo>
                <a:lnTo>
                  <a:pt x="5" y="69"/>
                </a:lnTo>
                <a:close/>
                <a:moveTo>
                  <a:pt x="25" y="83"/>
                </a:moveTo>
                <a:cubicBezTo>
                  <a:pt x="23" y="83"/>
                  <a:pt x="21" y="81"/>
                  <a:pt x="21" y="79"/>
                </a:cubicBezTo>
                <a:cubicBezTo>
                  <a:pt x="21" y="77"/>
                  <a:pt x="23" y="75"/>
                  <a:pt x="25" y="75"/>
                </a:cubicBezTo>
                <a:cubicBezTo>
                  <a:pt x="27" y="75"/>
                  <a:pt x="29" y="77"/>
                  <a:pt x="29" y="79"/>
                </a:cubicBezTo>
                <a:cubicBezTo>
                  <a:pt x="29" y="81"/>
                  <a:pt x="27" y="83"/>
                  <a:pt x="25" y="8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34"/>
          <p:cNvSpPr/>
          <p:nvPr/>
        </p:nvSpPr>
        <p:spPr>
          <a:xfrm>
            <a:off x="5078413" y="4522788"/>
            <a:ext cx="260350" cy="457200"/>
          </a:xfrm>
          <a:custGeom>
            <a:rect b="b" l="l" r="r" t="t"/>
            <a:pathLst>
              <a:path extrusionOk="0" h="90" w="51">
                <a:moveTo>
                  <a:pt x="44" y="0"/>
                </a:moveTo>
                <a:cubicBezTo>
                  <a:pt x="7" y="0"/>
                  <a:pt x="7" y="0"/>
                  <a:pt x="7" y="0"/>
                </a:cubicBezTo>
                <a:cubicBezTo>
                  <a:pt x="3" y="0"/>
                  <a:pt x="0" y="3"/>
                  <a:pt x="0" y="7"/>
                </a:cubicBezTo>
                <a:cubicBezTo>
                  <a:pt x="0" y="83"/>
                  <a:pt x="0" y="83"/>
                  <a:pt x="0" y="83"/>
                </a:cubicBezTo>
                <a:cubicBezTo>
                  <a:pt x="0" y="87"/>
                  <a:pt x="3" y="90"/>
                  <a:pt x="7" y="90"/>
                </a:cubicBezTo>
                <a:cubicBezTo>
                  <a:pt x="44" y="90"/>
                  <a:pt x="44" y="90"/>
                  <a:pt x="44" y="90"/>
                </a:cubicBezTo>
                <a:cubicBezTo>
                  <a:pt x="48" y="90"/>
                  <a:pt x="51" y="87"/>
                  <a:pt x="51" y="83"/>
                </a:cubicBezTo>
                <a:cubicBezTo>
                  <a:pt x="51" y="7"/>
                  <a:pt x="51" y="7"/>
                  <a:pt x="51" y="7"/>
                </a:cubicBezTo>
                <a:cubicBezTo>
                  <a:pt x="51" y="3"/>
                  <a:pt x="48" y="0"/>
                  <a:pt x="44" y="0"/>
                </a:cubicBezTo>
                <a:close/>
                <a:moveTo>
                  <a:pt x="40" y="5"/>
                </a:moveTo>
                <a:cubicBezTo>
                  <a:pt x="41" y="5"/>
                  <a:pt x="42" y="5"/>
                  <a:pt x="42" y="6"/>
                </a:cubicBezTo>
                <a:cubicBezTo>
                  <a:pt x="42" y="7"/>
                  <a:pt x="41" y="8"/>
                  <a:pt x="40" y="8"/>
                </a:cubicBezTo>
                <a:cubicBezTo>
                  <a:pt x="39" y="8"/>
                  <a:pt x="38" y="7"/>
                  <a:pt x="38" y="6"/>
                </a:cubicBezTo>
                <a:cubicBezTo>
                  <a:pt x="38" y="5"/>
                  <a:pt x="39" y="5"/>
                  <a:pt x="40" y="5"/>
                </a:cubicBezTo>
                <a:close/>
                <a:moveTo>
                  <a:pt x="17" y="5"/>
                </a:moveTo>
                <a:cubicBezTo>
                  <a:pt x="34" y="5"/>
                  <a:pt x="34" y="5"/>
                  <a:pt x="34" y="5"/>
                </a:cubicBezTo>
                <a:cubicBezTo>
                  <a:pt x="34" y="7"/>
                  <a:pt x="34" y="7"/>
                  <a:pt x="34" y="7"/>
                </a:cubicBezTo>
                <a:cubicBezTo>
                  <a:pt x="17" y="7"/>
                  <a:pt x="17" y="7"/>
                  <a:pt x="17" y="7"/>
                </a:cubicBezTo>
                <a:lnTo>
                  <a:pt x="17" y="5"/>
                </a:lnTo>
                <a:close/>
                <a:moveTo>
                  <a:pt x="26" y="83"/>
                </a:moveTo>
                <a:cubicBezTo>
                  <a:pt x="23" y="83"/>
                  <a:pt x="21" y="81"/>
                  <a:pt x="21" y="79"/>
                </a:cubicBezTo>
                <a:cubicBezTo>
                  <a:pt x="21" y="77"/>
                  <a:pt x="23" y="75"/>
                  <a:pt x="26" y="75"/>
                </a:cubicBezTo>
                <a:cubicBezTo>
                  <a:pt x="28" y="75"/>
                  <a:pt x="30" y="77"/>
                  <a:pt x="30" y="79"/>
                </a:cubicBezTo>
                <a:cubicBezTo>
                  <a:pt x="30" y="81"/>
                  <a:pt x="28" y="83"/>
                  <a:pt x="26" y="83"/>
                </a:cubicBezTo>
                <a:close/>
                <a:moveTo>
                  <a:pt x="46" y="69"/>
                </a:moveTo>
                <a:cubicBezTo>
                  <a:pt x="5" y="69"/>
                  <a:pt x="5" y="69"/>
                  <a:pt x="5" y="69"/>
                </a:cubicBezTo>
                <a:cubicBezTo>
                  <a:pt x="5" y="11"/>
                  <a:pt x="5" y="11"/>
                  <a:pt x="5" y="11"/>
                </a:cubicBezTo>
                <a:cubicBezTo>
                  <a:pt x="46" y="11"/>
                  <a:pt x="46" y="11"/>
                  <a:pt x="46" y="11"/>
                </a:cubicBezTo>
                <a:lnTo>
                  <a:pt x="46" y="6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34"/>
          <p:cNvSpPr/>
          <p:nvPr/>
        </p:nvSpPr>
        <p:spPr>
          <a:xfrm>
            <a:off x="5059363" y="4378325"/>
            <a:ext cx="152400" cy="125413"/>
          </a:xfrm>
          <a:custGeom>
            <a:rect b="b" l="l" r="r" t="t"/>
            <a:pathLst>
              <a:path extrusionOk="0" h="33" w="40">
                <a:moveTo>
                  <a:pt x="32" y="33"/>
                </a:moveTo>
                <a:lnTo>
                  <a:pt x="40" y="33"/>
                </a:lnTo>
                <a:lnTo>
                  <a:pt x="40" y="8"/>
                </a:lnTo>
                <a:lnTo>
                  <a:pt x="40" y="0"/>
                </a:lnTo>
                <a:lnTo>
                  <a:pt x="32" y="0"/>
                </a:lnTo>
                <a:lnTo>
                  <a:pt x="0" y="0"/>
                </a:lnTo>
                <a:lnTo>
                  <a:pt x="0" y="8"/>
                </a:lnTo>
                <a:lnTo>
                  <a:pt x="32" y="8"/>
                </a:lnTo>
                <a:lnTo>
                  <a:pt x="32" y="3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" name="Google Shape;560;p34"/>
          <p:cNvSpPr/>
          <p:nvPr/>
        </p:nvSpPr>
        <p:spPr>
          <a:xfrm>
            <a:off x="4922838" y="4835525"/>
            <a:ext cx="125412" cy="125413"/>
          </a:xfrm>
          <a:custGeom>
            <a:rect b="b" l="l" r="r" t="t"/>
            <a:pathLst>
              <a:path extrusionOk="0" h="33" w="33">
                <a:moveTo>
                  <a:pt x="8" y="0"/>
                </a:moveTo>
                <a:lnTo>
                  <a:pt x="0" y="0"/>
                </a:lnTo>
                <a:lnTo>
                  <a:pt x="0" y="25"/>
                </a:lnTo>
                <a:lnTo>
                  <a:pt x="0" y="33"/>
                </a:lnTo>
                <a:lnTo>
                  <a:pt x="8" y="33"/>
                </a:lnTo>
                <a:lnTo>
                  <a:pt x="33" y="33"/>
                </a:lnTo>
                <a:lnTo>
                  <a:pt x="33" y="25"/>
                </a:lnTo>
                <a:lnTo>
                  <a:pt x="8" y="25"/>
                </a:lnTo>
                <a:lnTo>
                  <a:pt x="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34"/>
          <p:cNvSpPr/>
          <p:nvPr/>
        </p:nvSpPr>
        <p:spPr>
          <a:xfrm>
            <a:off x="6496050" y="4364038"/>
            <a:ext cx="315913" cy="431800"/>
          </a:xfrm>
          <a:custGeom>
            <a:rect b="b" l="l" r="r" t="t"/>
            <a:pathLst>
              <a:path extrusionOk="0" h="115" w="84">
                <a:moveTo>
                  <a:pt x="42" y="5"/>
                </a:moveTo>
                <a:cubicBezTo>
                  <a:pt x="63" y="5"/>
                  <a:pt x="79" y="22"/>
                  <a:pt x="79" y="42"/>
                </a:cubicBezTo>
                <a:cubicBezTo>
                  <a:pt x="79" y="60"/>
                  <a:pt x="60" y="101"/>
                  <a:pt x="56" y="111"/>
                </a:cubicBezTo>
                <a:cubicBezTo>
                  <a:pt x="31" y="111"/>
                  <a:pt x="31" y="111"/>
                  <a:pt x="31" y="111"/>
                </a:cubicBezTo>
                <a:cubicBezTo>
                  <a:pt x="23" y="95"/>
                  <a:pt x="4" y="58"/>
                  <a:pt x="4" y="42"/>
                </a:cubicBezTo>
                <a:cubicBezTo>
                  <a:pt x="4" y="22"/>
                  <a:pt x="21" y="5"/>
                  <a:pt x="42" y="5"/>
                </a:cubicBezTo>
                <a:moveTo>
                  <a:pt x="42" y="0"/>
                </a:moveTo>
                <a:cubicBezTo>
                  <a:pt x="19" y="0"/>
                  <a:pt x="0" y="19"/>
                  <a:pt x="0" y="42"/>
                </a:cubicBezTo>
                <a:cubicBezTo>
                  <a:pt x="0" y="63"/>
                  <a:pt x="29" y="115"/>
                  <a:pt x="29" y="115"/>
                </a:cubicBezTo>
                <a:cubicBezTo>
                  <a:pt x="58" y="115"/>
                  <a:pt x="58" y="115"/>
                  <a:pt x="58" y="115"/>
                </a:cubicBezTo>
                <a:cubicBezTo>
                  <a:pt x="58" y="115"/>
                  <a:pt x="84" y="63"/>
                  <a:pt x="84" y="42"/>
                </a:cubicBezTo>
                <a:cubicBezTo>
                  <a:pt x="84" y="19"/>
                  <a:pt x="65" y="0"/>
                  <a:pt x="42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p34"/>
          <p:cNvSpPr/>
          <p:nvPr/>
        </p:nvSpPr>
        <p:spPr>
          <a:xfrm>
            <a:off x="6604000" y="4902200"/>
            <a:ext cx="109538" cy="12700"/>
          </a:xfrm>
          <a:custGeom>
            <a:rect b="b" l="l" r="r" t="t"/>
            <a:pathLst>
              <a:path extrusionOk="0" h="3" w="29">
                <a:moveTo>
                  <a:pt x="1" y="3"/>
                </a:moveTo>
                <a:cubicBezTo>
                  <a:pt x="27" y="3"/>
                  <a:pt x="27" y="3"/>
                  <a:pt x="27" y="3"/>
                </a:cubicBezTo>
                <a:cubicBezTo>
                  <a:pt x="28" y="2"/>
                  <a:pt x="28" y="1"/>
                  <a:pt x="2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1" y="2"/>
                  <a:pt x="1" y="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34"/>
          <p:cNvSpPr/>
          <p:nvPr/>
        </p:nvSpPr>
        <p:spPr>
          <a:xfrm>
            <a:off x="6621463" y="4926013"/>
            <a:ext cx="77787" cy="14287"/>
          </a:xfrm>
          <a:custGeom>
            <a:rect b="b" l="l" r="r" t="t"/>
            <a:pathLst>
              <a:path extrusionOk="0" h="4" w="21">
                <a:moveTo>
                  <a:pt x="10" y="4"/>
                </a:moveTo>
                <a:cubicBezTo>
                  <a:pt x="14" y="4"/>
                  <a:pt x="18" y="2"/>
                  <a:pt x="21" y="0"/>
                </a:cubicBezTo>
                <a:cubicBezTo>
                  <a:pt x="0" y="0"/>
                  <a:pt x="0" y="0"/>
                  <a:pt x="0" y="0"/>
                </a:cubicBezTo>
                <a:cubicBezTo>
                  <a:pt x="2" y="2"/>
                  <a:pt x="6" y="4"/>
                  <a:pt x="10" y="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34"/>
          <p:cNvSpPr/>
          <p:nvPr/>
        </p:nvSpPr>
        <p:spPr>
          <a:xfrm>
            <a:off x="6600825" y="4813300"/>
            <a:ext cx="115888" cy="77788"/>
          </a:xfrm>
          <a:custGeom>
            <a:rect b="b" l="l" r="r" t="t"/>
            <a:pathLst>
              <a:path extrusionOk="0" h="21" w="31">
                <a:moveTo>
                  <a:pt x="3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20"/>
                  <a:pt x="0" y="20"/>
                  <a:pt x="0" y="21"/>
                </a:cubicBezTo>
                <a:cubicBezTo>
                  <a:pt x="30" y="21"/>
                  <a:pt x="30" y="21"/>
                  <a:pt x="30" y="21"/>
                </a:cubicBezTo>
                <a:cubicBezTo>
                  <a:pt x="30" y="20"/>
                  <a:pt x="31" y="20"/>
                  <a:pt x="31" y="19"/>
                </a:cubicBezTo>
                <a:lnTo>
                  <a:pt x="31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4"/>
          <p:cNvSpPr/>
          <p:nvPr/>
        </p:nvSpPr>
        <p:spPr>
          <a:xfrm>
            <a:off x="6597650" y="4560888"/>
            <a:ext cx="119063" cy="234950"/>
          </a:xfrm>
          <a:custGeom>
            <a:rect b="b" l="l" r="r" t="t"/>
            <a:pathLst>
              <a:path extrusionOk="0" h="83" w="42">
                <a:moveTo>
                  <a:pt x="42" y="2"/>
                </a:moveTo>
                <a:lnTo>
                  <a:pt x="42" y="2"/>
                </a:lnTo>
                <a:lnTo>
                  <a:pt x="37" y="0"/>
                </a:lnTo>
                <a:lnTo>
                  <a:pt x="20" y="6"/>
                </a:lnTo>
                <a:lnTo>
                  <a:pt x="5" y="0"/>
                </a:lnTo>
                <a:lnTo>
                  <a:pt x="0" y="1"/>
                </a:lnTo>
                <a:lnTo>
                  <a:pt x="0" y="2"/>
                </a:lnTo>
                <a:lnTo>
                  <a:pt x="18" y="83"/>
                </a:lnTo>
                <a:lnTo>
                  <a:pt x="24" y="83"/>
                </a:lnTo>
                <a:lnTo>
                  <a:pt x="42" y="2"/>
                </a:lnTo>
                <a:close/>
                <a:moveTo>
                  <a:pt x="21" y="73"/>
                </a:moveTo>
                <a:lnTo>
                  <a:pt x="5" y="4"/>
                </a:lnTo>
                <a:lnTo>
                  <a:pt x="20" y="9"/>
                </a:lnTo>
                <a:lnTo>
                  <a:pt x="37" y="4"/>
                </a:lnTo>
                <a:lnTo>
                  <a:pt x="21" y="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" name="Google Shape;566;p34"/>
          <p:cNvSpPr/>
          <p:nvPr/>
        </p:nvSpPr>
        <p:spPr>
          <a:xfrm>
            <a:off x="6811963" y="2997200"/>
            <a:ext cx="407987" cy="441325"/>
          </a:xfrm>
          <a:custGeom>
            <a:rect b="b" l="l" r="r" t="t"/>
            <a:pathLst>
              <a:path extrusionOk="0" h="148" w="137">
                <a:moveTo>
                  <a:pt x="134" y="71"/>
                </a:moveTo>
                <a:cubicBezTo>
                  <a:pt x="134" y="59"/>
                  <a:pt x="131" y="48"/>
                  <a:pt x="126" y="38"/>
                </a:cubicBezTo>
                <a:cubicBezTo>
                  <a:pt x="128" y="38"/>
                  <a:pt x="131" y="38"/>
                  <a:pt x="133" y="36"/>
                </a:cubicBezTo>
                <a:cubicBezTo>
                  <a:pt x="137" y="31"/>
                  <a:pt x="134" y="20"/>
                  <a:pt x="126" y="12"/>
                </a:cubicBezTo>
                <a:cubicBezTo>
                  <a:pt x="117" y="3"/>
                  <a:pt x="107" y="0"/>
                  <a:pt x="102" y="5"/>
                </a:cubicBezTo>
                <a:cubicBezTo>
                  <a:pt x="100" y="7"/>
                  <a:pt x="99" y="9"/>
                  <a:pt x="99" y="12"/>
                </a:cubicBezTo>
                <a:cubicBezTo>
                  <a:pt x="90" y="7"/>
                  <a:pt x="79" y="4"/>
                  <a:pt x="67" y="4"/>
                </a:cubicBezTo>
                <a:cubicBezTo>
                  <a:pt x="57" y="4"/>
                  <a:pt x="47" y="6"/>
                  <a:pt x="38" y="11"/>
                </a:cubicBezTo>
                <a:cubicBezTo>
                  <a:pt x="38" y="8"/>
                  <a:pt x="37" y="7"/>
                  <a:pt x="36" y="5"/>
                </a:cubicBezTo>
                <a:cubicBezTo>
                  <a:pt x="31" y="0"/>
                  <a:pt x="20" y="3"/>
                  <a:pt x="12" y="12"/>
                </a:cubicBezTo>
                <a:cubicBezTo>
                  <a:pt x="3" y="20"/>
                  <a:pt x="0" y="31"/>
                  <a:pt x="5" y="36"/>
                </a:cubicBezTo>
                <a:cubicBezTo>
                  <a:pt x="6" y="37"/>
                  <a:pt x="7" y="37"/>
                  <a:pt x="9" y="38"/>
                </a:cubicBezTo>
                <a:cubicBezTo>
                  <a:pt x="3" y="48"/>
                  <a:pt x="0" y="59"/>
                  <a:pt x="0" y="71"/>
                </a:cubicBezTo>
                <a:cubicBezTo>
                  <a:pt x="0" y="94"/>
                  <a:pt x="10" y="113"/>
                  <a:pt x="27" y="125"/>
                </a:cubicBezTo>
                <a:cubicBezTo>
                  <a:pt x="13" y="140"/>
                  <a:pt x="13" y="140"/>
                  <a:pt x="13" y="140"/>
                </a:cubicBezTo>
                <a:cubicBezTo>
                  <a:pt x="21" y="148"/>
                  <a:pt x="21" y="148"/>
                  <a:pt x="21" y="148"/>
                </a:cubicBezTo>
                <a:cubicBezTo>
                  <a:pt x="37" y="132"/>
                  <a:pt x="37" y="132"/>
                  <a:pt x="37" y="132"/>
                </a:cubicBezTo>
                <a:cubicBezTo>
                  <a:pt x="46" y="136"/>
                  <a:pt x="56" y="139"/>
                  <a:pt x="67" y="139"/>
                </a:cubicBezTo>
                <a:cubicBezTo>
                  <a:pt x="78" y="139"/>
                  <a:pt x="88" y="136"/>
                  <a:pt x="97" y="132"/>
                </a:cubicBezTo>
                <a:cubicBezTo>
                  <a:pt x="113" y="148"/>
                  <a:pt x="113" y="148"/>
                  <a:pt x="113" y="148"/>
                </a:cubicBezTo>
                <a:cubicBezTo>
                  <a:pt x="121" y="140"/>
                  <a:pt x="121" y="140"/>
                  <a:pt x="121" y="140"/>
                </a:cubicBezTo>
                <a:cubicBezTo>
                  <a:pt x="107" y="125"/>
                  <a:pt x="107" y="125"/>
                  <a:pt x="107" y="125"/>
                </a:cubicBezTo>
                <a:cubicBezTo>
                  <a:pt x="124" y="113"/>
                  <a:pt x="134" y="94"/>
                  <a:pt x="134" y="71"/>
                </a:cubicBezTo>
                <a:close/>
                <a:moveTo>
                  <a:pt x="11" y="74"/>
                </a:moveTo>
                <a:cubicBezTo>
                  <a:pt x="20" y="74"/>
                  <a:pt x="20" y="74"/>
                  <a:pt x="20" y="74"/>
                </a:cubicBezTo>
                <a:cubicBezTo>
                  <a:pt x="22" y="74"/>
                  <a:pt x="23" y="73"/>
                  <a:pt x="23" y="71"/>
                </a:cubicBezTo>
                <a:cubicBezTo>
                  <a:pt x="23" y="70"/>
                  <a:pt x="22" y="69"/>
                  <a:pt x="20" y="69"/>
                </a:cubicBezTo>
                <a:cubicBezTo>
                  <a:pt x="11" y="69"/>
                  <a:pt x="11" y="69"/>
                  <a:pt x="11" y="69"/>
                </a:cubicBezTo>
                <a:cubicBezTo>
                  <a:pt x="12" y="40"/>
                  <a:pt x="35" y="17"/>
                  <a:pt x="64" y="15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26"/>
                  <a:pt x="64" y="26"/>
                  <a:pt x="64" y="26"/>
                </a:cubicBezTo>
                <a:cubicBezTo>
                  <a:pt x="64" y="27"/>
                  <a:pt x="65" y="29"/>
                  <a:pt x="67" y="29"/>
                </a:cubicBezTo>
                <a:cubicBezTo>
                  <a:pt x="69" y="29"/>
                  <a:pt x="70" y="27"/>
                  <a:pt x="70" y="26"/>
                </a:cubicBezTo>
                <a:cubicBezTo>
                  <a:pt x="70" y="15"/>
                  <a:pt x="70" y="15"/>
                  <a:pt x="70" y="15"/>
                </a:cubicBezTo>
                <a:cubicBezTo>
                  <a:pt x="70" y="15"/>
                  <a:pt x="70" y="15"/>
                  <a:pt x="70" y="15"/>
                </a:cubicBezTo>
                <a:cubicBezTo>
                  <a:pt x="99" y="17"/>
                  <a:pt x="122" y="40"/>
                  <a:pt x="123" y="69"/>
                </a:cubicBezTo>
                <a:cubicBezTo>
                  <a:pt x="114" y="69"/>
                  <a:pt x="114" y="69"/>
                  <a:pt x="114" y="69"/>
                </a:cubicBezTo>
                <a:cubicBezTo>
                  <a:pt x="112" y="69"/>
                  <a:pt x="111" y="70"/>
                  <a:pt x="111" y="71"/>
                </a:cubicBezTo>
                <a:cubicBezTo>
                  <a:pt x="111" y="73"/>
                  <a:pt x="112" y="74"/>
                  <a:pt x="114" y="74"/>
                </a:cubicBezTo>
                <a:cubicBezTo>
                  <a:pt x="123" y="74"/>
                  <a:pt x="123" y="74"/>
                  <a:pt x="123" y="74"/>
                </a:cubicBezTo>
                <a:cubicBezTo>
                  <a:pt x="122" y="103"/>
                  <a:pt x="99" y="126"/>
                  <a:pt x="70" y="128"/>
                </a:cubicBezTo>
                <a:cubicBezTo>
                  <a:pt x="70" y="118"/>
                  <a:pt x="70" y="118"/>
                  <a:pt x="70" y="118"/>
                </a:cubicBezTo>
                <a:cubicBezTo>
                  <a:pt x="70" y="116"/>
                  <a:pt x="69" y="115"/>
                  <a:pt x="67" y="115"/>
                </a:cubicBezTo>
                <a:cubicBezTo>
                  <a:pt x="65" y="115"/>
                  <a:pt x="64" y="116"/>
                  <a:pt x="64" y="118"/>
                </a:cubicBezTo>
                <a:cubicBezTo>
                  <a:pt x="64" y="128"/>
                  <a:pt x="64" y="128"/>
                  <a:pt x="64" y="128"/>
                </a:cubicBezTo>
                <a:cubicBezTo>
                  <a:pt x="35" y="126"/>
                  <a:pt x="12" y="103"/>
                  <a:pt x="11" y="7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7" name="Google Shape;567;p34"/>
          <p:cNvSpPr/>
          <p:nvPr/>
        </p:nvSpPr>
        <p:spPr>
          <a:xfrm>
            <a:off x="7002463" y="3100388"/>
            <a:ext cx="127000" cy="115887"/>
          </a:xfrm>
          <a:custGeom>
            <a:rect b="b" l="l" r="r" t="t"/>
            <a:pathLst>
              <a:path extrusionOk="0" h="39" w="43">
                <a:moveTo>
                  <a:pt x="3" y="39"/>
                </a:moveTo>
                <a:cubicBezTo>
                  <a:pt x="3" y="39"/>
                  <a:pt x="3" y="39"/>
                  <a:pt x="3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1" y="39"/>
                  <a:pt x="43" y="38"/>
                  <a:pt x="43" y="36"/>
                </a:cubicBezTo>
                <a:cubicBezTo>
                  <a:pt x="43" y="35"/>
                  <a:pt x="41" y="34"/>
                  <a:pt x="40" y="34"/>
                </a:cubicBezTo>
                <a:cubicBezTo>
                  <a:pt x="6" y="34"/>
                  <a:pt x="6" y="34"/>
                  <a:pt x="6" y="34"/>
                </a:cubicBezTo>
                <a:cubicBezTo>
                  <a:pt x="6" y="3"/>
                  <a:pt x="6" y="3"/>
                  <a:pt x="6" y="3"/>
                </a:cubicBezTo>
                <a:cubicBezTo>
                  <a:pt x="6" y="1"/>
                  <a:pt x="5" y="0"/>
                  <a:pt x="3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36"/>
                  <a:pt x="0" y="36"/>
                  <a:pt x="0" y="36"/>
                </a:cubicBezTo>
                <a:cubicBezTo>
                  <a:pt x="0" y="38"/>
                  <a:pt x="1" y="39"/>
                  <a:pt x="3" y="3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Google Shape;568;p34"/>
          <p:cNvSpPr/>
          <p:nvPr/>
        </p:nvSpPr>
        <p:spPr>
          <a:xfrm>
            <a:off x="4424363" y="3151188"/>
            <a:ext cx="498475" cy="182562"/>
          </a:xfrm>
          <a:custGeom>
            <a:rect b="b" l="l" r="r" t="t"/>
            <a:pathLst>
              <a:path extrusionOk="0" h="63" w="171">
                <a:moveTo>
                  <a:pt x="86" y="36"/>
                </a:moveTo>
                <a:lnTo>
                  <a:pt x="24" y="0"/>
                </a:lnTo>
                <a:lnTo>
                  <a:pt x="0" y="15"/>
                </a:lnTo>
                <a:lnTo>
                  <a:pt x="86" y="63"/>
                </a:lnTo>
                <a:lnTo>
                  <a:pt x="171" y="15"/>
                </a:lnTo>
                <a:lnTo>
                  <a:pt x="147" y="0"/>
                </a:lnTo>
                <a:lnTo>
                  <a:pt x="86" y="3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34"/>
          <p:cNvSpPr/>
          <p:nvPr/>
        </p:nvSpPr>
        <p:spPr>
          <a:xfrm>
            <a:off x="4424363" y="3273425"/>
            <a:ext cx="498475" cy="180975"/>
          </a:xfrm>
          <a:custGeom>
            <a:rect b="b" l="l" r="r" t="t"/>
            <a:pathLst>
              <a:path extrusionOk="0" h="62" w="171">
                <a:moveTo>
                  <a:pt x="86" y="34"/>
                </a:moveTo>
                <a:lnTo>
                  <a:pt x="24" y="0"/>
                </a:lnTo>
                <a:lnTo>
                  <a:pt x="0" y="13"/>
                </a:lnTo>
                <a:lnTo>
                  <a:pt x="86" y="62"/>
                </a:lnTo>
                <a:lnTo>
                  <a:pt x="171" y="13"/>
                </a:lnTo>
                <a:lnTo>
                  <a:pt x="147" y="0"/>
                </a:lnTo>
                <a:lnTo>
                  <a:pt x="86" y="3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34"/>
          <p:cNvSpPr/>
          <p:nvPr/>
        </p:nvSpPr>
        <p:spPr>
          <a:xfrm>
            <a:off x="4424363" y="2936875"/>
            <a:ext cx="498475" cy="284163"/>
          </a:xfrm>
          <a:custGeom>
            <a:rect b="b" l="l" r="r" t="t"/>
            <a:pathLst>
              <a:path extrusionOk="0" h="97" w="171">
                <a:moveTo>
                  <a:pt x="171" y="48"/>
                </a:moveTo>
                <a:lnTo>
                  <a:pt x="86" y="0"/>
                </a:lnTo>
                <a:lnTo>
                  <a:pt x="0" y="48"/>
                </a:lnTo>
                <a:lnTo>
                  <a:pt x="86" y="97"/>
                </a:lnTo>
                <a:lnTo>
                  <a:pt x="171" y="4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p34"/>
          <p:cNvSpPr/>
          <p:nvPr/>
        </p:nvSpPr>
        <p:spPr>
          <a:xfrm>
            <a:off x="8121650" y="2889250"/>
            <a:ext cx="630238" cy="63976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34"/>
          <p:cNvSpPr/>
          <p:nvPr/>
        </p:nvSpPr>
        <p:spPr>
          <a:xfrm>
            <a:off x="8121650" y="4362450"/>
            <a:ext cx="630238" cy="63976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34"/>
          <p:cNvSpPr/>
          <p:nvPr/>
        </p:nvSpPr>
        <p:spPr>
          <a:xfrm>
            <a:off x="8121650" y="1601788"/>
            <a:ext cx="630238" cy="639762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34"/>
          <p:cNvSpPr/>
          <p:nvPr/>
        </p:nvSpPr>
        <p:spPr>
          <a:xfrm>
            <a:off x="3030538" y="4362450"/>
            <a:ext cx="630237" cy="63976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34"/>
          <p:cNvSpPr/>
          <p:nvPr/>
        </p:nvSpPr>
        <p:spPr>
          <a:xfrm>
            <a:off x="3030538" y="2865438"/>
            <a:ext cx="630237" cy="6397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34"/>
          <p:cNvSpPr txBox="1"/>
          <p:nvPr/>
        </p:nvSpPr>
        <p:spPr>
          <a:xfrm>
            <a:off x="3100388" y="3076575"/>
            <a:ext cx="490537" cy="26035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34"/>
          <p:cNvSpPr txBox="1"/>
          <p:nvPr/>
        </p:nvSpPr>
        <p:spPr>
          <a:xfrm>
            <a:off x="3106738" y="4560888"/>
            <a:ext cx="492125" cy="261937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8" name="Google Shape;578;p34"/>
          <p:cNvSpPr txBox="1"/>
          <p:nvPr/>
        </p:nvSpPr>
        <p:spPr>
          <a:xfrm>
            <a:off x="8191500" y="1785938"/>
            <a:ext cx="492125" cy="260350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25%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34"/>
          <p:cNvSpPr txBox="1"/>
          <p:nvPr/>
        </p:nvSpPr>
        <p:spPr>
          <a:xfrm>
            <a:off x="8191500" y="3054350"/>
            <a:ext cx="492125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34"/>
          <p:cNvSpPr txBox="1"/>
          <p:nvPr/>
        </p:nvSpPr>
        <p:spPr>
          <a:xfrm>
            <a:off x="8191500" y="4533900"/>
            <a:ext cx="492125" cy="261938"/>
          </a:xfrm>
          <a:prstGeom prst="rect">
            <a:avLst/>
          </a:prstGeom>
          <a:noFill/>
          <a:ln>
            <a:noFill/>
          </a:ln>
        </p:spPr>
        <p:txBody>
          <a:bodyPr anchorCtr="0" anchor="t" bIns="22850" lIns="45700" spcFirstLastPara="1" rIns="45700" wrap="square" tIns="22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34"/>
          <p:cNvSpPr txBox="1"/>
          <p:nvPr/>
        </p:nvSpPr>
        <p:spPr>
          <a:xfrm>
            <a:off x="1557338" y="2803525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34"/>
          <p:cNvSpPr txBox="1"/>
          <p:nvPr/>
        </p:nvSpPr>
        <p:spPr>
          <a:xfrm>
            <a:off x="863600" y="3125788"/>
            <a:ext cx="1989138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3" name="Google Shape;583;p34"/>
          <p:cNvSpPr txBox="1"/>
          <p:nvPr/>
        </p:nvSpPr>
        <p:spPr>
          <a:xfrm>
            <a:off x="8832850" y="157480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4" name="Google Shape;584;p34"/>
          <p:cNvSpPr txBox="1"/>
          <p:nvPr/>
        </p:nvSpPr>
        <p:spPr>
          <a:xfrm>
            <a:off x="8837613" y="1897063"/>
            <a:ext cx="20542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5" name="Google Shape;585;p34"/>
          <p:cNvSpPr txBox="1"/>
          <p:nvPr/>
        </p:nvSpPr>
        <p:spPr>
          <a:xfrm>
            <a:off x="1557338" y="4378325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34"/>
          <p:cNvSpPr txBox="1"/>
          <p:nvPr/>
        </p:nvSpPr>
        <p:spPr>
          <a:xfrm>
            <a:off x="863600" y="4699000"/>
            <a:ext cx="1989138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7" name="Google Shape;587;p34"/>
          <p:cNvSpPr txBox="1"/>
          <p:nvPr/>
        </p:nvSpPr>
        <p:spPr>
          <a:xfrm>
            <a:off x="8832850" y="281940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34"/>
          <p:cNvSpPr txBox="1"/>
          <p:nvPr/>
        </p:nvSpPr>
        <p:spPr>
          <a:xfrm>
            <a:off x="8837613" y="3140075"/>
            <a:ext cx="2054225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89" name="Google Shape;589;p34"/>
          <p:cNvSpPr txBox="1"/>
          <p:nvPr/>
        </p:nvSpPr>
        <p:spPr>
          <a:xfrm>
            <a:off x="8832850" y="43322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34"/>
          <p:cNvSpPr txBox="1"/>
          <p:nvPr/>
        </p:nvSpPr>
        <p:spPr>
          <a:xfrm>
            <a:off x="8837613" y="4654550"/>
            <a:ext cx="20542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591" name="Google Shape;591;p34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2" name="Google Shape;592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35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5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5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5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5"/>
          <p:cNvSpPr txBox="1"/>
          <p:nvPr/>
        </p:nvSpPr>
        <p:spPr>
          <a:xfrm>
            <a:off x="3263220" y="2627313"/>
            <a:ext cx="15536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9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" name="Google Shape;603;p35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35"/>
          <p:cNvSpPr txBox="1"/>
          <p:nvPr/>
        </p:nvSpPr>
        <p:spPr>
          <a:xfrm>
            <a:off x="5538848" y="3021182"/>
            <a:ext cx="3305713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PURPLE</a:t>
            </a:r>
            <a:endParaRPr b="1" sz="6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5" name="Google Shape;605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" name="Google Shape;612;p36"/>
          <p:cNvPicPr preferRelativeResize="0"/>
          <p:nvPr/>
        </p:nvPicPr>
        <p:blipFill rotWithShape="1">
          <a:blip r:embed="rId4">
            <a:alphaModFix/>
          </a:blip>
          <a:srcRect b="0" l="0" r="0" t="-1028"/>
          <a:stretch/>
        </p:blipFill>
        <p:spPr>
          <a:xfrm>
            <a:off x="10367963" y="3379788"/>
            <a:ext cx="1281112" cy="1303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13" name="Google Shape;61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3150" y="4830763"/>
            <a:ext cx="1255713" cy="1281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4" name="Google Shape;614;p36"/>
          <p:cNvPicPr preferRelativeResize="0"/>
          <p:nvPr/>
        </p:nvPicPr>
        <p:blipFill rotWithShape="1">
          <a:blip r:embed="rId6">
            <a:alphaModFix/>
          </a:blip>
          <a:srcRect b="-854" l="0" r="0" t="0"/>
          <a:stretch/>
        </p:blipFill>
        <p:spPr>
          <a:xfrm>
            <a:off x="1073150" y="1889125"/>
            <a:ext cx="1255713" cy="13081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36"/>
          <p:cNvSpPr/>
          <p:nvPr/>
        </p:nvSpPr>
        <p:spPr>
          <a:xfrm>
            <a:off x="2425700" y="1885950"/>
            <a:ext cx="101600" cy="131127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36"/>
          <p:cNvSpPr/>
          <p:nvPr/>
        </p:nvSpPr>
        <p:spPr>
          <a:xfrm>
            <a:off x="2425700" y="4818063"/>
            <a:ext cx="101600" cy="1311275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36"/>
          <p:cNvSpPr/>
          <p:nvPr/>
        </p:nvSpPr>
        <p:spPr>
          <a:xfrm>
            <a:off x="10093325" y="3398838"/>
            <a:ext cx="101600" cy="1311275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36"/>
          <p:cNvSpPr/>
          <p:nvPr/>
        </p:nvSpPr>
        <p:spPr>
          <a:xfrm>
            <a:off x="2765425" y="2209800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19" name="Google Shape;619;p36"/>
          <p:cNvSpPr/>
          <p:nvPr/>
        </p:nvSpPr>
        <p:spPr>
          <a:xfrm>
            <a:off x="2765425" y="3862388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20" name="Google Shape;620;p36"/>
          <p:cNvSpPr/>
          <p:nvPr/>
        </p:nvSpPr>
        <p:spPr>
          <a:xfrm>
            <a:off x="2765425" y="5334000"/>
            <a:ext cx="70770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621" name="Google Shape;621;p36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2" name="Google Shape;622;p3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37"/>
          <p:cNvSpPr/>
          <p:nvPr/>
        </p:nvSpPr>
        <p:spPr>
          <a:xfrm>
            <a:off x="3916363" y="3871913"/>
            <a:ext cx="1927225" cy="1419225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29" name="Google Shape;629;p37"/>
          <p:cNvCxnSpPr>
            <a:stCxn id="628" idx="2"/>
          </p:cNvCxnSpPr>
          <p:nvPr/>
        </p:nvCxnSpPr>
        <p:spPr>
          <a:xfrm rot="5400000">
            <a:off x="3738475" y="4556138"/>
            <a:ext cx="406500" cy="18765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0" name="Google Shape;630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8350" y="4227513"/>
            <a:ext cx="585788" cy="585787"/>
          </a:xfrm>
          <a:prstGeom prst="rect">
            <a:avLst/>
          </a:prstGeom>
          <a:noFill/>
          <a:ln>
            <a:noFill/>
          </a:ln>
        </p:spPr>
      </p:pic>
      <p:sp>
        <p:nvSpPr>
          <p:cNvPr id="631" name="Google Shape;631;p37"/>
          <p:cNvSpPr/>
          <p:nvPr/>
        </p:nvSpPr>
        <p:spPr>
          <a:xfrm>
            <a:off x="3916363" y="2351088"/>
            <a:ext cx="1927225" cy="141922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2" name="Google Shape;632;p37"/>
          <p:cNvCxnSpPr>
            <a:stCxn id="631" idx="0"/>
          </p:cNvCxnSpPr>
          <p:nvPr/>
        </p:nvCxnSpPr>
        <p:spPr>
          <a:xfrm flipH="1" rot="5400000">
            <a:off x="3739375" y="1210488"/>
            <a:ext cx="404700" cy="18765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3" name="Google Shape;633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548188" y="2782888"/>
            <a:ext cx="639762" cy="633412"/>
          </a:xfrm>
          <a:prstGeom prst="rect">
            <a:avLst/>
          </a:prstGeom>
          <a:noFill/>
          <a:ln>
            <a:noFill/>
          </a:ln>
        </p:spPr>
      </p:pic>
      <p:sp>
        <p:nvSpPr>
          <p:cNvPr id="634" name="Google Shape;634;p37"/>
          <p:cNvSpPr/>
          <p:nvPr/>
        </p:nvSpPr>
        <p:spPr>
          <a:xfrm>
            <a:off x="5945188" y="2351088"/>
            <a:ext cx="1925637" cy="1419225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5" name="Google Shape;635;p37"/>
          <p:cNvCxnSpPr>
            <a:stCxn id="634" idx="0"/>
          </p:cNvCxnSpPr>
          <p:nvPr/>
        </p:nvCxnSpPr>
        <p:spPr>
          <a:xfrm rot="-5400000">
            <a:off x="7693857" y="1160538"/>
            <a:ext cx="404700" cy="19764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6" name="Google Shape;636;p3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724650" y="2813050"/>
            <a:ext cx="395288" cy="579438"/>
          </a:xfrm>
          <a:prstGeom prst="rect">
            <a:avLst/>
          </a:prstGeom>
          <a:noFill/>
          <a:ln>
            <a:noFill/>
          </a:ln>
        </p:spPr>
      </p:pic>
      <p:sp>
        <p:nvSpPr>
          <p:cNvPr id="637" name="Google Shape;637;p37"/>
          <p:cNvSpPr/>
          <p:nvPr/>
        </p:nvSpPr>
        <p:spPr>
          <a:xfrm>
            <a:off x="5945188" y="3871913"/>
            <a:ext cx="1925637" cy="1419225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38" name="Google Shape;638;p37"/>
          <p:cNvCxnSpPr>
            <a:stCxn id="637" idx="2"/>
          </p:cNvCxnSpPr>
          <p:nvPr/>
        </p:nvCxnSpPr>
        <p:spPr>
          <a:xfrm flipH="1" rot="-5400000">
            <a:off x="7692957" y="4506188"/>
            <a:ext cx="406500" cy="1976400"/>
          </a:xfrm>
          <a:prstGeom prst="bentConnector2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med" w="med" type="none"/>
            <a:tailEnd len="med" w="med" type="oval"/>
          </a:ln>
        </p:spPr>
      </p:cxnSp>
      <p:pic>
        <p:nvPicPr>
          <p:cNvPr id="639" name="Google Shape;639;p3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615113" y="4227513"/>
            <a:ext cx="504825" cy="585787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37"/>
          <p:cNvSpPr txBox="1"/>
          <p:nvPr/>
        </p:nvSpPr>
        <p:spPr>
          <a:xfrm>
            <a:off x="8345488" y="22447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37"/>
          <p:cNvSpPr txBox="1"/>
          <p:nvPr/>
        </p:nvSpPr>
        <p:spPr>
          <a:xfrm>
            <a:off x="8345488" y="2566988"/>
            <a:ext cx="2730500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2" name="Google Shape;642;p37"/>
          <p:cNvSpPr txBox="1"/>
          <p:nvPr/>
        </p:nvSpPr>
        <p:spPr>
          <a:xfrm>
            <a:off x="2208213" y="22447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37"/>
          <p:cNvSpPr txBox="1"/>
          <p:nvPr/>
        </p:nvSpPr>
        <p:spPr>
          <a:xfrm>
            <a:off x="868363" y="2566988"/>
            <a:ext cx="261778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4" name="Google Shape;644;p37"/>
          <p:cNvSpPr txBox="1"/>
          <p:nvPr/>
        </p:nvSpPr>
        <p:spPr>
          <a:xfrm>
            <a:off x="8345488" y="48228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37"/>
          <p:cNvSpPr txBox="1"/>
          <p:nvPr/>
        </p:nvSpPr>
        <p:spPr>
          <a:xfrm>
            <a:off x="8345488" y="5145088"/>
            <a:ext cx="2730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6" name="Google Shape;646;p37"/>
          <p:cNvSpPr txBox="1"/>
          <p:nvPr/>
        </p:nvSpPr>
        <p:spPr>
          <a:xfrm>
            <a:off x="2208213" y="48228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37"/>
          <p:cNvSpPr txBox="1"/>
          <p:nvPr/>
        </p:nvSpPr>
        <p:spPr>
          <a:xfrm>
            <a:off x="868363" y="5145088"/>
            <a:ext cx="261778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648" name="Google Shape;648;p3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9" name="Google Shape;649;p3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38"/>
          <p:cNvSpPr txBox="1"/>
          <p:nvPr/>
        </p:nvSpPr>
        <p:spPr>
          <a:xfrm>
            <a:off x="3862385" y="1451198"/>
            <a:ext cx="4467225" cy="2554545"/>
          </a:xfrm>
          <a:prstGeom prst="rect">
            <a:avLst/>
          </a:prstGeom>
          <a:noFill/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YOU!</a:t>
            </a:r>
            <a:endParaRPr b="1" sz="8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38"/>
          <p:cNvSpPr txBox="1"/>
          <p:nvPr/>
        </p:nvSpPr>
        <p:spPr>
          <a:xfrm>
            <a:off x="3018234" y="4206215"/>
            <a:ext cx="6155530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Special thanks to all the people who made and released these awesome resources for free:</a:t>
            </a:r>
            <a:endParaRPr i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Presentation template by </a:t>
            </a:r>
            <a:r>
              <a:rPr b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Freepptbackgrounds.net</a:t>
            </a:r>
            <a:endParaRPr b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Photographs by </a:t>
            </a:r>
            <a:r>
              <a:rPr b="1" lang="tr-TR" sz="2000">
                <a:solidFill>
                  <a:srgbClr val="D8D8D8"/>
                </a:solidFill>
                <a:latin typeface="Arial"/>
                <a:ea typeface="Arial"/>
                <a:cs typeface="Arial"/>
                <a:sym typeface="Arial"/>
              </a:rPr>
              <a:t>Picpng.com</a:t>
            </a:r>
            <a:endParaRPr b="1" sz="2000">
              <a:solidFill>
                <a:srgbClr val="D8D8D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57" name="Google Shape;657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939267" y="937814"/>
            <a:ext cx="2329132" cy="4207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8" name="Google Shape;658;p3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8980749" y="880664"/>
            <a:ext cx="2329132" cy="43219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39"/>
          <p:cNvSpPr/>
          <p:nvPr/>
        </p:nvSpPr>
        <p:spPr>
          <a:xfrm>
            <a:off x="1600864" y="3376422"/>
            <a:ext cx="9967745" cy="29141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00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900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900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4" name="Google Shape;664;p39"/>
          <p:cNvSpPr/>
          <p:nvPr/>
        </p:nvSpPr>
        <p:spPr>
          <a:xfrm>
            <a:off x="1587" y="1923355"/>
            <a:ext cx="12188827" cy="1426133"/>
          </a:xfrm>
          <a:prstGeom prst="rect">
            <a:avLst/>
          </a:prstGeom>
          <a:solidFill>
            <a:srgbClr val="3A3838"/>
          </a:solidFill>
          <a:ln>
            <a:noFill/>
          </a:ln>
        </p:spPr>
        <p:txBody>
          <a:bodyPr anchorCtr="0" anchor="ctr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9"/>
          <p:cNvSpPr/>
          <p:nvPr/>
        </p:nvSpPr>
        <p:spPr>
          <a:xfrm>
            <a:off x="6268451" y="2142437"/>
            <a:ext cx="5300157" cy="987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6" name="Google Shape;666;p39"/>
          <p:cNvSpPr/>
          <p:nvPr/>
        </p:nvSpPr>
        <p:spPr>
          <a:xfrm>
            <a:off x="795842" y="2142438"/>
            <a:ext cx="5300159" cy="987967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9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1051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12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12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67" name="Google Shape;667;p39"/>
          <p:cNvSpPr txBox="1"/>
          <p:nvPr/>
        </p:nvSpPr>
        <p:spPr>
          <a:xfrm>
            <a:off x="946379" y="562350"/>
            <a:ext cx="10100635" cy="1015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91400" spcFirstLastPara="1" rIns="91400" wrap="square" tIns="45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59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599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/>
          <p:nvPr/>
        </p:nvSpPr>
        <p:spPr>
          <a:xfrm>
            <a:off x="3188608" y="2701925"/>
            <a:ext cx="744538" cy="744538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53771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16"/>
          <p:cNvSpPr/>
          <p:nvPr/>
        </p:nvSpPr>
        <p:spPr>
          <a:xfrm>
            <a:off x="4001408" y="2701925"/>
            <a:ext cx="744538" cy="744538"/>
          </a:xfrm>
          <a:prstGeom prst="rect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16"/>
          <p:cNvSpPr/>
          <p:nvPr/>
        </p:nvSpPr>
        <p:spPr>
          <a:xfrm>
            <a:off x="3167971" y="3529013"/>
            <a:ext cx="744537" cy="744537"/>
          </a:xfrm>
          <a:prstGeom prst="rect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16"/>
          <p:cNvSpPr/>
          <p:nvPr/>
        </p:nvSpPr>
        <p:spPr>
          <a:xfrm>
            <a:off x="4001408" y="3529013"/>
            <a:ext cx="744538" cy="744537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3263220" y="2627313"/>
            <a:ext cx="1552575" cy="1568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9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9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16"/>
          <p:cNvSpPr txBox="1"/>
          <p:nvPr/>
        </p:nvSpPr>
        <p:spPr>
          <a:xfrm rot="5400000">
            <a:off x="4393881" y="3261636"/>
            <a:ext cx="1376915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PART ONE</a:t>
            </a:r>
            <a:endParaRPr b="0" i="0" sz="2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16"/>
          <p:cNvSpPr txBox="1"/>
          <p:nvPr/>
        </p:nvSpPr>
        <p:spPr>
          <a:xfrm>
            <a:off x="5752285" y="2908338"/>
            <a:ext cx="292099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6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GREEN</a:t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" name="Google Shape;132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287655" y="2076791"/>
            <a:ext cx="2329132" cy="2904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9618584" y="2022534"/>
            <a:ext cx="2329132" cy="3012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65650" y="1828800"/>
            <a:ext cx="3124200" cy="2008188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7"/>
          <p:cNvSpPr/>
          <p:nvPr/>
        </p:nvSpPr>
        <p:spPr>
          <a:xfrm>
            <a:off x="1363663" y="1843088"/>
            <a:ext cx="3146425" cy="1993900"/>
          </a:xfrm>
          <a:prstGeom prst="rect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7727950" y="1843088"/>
            <a:ext cx="3146425" cy="1993900"/>
          </a:xfrm>
          <a:prstGeom prst="rect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1363663" y="4168775"/>
            <a:ext cx="585787" cy="585788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4546600" y="4168775"/>
            <a:ext cx="585788" cy="585788"/>
          </a:xfrm>
          <a:prstGeom prst="ellipse">
            <a:avLst/>
          </a:prstGeom>
          <a:solidFill>
            <a:srgbClr val="51308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7731125" y="4168775"/>
            <a:ext cx="585788" cy="585788"/>
          </a:xfrm>
          <a:prstGeom prst="ellipse">
            <a:avLst/>
          </a:prstGeom>
          <a:solidFill>
            <a:srgbClr val="53771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1370013" y="4276725"/>
            <a:ext cx="57308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7"/>
          <p:cNvSpPr txBox="1"/>
          <p:nvPr/>
        </p:nvSpPr>
        <p:spPr>
          <a:xfrm>
            <a:off x="4554538" y="4276725"/>
            <a:ext cx="571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7"/>
          <p:cNvSpPr txBox="1"/>
          <p:nvPr/>
        </p:nvSpPr>
        <p:spPr>
          <a:xfrm>
            <a:off x="7739063" y="4276725"/>
            <a:ext cx="571500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7"/>
          <p:cNvSpPr txBox="1"/>
          <p:nvPr/>
        </p:nvSpPr>
        <p:spPr>
          <a:xfrm>
            <a:off x="1709738" y="2430463"/>
            <a:ext cx="23383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7"/>
          <p:cNvSpPr txBox="1"/>
          <p:nvPr/>
        </p:nvSpPr>
        <p:spPr>
          <a:xfrm>
            <a:off x="1914525" y="2784475"/>
            <a:ext cx="2044700" cy="5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8113713" y="2430463"/>
            <a:ext cx="23368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7"/>
          <p:cNvSpPr txBox="1"/>
          <p:nvPr/>
        </p:nvSpPr>
        <p:spPr>
          <a:xfrm>
            <a:off x="8316913" y="2784475"/>
            <a:ext cx="2046287" cy="5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152" name="Google Shape;152;p17"/>
          <p:cNvSpPr/>
          <p:nvPr/>
        </p:nvSpPr>
        <p:spPr>
          <a:xfrm>
            <a:off x="1841500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2109788" y="4321175"/>
            <a:ext cx="233838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5272088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7"/>
          <p:cNvSpPr txBox="1"/>
          <p:nvPr/>
        </p:nvSpPr>
        <p:spPr>
          <a:xfrm>
            <a:off x="5276850" y="4338638"/>
            <a:ext cx="2338388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7"/>
          <p:cNvSpPr/>
          <p:nvPr/>
        </p:nvSpPr>
        <p:spPr>
          <a:xfrm>
            <a:off x="8456613" y="4803775"/>
            <a:ext cx="2206625" cy="6651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tr-TR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8456613" y="4321175"/>
            <a:ext cx="23368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7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tr-TR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997575" y="2033588"/>
            <a:ext cx="5497513" cy="3494087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18"/>
          <p:cNvSpPr/>
          <p:nvPr/>
        </p:nvSpPr>
        <p:spPr>
          <a:xfrm>
            <a:off x="5092700" y="2955925"/>
            <a:ext cx="1643063" cy="1641475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5630863" y="3508375"/>
            <a:ext cx="569912" cy="569913"/>
          </a:xfrm>
          <a:custGeom>
            <a:rect b="b" l="l" r="r" t="t"/>
            <a:pathLst>
              <a:path extrusionOk="0" h="290" w="290">
                <a:moveTo>
                  <a:pt x="268" y="181"/>
                </a:moveTo>
                <a:cubicBezTo>
                  <a:pt x="217" y="186"/>
                  <a:pt x="217" y="186"/>
                  <a:pt x="217" y="186"/>
                </a:cubicBezTo>
                <a:cubicBezTo>
                  <a:pt x="159" y="127"/>
                  <a:pt x="159" y="127"/>
                  <a:pt x="159" y="127"/>
                </a:cubicBezTo>
                <a:cubicBezTo>
                  <a:pt x="287" y="50"/>
                  <a:pt x="287" y="50"/>
                  <a:pt x="287" y="50"/>
                </a:cubicBezTo>
                <a:cubicBezTo>
                  <a:pt x="265" y="28"/>
                  <a:pt x="265" y="28"/>
                  <a:pt x="265" y="28"/>
                </a:cubicBezTo>
                <a:cubicBezTo>
                  <a:pt x="101" y="70"/>
                  <a:pt x="101" y="70"/>
                  <a:pt x="101" y="70"/>
                </a:cubicBezTo>
                <a:cubicBezTo>
                  <a:pt x="41" y="9"/>
                  <a:pt x="41" y="9"/>
                  <a:pt x="41" y="9"/>
                </a:cubicBezTo>
                <a:cubicBezTo>
                  <a:pt x="32" y="0"/>
                  <a:pt x="18" y="0"/>
                  <a:pt x="9" y="9"/>
                </a:cubicBezTo>
                <a:cubicBezTo>
                  <a:pt x="0" y="18"/>
                  <a:pt x="0" y="32"/>
                  <a:pt x="9" y="41"/>
                </a:cubicBezTo>
                <a:cubicBezTo>
                  <a:pt x="70" y="101"/>
                  <a:pt x="70" y="101"/>
                  <a:pt x="70" y="101"/>
                </a:cubicBezTo>
                <a:cubicBezTo>
                  <a:pt x="28" y="265"/>
                  <a:pt x="28" y="265"/>
                  <a:pt x="28" y="265"/>
                </a:cubicBezTo>
                <a:cubicBezTo>
                  <a:pt x="50" y="287"/>
                  <a:pt x="50" y="287"/>
                  <a:pt x="50" y="287"/>
                </a:cubicBezTo>
                <a:cubicBezTo>
                  <a:pt x="127" y="159"/>
                  <a:pt x="127" y="159"/>
                  <a:pt x="127" y="159"/>
                </a:cubicBezTo>
                <a:cubicBezTo>
                  <a:pt x="185" y="217"/>
                  <a:pt x="185" y="217"/>
                  <a:pt x="185" y="217"/>
                </a:cubicBezTo>
                <a:cubicBezTo>
                  <a:pt x="181" y="269"/>
                  <a:pt x="181" y="269"/>
                  <a:pt x="181" y="269"/>
                </a:cubicBezTo>
                <a:cubicBezTo>
                  <a:pt x="203" y="290"/>
                  <a:pt x="203" y="290"/>
                  <a:pt x="203" y="290"/>
                </a:cubicBezTo>
                <a:cubicBezTo>
                  <a:pt x="234" y="234"/>
                  <a:pt x="234" y="234"/>
                  <a:pt x="234" y="234"/>
                </a:cubicBezTo>
                <a:cubicBezTo>
                  <a:pt x="290" y="203"/>
                  <a:pt x="290" y="203"/>
                  <a:pt x="290" y="203"/>
                </a:cubicBezTo>
                <a:lnTo>
                  <a:pt x="268" y="18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1052513" y="2955925"/>
            <a:ext cx="3556000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1069975" y="2525713"/>
            <a:ext cx="27527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/>
          </a:p>
        </p:txBody>
      </p:sp>
      <p:sp>
        <p:nvSpPr>
          <p:cNvPr id="170" name="Google Shape;170;p18"/>
          <p:cNvSpPr/>
          <p:nvPr/>
        </p:nvSpPr>
        <p:spPr>
          <a:xfrm>
            <a:off x="1069975" y="4173538"/>
            <a:ext cx="3584575" cy="7755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 u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2" name="Google Shape;172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/>
          <p:nvPr/>
        </p:nvSpPr>
        <p:spPr>
          <a:xfrm rot="-2202532">
            <a:off x="4821238" y="1954213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9"/>
          <p:cNvSpPr/>
          <p:nvPr/>
        </p:nvSpPr>
        <p:spPr>
          <a:xfrm rot="3202081">
            <a:off x="6042025" y="2362200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9"/>
          <p:cNvSpPr/>
          <p:nvPr/>
        </p:nvSpPr>
        <p:spPr>
          <a:xfrm rot="8579122">
            <a:off x="5629275" y="3586163"/>
            <a:ext cx="1730375" cy="1755775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9"/>
          <p:cNvSpPr/>
          <p:nvPr/>
        </p:nvSpPr>
        <p:spPr>
          <a:xfrm rot="-7621736">
            <a:off x="4409281" y="3186907"/>
            <a:ext cx="1730375" cy="1754188"/>
          </a:xfrm>
          <a:custGeom>
            <a:rect b="b" l="l" r="r" t="t"/>
            <a:pathLst>
              <a:path extrusionOk="0" h="10844" w="10688">
                <a:moveTo>
                  <a:pt x="3563" y="7062"/>
                </a:moveTo>
                <a:lnTo>
                  <a:pt x="3563" y="7062"/>
                </a:lnTo>
                <a:cubicBezTo>
                  <a:pt x="4375" y="8187"/>
                  <a:pt x="4688" y="9500"/>
                  <a:pt x="4563" y="10749"/>
                </a:cubicBezTo>
                <a:cubicBezTo>
                  <a:pt x="5718" y="10843"/>
                  <a:pt x="6906" y="10562"/>
                  <a:pt x="7937" y="9812"/>
                </a:cubicBezTo>
                <a:cubicBezTo>
                  <a:pt x="10187" y="8187"/>
                  <a:pt x="10687" y="5032"/>
                  <a:pt x="9062" y="2782"/>
                </a:cubicBezTo>
                <a:cubicBezTo>
                  <a:pt x="7437" y="500"/>
                  <a:pt x="4282" y="0"/>
                  <a:pt x="2032" y="1626"/>
                </a:cubicBezTo>
                <a:cubicBezTo>
                  <a:pt x="907" y="2438"/>
                  <a:pt x="219" y="3657"/>
                  <a:pt x="0" y="4907"/>
                </a:cubicBezTo>
                <a:cubicBezTo>
                  <a:pt x="1375" y="5126"/>
                  <a:pt x="2688" y="5843"/>
                  <a:pt x="3563" y="7062"/>
                </a:cubicBez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19"/>
          <p:cNvSpPr txBox="1"/>
          <p:nvPr/>
        </p:nvSpPr>
        <p:spPr>
          <a:xfrm>
            <a:off x="5151438" y="2295525"/>
            <a:ext cx="10937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19"/>
          <p:cNvSpPr txBox="1"/>
          <p:nvPr/>
        </p:nvSpPr>
        <p:spPr>
          <a:xfrm>
            <a:off x="6418263" y="2805113"/>
            <a:ext cx="1093787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19"/>
          <p:cNvSpPr txBox="1"/>
          <p:nvPr/>
        </p:nvSpPr>
        <p:spPr>
          <a:xfrm>
            <a:off x="5937250" y="4144963"/>
            <a:ext cx="1093788" cy="922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19"/>
          <p:cNvSpPr txBox="1"/>
          <p:nvPr/>
        </p:nvSpPr>
        <p:spPr>
          <a:xfrm>
            <a:off x="4648200" y="3589338"/>
            <a:ext cx="1093788" cy="923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00" spcFirstLastPara="1" rIns="914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5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b="1" sz="5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19"/>
          <p:cNvSpPr txBox="1"/>
          <p:nvPr/>
        </p:nvSpPr>
        <p:spPr>
          <a:xfrm>
            <a:off x="8770938" y="2262188"/>
            <a:ext cx="14954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19"/>
          <p:cNvSpPr txBox="1"/>
          <p:nvPr/>
        </p:nvSpPr>
        <p:spPr>
          <a:xfrm>
            <a:off x="8770938" y="258445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2214563" y="2262188"/>
            <a:ext cx="1277937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19"/>
          <p:cNvSpPr txBox="1"/>
          <p:nvPr/>
        </p:nvSpPr>
        <p:spPr>
          <a:xfrm>
            <a:off x="1462088" y="258445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8770938" y="4276725"/>
            <a:ext cx="14954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9"/>
          <p:cNvSpPr txBox="1"/>
          <p:nvPr/>
        </p:nvSpPr>
        <p:spPr>
          <a:xfrm>
            <a:off x="8770938" y="459740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2" name="Google Shape;192;p19"/>
          <p:cNvSpPr txBox="1"/>
          <p:nvPr/>
        </p:nvSpPr>
        <p:spPr>
          <a:xfrm>
            <a:off x="2214563" y="4238625"/>
            <a:ext cx="1277937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STAGE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1462088" y="4559300"/>
            <a:ext cx="2030412" cy="369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194" name="Google Shape;194;p19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5" name="Google Shape;195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/>
          <p:nvPr/>
        </p:nvSpPr>
        <p:spPr>
          <a:xfrm>
            <a:off x="3661206" y="2278856"/>
            <a:ext cx="414338" cy="414338"/>
          </a:xfrm>
          <a:prstGeom prst="rect">
            <a:avLst/>
          </a:prstGeom>
          <a:solidFill>
            <a:srgbClr val="01C5EE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19"/>
          <p:cNvSpPr/>
          <p:nvPr/>
        </p:nvSpPr>
        <p:spPr>
          <a:xfrm>
            <a:off x="8258378" y="4221560"/>
            <a:ext cx="414338" cy="414338"/>
          </a:xfrm>
          <a:prstGeom prst="rect">
            <a:avLst/>
          </a:prstGeom>
          <a:solidFill>
            <a:srgbClr val="01C5EE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9"/>
          <p:cNvSpPr/>
          <p:nvPr/>
        </p:nvSpPr>
        <p:spPr>
          <a:xfrm>
            <a:off x="8258378" y="2278856"/>
            <a:ext cx="414338" cy="414338"/>
          </a:xfrm>
          <a:prstGeom prst="rect">
            <a:avLst/>
          </a:prstGeom>
          <a:solidFill>
            <a:srgbClr val="81367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9"/>
          <p:cNvSpPr/>
          <p:nvPr/>
        </p:nvSpPr>
        <p:spPr>
          <a:xfrm>
            <a:off x="3661206" y="4221560"/>
            <a:ext cx="414338" cy="414338"/>
          </a:xfrm>
          <a:prstGeom prst="rect">
            <a:avLst/>
          </a:prstGeom>
          <a:solidFill>
            <a:srgbClr val="813678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"/>
          <p:cNvSpPr/>
          <p:nvPr/>
        </p:nvSpPr>
        <p:spPr>
          <a:xfrm>
            <a:off x="2578100" y="1739900"/>
            <a:ext cx="862013" cy="862013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0"/>
          <p:cNvSpPr/>
          <p:nvPr/>
        </p:nvSpPr>
        <p:spPr>
          <a:xfrm>
            <a:off x="2578100" y="3306763"/>
            <a:ext cx="862013" cy="86201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0"/>
          <p:cNvSpPr/>
          <p:nvPr/>
        </p:nvSpPr>
        <p:spPr>
          <a:xfrm>
            <a:off x="2578100" y="4873625"/>
            <a:ext cx="862013" cy="862013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0"/>
          <p:cNvSpPr/>
          <p:nvPr/>
        </p:nvSpPr>
        <p:spPr>
          <a:xfrm>
            <a:off x="6872288" y="1739900"/>
            <a:ext cx="860425" cy="862013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0"/>
          <p:cNvSpPr/>
          <p:nvPr/>
        </p:nvSpPr>
        <p:spPr>
          <a:xfrm>
            <a:off x="6872288" y="3306763"/>
            <a:ext cx="860425" cy="86201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0"/>
          <p:cNvSpPr/>
          <p:nvPr/>
        </p:nvSpPr>
        <p:spPr>
          <a:xfrm>
            <a:off x="6872288" y="4873625"/>
            <a:ext cx="860425" cy="862013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0"/>
          <p:cNvSpPr/>
          <p:nvPr/>
        </p:nvSpPr>
        <p:spPr>
          <a:xfrm>
            <a:off x="2882900" y="3608388"/>
            <a:ext cx="247650" cy="346075"/>
          </a:xfrm>
          <a:custGeom>
            <a:rect b="b" l="l" r="r" t="t"/>
            <a:pathLst>
              <a:path extrusionOk="0" h="479" w="346">
                <a:moveTo>
                  <a:pt x="195" y="0"/>
                </a:moveTo>
                <a:lnTo>
                  <a:pt x="195" y="0"/>
                </a:lnTo>
                <a:cubicBezTo>
                  <a:pt x="160" y="0"/>
                  <a:pt x="160" y="0"/>
                  <a:pt x="160" y="0"/>
                </a:cubicBezTo>
                <a:cubicBezTo>
                  <a:pt x="160" y="328"/>
                  <a:pt x="160" y="328"/>
                  <a:pt x="160" y="328"/>
                </a:cubicBezTo>
                <a:cubicBezTo>
                  <a:pt x="133" y="319"/>
                  <a:pt x="107" y="319"/>
                  <a:pt x="80" y="328"/>
                </a:cubicBezTo>
                <a:cubicBezTo>
                  <a:pt x="26" y="346"/>
                  <a:pt x="0" y="390"/>
                  <a:pt x="10" y="425"/>
                </a:cubicBezTo>
                <a:cubicBezTo>
                  <a:pt x="26" y="461"/>
                  <a:pt x="71" y="478"/>
                  <a:pt x="124" y="461"/>
                </a:cubicBezTo>
                <a:cubicBezTo>
                  <a:pt x="169" y="443"/>
                  <a:pt x="195" y="408"/>
                  <a:pt x="195" y="372"/>
                </a:cubicBezTo>
                <a:cubicBezTo>
                  <a:pt x="195" y="106"/>
                  <a:pt x="195" y="106"/>
                  <a:pt x="195" y="106"/>
                </a:cubicBezTo>
                <a:cubicBezTo>
                  <a:pt x="266" y="124"/>
                  <a:pt x="266" y="212"/>
                  <a:pt x="257" y="230"/>
                </a:cubicBezTo>
                <a:cubicBezTo>
                  <a:pt x="257" y="239"/>
                  <a:pt x="266" y="248"/>
                  <a:pt x="275" y="230"/>
                </a:cubicBezTo>
                <a:cubicBezTo>
                  <a:pt x="345" y="115"/>
                  <a:pt x="195" y="62"/>
                  <a:pt x="195" y="0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0"/>
          <p:cNvSpPr/>
          <p:nvPr/>
        </p:nvSpPr>
        <p:spPr>
          <a:xfrm>
            <a:off x="2847975" y="5180013"/>
            <a:ext cx="358775" cy="301625"/>
          </a:xfrm>
          <a:custGeom>
            <a:rect b="b" l="l" r="r" t="t"/>
            <a:pathLst>
              <a:path extrusionOk="0" h="418" w="49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7123113" y="3616325"/>
            <a:ext cx="358775" cy="276225"/>
          </a:xfrm>
          <a:custGeom>
            <a:rect b="b" l="l" r="r" t="t"/>
            <a:pathLst>
              <a:path extrusionOk="0" h="382" w="497">
                <a:moveTo>
                  <a:pt x="80" y="248"/>
                </a:moveTo>
                <a:lnTo>
                  <a:pt x="80" y="248"/>
                </a:lnTo>
                <a:cubicBezTo>
                  <a:pt x="97" y="293"/>
                  <a:pt x="106" y="311"/>
                  <a:pt x="159" y="328"/>
                </a:cubicBezTo>
                <a:cubicBezTo>
                  <a:pt x="203" y="355"/>
                  <a:pt x="230" y="381"/>
                  <a:pt x="248" y="381"/>
                </a:cubicBezTo>
                <a:cubicBezTo>
                  <a:pt x="266" y="381"/>
                  <a:pt x="293" y="355"/>
                  <a:pt x="337" y="337"/>
                </a:cubicBezTo>
                <a:cubicBezTo>
                  <a:pt x="390" y="311"/>
                  <a:pt x="372" y="311"/>
                  <a:pt x="390" y="258"/>
                </a:cubicBezTo>
                <a:cubicBezTo>
                  <a:pt x="248" y="328"/>
                  <a:pt x="248" y="328"/>
                  <a:pt x="248" y="328"/>
                </a:cubicBezTo>
                <a:lnTo>
                  <a:pt x="80" y="248"/>
                </a:lnTo>
                <a:close/>
                <a:moveTo>
                  <a:pt x="487" y="124"/>
                </a:moveTo>
                <a:lnTo>
                  <a:pt x="487" y="124"/>
                </a:lnTo>
                <a:cubicBezTo>
                  <a:pt x="274" y="9"/>
                  <a:pt x="274" y="9"/>
                  <a:pt x="274" y="9"/>
                </a:cubicBezTo>
                <a:cubicBezTo>
                  <a:pt x="266" y="0"/>
                  <a:pt x="239" y="0"/>
                  <a:pt x="221" y="9"/>
                </a:cubicBezTo>
                <a:cubicBezTo>
                  <a:pt x="9" y="124"/>
                  <a:pt x="9" y="124"/>
                  <a:pt x="9" y="124"/>
                </a:cubicBezTo>
                <a:cubicBezTo>
                  <a:pt x="0" y="133"/>
                  <a:pt x="0" y="142"/>
                  <a:pt x="9" y="160"/>
                </a:cubicBezTo>
                <a:cubicBezTo>
                  <a:pt x="221" y="275"/>
                  <a:pt x="221" y="275"/>
                  <a:pt x="221" y="275"/>
                </a:cubicBezTo>
                <a:cubicBezTo>
                  <a:pt x="239" y="284"/>
                  <a:pt x="266" y="284"/>
                  <a:pt x="274" y="275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57" y="160"/>
                  <a:pt x="257" y="168"/>
                  <a:pt x="248" y="168"/>
                </a:cubicBezTo>
                <a:cubicBezTo>
                  <a:pt x="221" y="168"/>
                  <a:pt x="203" y="151"/>
                  <a:pt x="203" y="133"/>
                </a:cubicBezTo>
                <a:cubicBezTo>
                  <a:pt x="203" y="124"/>
                  <a:pt x="221" y="107"/>
                  <a:pt x="248" y="107"/>
                </a:cubicBezTo>
                <a:cubicBezTo>
                  <a:pt x="266" y="107"/>
                  <a:pt x="284" y="115"/>
                  <a:pt x="293" y="124"/>
                </a:cubicBezTo>
                <a:cubicBezTo>
                  <a:pt x="443" y="177"/>
                  <a:pt x="443" y="177"/>
                  <a:pt x="443" y="177"/>
                </a:cubicBezTo>
                <a:cubicBezTo>
                  <a:pt x="487" y="160"/>
                  <a:pt x="487" y="160"/>
                  <a:pt x="487" y="160"/>
                </a:cubicBezTo>
                <a:cubicBezTo>
                  <a:pt x="496" y="142"/>
                  <a:pt x="496" y="133"/>
                  <a:pt x="487" y="124"/>
                </a:cubicBezTo>
                <a:close/>
                <a:moveTo>
                  <a:pt x="425" y="346"/>
                </a:moveTo>
                <a:lnTo>
                  <a:pt x="425" y="346"/>
                </a:lnTo>
                <a:cubicBezTo>
                  <a:pt x="416" y="355"/>
                  <a:pt x="452" y="364"/>
                  <a:pt x="461" y="337"/>
                </a:cubicBezTo>
                <a:cubicBezTo>
                  <a:pt x="469" y="213"/>
                  <a:pt x="443" y="177"/>
                  <a:pt x="443" y="177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408" y="195"/>
                  <a:pt x="443" y="222"/>
                  <a:pt x="425" y="34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0"/>
          <p:cNvSpPr/>
          <p:nvPr/>
        </p:nvSpPr>
        <p:spPr>
          <a:xfrm>
            <a:off x="2841625" y="1995488"/>
            <a:ext cx="276225" cy="352425"/>
          </a:xfrm>
          <a:custGeom>
            <a:rect b="b" l="l" r="r" t="t"/>
            <a:pathLst>
              <a:path extrusionOk="0" h="488" w="383">
                <a:moveTo>
                  <a:pt x="116" y="62"/>
                </a:moveTo>
                <a:lnTo>
                  <a:pt x="116" y="62"/>
                </a:lnTo>
                <a:cubicBezTo>
                  <a:pt x="116" y="355"/>
                  <a:pt x="116" y="355"/>
                  <a:pt x="116" y="355"/>
                </a:cubicBezTo>
                <a:cubicBezTo>
                  <a:pt x="98" y="355"/>
                  <a:pt x="80" y="355"/>
                  <a:pt x="63" y="364"/>
                </a:cubicBezTo>
                <a:cubicBezTo>
                  <a:pt x="18" y="372"/>
                  <a:pt x="0" y="417"/>
                  <a:pt x="18" y="443"/>
                </a:cubicBezTo>
                <a:cubicBezTo>
                  <a:pt x="27" y="478"/>
                  <a:pt x="63" y="487"/>
                  <a:pt x="98" y="470"/>
                </a:cubicBezTo>
                <a:cubicBezTo>
                  <a:pt x="133" y="461"/>
                  <a:pt x="160" y="434"/>
                  <a:pt x="160" y="399"/>
                </a:cubicBezTo>
                <a:cubicBezTo>
                  <a:pt x="160" y="399"/>
                  <a:pt x="160" y="248"/>
                  <a:pt x="160" y="160"/>
                </a:cubicBezTo>
                <a:cubicBezTo>
                  <a:pt x="337" y="115"/>
                  <a:pt x="337" y="115"/>
                  <a:pt x="337" y="115"/>
                </a:cubicBezTo>
                <a:cubicBezTo>
                  <a:pt x="337" y="311"/>
                  <a:pt x="337" y="311"/>
                  <a:pt x="337" y="311"/>
                </a:cubicBezTo>
                <a:cubicBezTo>
                  <a:pt x="319" y="301"/>
                  <a:pt x="301" y="301"/>
                  <a:pt x="284" y="311"/>
                </a:cubicBezTo>
                <a:cubicBezTo>
                  <a:pt x="239" y="328"/>
                  <a:pt x="222" y="364"/>
                  <a:pt x="239" y="399"/>
                </a:cubicBezTo>
                <a:cubicBezTo>
                  <a:pt x="248" y="425"/>
                  <a:pt x="284" y="434"/>
                  <a:pt x="319" y="425"/>
                </a:cubicBezTo>
                <a:cubicBezTo>
                  <a:pt x="355" y="408"/>
                  <a:pt x="382" y="381"/>
                  <a:pt x="382" y="355"/>
                </a:cubicBezTo>
                <a:cubicBezTo>
                  <a:pt x="382" y="0"/>
                  <a:pt x="382" y="0"/>
                  <a:pt x="382" y="0"/>
                </a:cubicBezTo>
                <a:lnTo>
                  <a:pt x="116" y="62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0"/>
          <p:cNvSpPr/>
          <p:nvPr/>
        </p:nvSpPr>
        <p:spPr>
          <a:xfrm>
            <a:off x="7145338" y="5140325"/>
            <a:ext cx="333375" cy="352425"/>
          </a:xfrm>
          <a:custGeom>
            <a:rect b="b" l="l" r="r" t="t"/>
            <a:pathLst>
              <a:path extrusionOk="0" h="488" w="462">
                <a:moveTo>
                  <a:pt x="443" y="301"/>
                </a:moveTo>
                <a:lnTo>
                  <a:pt x="443" y="301"/>
                </a:lnTo>
                <a:cubicBezTo>
                  <a:pt x="408" y="266"/>
                  <a:pt x="408" y="266"/>
                  <a:pt x="408" y="266"/>
                </a:cubicBezTo>
                <a:cubicBezTo>
                  <a:pt x="390" y="248"/>
                  <a:pt x="390" y="230"/>
                  <a:pt x="408" y="221"/>
                </a:cubicBezTo>
                <a:cubicBezTo>
                  <a:pt x="443" y="186"/>
                  <a:pt x="443" y="186"/>
                  <a:pt x="443" y="186"/>
                </a:cubicBezTo>
                <a:cubicBezTo>
                  <a:pt x="461" y="168"/>
                  <a:pt x="452" y="160"/>
                  <a:pt x="443" y="160"/>
                </a:cubicBezTo>
                <a:cubicBezTo>
                  <a:pt x="381" y="151"/>
                  <a:pt x="381" y="151"/>
                  <a:pt x="381" y="151"/>
                </a:cubicBezTo>
                <a:cubicBezTo>
                  <a:pt x="364" y="151"/>
                  <a:pt x="355" y="142"/>
                  <a:pt x="364" y="124"/>
                </a:cubicBezTo>
                <a:cubicBezTo>
                  <a:pt x="390" y="36"/>
                  <a:pt x="390" y="36"/>
                  <a:pt x="390" y="36"/>
                </a:cubicBezTo>
                <a:cubicBezTo>
                  <a:pt x="399" y="27"/>
                  <a:pt x="390" y="17"/>
                  <a:pt x="381" y="27"/>
                </a:cubicBezTo>
                <a:cubicBezTo>
                  <a:pt x="311" y="71"/>
                  <a:pt x="311" y="71"/>
                  <a:pt x="311" y="71"/>
                </a:cubicBezTo>
                <a:cubicBezTo>
                  <a:pt x="292" y="80"/>
                  <a:pt x="275" y="71"/>
                  <a:pt x="267" y="53"/>
                </a:cubicBezTo>
                <a:cubicBezTo>
                  <a:pt x="248" y="17"/>
                  <a:pt x="248" y="17"/>
                  <a:pt x="248" y="17"/>
                </a:cubicBezTo>
                <a:cubicBezTo>
                  <a:pt x="239" y="0"/>
                  <a:pt x="222" y="0"/>
                  <a:pt x="213" y="17"/>
                </a:cubicBezTo>
                <a:cubicBezTo>
                  <a:pt x="195" y="53"/>
                  <a:pt x="195" y="53"/>
                  <a:pt x="195" y="53"/>
                </a:cubicBezTo>
                <a:cubicBezTo>
                  <a:pt x="186" y="71"/>
                  <a:pt x="169" y="71"/>
                  <a:pt x="151" y="71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98" y="45"/>
                  <a:pt x="80" y="53"/>
                  <a:pt x="89" y="71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9" y="124"/>
                  <a:pt x="80" y="142"/>
                  <a:pt x="63" y="142"/>
                </a:cubicBezTo>
                <a:cubicBezTo>
                  <a:pt x="18" y="160"/>
                  <a:pt x="18" y="160"/>
                  <a:pt x="18" y="160"/>
                </a:cubicBezTo>
                <a:cubicBezTo>
                  <a:pt x="9" y="160"/>
                  <a:pt x="0" y="168"/>
                  <a:pt x="18" y="186"/>
                </a:cubicBezTo>
                <a:cubicBezTo>
                  <a:pt x="63" y="221"/>
                  <a:pt x="63" y="221"/>
                  <a:pt x="63" y="221"/>
                </a:cubicBezTo>
                <a:cubicBezTo>
                  <a:pt x="71" y="230"/>
                  <a:pt x="71" y="248"/>
                  <a:pt x="63" y="266"/>
                </a:cubicBezTo>
                <a:cubicBezTo>
                  <a:pt x="18" y="301"/>
                  <a:pt x="18" y="301"/>
                  <a:pt x="18" y="301"/>
                </a:cubicBezTo>
                <a:cubicBezTo>
                  <a:pt x="0" y="311"/>
                  <a:pt x="9" y="319"/>
                  <a:pt x="27" y="319"/>
                </a:cubicBezTo>
                <a:cubicBezTo>
                  <a:pt x="71" y="328"/>
                  <a:pt x="71" y="328"/>
                  <a:pt x="71" y="328"/>
                </a:cubicBezTo>
                <a:cubicBezTo>
                  <a:pt x="89" y="328"/>
                  <a:pt x="98" y="346"/>
                  <a:pt x="98" y="364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63" y="461"/>
                  <a:pt x="71" y="461"/>
                  <a:pt x="89" y="461"/>
                </a:cubicBezTo>
                <a:cubicBezTo>
                  <a:pt x="142" y="425"/>
                  <a:pt x="142" y="425"/>
                  <a:pt x="142" y="425"/>
                </a:cubicBezTo>
                <a:cubicBezTo>
                  <a:pt x="160" y="417"/>
                  <a:pt x="177" y="417"/>
                  <a:pt x="186" y="434"/>
                </a:cubicBezTo>
                <a:cubicBezTo>
                  <a:pt x="213" y="470"/>
                  <a:pt x="213" y="470"/>
                  <a:pt x="213" y="470"/>
                </a:cubicBezTo>
                <a:cubicBezTo>
                  <a:pt x="222" y="487"/>
                  <a:pt x="239" y="478"/>
                  <a:pt x="248" y="470"/>
                </a:cubicBezTo>
                <a:cubicBezTo>
                  <a:pt x="267" y="425"/>
                  <a:pt x="267" y="425"/>
                  <a:pt x="267" y="425"/>
                </a:cubicBezTo>
                <a:cubicBezTo>
                  <a:pt x="275" y="408"/>
                  <a:pt x="292" y="408"/>
                  <a:pt x="311" y="408"/>
                </a:cubicBezTo>
                <a:cubicBezTo>
                  <a:pt x="355" y="434"/>
                  <a:pt x="355" y="434"/>
                  <a:pt x="355" y="434"/>
                </a:cubicBezTo>
                <a:cubicBezTo>
                  <a:pt x="364" y="443"/>
                  <a:pt x="381" y="434"/>
                  <a:pt x="373" y="417"/>
                </a:cubicBezTo>
                <a:cubicBezTo>
                  <a:pt x="373" y="372"/>
                  <a:pt x="373" y="372"/>
                  <a:pt x="373" y="372"/>
                </a:cubicBezTo>
                <a:cubicBezTo>
                  <a:pt x="373" y="364"/>
                  <a:pt x="390" y="346"/>
                  <a:pt x="399" y="337"/>
                </a:cubicBezTo>
                <a:cubicBezTo>
                  <a:pt x="443" y="328"/>
                  <a:pt x="443" y="328"/>
                  <a:pt x="443" y="328"/>
                </a:cubicBezTo>
                <a:cubicBezTo>
                  <a:pt x="452" y="319"/>
                  <a:pt x="461" y="311"/>
                  <a:pt x="443" y="301"/>
                </a:cubicBezTo>
                <a:close/>
                <a:moveTo>
                  <a:pt x="257" y="346"/>
                </a:moveTo>
                <a:lnTo>
                  <a:pt x="257" y="346"/>
                </a:lnTo>
                <a:cubicBezTo>
                  <a:pt x="204" y="346"/>
                  <a:pt x="204" y="346"/>
                  <a:pt x="204" y="34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57" y="292"/>
                  <a:pt x="257" y="292"/>
                  <a:pt x="257" y="292"/>
                </a:cubicBezTo>
                <a:lnTo>
                  <a:pt x="257" y="346"/>
                </a:lnTo>
                <a:close/>
                <a:moveTo>
                  <a:pt x="257" y="266"/>
                </a:moveTo>
                <a:lnTo>
                  <a:pt x="257" y="266"/>
                </a:lnTo>
                <a:cubicBezTo>
                  <a:pt x="204" y="266"/>
                  <a:pt x="204" y="266"/>
                  <a:pt x="204" y="266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57" y="133"/>
                  <a:pt x="257" y="133"/>
                  <a:pt x="257" y="133"/>
                </a:cubicBezTo>
                <a:lnTo>
                  <a:pt x="257" y="26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0"/>
          <p:cNvSpPr/>
          <p:nvPr/>
        </p:nvSpPr>
        <p:spPr>
          <a:xfrm>
            <a:off x="7167563" y="2008188"/>
            <a:ext cx="257175" cy="349250"/>
          </a:xfrm>
          <a:custGeom>
            <a:rect b="b" l="l" r="r" t="t"/>
            <a:pathLst>
              <a:path extrusionOk="0" h="487" w="355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0"/>
          <p:cNvSpPr txBox="1"/>
          <p:nvPr/>
        </p:nvSpPr>
        <p:spPr>
          <a:xfrm>
            <a:off x="3702050" y="1828800"/>
            <a:ext cx="12954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20"/>
          <p:cNvSpPr txBox="1"/>
          <p:nvPr/>
        </p:nvSpPr>
        <p:spPr>
          <a:xfrm>
            <a:off x="3706813" y="2151063"/>
            <a:ext cx="24098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3702050" y="33924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20"/>
          <p:cNvSpPr txBox="1"/>
          <p:nvPr/>
        </p:nvSpPr>
        <p:spPr>
          <a:xfrm>
            <a:off x="3706813" y="3714750"/>
            <a:ext cx="24098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3702050" y="498475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0"/>
          <p:cNvSpPr txBox="1"/>
          <p:nvPr/>
        </p:nvSpPr>
        <p:spPr>
          <a:xfrm>
            <a:off x="3706813" y="5307013"/>
            <a:ext cx="24098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3" name="Google Shape;223;p20"/>
          <p:cNvSpPr txBox="1"/>
          <p:nvPr/>
        </p:nvSpPr>
        <p:spPr>
          <a:xfrm>
            <a:off x="8029575" y="1828800"/>
            <a:ext cx="1295400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20"/>
          <p:cNvSpPr txBox="1"/>
          <p:nvPr/>
        </p:nvSpPr>
        <p:spPr>
          <a:xfrm>
            <a:off x="8034338" y="2151063"/>
            <a:ext cx="24082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5" name="Google Shape;225;p20"/>
          <p:cNvSpPr txBox="1"/>
          <p:nvPr/>
        </p:nvSpPr>
        <p:spPr>
          <a:xfrm>
            <a:off x="8029575" y="3392488"/>
            <a:ext cx="1295400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20"/>
          <p:cNvSpPr txBox="1"/>
          <p:nvPr/>
        </p:nvSpPr>
        <p:spPr>
          <a:xfrm>
            <a:off x="8034338" y="3714750"/>
            <a:ext cx="240823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7" name="Google Shape;227;p20"/>
          <p:cNvSpPr txBox="1"/>
          <p:nvPr/>
        </p:nvSpPr>
        <p:spPr>
          <a:xfrm>
            <a:off x="8029575" y="4984750"/>
            <a:ext cx="1295400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06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20"/>
          <p:cNvSpPr txBox="1"/>
          <p:nvPr/>
        </p:nvSpPr>
        <p:spPr>
          <a:xfrm>
            <a:off x="8034338" y="5307013"/>
            <a:ext cx="24082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29" name="Google Shape;229;p20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Google Shape;236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86363" y="1905000"/>
            <a:ext cx="6357937" cy="429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1"/>
          <p:cNvSpPr/>
          <p:nvPr/>
        </p:nvSpPr>
        <p:spPr>
          <a:xfrm>
            <a:off x="1293813" y="4684713"/>
            <a:ext cx="711200" cy="715962"/>
          </a:xfrm>
          <a:prstGeom prst="ellipse">
            <a:avLst/>
          </a:prstGeom>
          <a:solidFill>
            <a:srgbClr val="01C5E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8" name="Google Shape;238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76375" y="4881563"/>
            <a:ext cx="390525" cy="328612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21"/>
          <p:cNvSpPr/>
          <p:nvPr/>
        </p:nvSpPr>
        <p:spPr>
          <a:xfrm>
            <a:off x="1293813" y="3627438"/>
            <a:ext cx="711200" cy="715962"/>
          </a:xfrm>
          <a:prstGeom prst="ellipse">
            <a:avLst/>
          </a:prstGeom>
          <a:solidFill>
            <a:srgbClr val="81367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0" name="Google Shape;240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471613" y="3790950"/>
            <a:ext cx="371475" cy="371475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21"/>
          <p:cNvSpPr/>
          <p:nvPr/>
        </p:nvSpPr>
        <p:spPr>
          <a:xfrm>
            <a:off x="1293813" y="2570163"/>
            <a:ext cx="711200" cy="715962"/>
          </a:xfrm>
          <a:prstGeom prst="ellipse">
            <a:avLst/>
          </a:prstGeom>
          <a:solidFill>
            <a:srgbClr val="D7320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2" name="Google Shape;242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89075" y="2735263"/>
            <a:ext cx="347663" cy="37782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21"/>
          <p:cNvSpPr txBox="1"/>
          <p:nvPr/>
        </p:nvSpPr>
        <p:spPr>
          <a:xfrm>
            <a:off x="2174875" y="2620963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21"/>
          <p:cNvSpPr txBox="1"/>
          <p:nvPr/>
        </p:nvSpPr>
        <p:spPr>
          <a:xfrm>
            <a:off x="2179638" y="2906713"/>
            <a:ext cx="28019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5" name="Google Shape;245;p21"/>
          <p:cNvSpPr txBox="1"/>
          <p:nvPr/>
        </p:nvSpPr>
        <p:spPr>
          <a:xfrm>
            <a:off x="2174875" y="3652838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1"/>
          <p:cNvSpPr txBox="1"/>
          <p:nvPr/>
        </p:nvSpPr>
        <p:spPr>
          <a:xfrm>
            <a:off x="2179638" y="3938588"/>
            <a:ext cx="2801937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7" name="Google Shape;247;p21"/>
          <p:cNvSpPr txBox="1"/>
          <p:nvPr/>
        </p:nvSpPr>
        <p:spPr>
          <a:xfrm>
            <a:off x="2174875" y="4729163"/>
            <a:ext cx="140017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1"/>
          <p:cNvSpPr txBox="1"/>
          <p:nvPr/>
        </p:nvSpPr>
        <p:spPr>
          <a:xfrm>
            <a:off x="2179638" y="5014913"/>
            <a:ext cx="2801937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49" name="Google Shape;249;p21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0" name="Google Shape;250;p2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2"/>
          <p:cNvSpPr/>
          <p:nvPr/>
        </p:nvSpPr>
        <p:spPr>
          <a:xfrm>
            <a:off x="4886325" y="2376488"/>
            <a:ext cx="2374900" cy="2374900"/>
          </a:xfrm>
          <a:prstGeom prst="diamond">
            <a:avLst/>
          </a:prstGeom>
          <a:solidFill>
            <a:srgbClr val="3B383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22"/>
          <p:cNvSpPr/>
          <p:nvPr/>
        </p:nvSpPr>
        <p:spPr>
          <a:xfrm>
            <a:off x="4341813" y="1790700"/>
            <a:ext cx="3432175" cy="34544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noFill/>
          <a:ln cap="flat" cmpd="sng" w="12700">
            <a:solidFill>
              <a:srgbClr val="ADBACA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22"/>
          <p:cNvSpPr/>
          <p:nvPr/>
        </p:nvSpPr>
        <p:spPr>
          <a:xfrm rot="10800000">
            <a:off x="5813425" y="501332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53771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2"/>
          <p:cNvSpPr/>
          <p:nvPr/>
        </p:nvSpPr>
        <p:spPr>
          <a:xfrm rot="10800000">
            <a:off x="4559300" y="447992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22"/>
          <p:cNvSpPr/>
          <p:nvPr/>
        </p:nvSpPr>
        <p:spPr>
          <a:xfrm rot="10800000">
            <a:off x="6972300" y="4498975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22"/>
          <p:cNvSpPr/>
          <p:nvPr/>
        </p:nvSpPr>
        <p:spPr>
          <a:xfrm>
            <a:off x="5915025" y="5124450"/>
            <a:ext cx="311150" cy="258763"/>
          </a:xfrm>
          <a:custGeom>
            <a:rect b="b" l="l" r="r" t="t"/>
            <a:pathLst>
              <a:path extrusionOk="0" h="21600" w="21600">
                <a:moveTo>
                  <a:pt x="20709" y="14020"/>
                </a:moveTo>
                <a:cubicBezTo>
                  <a:pt x="20951" y="14020"/>
                  <a:pt x="21162" y="14126"/>
                  <a:pt x="21336" y="14334"/>
                </a:cubicBezTo>
                <a:cubicBezTo>
                  <a:pt x="21512" y="14549"/>
                  <a:pt x="21600" y="14810"/>
                  <a:pt x="21600" y="15116"/>
                </a:cubicBezTo>
                <a:lnTo>
                  <a:pt x="21600" y="20504"/>
                </a:lnTo>
                <a:cubicBezTo>
                  <a:pt x="21600" y="20816"/>
                  <a:pt x="21512" y="21071"/>
                  <a:pt x="21336" y="21286"/>
                </a:cubicBezTo>
                <a:cubicBezTo>
                  <a:pt x="21162" y="21494"/>
                  <a:pt x="20951" y="21600"/>
                  <a:pt x="20709" y="21600"/>
                </a:cubicBezTo>
                <a:lnTo>
                  <a:pt x="16198" y="21600"/>
                </a:lnTo>
                <a:cubicBezTo>
                  <a:pt x="15940" y="21600"/>
                  <a:pt x="15730" y="21494"/>
                  <a:pt x="15564" y="21286"/>
                </a:cubicBezTo>
                <a:cubicBezTo>
                  <a:pt x="15400" y="21071"/>
                  <a:pt x="15316" y="20816"/>
                  <a:pt x="15316" y="20504"/>
                </a:cubicBezTo>
                <a:lnTo>
                  <a:pt x="15316" y="15116"/>
                </a:lnTo>
                <a:cubicBezTo>
                  <a:pt x="15316" y="14810"/>
                  <a:pt x="15400" y="14549"/>
                  <a:pt x="15571" y="14334"/>
                </a:cubicBezTo>
                <a:cubicBezTo>
                  <a:pt x="15737" y="14126"/>
                  <a:pt x="15945" y="14020"/>
                  <a:pt x="16198" y="14020"/>
                </a:cubicBezTo>
                <a:lnTo>
                  <a:pt x="17789" y="14020"/>
                </a:lnTo>
                <a:lnTo>
                  <a:pt x="17789" y="11869"/>
                </a:lnTo>
                <a:cubicBezTo>
                  <a:pt x="17789" y="11699"/>
                  <a:pt x="17708" y="11611"/>
                  <a:pt x="17544" y="11602"/>
                </a:cubicBezTo>
                <a:lnTo>
                  <a:pt x="11473" y="11602"/>
                </a:lnTo>
                <a:lnTo>
                  <a:pt x="11473" y="14020"/>
                </a:lnTo>
                <a:lnTo>
                  <a:pt x="13054" y="14020"/>
                </a:lnTo>
                <a:cubicBezTo>
                  <a:pt x="13297" y="14020"/>
                  <a:pt x="13507" y="14126"/>
                  <a:pt x="13681" y="14334"/>
                </a:cubicBezTo>
                <a:cubicBezTo>
                  <a:pt x="13857" y="14549"/>
                  <a:pt x="13945" y="14810"/>
                  <a:pt x="13945" y="15116"/>
                </a:cubicBezTo>
                <a:lnTo>
                  <a:pt x="13945" y="20504"/>
                </a:lnTo>
                <a:cubicBezTo>
                  <a:pt x="13945" y="20816"/>
                  <a:pt x="13857" y="21071"/>
                  <a:pt x="13681" y="21286"/>
                </a:cubicBezTo>
                <a:cubicBezTo>
                  <a:pt x="13507" y="21494"/>
                  <a:pt x="13297" y="21600"/>
                  <a:pt x="13054" y="21600"/>
                </a:cubicBezTo>
                <a:lnTo>
                  <a:pt x="8543" y="21600"/>
                </a:lnTo>
                <a:cubicBezTo>
                  <a:pt x="8298" y="21600"/>
                  <a:pt x="8090" y="21494"/>
                  <a:pt x="7914" y="21286"/>
                </a:cubicBezTo>
                <a:cubicBezTo>
                  <a:pt x="7740" y="21071"/>
                  <a:pt x="7652" y="20816"/>
                  <a:pt x="7652" y="20504"/>
                </a:cubicBezTo>
                <a:lnTo>
                  <a:pt x="7652" y="15116"/>
                </a:lnTo>
                <a:cubicBezTo>
                  <a:pt x="7652" y="14810"/>
                  <a:pt x="7740" y="14549"/>
                  <a:pt x="7914" y="14334"/>
                </a:cubicBezTo>
                <a:cubicBezTo>
                  <a:pt x="8090" y="14126"/>
                  <a:pt x="8298" y="14020"/>
                  <a:pt x="8543" y="14020"/>
                </a:cubicBezTo>
                <a:lnTo>
                  <a:pt x="10124" y="14020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2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2" y="14020"/>
                  <a:pt x="5875" y="14126"/>
                  <a:pt x="6054" y="14334"/>
                </a:cubicBezTo>
                <a:cubicBezTo>
                  <a:pt x="6230" y="14549"/>
                  <a:pt x="6316" y="14810"/>
                  <a:pt x="6316" y="15116"/>
                </a:cubicBezTo>
                <a:lnTo>
                  <a:pt x="6316" y="20504"/>
                </a:lnTo>
                <a:cubicBezTo>
                  <a:pt x="6316" y="20816"/>
                  <a:pt x="6230" y="21071"/>
                  <a:pt x="6054" y="21286"/>
                </a:cubicBezTo>
                <a:cubicBezTo>
                  <a:pt x="5877" y="21494"/>
                  <a:pt x="5664" y="21600"/>
                  <a:pt x="5402" y="21600"/>
                </a:cubicBezTo>
                <a:lnTo>
                  <a:pt x="913" y="21600"/>
                </a:lnTo>
                <a:cubicBezTo>
                  <a:pt x="658" y="21600"/>
                  <a:pt x="441" y="21494"/>
                  <a:pt x="262" y="21286"/>
                </a:cubicBezTo>
                <a:cubicBezTo>
                  <a:pt x="88" y="21071"/>
                  <a:pt x="0" y="20816"/>
                  <a:pt x="0" y="20504"/>
                </a:cubicBezTo>
                <a:lnTo>
                  <a:pt x="0" y="15116"/>
                </a:lnTo>
                <a:cubicBezTo>
                  <a:pt x="0" y="14810"/>
                  <a:pt x="88" y="14549"/>
                  <a:pt x="262" y="14334"/>
                </a:cubicBezTo>
                <a:cubicBezTo>
                  <a:pt x="438" y="14126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2"/>
                  <a:pt x="2942" y="10544"/>
                </a:cubicBezTo>
                <a:cubicBezTo>
                  <a:pt x="3253" y="10180"/>
                  <a:pt x="3623" y="9998"/>
                  <a:pt x="4054" y="9998"/>
                </a:cubicBezTo>
                <a:lnTo>
                  <a:pt x="10122" y="9998"/>
                </a:lnTo>
                <a:lnTo>
                  <a:pt x="10122" y="7551"/>
                </a:lnTo>
                <a:lnTo>
                  <a:pt x="8541" y="7551"/>
                </a:lnTo>
                <a:cubicBezTo>
                  <a:pt x="8296" y="7551"/>
                  <a:pt x="8088" y="7451"/>
                  <a:pt x="7912" y="7248"/>
                </a:cubicBezTo>
                <a:cubicBezTo>
                  <a:pt x="7738" y="7045"/>
                  <a:pt x="7650" y="6790"/>
                  <a:pt x="7650" y="6484"/>
                </a:cubicBezTo>
                <a:lnTo>
                  <a:pt x="7650" y="1066"/>
                </a:lnTo>
                <a:cubicBezTo>
                  <a:pt x="7650" y="776"/>
                  <a:pt x="7738" y="523"/>
                  <a:pt x="7912" y="314"/>
                </a:cubicBezTo>
                <a:cubicBezTo>
                  <a:pt x="8088" y="103"/>
                  <a:pt x="8296" y="0"/>
                  <a:pt x="8541" y="0"/>
                </a:cubicBezTo>
                <a:lnTo>
                  <a:pt x="13052" y="0"/>
                </a:lnTo>
                <a:cubicBezTo>
                  <a:pt x="13294" y="0"/>
                  <a:pt x="13505" y="103"/>
                  <a:pt x="13679" y="314"/>
                </a:cubicBezTo>
                <a:cubicBezTo>
                  <a:pt x="13855" y="523"/>
                  <a:pt x="13943" y="776"/>
                  <a:pt x="13943" y="1066"/>
                </a:cubicBezTo>
                <a:lnTo>
                  <a:pt x="13943" y="6484"/>
                </a:lnTo>
                <a:cubicBezTo>
                  <a:pt x="13943" y="6790"/>
                  <a:pt x="13855" y="7045"/>
                  <a:pt x="13679" y="7248"/>
                </a:cubicBezTo>
                <a:cubicBezTo>
                  <a:pt x="13505" y="7451"/>
                  <a:pt x="13294" y="7551"/>
                  <a:pt x="13052" y="7551"/>
                </a:cubicBezTo>
                <a:lnTo>
                  <a:pt x="11471" y="7551"/>
                </a:lnTo>
                <a:lnTo>
                  <a:pt x="11471" y="9998"/>
                </a:lnTo>
                <a:lnTo>
                  <a:pt x="17541" y="9998"/>
                </a:lnTo>
                <a:cubicBezTo>
                  <a:pt x="17970" y="9998"/>
                  <a:pt x="18339" y="10177"/>
                  <a:pt x="18653" y="10539"/>
                </a:cubicBezTo>
                <a:cubicBezTo>
                  <a:pt x="18966" y="10900"/>
                  <a:pt x="19123" y="11344"/>
                  <a:pt x="19123" y="11869"/>
                </a:cubicBezTo>
                <a:lnTo>
                  <a:pt x="19123" y="14020"/>
                </a:lnTo>
                <a:lnTo>
                  <a:pt x="20709" y="14020"/>
                </a:lnTo>
                <a:close/>
                <a:moveTo>
                  <a:pt x="20709" y="1402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2"/>
          <p:cNvSpPr/>
          <p:nvPr/>
        </p:nvSpPr>
        <p:spPr>
          <a:xfrm>
            <a:off x="4660900" y="4598988"/>
            <a:ext cx="309563" cy="258762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5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80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2"/>
          <p:cNvSpPr/>
          <p:nvPr/>
        </p:nvSpPr>
        <p:spPr>
          <a:xfrm>
            <a:off x="7110413" y="4633913"/>
            <a:ext cx="260350" cy="258762"/>
          </a:xfrm>
          <a:custGeom>
            <a:rect b="b" l="l" r="r" t="t"/>
            <a:pathLst>
              <a:path extrusionOk="0" h="21600" w="21600">
                <a:moveTo>
                  <a:pt x="19988" y="2580"/>
                </a:moveTo>
                <a:cubicBezTo>
                  <a:pt x="20420" y="2580"/>
                  <a:pt x="20794" y="2736"/>
                  <a:pt x="21116" y="3053"/>
                </a:cubicBezTo>
                <a:cubicBezTo>
                  <a:pt x="21439" y="3372"/>
                  <a:pt x="21600" y="3744"/>
                  <a:pt x="21600" y="4176"/>
                </a:cubicBezTo>
                <a:lnTo>
                  <a:pt x="21600" y="19987"/>
                </a:lnTo>
                <a:cubicBezTo>
                  <a:pt x="21600" y="20419"/>
                  <a:pt x="21439" y="20797"/>
                  <a:pt x="21116" y="21116"/>
                </a:cubicBezTo>
                <a:cubicBezTo>
                  <a:pt x="20794" y="21439"/>
                  <a:pt x="20420" y="21600"/>
                  <a:pt x="19988" y="21600"/>
                </a:cubicBezTo>
                <a:lnTo>
                  <a:pt x="1612" y="21600"/>
                </a:lnTo>
                <a:cubicBezTo>
                  <a:pt x="1180" y="21600"/>
                  <a:pt x="806" y="21439"/>
                  <a:pt x="484" y="21116"/>
                </a:cubicBezTo>
                <a:cubicBezTo>
                  <a:pt x="161" y="20797"/>
                  <a:pt x="0" y="20419"/>
                  <a:pt x="0" y="19987"/>
                </a:cubicBezTo>
                <a:lnTo>
                  <a:pt x="0" y="4176"/>
                </a:lnTo>
                <a:cubicBezTo>
                  <a:pt x="0" y="3744"/>
                  <a:pt x="161" y="3372"/>
                  <a:pt x="484" y="3053"/>
                </a:cubicBezTo>
                <a:cubicBezTo>
                  <a:pt x="806" y="2736"/>
                  <a:pt x="1180" y="2580"/>
                  <a:pt x="1612" y="2580"/>
                </a:cubicBezTo>
                <a:lnTo>
                  <a:pt x="2151" y="2580"/>
                </a:lnTo>
                <a:lnTo>
                  <a:pt x="2151" y="2402"/>
                </a:lnTo>
                <a:cubicBezTo>
                  <a:pt x="2151" y="2117"/>
                  <a:pt x="2197" y="1829"/>
                  <a:pt x="2289" y="1541"/>
                </a:cubicBezTo>
                <a:cubicBezTo>
                  <a:pt x="2381" y="1250"/>
                  <a:pt x="2531" y="991"/>
                  <a:pt x="2738" y="766"/>
                </a:cubicBezTo>
                <a:cubicBezTo>
                  <a:pt x="2943" y="542"/>
                  <a:pt x="3216" y="360"/>
                  <a:pt x="3556" y="213"/>
                </a:cubicBezTo>
                <a:cubicBezTo>
                  <a:pt x="3896" y="75"/>
                  <a:pt x="4310" y="0"/>
                  <a:pt x="4797" y="0"/>
                </a:cubicBezTo>
                <a:cubicBezTo>
                  <a:pt x="5283" y="0"/>
                  <a:pt x="5698" y="75"/>
                  <a:pt x="6038" y="213"/>
                </a:cubicBezTo>
                <a:cubicBezTo>
                  <a:pt x="6378" y="360"/>
                  <a:pt x="6651" y="542"/>
                  <a:pt x="6858" y="766"/>
                </a:cubicBezTo>
                <a:cubicBezTo>
                  <a:pt x="7063" y="991"/>
                  <a:pt x="7215" y="1256"/>
                  <a:pt x="7313" y="1546"/>
                </a:cubicBezTo>
                <a:cubicBezTo>
                  <a:pt x="7411" y="1840"/>
                  <a:pt x="7457" y="2125"/>
                  <a:pt x="7457" y="2402"/>
                </a:cubicBezTo>
                <a:lnTo>
                  <a:pt x="7457" y="2580"/>
                </a:lnTo>
                <a:lnTo>
                  <a:pt x="8134" y="2580"/>
                </a:lnTo>
                <a:lnTo>
                  <a:pt x="8134" y="2402"/>
                </a:lnTo>
                <a:cubicBezTo>
                  <a:pt x="8134" y="2117"/>
                  <a:pt x="8180" y="1829"/>
                  <a:pt x="8269" y="1541"/>
                </a:cubicBezTo>
                <a:cubicBezTo>
                  <a:pt x="8364" y="1250"/>
                  <a:pt x="8511" y="991"/>
                  <a:pt x="8718" y="766"/>
                </a:cubicBezTo>
                <a:cubicBezTo>
                  <a:pt x="8926" y="541"/>
                  <a:pt x="9199" y="360"/>
                  <a:pt x="9539" y="213"/>
                </a:cubicBezTo>
                <a:cubicBezTo>
                  <a:pt x="9879" y="75"/>
                  <a:pt x="10293" y="0"/>
                  <a:pt x="10780" y="0"/>
                </a:cubicBezTo>
                <a:cubicBezTo>
                  <a:pt x="11266" y="0"/>
                  <a:pt x="11678" y="75"/>
                  <a:pt x="12021" y="213"/>
                </a:cubicBezTo>
                <a:cubicBezTo>
                  <a:pt x="12361" y="360"/>
                  <a:pt x="12637" y="542"/>
                  <a:pt x="12853" y="766"/>
                </a:cubicBezTo>
                <a:cubicBezTo>
                  <a:pt x="13069" y="991"/>
                  <a:pt x="13227" y="1256"/>
                  <a:pt x="13322" y="1546"/>
                </a:cubicBezTo>
                <a:cubicBezTo>
                  <a:pt x="13417" y="1840"/>
                  <a:pt x="13469" y="2125"/>
                  <a:pt x="13469" y="2402"/>
                </a:cubicBezTo>
                <a:lnTo>
                  <a:pt x="13469" y="2580"/>
                </a:lnTo>
                <a:lnTo>
                  <a:pt x="14143" y="2580"/>
                </a:lnTo>
                <a:lnTo>
                  <a:pt x="14143" y="2402"/>
                </a:lnTo>
                <a:cubicBezTo>
                  <a:pt x="14143" y="2117"/>
                  <a:pt x="14192" y="1829"/>
                  <a:pt x="14287" y="1541"/>
                </a:cubicBezTo>
                <a:cubicBezTo>
                  <a:pt x="14385" y="1250"/>
                  <a:pt x="14534" y="991"/>
                  <a:pt x="14742" y="766"/>
                </a:cubicBezTo>
                <a:cubicBezTo>
                  <a:pt x="14949" y="541"/>
                  <a:pt x="15220" y="360"/>
                  <a:pt x="15556" y="213"/>
                </a:cubicBezTo>
                <a:cubicBezTo>
                  <a:pt x="15890" y="75"/>
                  <a:pt x="16305" y="0"/>
                  <a:pt x="16803" y="0"/>
                </a:cubicBezTo>
                <a:cubicBezTo>
                  <a:pt x="17290" y="0"/>
                  <a:pt x="17704" y="75"/>
                  <a:pt x="18044" y="213"/>
                </a:cubicBezTo>
                <a:cubicBezTo>
                  <a:pt x="18384" y="360"/>
                  <a:pt x="18657" y="541"/>
                  <a:pt x="18865" y="766"/>
                </a:cubicBezTo>
                <a:cubicBezTo>
                  <a:pt x="19069" y="991"/>
                  <a:pt x="19219" y="1256"/>
                  <a:pt x="19311" y="1546"/>
                </a:cubicBezTo>
                <a:cubicBezTo>
                  <a:pt x="19403" y="1840"/>
                  <a:pt x="19449" y="2125"/>
                  <a:pt x="19449" y="2402"/>
                </a:cubicBezTo>
                <a:lnTo>
                  <a:pt x="19449" y="2580"/>
                </a:lnTo>
                <a:lnTo>
                  <a:pt x="19988" y="2580"/>
                </a:lnTo>
                <a:close/>
                <a:moveTo>
                  <a:pt x="6067" y="7968"/>
                </a:moveTo>
                <a:lnTo>
                  <a:pt x="2180" y="7968"/>
                </a:lnTo>
                <a:lnTo>
                  <a:pt x="2180" y="11444"/>
                </a:lnTo>
                <a:lnTo>
                  <a:pt x="6067" y="11444"/>
                </a:lnTo>
                <a:lnTo>
                  <a:pt x="6067" y="7968"/>
                </a:lnTo>
                <a:close/>
                <a:moveTo>
                  <a:pt x="6067" y="11976"/>
                </a:moveTo>
                <a:lnTo>
                  <a:pt x="2180" y="11976"/>
                </a:lnTo>
                <a:lnTo>
                  <a:pt x="2180" y="15452"/>
                </a:lnTo>
                <a:lnTo>
                  <a:pt x="6067" y="15452"/>
                </a:lnTo>
                <a:lnTo>
                  <a:pt x="6067" y="11976"/>
                </a:lnTo>
                <a:close/>
                <a:moveTo>
                  <a:pt x="6067" y="15976"/>
                </a:moveTo>
                <a:lnTo>
                  <a:pt x="2180" y="15976"/>
                </a:lnTo>
                <a:lnTo>
                  <a:pt x="2180" y="19423"/>
                </a:lnTo>
                <a:lnTo>
                  <a:pt x="6067" y="19423"/>
                </a:lnTo>
                <a:lnTo>
                  <a:pt x="6067" y="15976"/>
                </a:lnTo>
                <a:close/>
                <a:moveTo>
                  <a:pt x="3755" y="5543"/>
                </a:moveTo>
                <a:cubicBezTo>
                  <a:pt x="3755" y="6068"/>
                  <a:pt x="4103" y="6324"/>
                  <a:pt x="4800" y="6324"/>
                </a:cubicBezTo>
                <a:cubicBezTo>
                  <a:pt x="5499" y="6324"/>
                  <a:pt x="5848" y="6068"/>
                  <a:pt x="5848" y="5543"/>
                </a:cubicBezTo>
                <a:lnTo>
                  <a:pt x="5848" y="2399"/>
                </a:lnTo>
                <a:cubicBezTo>
                  <a:pt x="5848" y="1878"/>
                  <a:pt x="5499" y="1613"/>
                  <a:pt x="4800" y="1613"/>
                </a:cubicBezTo>
                <a:cubicBezTo>
                  <a:pt x="4103" y="1613"/>
                  <a:pt x="3755" y="1878"/>
                  <a:pt x="3755" y="2399"/>
                </a:cubicBezTo>
                <a:lnTo>
                  <a:pt x="3755" y="5543"/>
                </a:lnTo>
                <a:close/>
                <a:moveTo>
                  <a:pt x="10535" y="7968"/>
                </a:moveTo>
                <a:lnTo>
                  <a:pt x="6608" y="7968"/>
                </a:lnTo>
                <a:lnTo>
                  <a:pt x="6608" y="11444"/>
                </a:lnTo>
                <a:lnTo>
                  <a:pt x="10535" y="11444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8" y="11976"/>
                </a:lnTo>
                <a:lnTo>
                  <a:pt x="6608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8" y="15976"/>
                </a:lnTo>
                <a:lnTo>
                  <a:pt x="6608" y="19423"/>
                </a:lnTo>
                <a:lnTo>
                  <a:pt x="10535" y="19423"/>
                </a:lnTo>
                <a:lnTo>
                  <a:pt x="10535" y="15976"/>
                </a:lnTo>
                <a:close/>
                <a:moveTo>
                  <a:pt x="9775" y="5543"/>
                </a:moveTo>
                <a:cubicBezTo>
                  <a:pt x="9775" y="5826"/>
                  <a:pt x="9850" y="6027"/>
                  <a:pt x="9997" y="6145"/>
                </a:cubicBezTo>
                <a:cubicBezTo>
                  <a:pt x="10144" y="6269"/>
                  <a:pt x="10406" y="6324"/>
                  <a:pt x="10783" y="6324"/>
                </a:cubicBezTo>
                <a:cubicBezTo>
                  <a:pt x="11160" y="6324"/>
                  <a:pt x="11428" y="6263"/>
                  <a:pt x="11589" y="6140"/>
                </a:cubicBezTo>
                <a:cubicBezTo>
                  <a:pt x="11750" y="6016"/>
                  <a:pt x="11831" y="5820"/>
                  <a:pt x="11831" y="5544"/>
                </a:cubicBezTo>
                <a:lnTo>
                  <a:pt x="11831" y="2399"/>
                </a:lnTo>
                <a:cubicBezTo>
                  <a:pt x="11831" y="2128"/>
                  <a:pt x="11750" y="1933"/>
                  <a:pt x="11589" y="1803"/>
                </a:cubicBezTo>
                <a:cubicBezTo>
                  <a:pt x="11428" y="1673"/>
                  <a:pt x="11160" y="1613"/>
                  <a:pt x="10783" y="1613"/>
                </a:cubicBezTo>
                <a:cubicBezTo>
                  <a:pt x="10406" y="1613"/>
                  <a:pt x="10144" y="1679"/>
                  <a:pt x="9997" y="1814"/>
                </a:cubicBezTo>
                <a:cubicBezTo>
                  <a:pt x="9850" y="1944"/>
                  <a:pt x="9775" y="2140"/>
                  <a:pt x="9775" y="2399"/>
                </a:cubicBezTo>
                <a:lnTo>
                  <a:pt x="9775" y="5543"/>
                </a:lnTo>
                <a:close/>
                <a:moveTo>
                  <a:pt x="14986" y="7968"/>
                </a:moveTo>
                <a:lnTo>
                  <a:pt x="11074" y="7968"/>
                </a:lnTo>
                <a:lnTo>
                  <a:pt x="11074" y="11444"/>
                </a:lnTo>
                <a:lnTo>
                  <a:pt x="14986" y="11444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4" y="11976"/>
                </a:lnTo>
                <a:lnTo>
                  <a:pt x="11074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4" y="15976"/>
                </a:lnTo>
                <a:lnTo>
                  <a:pt x="11074" y="19423"/>
                </a:lnTo>
                <a:lnTo>
                  <a:pt x="14986" y="19423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2" y="7968"/>
                </a:lnTo>
                <a:lnTo>
                  <a:pt x="15522" y="11444"/>
                </a:lnTo>
                <a:lnTo>
                  <a:pt x="19423" y="11444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2" y="11976"/>
                </a:lnTo>
                <a:lnTo>
                  <a:pt x="15522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2" y="15976"/>
                </a:lnTo>
                <a:lnTo>
                  <a:pt x="15522" y="19423"/>
                </a:lnTo>
                <a:lnTo>
                  <a:pt x="19423" y="19423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8"/>
                  <a:pt x="16106" y="6324"/>
                  <a:pt x="16806" y="6324"/>
                </a:cubicBezTo>
                <a:cubicBezTo>
                  <a:pt x="17503" y="6324"/>
                  <a:pt x="17848" y="6068"/>
                  <a:pt x="17840" y="5543"/>
                </a:cubicBezTo>
                <a:lnTo>
                  <a:pt x="17840" y="2399"/>
                </a:lnTo>
                <a:cubicBezTo>
                  <a:pt x="17840" y="1878"/>
                  <a:pt x="17494" y="1613"/>
                  <a:pt x="16806" y="1613"/>
                </a:cubicBezTo>
                <a:cubicBezTo>
                  <a:pt x="16106" y="1613"/>
                  <a:pt x="15758" y="1878"/>
                  <a:pt x="15758" y="2399"/>
                </a:cubicBezTo>
                <a:lnTo>
                  <a:pt x="15758" y="5543"/>
                </a:lnTo>
                <a:close/>
                <a:moveTo>
                  <a:pt x="15758" y="5543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2"/>
          <p:cNvSpPr/>
          <p:nvPr/>
        </p:nvSpPr>
        <p:spPr>
          <a:xfrm>
            <a:off x="5788025" y="15938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01C5E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2"/>
          <p:cNvSpPr/>
          <p:nvPr/>
        </p:nvSpPr>
        <p:spPr>
          <a:xfrm>
            <a:off x="7169150" y="22542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D732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22"/>
          <p:cNvSpPr/>
          <p:nvPr/>
        </p:nvSpPr>
        <p:spPr>
          <a:xfrm>
            <a:off x="4071938" y="3419475"/>
            <a:ext cx="517525" cy="5207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D7320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22"/>
          <p:cNvSpPr/>
          <p:nvPr/>
        </p:nvSpPr>
        <p:spPr>
          <a:xfrm>
            <a:off x="7531100" y="3419475"/>
            <a:ext cx="515938" cy="520700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2"/>
          <p:cNvSpPr/>
          <p:nvPr/>
        </p:nvSpPr>
        <p:spPr>
          <a:xfrm>
            <a:off x="4502150" y="2127250"/>
            <a:ext cx="515938" cy="519113"/>
          </a:xfrm>
          <a:custGeom>
            <a:rect b="b" l="l" r="r" t="t"/>
            <a:pathLst>
              <a:path extrusionOk="0" h="19679" w="19679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  <a:moveTo>
                  <a:pt x="16796" y="2882"/>
                </a:moveTo>
              </a:path>
            </a:pathLst>
          </a:custGeom>
          <a:solidFill>
            <a:srgbClr val="813678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2"/>
          <p:cNvSpPr/>
          <p:nvPr/>
        </p:nvSpPr>
        <p:spPr>
          <a:xfrm>
            <a:off x="5892800" y="1708150"/>
            <a:ext cx="309563" cy="258763"/>
          </a:xfrm>
          <a:custGeom>
            <a:rect b="b" l="l" r="r" t="t"/>
            <a:pathLst>
              <a:path extrusionOk="0" h="21600" w="21600">
                <a:moveTo>
                  <a:pt x="20709" y="14020"/>
                </a:moveTo>
                <a:cubicBezTo>
                  <a:pt x="20951" y="14020"/>
                  <a:pt x="21162" y="14126"/>
                  <a:pt x="21336" y="14334"/>
                </a:cubicBezTo>
                <a:cubicBezTo>
                  <a:pt x="21512" y="14549"/>
                  <a:pt x="21600" y="14810"/>
                  <a:pt x="21600" y="15116"/>
                </a:cubicBezTo>
                <a:lnTo>
                  <a:pt x="21600" y="20504"/>
                </a:lnTo>
                <a:cubicBezTo>
                  <a:pt x="21600" y="20816"/>
                  <a:pt x="21512" y="21071"/>
                  <a:pt x="21336" y="21286"/>
                </a:cubicBezTo>
                <a:cubicBezTo>
                  <a:pt x="21162" y="21494"/>
                  <a:pt x="20951" y="21600"/>
                  <a:pt x="20709" y="21600"/>
                </a:cubicBezTo>
                <a:lnTo>
                  <a:pt x="16198" y="21600"/>
                </a:lnTo>
                <a:cubicBezTo>
                  <a:pt x="15940" y="21600"/>
                  <a:pt x="15730" y="21494"/>
                  <a:pt x="15564" y="21286"/>
                </a:cubicBezTo>
                <a:cubicBezTo>
                  <a:pt x="15400" y="21071"/>
                  <a:pt x="15316" y="20816"/>
                  <a:pt x="15316" y="20504"/>
                </a:cubicBezTo>
                <a:lnTo>
                  <a:pt x="15316" y="15116"/>
                </a:lnTo>
                <a:cubicBezTo>
                  <a:pt x="15316" y="14810"/>
                  <a:pt x="15400" y="14549"/>
                  <a:pt x="15571" y="14334"/>
                </a:cubicBezTo>
                <a:cubicBezTo>
                  <a:pt x="15737" y="14126"/>
                  <a:pt x="15945" y="14020"/>
                  <a:pt x="16198" y="14020"/>
                </a:cubicBezTo>
                <a:lnTo>
                  <a:pt x="17789" y="14020"/>
                </a:lnTo>
                <a:lnTo>
                  <a:pt x="17789" y="11869"/>
                </a:lnTo>
                <a:cubicBezTo>
                  <a:pt x="17789" y="11699"/>
                  <a:pt x="17708" y="11611"/>
                  <a:pt x="17544" y="11602"/>
                </a:cubicBezTo>
                <a:lnTo>
                  <a:pt x="11473" y="11602"/>
                </a:lnTo>
                <a:lnTo>
                  <a:pt x="11473" y="14020"/>
                </a:lnTo>
                <a:lnTo>
                  <a:pt x="13054" y="14020"/>
                </a:lnTo>
                <a:cubicBezTo>
                  <a:pt x="13297" y="14020"/>
                  <a:pt x="13507" y="14126"/>
                  <a:pt x="13681" y="14334"/>
                </a:cubicBezTo>
                <a:cubicBezTo>
                  <a:pt x="13857" y="14549"/>
                  <a:pt x="13945" y="14810"/>
                  <a:pt x="13945" y="15116"/>
                </a:cubicBezTo>
                <a:lnTo>
                  <a:pt x="13945" y="20504"/>
                </a:lnTo>
                <a:cubicBezTo>
                  <a:pt x="13945" y="20816"/>
                  <a:pt x="13857" y="21071"/>
                  <a:pt x="13681" y="21286"/>
                </a:cubicBezTo>
                <a:cubicBezTo>
                  <a:pt x="13507" y="21494"/>
                  <a:pt x="13297" y="21600"/>
                  <a:pt x="13054" y="21600"/>
                </a:cubicBezTo>
                <a:lnTo>
                  <a:pt x="8543" y="21600"/>
                </a:lnTo>
                <a:cubicBezTo>
                  <a:pt x="8298" y="21600"/>
                  <a:pt x="8090" y="21494"/>
                  <a:pt x="7914" y="21286"/>
                </a:cubicBezTo>
                <a:cubicBezTo>
                  <a:pt x="7740" y="21071"/>
                  <a:pt x="7652" y="20816"/>
                  <a:pt x="7652" y="20504"/>
                </a:cubicBezTo>
                <a:lnTo>
                  <a:pt x="7652" y="15116"/>
                </a:lnTo>
                <a:cubicBezTo>
                  <a:pt x="7652" y="14810"/>
                  <a:pt x="7740" y="14549"/>
                  <a:pt x="7914" y="14334"/>
                </a:cubicBezTo>
                <a:cubicBezTo>
                  <a:pt x="8090" y="14126"/>
                  <a:pt x="8298" y="14020"/>
                  <a:pt x="8543" y="14020"/>
                </a:cubicBezTo>
                <a:lnTo>
                  <a:pt x="10124" y="14020"/>
                </a:lnTo>
                <a:lnTo>
                  <a:pt x="10124" y="11602"/>
                </a:lnTo>
                <a:lnTo>
                  <a:pt x="4056" y="11602"/>
                </a:lnTo>
                <a:cubicBezTo>
                  <a:pt x="3902" y="11602"/>
                  <a:pt x="3821" y="11690"/>
                  <a:pt x="3821" y="11869"/>
                </a:cubicBezTo>
                <a:lnTo>
                  <a:pt x="3821" y="14020"/>
                </a:lnTo>
                <a:lnTo>
                  <a:pt x="5402" y="14020"/>
                </a:lnTo>
                <a:cubicBezTo>
                  <a:pt x="5662" y="14020"/>
                  <a:pt x="5875" y="14126"/>
                  <a:pt x="6054" y="14334"/>
                </a:cubicBezTo>
                <a:cubicBezTo>
                  <a:pt x="6230" y="14549"/>
                  <a:pt x="6316" y="14810"/>
                  <a:pt x="6316" y="15116"/>
                </a:cubicBezTo>
                <a:lnTo>
                  <a:pt x="6316" y="20504"/>
                </a:lnTo>
                <a:cubicBezTo>
                  <a:pt x="6316" y="20816"/>
                  <a:pt x="6230" y="21071"/>
                  <a:pt x="6054" y="21286"/>
                </a:cubicBezTo>
                <a:cubicBezTo>
                  <a:pt x="5877" y="21494"/>
                  <a:pt x="5664" y="21600"/>
                  <a:pt x="5402" y="21600"/>
                </a:cubicBezTo>
                <a:lnTo>
                  <a:pt x="913" y="21600"/>
                </a:lnTo>
                <a:cubicBezTo>
                  <a:pt x="658" y="21600"/>
                  <a:pt x="441" y="21494"/>
                  <a:pt x="262" y="21286"/>
                </a:cubicBezTo>
                <a:cubicBezTo>
                  <a:pt x="88" y="21071"/>
                  <a:pt x="0" y="20816"/>
                  <a:pt x="0" y="20504"/>
                </a:cubicBezTo>
                <a:lnTo>
                  <a:pt x="0" y="15116"/>
                </a:lnTo>
                <a:cubicBezTo>
                  <a:pt x="0" y="14810"/>
                  <a:pt x="88" y="14549"/>
                  <a:pt x="262" y="14334"/>
                </a:cubicBezTo>
                <a:cubicBezTo>
                  <a:pt x="438" y="14126"/>
                  <a:pt x="656" y="14020"/>
                  <a:pt x="913" y="14020"/>
                </a:cubicBezTo>
                <a:lnTo>
                  <a:pt x="2472" y="14020"/>
                </a:lnTo>
                <a:lnTo>
                  <a:pt x="2472" y="11869"/>
                </a:lnTo>
                <a:cubicBezTo>
                  <a:pt x="2472" y="11352"/>
                  <a:pt x="2629" y="10912"/>
                  <a:pt x="2942" y="10544"/>
                </a:cubicBezTo>
                <a:cubicBezTo>
                  <a:pt x="3253" y="10180"/>
                  <a:pt x="3623" y="9998"/>
                  <a:pt x="4054" y="9998"/>
                </a:cubicBezTo>
                <a:lnTo>
                  <a:pt x="10122" y="9998"/>
                </a:lnTo>
                <a:lnTo>
                  <a:pt x="10122" y="7551"/>
                </a:lnTo>
                <a:lnTo>
                  <a:pt x="8541" y="7551"/>
                </a:lnTo>
                <a:cubicBezTo>
                  <a:pt x="8296" y="7551"/>
                  <a:pt x="8088" y="7451"/>
                  <a:pt x="7912" y="7248"/>
                </a:cubicBezTo>
                <a:cubicBezTo>
                  <a:pt x="7738" y="7045"/>
                  <a:pt x="7650" y="6790"/>
                  <a:pt x="7650" y="6484"/>
                </a:cubicBezTo>
                <a:lnTo>
                  <a:pt x="7650" y="1066"/>
                </a:lnTo>
                <a:cubicBezTo>
                  <a:pt x="7650" y="776"/>
                  <a:pt x="7738" y="523"/>
                  <a:pt x="7912" y="314"/>
                </a:cubicBezTo>
                <a:cubicBezTo>
                  <a:pt x="8088" y="103"/>
                  <a:pt x="8296" y="0"/>
                  <a:pt x="8541" y="0"/>
                </a:cubicBezTo>
                <a:lnTo>
                  <a:pt x="13052" y="0"/>
                </a:lnTo>
                <a:cubicBezTo>
                  <a:pt x="13294" y="0"/>
                  <a:pt x="13505" y="103"/>
                  <a:pt x="13679" y="314"/>
                </a:cubicBezTo>
                <a:cubicBezTo>
                  <a:pt x="13855" y="523"/>
                  <a:pt x="13943" y="776"/>
                  <a:pt x="13943" y="1066"/>
                </a:cubicBezTo>
                <a:lnTo>
                  <a:pt x="13943" y="6484"/>
                </a:lnTo>
                <a:cubicBezTo>
                  <a:pt x="13943" y="6790"/>
                  <a:pt x="13855" y="7045"/>
                  <a:pt x="13679" y="7248"/>
                </a:cubicBezTo>
                <a:cubicBezTo>
                  <a:pt x="13505" y="7451"/>
                  <a:pt x="13294" y="7551"/>
                  <a:pt x="13052" y="7551"/>
                </a:cubicBezTo>
                <a:lnTo>
                  <a:pt x="11471" y="7551"/>
                </a:lnTo>
                <a:lnTo>
                  <a:pt x="11471" y="9998"/>
                </a:lnTo>
                <a:lnTo>
                  <a:pt x="17541" y="9998"/>
                </a:lnTo>
                <a:cubicBezTo>
                  <a:pt x="17970" y="9998"/>
                  <a:pt x="18339" y="10177"/>
                  <a:pt x="18653" y="10539"/>
                </a:cubicBezTo>
                <a:cubicBezTo>
                  <a:pt x="18966" y="10900"/>
                  <a:pt x="19123" y="11344"/>
                  <a:pt x="19123" y="11869"/>
                </a:cubicBezTo>
                <a:lnTo>
                  <a:pt x="19123" y="14020"/>
                </a:lnTo>
                <a:lnTo>
                  <a:pt x="20709" y="14020"/>
                </a:lnTo>
                <a:close/>
                <a:moveTo>
                  <a:pt x="20709" y="1402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2"/>
          <p:cNvSpPr/>
          <p:nvPr/>
        </p:nvSpPr>
        <p:spPr>
          <a:xfrm>
            <a:off x="4178300" y="3533775"/>
            <a:ext cx="309563" cy="309563"/>
          </a:xfrm>
          <a:custGeom>
            <a:rect b="b" l="l" r="r" t="t"/>
            <a:pathLst>
              <a:path extrusionOk="0" h="21600" w="21600">
                <a:moveTo>
                  <a:pt x="21357" y="18802"/>
                </a:moveTo>
                <a:cubicBezTo>
                  <a:pt x="21518" y="18965"/>
                  <a:pt x="21600" y="19177"/>
                  <a:pt x="21600" y="19437"/>
                </a:cubicBezTo>
                <a:cubicBezTo>
                  <a:pt x="21600" y="19581"/>
                  <a:pt x="21518" y="19776"/>
                  <a:pt x="21357" y="20019"/>
                </a:cubicBezTo>
                <a:cubicBezTo>
                  <a:pt x="21193" y="20261"/>
                  <a:pt x="20990" y="20504"/>
                  <a:pt x="20747" y="20741"/>
                </a:cubicBezTo>
                <a:cubicBezTo>
                  <a:pt x="20504" y="20979"/>
                  <a:pt x="20261" y="21185"/>
                  <a:pt x="20023" y="21349"/>
                </a:cubicBezTo>
                <a:cubicBezTo>
                  <a:pt x="19783" y="21518"/>
                  <a:pt x="19594" y="21600"/>
                  <a:pt x="19447" y="21600"/>
                </a:cubicBezTo>
                <a:cubicBezTo>
                  <a:pt x="19190" y="21600"/>
                  <a:pt x="18975" y="21515"/>
                  <a:pt x="18811" y="21343"/>
                </a:cubicBezTo>
                <a:lnTo>
                  <a:pt x="13957" y="16503"/>
                </a:lnTo>
                <a:cubicBezTo>
                  <a:pt x="13217" y="16980"/>
                  <a:pt x="12429" y="17350"/>
                  <a:pt x="11590" y="17604"/>
                </a:cubicBezTo>
                <a:cubicBezTo>
                  <a:pt x="10751" y="17864"/>
                  <a:pt x="9892" y="17991"/>
                  <a:pt x="9007" y="17991"/>
                </a:cubicBezTo>
                <a:cubicBezTo>
                  <a:pt x="7770" y="17991"/>
                  <a:pt x="6609" y="17760"/>
                  <a:pt x="5518" y="17291"/>
                </a:cubicBezTo>
                <a:cubicBezTo>
                  <a:pt x="4427" y="16822"/>
                  <a:pt x="3470" y="16175"/>
                  <a:pt x="2645" y="15354"/>
                </a:cubicBezTo>
                <a:cubicBezTo>
                  <a:pt x="1817" y="14535"/>
                  <a:pt x="1173" y="13580"/>
                  <a:pt x="701" y="12487"/>
                </a:cubicBezTo>
                <a:cubicBezTo>
                  <a:pt x="232" y="11400"/>
                  <a:pt x="0" y="10237"/>
                  <a:pt x="0" y="9000"/>
                </a:cubicBezTo>
                <a:cubicBezTo>
                  <a:pt x="0" y="7769"/>
                  <a:pt x="232" y="6602"/>
                  <a:pt x="701" y="5515"/>
                </a:cubicBezTo>
                <a:cubicBezTo>
                  <a:pt x="1170" y="4422"/>
                  <a:pt x="1817" y="3468"/>
                  <a:pt x="2645" y="2646"/>
                </a:cubicBezTo>
                <a:cubicBezTo>
                  <a:pt x="3470" y="1827"/>
                  <a:pt x="4425" y="1180"/>
                  <a:pt x="5512" y="709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5" y="0"/>
                  <a:pt x="11403" y="237"/>
                  <a:pt x="12488" y="709"/>
                </a:cubicBezTo>
                <a:cubicBezTo>
                  <a:pt x="13573" y="1180"/>
                  <a:pt x="14531" y="1827"/>
                  <a:pt x="15359" y="2646"/>
                </a:cubicBezTo>
                <a:cubicBezTo>
                  <a:pt x="16184" y="3468"/>
                  <a:pt x="16831" y="4422"/>
                  <a:pt x="17300" y="5515"/>
                </a:cubicBezTo>
                <a:cubicBezTo>
                  <a:pt x="17769" y="6602"/>
                  <a:pt x="18003" y="7769"/>
                  <a:pt x="18003" y="9000"/>
                </a:cubicBezTo>
                <a:cubicBezTo>
                  <a:pt x="18003" y="9887"/>
                  <a:pt x="17873" y="10748"/>
                  <a:pt x="17616" y="11589"/>
                </a:cubicBezTo>
                <a:cubicBezTo>
                  <a:pt x="17359" y="12434"/>
                  <a:pt x="16992" y="13219"/>
                  <a:pt x="16514" y="13947"/>
                </a:cubicBezTo>
                <a:lnTo>
                  <a:pt x="21357" y="18802"/>
                </a:lnTo>
                <a:close/>
                <a:moveTo>
                  <a:pt x="3597" y="9000"/>
                </a:moveTo>
                <a:cubicBezTo>
                  <a:pt x="3597" y="9759"/>
                  <a:pt x="3741" y="10465"/>
                  <a:pt x="4029" y="11118"/>
                </a:cubicBezTo>
                <a:cubicBezTo>
                  <a:pt x="4317" y="11770"/>
                  <a:pt x="4707" y="12338"/>
                  <a:pt x="5193" y="12821"/>
                </a:cubicBezTo>
                <a:cubicBezTo>
                  <a:pt x="5679" y="13301"/>
                  <a:pt x="6253" y="13685"/>
                  <a:pt x="6908" y="13970"/>
                </a:cubicBezTo>
                <a:cubicBezTo>
                  <a:pt x="7566" y="14252"/>
                  <a:pt x="8264" y="14394"/>
                  <a:pt x="9004" y="14394"/>
                </a:cubicBezTo>
                <a:cubicBezTo>
                  <a:pt x="9745" y="14394"/>
                  <a:pt x="10440" y="14252"/>
                  <a:pt x="11092" y="13970"/>
                </a:cubicBezTo>
                <a:cubicBezTo>
                  <a:pt x="11745" y="13685"/>
                  <a:pt x="12319" y="13301"/>
                  <a:pt x="12802" y="12821"/>
                </a:cubicBezTo>
                <a:cubicBezTo>
                  <a:pt x="13291" y="12338"/>
                  <a:pt x="13678" y="11770"/>
                  <a:pt x="13966" y="11118"/>
                </a:cubicBezTo>
                <a:cubicBezTo>
                  <a:pt x="14254" y="10465"/>
                  <a:pt x="14398" y="9759"/>
                  <a:pt x="14398" y="9000"/>
                </a:cubicBezTo>
                <a:cubicBezTo>
                  <a:pt x="14398" y="8260"/>
                  <a:pt x="14254" y="7565"/>
                  <a:pt x="13966" y="6913"/>
                </a:cubicBezTo>
                <a:cubicBezTo>
                  <a:pt x="13675" y="6258"/>
                  <a:pt x="13291" y="5684"/>
                  <a:pt x="12802" y="5193"/>
                </a:cubicBezTo>
                <a:cubicBezTo>
                  <a:pt x="12316" y="4704"/>
                  <a:pt x="11745" y="4317"/>
                  <a:pt x="11092" y="4032"/>
                </a:cubicBezTo>
                <a:cubicBezTo>
                  <a:pt x="10440" y="3750"/>
                  <a:pt x="9742" y="3606"/>
                  <a:pt x="9004" y="3606"/>
                </a:cubicBezTo>
                <a:cubicBezTo>
                  <a:pt x="8267" y="3606"/>
                  <a:pt x="7566" y="3750"/>
                  <a:pt x="6908" y="4032"/>
                </a:cubicBezTo>
                <a:cubicBezTo>
                  <a:pt x="6253" y="4317"/>
                  <a:pt x="5676" y="4704"/>
                  <a:pt x="5193" y="5193"/>
                </a:cubicBezTo>
                <a:cubicBezTo>
                  <a:pt x="4707" y="5684"/>
                  <a:pt x="4317" y="6258"/>
                  <a:pt x="4029" y="6913"/>
                </a:cubicBezTo>
                <a:cubicBezTo>
                  <a:pt x="3741" y="7565"/>
                  <a:pt x="3597" y="8257"/>
                  <a:pt x="3597" y="9000"/>
                </a:cubicBezTo>
                <a:moveTo>
                  <a:pt x="9007" y="5591"/>
                </a:moveTo>
                <a:cubicBezTo>
                  <a:pt x="9185" y="5591"/>
                  <a:pt x="9344" y="5656"/>
                  <a:pt x="9473" y="5786"/>
                </a:cubicBezTo>
                <a:cubicBezTo>
                  <a:pt x="9603" y="5919"/>
                  <a:pt x="9668" y="6082"/>
                  <a:pt x="9668" y="6280"/>
                </a:cubicBezTo>
                <a:cubicBezTo>
                  <a:pt x="9668" y="6461"/>
                  <a:pt x="9603" y="6616"/>
                  <a:pt x="9473" y="6746"/>
                </a:cubicBezTo>
                <a:cubicBezTo>
                  <a:pt x="9344" y="6879"/>
                  <a:pt x="9185" y="6944"/>
                  <a:pt x="9007" y="6944"/>
                </a:cubicBezTo>
                <a:cubicBezTo>
                  <a:pt x="8439" y="6944"/>
                  <a:pt x="7953" y="7144"/>
                  <a:pt x="7552" y="7537"/>
                </a:cubicBezTo>
                <a:cubicBezTo>
                  <a:pt x="7151" y="7935"/>
                  <a:pt x="6950" y="8423"/>
                  <a:pt x="6950" y="8997"/>
                </a:cubicBezTo>
                <a:cubicBezTo>
                  <a:pt x="6950" y="9180"/>
                  <a:pt x="6885" y="9333"/>
                  <a:pt x="6755" y="9466"/>
                </a:cubicBezTo>
                <a:cubicBezTo>
                  <a:pt x="6623" y="9596"/>
                  <a:pt x="6467" y="9658"/>
                  <a:pt x="6289" y="9658"/>
                </a:cubicBezTo>
                <a:cubicBezTo>
                  <a:pt x="6080" y="9658"/>
                  <a:pt x="5914" y="9596"/>
                  <a:pt x="5786" y="9466"/>
                </a:cubicBezTo>
                <a:cubicBezTo>
                  <a:pt x="5659" y="9333"/>
                  <a:pt x="5600" y="9180"/>
                  <a:pt x="5600" y="8997"/>
                </a:cubicBezTo>
                <a:cubicBezTo>
                  <a:pt x="5600" y="8539"/>
                  <a:pt x="5685" y="8104"/>
                  <a:pt x="5863" y="7686"/>
                </a:cubicBezTo>
                <a:cubicBezTo>
                  <a:pt x="6038" y="7271"/>
                  <a:pt x="6281" y="6907"/>
                  <a:pt x="6597" y="6591"/>
                </a:cubicBezTo>
                <a:cubicBezTo>
                  <a:pt x="6905" y="6277"/>
                  <a:pt x="7264" y="6029"/>
                  <a:pt x="7677" y="5857"/>
                </a:cubicBezTo>
                <a:cubicBezTo>
                  <a:pt x="8086" y="5681"/>
                  <a:pt x="8530" y="5591"/>
                  <a:pt x="9007" y="559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22"/>
          <p:cNvSpPr/>
          <p:nvPr/>
        </p:nvSpPr>
        <p:spPr>
          <a:xfrm>
            <a:off x="7273925" y="2395538"/>
            <a:ext cx="309563" cy="258762"/>
          </a:xfrm>
          <a:custGeom>
            <a:rect b="b" l="l" r="r" t="t"/>
            <a:pathLst>
              <a:path extrusionOk="0" h="21579" w="21600">
                <a:moveTo>
                  <a:pt x="21600" y="9391"/>
                </a:moveTo>
                <a:cubicBezTo>
                  <a:pt x="21600" y="9887"/>
                  <a:pt x="21473" y="10321"/>
                  <a:pt x="21218" y="10697"/>
                </a:cubicBezTo>
                <a:cubicBezTo>
                  <a:pt x="20963" y="11073"/>
                  <a:pt x="20648" y="11313"/>
                  <a:pt x="20263" y="11428"/>
                </a:cubicBezTo>
                <a:lnTo>
                  <a:pt x="20263" y="16611"/>
                </a:lnTo>
                <a:cubicBezTo>
                  <a:pt x="20263" y="17201"/>
                  <a:pt x="20087" y="17708"/>
                  <a:pt x="19730" y="18128"/>
                </a:cubicBezTo>
                <a:cubicBezTo>
                  <a:pt x="19375" y="18551"/>
                  <a:pt x="18951" y="18759"/>
                  <a:pt x="18459" y="18759"/>
                </a:cubicBezTo>
                <a:cubicBezTo>
                  <a:pt x="17928" y="18122"/>
                  <a:pt x="17286" y="17506"/>
                  <a:pt x="16537" y="16904"/>
                </a:cubicBezTo>
                <a:cubicBezTo>
                  <a:pt x="15786" y="16305"/>
                  <a:pt x="14980" y="15757"/>
                  <a:pt x="14116" y="15255"/>
                </a:cubicBezTo>
                <a:cubicBezTo>
                  <a:pt x="13254" y="14756"/>
                  <a:pt x="12363" y="14325"/>
                  <a:pt x="11450" y="13969"/>
                </a:cubicBezTo>
                <a:cubicBezTo>
                  <a:pt x="10537" y="13614"/>
                  <a:pt x="9648" y="13380"/>
                  <a:pt x="8789" y="13268"/>
                </a:cubicBezTo>
                <a:cubicBezTo>
                  <a:pt x="8453" y="13379"/>
                  <a:pt x="8179" y="13564"/>
                  <a:pt x="7969" y="13829"/>
                </a:cubicBezTo>
                <a:cubicBezTo>
                  <a:pt x="7758" y="14093"/>
                  <a:pt x="7614" y="14386"/>
                  <a:pt x="7535" y="14706"/>
                </a:cubicBezTo>
                <a:cubicBezTo>
                  <a:pt x="7457" y="15029"/>
                  <a:pt x="7450" y="15361"/>
                  <a:pt x="7511" y="15698"/>
                </a:cubicBezTo>
                <a:cubicBezTo>
                  <a:pt x="7575" y="16036"/>
                  <a:pt x="7719" y="16341"/>
                  <a:pt x="7947" y="16611"/>
                </a:cubicBezTo>
                <a:cubicBezTo>
                  <a:pt x="7751" y="16992"/>
                  <a:pt x="7660" y="17347"/>
                  <a:pt x="7677" y="17673"/>
                </a:cubicBezTo>
                <a:cubicBezTo>
                  <a:pt x="7692" y="17993"/>
                  <a:pt x="7773" y="18307"/>
                  <a:pt x="7917" y="18606"/>
                </a:cubicBezTo>
                <a:cubicBezTo>
                  <a:pt x="8059" y="18909"/>
                  <a:pt x="8255" y="19193"/>
                  <a:pt x="8498" y="19469"/>
                </a:cubicBezTo>
                <a:cubicBezTo>
                  <a:pt x="8737" y="19745"/>
                  <a:pt x="8997" y="20021"/>
                  <a:pt x="9271" y="20291"/>
                </a:cubicBezTo>
                <a:cubicBezTo>
                  <a:pt x="9114" y="20696"/>
                  <a:pt x="8843" y="21001"/>
                  <a:pt x="8456" y="21213"/>
                </a:cubicBezTo>
                <a:cubicBezTo>
                  <a:pt x="8069" y="21424"/>
                  <a:pt x="7655" y="21541"/>
                  <a:pt x="7212" y="21571"/>
                </a:cubicBezTo>
                <a:cubicBezTo>
                  <a:pt x="6772" y="21600"/>
                  <a:pt x="6341" y="21550"/>
                  <a:pt x="5917" y="21424"/>
                </a:cubicBezTo>
                <a:cubicBezTo>
                  <a:pt x="5496" y="21295"/>
                  <a:pt x="5163" y="21092"/>
                  <a:pt x="4923" y="20811"/>
                </a:cubicBezTo>
                <a:cubicBezTo>
                  <a:pt x="4781" y="20241"/>
                  <a:pt x="4625" y="19657"/>
                  <a:pt x="4453" y="19056"/>
                </a:cubicBezTo>
                <a:cubicBezTo>
                  <a:pt x="4282" y="18454"/>
                  <a:pt x="4140" y="17843"/>
                  <a:pt x="4032" y="17224"/>
                </a:cubicBezTo>
                <a:cubicBezTo>
                  <a:pt x="3922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50" y="13154"/>
                </a:cubicBezTo>
                <a:lnTo>
                  <a:pt x="1804" y="13154"/>
                </a:lnTo>
                <a:cubicBezTo>
                  <a:pt x="1312" y="13154"/>
                  <a:pt x="889" y="12945"/>
                  <a:pt x="534" y="12523"/>
                </a:cubicBezTo>
                <a:cubicBezTo>
                  <a:pt x="176" y="12100"/>
                  <a:pt x="0" y="11592"/>
                  <a:pt x="0" y="10991"/>
                </a:cubicBezTo>
                <a:lnTo>
                  <a:pt x="0" y="7774"/>
                </a:lnTo>
                <a:cubicBezTo>
                  <a:pt x="0" y="7184"/>
                  <a:pt x="176" y="6677"/>
                  <a:pt x="526" y="6245"/>
                </a:cubicBezTo>
                <a:cubicBezTo>
                  <a:pt x="879" y="5820"/>
                  <a:pt x="1305" y="5605"/>
                  <a:pt x="1804" y="5605"/>
                </a:cubicBezTo>
                <a:lnTo>
                  <a:pt x="7653" y="5605"/>
                </a:lnTo>
                <a:cubicBezTo>
                  <a:pt x="8551" y="5605"/>
                  <a:pt x="9509" y="5450"/>
                  <a:pt x="10525" y="5136"/>
                </a:cubicBezTo>
                <a:cubicBezTo>
                  <a:pt x="11541" y="4822"/>
                  <a:pt x="12537" y="4399"/>
                  <a:pt x="13511" y="3874"/>
                </a:cubicBezTo>
                <a:cubicBezTo>
                  <a:pt x="14488" y="3343"/>
                  <a:pt x="15409" y="2744"/>
                  <a:pt x="16273" y="2072"/>
                </a:cubicBezTo>
                <a:cubicBezTo>
                  <a:pt x="17135" y="1406"/>
                  <a:pt x="17864" y="713"/>
                  <a:pt x="18459" y="0"/>
                </a:cubicBezTo>
                <a:cubicBezTo>
                  <a:pt x="18951" y="0"/>
                  <a:pt x="19375" y="214"/>
                  <a:pt x="19730" y="634"/>
                </a:cubicBezTo>
                <a:cubicBezTo>
                  <a:pt x="20087" y="1057"/>
                  <a:pt x="20263" y="1567"/>
                  <a:pt x="20263" y="2166"/>
                </a:cubicBezTo>
                <a:lnTo>
                  <a:pt x="20263" y="7334"/>
                </a:lnTo>
                <a:cubicBezTo>
                  <a:pt x="20648" y="7446"/>
                  <a:pt x="20963" y="7692"/>
                  <a:pt x="21218" y="8071"/>
                </a:cubicBezTo>
                <a:cubicBezTo>
                  <a:pt x="21473" y="8455"/>
                  <a:pt x="21600" y="8895"/>
                  <a:pt x="21600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3" y="4452"/>
                </a:cubicBezTo>
                <a:cubicBezTo>
                  <a:pt x="15810" y="4963"/>
                  <a:pt x="15066" y="5423"/>
                  <a:pt x="14280" y="5834"/>
                </a:cubicBezTo>
                <a:cubicBezTo>
                  <a:pt x="13494" y="6245"/>
                  <a:pt x="12694" y="6609"/>
                  <a:pt x="11878" y="6923"/>
                </a:cubicBezTo>
                <a:cubicBezTo>
                  <a:pt x="11061" y="7237"/>
                  <a:pt x="10255" y="7463"/>
                  <a:pt x="9457" y="7604"/>
                </a:cubicBezTo>
                <a:lnTo>
                  <a:pt x="9457" y="11173"/>
                </a:lnTo>
                <a:cubicBezTo>
                  <a:pt x="10255" y="11325"/>
                  <a:pt x="11061" y="11554"/>
                  <a:pt x="11878" y="11862"/>
                </a:cubicBezTo>
                <a:cubicBezTo>
                  <a:pt x="12694" y="12170"/>
                  <a:pt x="13494" y="12537"/>
                  <a:pt x="14280" y="12957"/>
                </a:cubicBezTo>
                <a:cubicBezTo>
                  <a:pt x="15066" y="13379"/>
                  <a:pt x="15813" y="13843"/>
                  <a:pt x="16525" y="14348"/>
                </a:cubicBezTo>
                <a:cubicBezTo>
                  <a:pt x="17235" y="14856"/>
                  <a:pt x="17881" y="15381"/>
                  <a:pt x="18459" y="15921"/>
                </a:cubicBezTo>
                <a:lnTo>
                  <a:pt x="18459" y="2855"/>
                </a:lnTo>
                <a:close/>
                <a:moveTo>
                  <a:pt x="18459" y="2855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22"/>
          <p:cNvSpPr/>
          <p:nvPr/>
        </p:nvSpPr>
        <p:spPr>
          <a:xfrm>
            <a:off x="4621213" y="2233613"/>
            <a:ext cx="277812" cy="277812"/>
          </a:xfrm>
          <a:custGeom>
            <a:rect b="b" l="l" r="r" t="t"/>
            <a:pathLst>
              <a:path extrusionOk="0" h="21600" w="21600">
                <a:moveTo>
                  <a:pt x="19988" y="2580"/>
                </a:moveTo>
                <a:cubicBezTo>
                  <a:pt x="20420" y="2580"/>
                  <a:pt x="20794" y="2736"/>
                  <a:pt x="21116" y="3053"/>
                </a:cubicBezTo>
                <a:cubicBezTo>
                  <a:pt x="21439" y="3372"/>
                  <a:pt x="21600" y="3744"/>
                  <a:pt x="21600" y="4176"/>
                </a:cubicBezTo>
                <a:lnTo>
                  <a:pt x="21600" y="19987"/>
                </a:lnTo>
                <a:cubicBezTo>
                  <a:pt x="21600" y="20419"/>
                  <a:pt x="21439" y="20797"/>
                  <a:pt x="21116" y="21116"/>
                </a:cubicBezTo>
                <a:cubicBezTo>
                  <a:pt x="20794" y="21439"/>
                  <a:pt x="20420" y="21600"/>
                  <a:pt x="19988" y="21600"/>
                </a:cubicBezTo>
                <a:lnTo>
                  <a:pt x="1612" y="21600"/>
                </a:lnTo>
                <a:cubicBezTo>
                  <a:pt x="1180" y="21600"/>
                  <a:pt x="806" y="21439"/>
                  <a:pt x="484" y="21116"/>
                </a:cubicBezTo>
                <a:cubicBezTo>
                  <a:pt x="161" y="20797"/>
                  <a:pt x="0" y="20419"/>
                  <a:pt x="0" y="19987"/>
                </a:cubicBezTo>
                <a:lnTo>
                  <a:pt x="0" y="4176"/>
                </a:lnTo>
                <a:cubicBezTo>
                  <a:pt x="0" y="3744"/>
                  <a:pt x="161" y="3372"/>
                  <a:pt x="484" y="3053"/>
                </a:cubicBezTo>
                <a:cubicBezTo>
                  <a:pt x="806" y="2736"/>
                  <a:pt x="1180" y="2580"/>
                  <a:pt x="1612" y="2580"/>
                </a:cubicBezTo>
                <a:lnTo>
                  <a:pt x="2151" y="2580"/>
                </a:lnTo>
                <a:lnTo>
                  <a:pt x="2151" y="2402"/>
                </a:lnTo>
                <a:cubicBezTo>
                  <a:pt x="2151" y="2117"/>
                  <a:pt x="2197" y="1829"/>
                  <a:pt x="2289" y="1541"/>
                </a:cubicBezTo>
                <a:cubicBezTo>
                  <a:pt x="2381" y="1250"/>
                  <a:pt x="2531" y="991"/>
                  <a:pt x="2738" y="766"/>
                </a:cubicBezTo>
                <a:cubicBezTo>
                  <a:pt x="2943" y="542"/>
                  <a:pt x="3216" y="360"/>
                  <a:pt x="3556" y="213"/>
                </a:cubicBezTo>
                <a:cubicBezTo>
                  <a:pt x="3896" y="75"/>
                  <a:pt x="4310" y="0"/>
                  <a:pt x="4797" y="0"/>
                </a:cubicBezTo>
                <a:cubicBezTo>
                  <a:pt x="5283" y="0"/>
                  <a:pt x="5698" y="75"/>
                  <a:pt x="6038" y="213"/>
                </a:cubicBezTo>
                <a:cubicBezTo>
                  <a:pt x="6378" y="360"/>
                  <a:pt x="6651" y="542"/>
                  <a:pt x="6858" y="766"/>
                </a:cubicBezTo>
                <a:cubicBezTo>
                  <a:pt x="7063" y="991"/>
                  <a:pt x="7215" y="1256"/>
                  <a:pt x="7313" y="1546"/>
                </a:cubicBezTo>
                <a:cubicBezTo>
                  <a:pt x="7411" y="1840"/>
                  <a:pt x="7457" y="2125"/>
                  <a:pt x="7457" y="2402"/>
                </a:cubicBezTo>
                <a:lnTo>
                  <a:pt x="7457" y="2580"/>
                </a:lnTo>
                <a:lnTo>
                  <a:pt x="8134" y="2580"/>
                </a:lnTo>
                <a:lnTo>
                  <a:pt x="8134" y="2402"/>
                </a:lnTo>
                <a:cubicBezTo>
                  <a:pt x="8134" y="2117"/>
                  <a:pt x="8180" y="1829"/>
                  <a:pt x="8269" y="1541"/>
                </a:cubicBezTo>
                <a:cubicBezTo>
                  <a:pt x="8364" y="1250"/>
                  <a:pt x="8511" y="991"/>
                  <a:pt x="8718" y="766"/>
                </a:cubicBezTo>
                <a:cubicBezTo>
                  <a:pt x="8926" y="541"/>
                  <a:pt x="9199" y="360"/>
                  <a:pt x="9539" y="213"/>
                </a:cubicBezTo>
                <a:cubicBezTo>
                  <a:pt x="9879" y="75"/>
                  <a:pt x="10293" y="0"/>
                  <a:pt x="10780" y="0"/>
                </a:cubicBezTo>
                <a:cubicBezTo>
                  <a:pt x="11266" y="0"/>
                  <a:pt x="11678" y="75"/>
                  <a:pt x="12021" y="213"/>
                </a:cubicBezTo>
                <a:cubicBezTo>
                  <a:pt x="12361" y="360"/>
                  <a:pt x="12637" y="542"/>
                  <a:pt x="12853" y="766"/>
                </a:cubicBezTo>
                <a:cubicBezTo>
                  <a:pt x="13069" y="991"/>
                  <a:pt x="13227" y="1256"/>
                  <a:pt x="13322" y="1546"/>
                </a:cubicBezTo>
                <a:cubicBezTo>
                  <a:pt x="13417" y="1840"/>
                  <a:pt x="13469" y="2125"/>
                  <a:pt x="13469" y="2402"/>
                </a:cubicBezTo>
                <a:lnTo>
                  <a:pt x="13469" y="2580"/>
                </a:lnTo>
                <a:lnTo>
                  <a:pt x="14143" y="2580"/>
                </a:lnTo>
                <a:lnTo>
                  <a:pt x="14143" y="2402"/>
                </a:lnTo>
                <a:cubicBezTo>
                  <a:pt x="14143" y="2117"/>
                  <a:pt x="14192" y="1829"/>
                  <a:pt x="14287" y="1541"/>
                </a:cubicBezTo>
                <a:cubicBezTo>
                  <a:pt x="14385" y="1250"/>
                  <a:pt x="14534" y="991"/>
                  <a:pt x="14742" y="766"/>
                </a:cubicBezTo>
                <a:cubicBezTo>
                  <a:pt x="14949" y="541"/>
                  <a:pt x="15220" y="360"/>
                  <a:pt x="15556" y="213"/>
                </a:cubicBezTo>
                <a:cubicBezTo>
                  <a:pt x="15890" y="75"/>
                  <a:pt x="16305" y="0"/>
                  <a:pt x="16803" y="0"/>
                </a:cubicBezTo>
                <a:cubicBezTo>
                  <a:pt x="17290" y="0"/>
                  <a:pt x="17704" y="75"/>
                  <a:pt x="18044" y="213"/>
                </a:cubicBezTo>
                <a:cubicBezTo>
                  <a:pt x="18384" y="360"/>
                  <a:pt x="18657" y="541"/>
                  <a:pt x="18865" y="766"/>
                </a:cubicBezTo>
                <a:cubicBezTo>
                  <a:pt x="19069" y="991"/>
                  <a:pt x="19219" y="1256"/>
                  <a:pt x="19311" y="1546"/>
                </a:cubicBezTo>
                <a:cubicBezTo>
                  <a:pt x="19403" y="1840"/>
                  <a:pt x="19449" y="2125"/>
                  <a:pt x="19449" y="2402"/>
                </a:cubicBezTo>
                <a:lnTo>
                  <a:pt x="19449" y="2580"/>
                </a:lnTo>
                <a:lnTo>
                  <a:pt x="19988" y="2580"/>
                </a:lnTo>
                <a:close/>
                <a:moveTo>
                  <a:pt x="6067" y="7968"/>
                </a:moveTo>
                <a:lnTo>
                  <a:pt x="2180" y="7968"/>
                </a:lnTo>
                <a:lnTo>
                  <a:pt x="2180" y="11444"/>
                </a:lnTo>
                <a:lnTo>
                  <a:pt x="6067" y="11444"/>
                </a:lnTo>
                <a:lnTo>
                  <a:pt x="6067" y="7968"/>
                </a:lnTo>
                <a:close/>
                <a:moveTo>
                  <a:pt x="6067" y="11976"/>
                </a:moveTo>
                <a:lnTo>
                  <a:pt x="2180" y="11976"/>
                </a:lnTo>
                <a:lnTo>
                  <a:pt x="2180" y="15452"/>
                </a:lnTo>
                <a:lnTo>
                  <a:pt x="6067" y="15452"/>
                </a:lnTo>
                <a:lnTo>
                  <a:pt x="6067" y="11976"/>
                </a:lnTo>
                <a:close/>
                <a:moveTo>
                  <a:pt x="6067" y="15976"/>
                </a:moveTo>
                <a:lnTo>
                  <a:pt x="2180" y="15976"/>
                </a:lnTo>
                <a:lnTo>
                  <a:pt x="2180" y="19423"/>
                </a:lnTo>
                <a:lnTo>
                  <a:pt x="6067" y="19423"/>
                </a:lnTo>
                <a:lnTo>
                  <a:pt x="6067" y="15976"/>
                </a:lnTo>
                <a:close/>
                <a:moveTo>
                  <a:pt x="3755" y="5543"/>
                </a:moveTo>
                <a:cubicBezTo>
                  <a:pt x="3755" y="6068"/>
                  <a:pt x="4103" y="6324"/>
                  <a:pt x="4800" y="6324"/>
                </a:cubicBezTo>
                <a:cubicBezTo>
                  <a:pt x="5499" y="6324"/>
                  <a:pt x="5848" y="6068"/>
                  <a:pt x="5848" y="5543"/>
                </a:cubicBezTo>
                <a:lnTo>
                  <a:pt x="5848" y="2399"/>
                </a:lnTo>
                <a:cubicBezTo>
                  <a:pt x="5848" y="1878"/>
                  <a:pt x="5499" y="1613"/>
                  <a:pt x="4800" y="1613"/>
                </a:cubicBezTo>
                <a:cubicBezTo>
                  <a:pt x="4103" y="1613"/>
                  <a:pt x="3755" y="1878"/>
                  <a:pt x="3755" y="2399"/>
                </a:cubicBezTo>
                <a:lnTo>
                  <a:pt x="3755" y="5543"/>
                </a:lnTo>
                <a:close/>
                <a:moveTo>
                  <a:pt x="10535" y="7968"/>
                </a:moveTo>
                <a:lnTo>
                  <a:pt x="6608" y="7968"/>
                </a:lnTo>
                <a:lnTo>
                  <a:pt x="6608" y="11444"/>
                </a:lnTo>
                <a:lnTo>
                  <a:pt x="10535" y="11444"/>
                </a:lnTo>
                <a:lnTo>
                  <a:pt x="10535" y="7968"/>
                </a:lnTo>
                <a:close/>
                <a:moveTo>
                  <a:pt x="10535" y="11976"/>
                </a:moveTo>
                <a:lnTo>
                  <a:pt x="6608" y="11976"/>
                </a:lnTo>
                <a:lnTo>
                  <a:pt x="6608" y="15452"/>
                </a:lnTo>
                <a:lnTo>
                  <a:pt x="10535" y="15452"/>
                </a:lnTo>
                <a:lnTo>
                  <a:pt x="10535" y="11976"/>
                </a:lnTo>
                <a:close/>
                <a:moveTo>
                  <a:pt x="10535" y="15976"/>
                </a:moveTo>
                <a:lnTo>
                  <a:pt x="6608" y="15976"/>
                </a:lnTo>
                <a:lnTo>
                  <a:pt x="6608" y="19423"/>
                </a:lnTo>
                <a:lnTo>
                  <a:pt x="10535" y="19423"/>
                </a:lnTo>
                <a:lnTo>
                  <a:pt x="10535" y="15976"/>
                </a:lnTo>
                <a:close/>
                <a:moveTo>
                  <a:pt x="9775" y="5543"/>
                </a:moveTo>
                <a:cubicBezTo>
                  <a:pt x="9775" y="5826"/>
                  <a:pt x="9850" y="6027"/>
                  <a:pt x="9997" y="6145"/>
                </a:cubicBezTo>
                <a:cubicBezTo>
                  <a:pt x="10144" y="6269"/>
                  <a:pt x="10406" y="6324"/>
                  <a:pt x="10783" y="6324"/>
                </a:cubicBezTo>
                <a:cubicBezTo>
                  <a:pt x="11160" y="6324"/>
                  <a:pt x="11428" y="6263"/>
                  <a:pt x="11589" y="6140"/>
                </a:cubicBezTo>
                <a:cubicBezTo>
                  <a:pt x="11750" y="6016"/>
                  <a:pt x="11831" y="5820"/>
                  <a:pt x="11831" y="5544"/>
                </a:cubicBezTo>
                <a:lnTo>
                  <a:pt x="11831" y="2399"/>
                </a:lnTo>
                <a:cubicBezTo>
                  <a:pt x="11831" y="2128"/>
                  <a:pt x="11750" y="1933"/>
                  <a:pt x="11589" y="1803"/>
                </a:cubicBezTo>
                <a:cubicBezTo>
                  <a:pt x="11428" y="1673"/>
                  <a:pt x="11160" y="1613"/>
                  <a:pt x="10783" y="1613"/>
                </a:cubicBezTo>
                <a:cubicBezTo>
                  <a:pt x="10406" y="1613"/>
                  <a:pt x="10144" y="1679"/>
                  <a:pt x="9997" y="1814"/>
                </a:cubicBezTo>
                <a:cubicBezTo>
                  <a:pt x="9850" y="1944"/>
                  <a:pt x="9775" y="2140"/>
                  <a:pt x="9775" y="2399"/>
                </a:cubicBezTo>
                <a:lnTo>
                  <a:pt x="9775" y="5543"/>
                </a:lnTo>
                <a:close/>
                <a:moveTo>
                  <a:pt x="14986" y="7968"/>
                </a:moveTo>
                <a:lnTo>
                  <a:pt x="11074" y="7968"/>
                </a:lnTo>
                <a:lnTo>
                  <a:pt x="11074" y="11444"/>
                </a:lnTo>
                <a:lnTo>
                  <a:pt x="14986" y="11444"/>
                </a:lnTo>
                <a:lnTo>
                  <a:pt x="14986" y="7968"/>
                </a:lnTo>
                <a:close/>
                <a:moveTo>
                  <a:pt x="14986" y="11976"/>
                </a:moveTo>
                <a:lnTo>
                  <a:pt x="11074" y="11976"/>
                </a:lnTo>
                <a:lnTo>
                  <a:pt x="11074" y="15452"/>
                </a:lnTo>
                <a:lnTo>
                  <a:pt x="14986" y="15452"/>
                </a:lnTo>
                <a:lnTo>
                  <a:pt x="14986" y="11976"/>
                </a:lnTo>
                <a:close/>
                <a:moveTo>
                  <a:pt x="14986" y="15976"/>
                </a:moveTo>
                <a:lnTo>
                  <a:pt x="11074" y="15976"/>
                </a:lnTo>
                <a:lnTo>
                  <a:pt x="11074" y="19423"/>
                </a:lnTo>
                <a:lnTo>
                  <a:pt x="14986" y="19423"/>
                </a:lnTo>
                <a:lnTo>
                  <a:pt x="14986" y="15976"/>
                </a:lnTo>
                <a:close/>
                <a:moveTo>
                  <a:pt x="19423" y="7968"/>
                </a:moveTo>
                <a:lnTo>
                  <a:pt x="15522" y="7968"/>
                </a:lnTo>
                <a:lnTo>
                  <a:pt x="15522" y="11444"/>
                </a:lnTo>
                <a:lnTo>
                  <a:pt x="19423" y="11444"/>
                </a:lnTo>
                <a:lnTo>
                  <a:pt x="19423" y="7968"/>
                </a:lnTo>
                <a:close/>
                <a:moveTo>
                  <a:pt x="19423" y="11976"/>
                </a:moveTo>
                <a:lnTo>
                  <a:pt x="15522" y="11976"/>
                </a:lnTo>
                <a:lnTo>
                  <a:pt x="15522" y="15452"/>
                </a:lnTo>
                <a:lnTo>
                  <a:pt x="19423" y="15452"/>
                </a:lnTo>
                <a:lnTo>
                  <a:pt x="19423" y="11976"/>
                </a:lnTo>
                <a:close/>
                <a:moveTo>
                  <a:pt x="19423" y="15976"/>
                </a:moveTo>
                <a:lnTo>
                  <a:pt x="15522" y="15976"/>
                </a:lnTo>
                <a:lnTo>
                  <a:pt x="15522" y="19423"/>
                </a:lnTo>
                <a:lnTo>
                  <a:pt x="19423" y="19423"/>
                </a:lnTo>
                <a:lnTo>
                  <a:pt x="19423" y="15976"/>
                </a:lnTo>
                <a:close/>
                <a:moveTo>
                  <a:pt x="15758" y="5543"/>
                </a:moveTo>
                <a:cubicBezTo>
                  <a:pt x="15758" y="6068"/>
                  <a:pt x="16106" y="6324"/>
                  <a:pt x="16806" y="6324"/>
                </a:cubicBezTo>
                <a:cubicBezTo>
                  <a:pt x="17503" y="6324"/>
                  <a:pt x="17848" y="6068"/>
                  <a:pt x="17840" y="5543"/>
                </a:cubicBezTo>
                <a:lnTo>
                  <a:pt x="17840" y="2399"/>
                </a:lnTo>
                <a:cubicBezTo>
                  <a:pt x="17840" y="1878"/>
                  <a:pt x="17494" y="1613"/>
                  <a:pt x="16806" y="1613"/>
                </a:cubicBezTo>
                <a:cubicBezTo>
                  <a:pt x="16106" y="1613"/>
                  <a:pt x="15758" y="1878"/>
                  <a:pt x="15758" y="2399"/>
                </a:cubicBezTo>
                <a:lnTo>
                  <a:pt x="15758" y="5543"/>
                </a:lnTo>
                <a:close/>
                <a:moveTo>
                  <a:pt x="15758" y="5543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22"/>
          <p:cNvSpPr/>
          <p:nvPr/>
        </p:nvSpPr>
        <p:spPr>
          <a:xfrm>
            <a:off x="7643813" y="3540125"/>
            <a:ext cx="309562" cy="273050"/>
          </a:xfrm>
          <a:custGeom>
            <a:rect b="b" l="l" r="r" t="t"/>
            <a:pathLst>
              <a:path extrusionOk="0" h="21600" w="21600">
                <a:moveTo>
                  <a:pt x="21600" y="8640"/>
                </a:moveTo>
                <a:cubicBezTo>
                  <a:pt x="21600" y="3960"/>
                  <a:pt x="16676" y="0"/>
                  <a:pt x="10800" y="0"/>
                </a:cubicBezTo>
                <a:cubicBezTo>
                  <a:pt x="4765" y="0"/>
                  <a:pt x="0" y="3960"/>
                  <a:pt x="0" y="8640"/>
                </a:cubicBezTo>
                <a:cubicBezTo>
                  <a:pt x="0" y="12060"/>
                  <a:pt x="2382" y="14940"/>
                  <a:pt x="5876" y="16380"/>
                </a:cubicBezTo>
                <a:cubicBezTo>
                  <a:pt x="6035" y="17280"/>
                  <a:pt x="5718" y="19080"/>
                  <a:pt x="3335" y="21600"/>
                </a:cubicBezTo>
                <a:cubicBezTo>
                  <a:pt x="3335" y="21600"/>
                  <a:pt x="8576" y="19980"/>
                  <a:pt x="11435" y="17280"/>
                </a:cubicBezTo>
                <a:cubicBezTo>
                  <a:pt x="17153" y="16920"/>
                  <a:pt x="21600" y="13140"/>
                  <a:pt x="21600" y="8640"/>
                </a:cubicBezTo>
                <a:close/>
                <a:moveTo>
                  <a:pt x="21600" y="8640"/>
                </a:move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4" name="Google Shape;27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67388" y="3219450"/>
            <a:ext cx="693737" cy="584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22"/>
          <p:cNvSpPr txBox="1"/>
          <p:nvPr/>
        </p:nvSpPr>
        <p:spPr>
          <a:xfrm>
            <a:off x="7953375" y="2111375"/>
            <a:ext cx="19526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22"/>
          <p:cNvSpPr txBox="1"/>
          <p:nvPr/>
        </p:nvSpPr>
        <p:spPr>
          <a:xfrm>
            <a:off x="7958138" y="239712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77" name="Google Shape;277;p22"/>
          <p:cNvSpPr txBox="1"/>
          <p:nvPr/>
        </p:nvSpPr>
        <p:spPr>
          <a:xfrm>
            <a:off x="8231188" y="3348038"/>
            <a:ext cx="1952625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22"/>
          <p:cNvSpPr txBox="1"/>
          <p:nvPr/>
        </p:nvSpPr>
        <p:spPr>
          <a:xfrm>
            <a:off x="8235950" y="363537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79" name="Google Shape;279;p22"/>
          <p:cNvSpPr txBox="1"/>
          <p:nvPr/>
        </p:nvSpPr>
        <p:spPr>
          <a:xfrm>
            <a:off x="7742238" y="4433888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06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2"/>
          <p:cNvSpPr txBox="1"/>
          <p:nvPr/>
        </p:nvSpPr>
        <p:spPr>
          <a:xfrm>
            <a:off x="7745413" y="4719638"/>
            <a:ext cx="23336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1" name="Google Shape;281;p22"/>
          <p:cNvSpPr txBox="1"/>
          <p:nvPr/>
        </p:nvSpPr>
        <p:spPr>
          <a:xfrm>
            <a:off x="2271713" y="2081213"/>
            <a:ext cx="1952625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 txBox="1"/>
          <p:nvPr/>
        </p:nvSpPr>
        <p:spPr>
          <a:xfrm>
            <a:off x="1890713" y="2366963"/>
            <a:ext cx="2333625" cy="369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3" name="Google Shape;283;p22"/>
          <p:cNvSpPr txBox="1"/>
          <p:nvPr/>
        </p:nvSpPr>
        <p:spPr>
          <a:xfrm>
            <a:off x="1930400" y="3308350"/>
            <a:ext cx="1954213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2"/>
          <p:cNvSpPr txBox="1"/>
          <p:nvPr/>
        </p:nvSpPr>
        <p:spPr>
          <a:xfrm>
            <a:off x="1549400" y="3595688"/>
            <a:ext cx="2335213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5" name="Google Shape;285;p22"/>
          <p:cNvSpPr txBox="1"/>
          <p:nvPr/>
        </p:nvSpPr>
        <p:spPr>
          <a:xfrm>
            <a:off x="2400300" y="4473575"/>
            <a:ext cx="1952625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STEP 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22"/>
          <p:cNvSpPr txBox="1"/>
          <p:nvPr/>
        </p:nvSpPr>
        <p:spPr>
          <a:xfrm>
            <a:off x="2019300" y="4759325"/>
            <a:ext cx="2333625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 ahead and replace it with your own text.</a:t>
            </a:r>
            <a:endParaRPr/>
          </a:p>
        </p:txBody>
      </p:sp>
      <p:sp>
        <p:nvSpPr>
          <p:cNvPr id="287" name="Google Shape;287;p22"/>
          <p:cNvSpPr txBox="1"/>
          <p:nvPr/>
        </p:nvSpPr>
        <p:spPr>
          <a:xfrm>
            <a:off x="1892300" y="539750"/>
            <a:ext cx="153118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" name="Google Shape;288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36096" y="-285750"/>
            <a:ext cx="1264558" cy="193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ircraft Company Presentation Template www.templatesppt.com">
  <a:themeElements>
    <a:clrScheme name="Office 主题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