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3" r:id="rId2"/>
  </p:sldMasterIdLst>
  <p:notesMasterIdLst>
    <p:notesMasterId r:id="rId53"/>
  </p:notesMasterIdLst>
  <p:sldIdLst>
    <p:sldId id="31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313" r:id="rId41"/>
    <p:sldId id="311" r:id="rId42"/>
    <p:sldId id="312" r:id="rId43"/>
    <p:sldId id="294" r:id="rId44"/>
    <p:sldId id="296" r:id="rId45"/>
    <p:sldId id="295" r:id="rId46"/>
    <p:sldId id="318" r:id="rId47"/>
    <p:sldId id="317" r:id="rId48"/>
    <p:sldId id="314" r:id="rId49"/>
    <p:sldId id="307" r:id="rId50"/>
    <p:sldId id="308" r:id="rId51"/>
    <p:sldId id="309" r:id="rId52"/>
  </p:sldIdLst>
  <p:sldSz cx="9144000" cy="5143500" type="screen16x9"/>
  <p:notesSz cx="6858000" cy="9144000"/>
  <p:embeddedFontLst>
    <p:embeddedFont>
      <p:font typeface="Blinker" panose="020B0604020202020204" charset="0"/>
      <p:regular r:id="rId54"/>
      <p:bold r:id="rId55"/>
    </p:embeddedFont>
    <p:embeddedFont>
      <p:font typeface="Nunito Light" panose="020B0604020202020204" charset="0"/>
      <p:regular r:id="rId56"/>
    </p:embeddedFont>
    <p:embeddedFont>
      <p:font typeface="Fira Sans Extra Condensed" panose="020B0604020202020204" charset="0"/>
      <p:regular r:id="rId57"/>
      <p:bold r:id="rId58"/>
    </p:embeddedFont>
    <p:embeddedFont>
      <p:font typeface="Roboto" pitchFamily="2" charset="0"/>
      <p:regular r:id="rId59"/>
      <p:bold r:id="rId60"/>
      <p:italic r:id="rId61"/>
      <p:boldItalic r:id="rId62"/>
    </p:embeddedFont>
    <p:embeddedFont>
      <p:font typeface="맑은 고딕" panose="020B0503020000020004" pitchFamily="34" charset="-127"/>
      <p:regular r:id="rId63"/>
      <p:bold r:id="rId64"/>
    </p:embeddedFont>
    <p:embeddedFont>
      <p:font typeface="Paytone One" panose="020B0604020202020204" charset="0"/>
      <p:regular r:id="rId65"/>
    </p:embeddedFont>
    <p:embeddedFont>
      <p:font typeface="Lato" panose="020F0502020204030203" pitchFamily="34" charset="0"/>
      <p:regular r:id="rId66"/>
      <p:bold r:id="rId67"/>
      <p:italic r:id="rId68"/>
      <p:boldItalic r:id="rId69"/>
    </p:embeddedFont>
    <p:embeddedFont>
      <p:font typeface="Livvic" panose="020B0604020202020204" charset="0"/>
      <p:regular r:id="rId70"/>
      <p:bold r:id="rId71"/>
      <p:italic r:id="rId72"/>
      <p:boldItalic r:id="rId73"/>
    </p:embeddedFont>
    <p:embeddedFont>
      <p:font typeface="Encode Sans" panose="020B0604020202020204" charset="0"/>
      <p:regular r:id="rId74"/>
      <p:bold r:id="rId75"/>
    </p:embeddedFont>
    <p:embeddedFont>
      <p:font typeface="Proxima Nova Semibold" panose="020B0604020202020204" charset="0"/>
      <p:regular r:id="rId76"/>
      <p:bold r:id="rId77"/>
      <p:boldItalic r:id="rId78"/>
    </p:embeddedFont>
    <p:embeddedFont>
      <p:font typeface="Open Sans" panose="020B0604020202020204" charset="0"/>
      <p:regular r:id="rId79"/>
      <p:bold r:id="rId80"/>
    </p:embeddedFont>
    <p:embeddedFont>
      <p:font typeface="Lato Black" panose="020F0A02020204030203" pitchFamily="34" charset="0"/>
      <p:bold r:id="rId81"/>
      <p:boldItalic r:id="rId82"/>
    </p:embeddedFont>
    <p:embeddedFont>
      <p:font typeface="Raleway" panose="020B0A03030101060003" pitchFamily="34" charset="0"/>
      <p:regular r:id="rId83"/>
      <p:bold r:id="rId84"/>
      <p:italic r:id="rId85"/>
      <p:boldItalic r:id="rId86"/>
    </p:embeddedFont>
    <p:embeddedFont>
      <p:font typeface="Barlow Semi Condensed" panose="020B0604020202020204" charset="0"/>
      <p:regular r:id="rId87"/>
      <p:bold r:id="rId88"/>
      <p:italic r:id="rId89"/>
      <p:boldItalic r:id="rId90"/>
    </p:embeddedFont>
    <p:embeddedFont>
      <p:font typeface="Montserrat Alternates" panose="020B0604020202020204" charset="0"/>
      <p:regular r:id="rId91"/>
      <p:bold r:id="rId92"/>
      <p:italic r:id="rId93"/>
      <p:boldItalic r:id="rId94"/>
    </p:embeddedFont>
    <p:embeddedFont>
      <p:font typeface="Proxima Nova" panose="020B0604020202020204" charset="0"/>
      <p:regular r:id="rId95"/>
      <p:bold r:id="rId96"/>
      <p:italic r:id="rId97"/>
      <p:boldItalic r:id="rId9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E70"/>
    <a:srgbClr val="5B7D9F"/>
    <a:srgbClr val="F7F6F2"/>
    <a:srgbClr val="DDC58B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FBC6F4-52FE-41DE-B5EF-D77C76C9AABC}">
  <a:tblStyle styleId="{89FBC6F4-52FE-41DE-B5EF-D77C76C9AA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 varScale="1">
        <p:scale>
          <a:sx n="143" d="100"/>
          <a:sy n="143" d="100"/>
        </p:scale>
        <p:origin x="68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2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76" Type="http://schemas.openxmlformats.org/officeDocument/2006/relationships/font" Target="fonts/font23.fntdata"/><Relationship Id="rId84" Type="http://schemas.openxmlformats.org/officeDocument/2006/relationships/font" Target="fonts/font31.fntdata"/><Relationship Id="rId89" Type="http://schemas.openxmlformats.org/officeDocument/2006/relationships/font" Target="fonts/font36.fntdata"/><Relationship Id="rId97" Type="http://schemas.openxmlformats.org/officeDocument/2006/relationships/font" Target="fonts/font44.fntdata"/><Relationship Id="rId7" Type="http://schemas.openxmlformats.org/officeDocument/2006/relationships/slide" Target="slides/slide5.xml"/><Relationship Id="rId71" Type="http://schemas.openxmlformats.org/officeDocument/2006/relationships/font" Target="fonts/font18.fntdata"/><Relationship Id="rId92" Type="http://schemas.openxmlformats.org/officeDocument/2006/relationships/font" Target="fonts/font3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87" Type="http://schemas.openxmlformats.org/officeDocument/2006/relationships/font" Target="fonts/font34.fntdata"/><Relationship Id="rId102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8.fntdata"/><Relationship Id="rId82" Type="http://schemas.openxmlformats.org/officeDocument/2006/relationships/font" Target="fonts/font29.fntdata"/><Relationship Id="rId90" Type="http://schemas.openxmlformats.org/officeDocument/2006/relationships/font" Target="fonts/font37.fntdata"/><Relationship Id="rId95" Type="http://schemas.openxmlformats.org/officeDocument/2006/relationships/font" Target="fonts/font42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font" Target="fonts/font24.fntdata"/><Relationship Id="rId100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9.fntdata"/><Relationship Id="rId80" Type="http://schemas.openxmlformats.org/officeDocument/2006/relationships/font" Target="fonts/font27.fntdata"/><Relationship Id="rId85" Type="http://schemas.openxmlformats.org/officeDocument/2006/relationships/font" Target="fonts/font32.fntdata"/><Relationship Id="rId93" Type="http://schemas.openxmlformats.org/officeDocument/2006/relationships/font" Target="fonts/font40.fntdata"/><Relationship Id="rId98" Type="http://schemas.openxmlformats.org/officeDocument/2006/relationships/font" Target="fonts/font4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font" Target="fonts/font30.fntdata"/><Relationship Id="rId88" Type="http://schemas.openxmlformats.org/officeDocument/2006/relationships/font" Target="fonts/font35.fntdata"/><Relationship Id="rId91" Type="http://schemas.openxmlformats.org/officeDocument/2006/relationships/font" Target="fonts/font38.fntdata"/><Relationship Id="rId96" Type="http://schemas.openxmlformats.org/officeDocument/2006/relationships/font" Target="fonts/font4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font" Target="fonts/font28.fntdata"/><Relationship Id="rId86" Type="http://schemas.openxmlformats.org/officeDocument/2006/relationships/font" Target="fonts/font33.fntdata"/><Relationship Id="rId94" Type="http://schemas.openxmlformats.org/officeDocument/2006/relationships/font" Target="fonts/font41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08441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ga80cf2c364_1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9" name="Google Shape;1839;ga80cf2c364_1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0212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ga80cf2c364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9" name="Google Shape;2339;ga80cf2c364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393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ga91abd1cd8_0_289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3" name="Google Shape;2473;ga91abd1cd8_0_2898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3708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b0ae22a193_0_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0" name="Google Shape;2480;gb0ae22a193_0_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9544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ga80cf2c36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5" name="Google Shape;2525;ga80cf2c36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517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a80cf2c364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7" name="Google Shape;2567;ga80cf2c364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4925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gb167c572ce_0_6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5" name="Google Shape;2575;gb167c572ce_0_6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1657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1" name="Google Shape;2911;ga80cf2c364_1_24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2" name="Google Shape;2912;ga80cf2c364_1_24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2682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6" name="Google Shape;2916;ga91abd1cd8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7" name="Google Shape;2917;ga91abd1cd8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9276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1" name="Google Shape;2931;gb167c572ce_0_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2" name="Google Shape;2932;gb167c572ce_0_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6986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ga91abd1cd8_0_147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7" name="Google Shape;2937;ga91abd1cd8_0_147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225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ga80cf2c364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5" name="Google Shape;1845;ga80cf2c364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24459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ga80cf2c364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4" name="Google Shape;3064;ga80cf2c364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95712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1" name="Google Shape;3071;ga80cf2c364_1_23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2" name="Google Shape;3072;ga80cf2c364_1_23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5020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a91abd1cd8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a91abd1cd8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61270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Google Shape;3176;ga91abd1cd8_0_147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7" name="Google Shape;3177;ga91abd1cd8_0_147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27643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2" name="Google Shape;3182;ga91abd1cd8_0_148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3" name="Google Shape;3183;ga91abd1cd8_0_148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3451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8" name="Google Shape;3238;ga91abd1cd8_0_30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9" name="Google Shape;3239;ga91abd1cd8_0_30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9126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8" name="Google Shape;3248;ga80cf2c364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9" name="Google Shape;3249;ga80cf2c364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8117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" name="Google Shape;3256;ga91abd1cd8_0_148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7" name="Google Shape;3257;ga91abd1cd8_0_148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0773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" name="Google Shape;3297;ga91abd1cd8_0_1480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8" name="Google Shape;3298;ga91abd1cd8_0_1480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53385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" name="Google Shape;3430;ga91abd1cd8_0_147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1" name="Google Shape;3431;ga91abd1cd8_0_147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906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a80cf2c364_1_24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6" name="Google Shape;1866;ga80cf2c364_1_24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44688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ga91abd1cd8_0_218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3" name="Google Shape;3543;ga91abd1cd8_0_218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49382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6" name="Google Shape;3816;gb167c572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7" name="Google Shape;3817;gb167c572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73910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1" name="Google Shape;3831;ga91abd1cd8_0_147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2" name="Google Shape;3832;ga91abd1cd8_0_147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4238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7" name="Google Shape;3867;ga91abd1cd8_0_74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8" name="Google Shape;3868;ga91abd1cd8_0_74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89504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" name="Google Shape;3892;ga91abd1cd8_0_746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3" name="Google Shape;3893;ga91abd1cd8_0_746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57528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8" name="Google Shape;3918;ga91abd1cd8_1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9" name="Google Shape;3919;ga91abd1cd8_1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939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91abd1cd8_1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91abd1cd8_1_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41358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" name="Google Shape;3945;ga91abd1cd8_0_74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6" name="Google Shape;3946;ga91abd1cd8_0_74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15478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a8b45c5ec1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9" name="Google Shape;1799;ga8b45c5ec1_0_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12689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2" name="Google Shape;3972;ga91abd1cd8_0_218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3" name="Google Shape;3973;ga91abd1cd8_0_218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8619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ga80cf2c364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5" name="Google Shape;1885;ga80cf2c364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98278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0" name="Google Shape;4190;ga91abd1cd8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1" name="Google Shape;4191;ga91abd1cd8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0481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gb167c572ce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2" name="Google Shape;3992;gb167c572ce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31469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gb167c572ce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2" name="Google Shape;3992;gb167c572ce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54638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gb167c572ce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2" name="Google Shape;3992;gb167c572ce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38717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gb167c572ce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2" name="Google Shape;3992;gb167c572ce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54069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5" name="Google Shape;8745;ga80cf2c364_1_208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6" name="Google Shape;8746;ga80cf2c364_1_208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89075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9" name="Google Shape;9159;ga80cf2c364_1_21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0" name="Google Shape;9160;ga80cf2c364_1_21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3384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0" name="Google Shape;9520;ga80cf2c364_1_215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21" name="Google Shape;9521;ga80cf2c364_1_215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0080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ga80cf2c364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4" name="Google Shape;2124;ga80cf2c364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775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a80cf2c364_1_249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a80cf2c364_1_249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93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0ae22a1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0ae22a1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0650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gb0ae22a193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2" name="Google Shape;2172;gb0ae22a193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7544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Google Shape;2245;gb0ae22a193_0_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6" name="Google Shape;2246;gb0ae22a193_0_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28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/>
          <p:nvPr/>
        </p:nvSpPr>
        <p:spPr>
          <a:xfrm flipH="1">
            <a:off x="0" y="377035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1546500" y="2100875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title" idx="2" hasCustomPrompt="1"/>
          </p:nvPr>
        </p:nvSpPr>
        <p:spPr>
          <a:xfrm>
            <a:off x="3805800" y="895750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0" name="Google Shape;80;p3"/>
          <p:cNvSpPr txBox="1">
            <a:spLocks noGrp="1"/>
          </p:cNvSpPr>
          <p:nvPr>
            <p:ph type="subTitle" idx="1"/>
          </p:nvPr>
        </p:nvSpPr>
        <p:spPr>
          <a:xfrm>
            <a:off x="3388200" y="3836625"/>
            <a:ext cx="2367600" cy="5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3"/>
          <p:cNvSpPr/>
          <p:nvPr/>
        </p:nvSpPr>
        <p:spPr>
          <a:xfrm>
            <a:off x="-23550" y="0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3"/>
          <p:cNvSpPr txBox="1">
            <a:spLocks noGrp="1"/>
          </p:cNvSpPr>
          <p:nvPr>
            <p:ph type="subTitle" idx="1"/>
          </p:nvPr>
        </p:nvSpPr>
        <p:spPr>
          <a:xfrm>
            <a:off x="1427225" y="207217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1" name="Google Shape;531;p13"/>
          <p:cNvSpPr txBox="1">
            <a:spLocks noGrp="1"/>
          </p:cNvSpPr>
          <p:nvPr>
            <p:ph type="subTitle" idx="2"/>
          </p:nvPr>
        </p:nvSpPr>
        <p:spPr>
          <a:xfrm>
            <a:off x="1427225" y="147417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532" name="Google Shape;532;p13"/>
          <p:cNvSpPr txBox="1">
            <a:spLocks noGrp="1"/>
          </p:cNvSpPr>
          <p:nvPr>
            <p:ph type="title" hasCustomPrompt="1"/>
          </p:nvPr>
        </p:nvSpPr>
        <p:spPr>
          <a:xfrm>
            <a:off x="713225" y="1800838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r>
              <a:t>xx%</a:t>
            </a:r>
          </a:p>
        </p:txBody>
      </p:sp>
      <p:sp>
        <p:nvSpPr>
          <p:cNvPr id="533" name="Google Shape;533;p13"/>
          <p:cNvSpPr txBox="1">
            <a:spLocks noGrp="1"/>
          </p:cNvSpPr>
          <p:nvPr>
            <p:ph type="subTitle" idx="3"/>
          </p:nvPr>
        </p:nvSpPr>
        <p:spPr>
          <a:xfrm>
            <a:off x="1427225" y="355812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4" name="Google Shape;534;p13"/>
          <p:cNvSpPr txBox="1">
            <a:spLocks noGrp="1"/>
          </p:cNvSpPr>
          <p:nvPr>
            <p:ph type="subTitle" idx="4"/>
          </p:nvPr>
        </p:nvSpPr>
        <p:spPr>
          <a:xfrm>
            <a:off x="1427225" y="296012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535" name="Google Shape;535;p13"/>
          <p:cNvSpPr txBox="1">
            <a:spLocks noGrp="1"/>
          </p:cNvSpPr>
          <p:nvPr>
            <p:ph type="title" idx="5" hasCustomPrompt="1"/>
          </p:nvPr>
        </p:nvSpPr>
        <p:spPr>
          <a:xfrm>
            <a:off x="713225" y="3297693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r>
              <a:t>xx%</a:t>
            </a:r>
          </a:p>
        </p:txBody>
      </p:sp>
      <p:sp>
        <p:nvSpPr>
          <p:cNvPr id="536" name="Google Shape;536;p13"/>
          <p:cNvSpPr txBox="1">
            <a:spLocks noGrp="1"/>
          </p:cNvSpPr>
          <p:nvPr>
            <p:ph type="subTitle" idx="6"/>
          </p:nvPr>
        </p:nvSpPr>
        <p:spPr>
          <a:xfrm>
            <a:off x="5318350" y="207217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7" name="Google Shape;537;p13"/>
          <p:cNvSpPr txBox="1">
            <a:spLocks noGrp="1"/>
          </p:cNvSpPr>
          <p:nvPr>
            <p:ph type="subTitle" idx="7"/>
          </p:nvPr>
        </p:nvSpPr>
        <p:spPr>
          <a:xfrm>
            <a:off x="5318350" y="147417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538" name="Google Shape;538;p13"/>
          <p:cNvSpPr txBox="1">
            <a:spLocks noGrp="1"/>
          </p:cNvSpPr>
          <p:nvPr>
            <p:ph type="title" idx="8" hasCustomPrompt="1"/>
          </p:nvPr>
        </p:nvSpPr>
        <p:spPr>
          <a:xfrm>
            <a:off x="4604350" y="1800838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r>
              <a:t>xx%</a:t>
            </a:r>
          </a:p>
        </p:txBody>
      </p:sp>
      <p:sp>
        <p:nvSpPr>
          <p:cNvPr id="539" name="Google Shape;539;p13"/>
          <p:cNvSpPr txBox="1">
            <a:spLocks noGrp="1"/>
          </p:cNvSpPr>
          <p:nvPr>
            <p:ph type="subTitle" idx="9"/>
          </p:nvPr>
        </p:nvSpPr>
        <p:spPr>
          <a:xfrm>
            <a:off x="5318350" y="355812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40" name="Google Shape;540;p13"/>
          <p:cNvSpPr txBox="1">
            <a:spLocks noGrp="1"/>
          </p:cNvSpPr>
          <p:nvPr>
            <p:ph type="subTitle" idx="13"/>
          </p:nvPr>
        </p:nvSpPr>
        <p:spPr>
          <a:xfrm>
            <a:off x="5318350" y="296012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ontserrat Alternates"/>
              <a:buNone/>
              <a:defRPr sz="2200" b="1">
                <a:solidFill>
                  <a:schemeClr val="accen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541" name="Google Shape;541;p13"/>
          <p:cNvSpPr txBox="1">
            <a:spLocks noGrp="1"/>
          </p:cNvSpPr>
          <p:nvPr>
            <p:ph type="title" idx="14" hasCustomPrompt="1"/>
          </p:nvPr>
        </p:nvSpPr>
        <p:spPr>
          <a:xfrm>
            <a:off x="4604350" y="3297693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 Alternates"/>
              <a:buNone/>
              <a:defRPr sz="2200" b="1">
                <a:solidFill>
                  <a:schemeClr val="lt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r>
              <a:t>xx%</a:t>
            </a:r>
          </a:p>
        </p:txBody>
      </p:sp>
      <p:sp>
        <p:nvSpPr>
          <p:cNvPr id="542" name="Google Shape;542;p13"/>
          <p:cNvSpPr txBox="1">
            <a:spLocks noGrp="1"/>
          </p:cNvSpPr>
          <p:nvPr>
            <p:ph type="title" idx="1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">
    <p:bg>
      <p:bgPr>
        <a:solidFill>
          <a:schemeClr val="lt1"/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4"/>
          <p:cNvSpPr txBox="1">
            <a:spLocks noGrp="1"/>
          </p:cNvSpPr>
          <p:nvPr>
            <p:ph type="ctrTitle"/>
          </p:nvPr>
        </p:nvSpPr>
        <p:spPr>
          <a:xfrm>
            <a:off x="1361100" y="2015660"/>
            <a:ext cx="6421800" cy="9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5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Encode Sans"/>
              <a:buNone/>
              <a:defRPr sz="20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endParaRPr/>
          </a:p>
        </p:txBody>
      </p:sp>
      <p:sp>
        <p:nvSpPr>
          <p:cNvPr id="590" name="Google Shape;590;p14"/>
          <p:cNvSpPr txBox="1">
            <a:spLocks noGrp="1"/>
          </p:cNvSpPr>
          <p:nvPr>
            <p:ph type="title" idx="2"/>
          </p:nvPr>
        </p:nvSpPr>
        <p:spPr>
          <a:xfrm>
            <a:off x="3240600" y="3030340"/>
            <a:ext cx="26628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591" name="Google Shape;591;p14"/>
          <p:cNvSpPr/>
          <p:nvPr/>
        </p:nvSpPr>
        <p:spPr>
          <a:xfrm>
            <a:off x="0" y="0"/>
            <a:ext cx="8909000" cy="32212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4"/>
          <p:cNvSpPr/>
          <p:nvPr/>
        </p:nvSpPr>
        <p:spPr>
          <a:xfrm>
            <a:off x="3245278" y="377035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5"/>
          <p:cNvSpPr txBox="1">
            <a:spLocks noGrp="1"/>
          </p:cNvSpPr>
          <p:nvPr>
            <p:ph type="title"/>
          </p:nvPr>
        </p:nvSpPr>
        <p:spPr>
          <a:xfrm>
            <a:off x="2581963" y="1830450"/>
            <a:ext cx="5448600" cy="14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662" name="Google Shape;662;p15"/>
          <p:cNvSpPr txBox="1">
            <a:spLocks noGrp="1"/>
          </p:cNvSpPr>
          <p:nvPr>
            <p:ph type="title" idx="2" hasCustomPrompt="1"/>
          </p:nvPr>
        </p:nvSpPr>
        <p:spPr>
          <a:xfrm>
            <a:off x="1180788" y="2057100"/>
            <a:ext cx="10839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63" name="Google Shape;663;p15"/>
          <p:cNvSpPr txBox="1">
            <a:spLocks noGrp="1"/>
          </p:cNvSpPr>
          <p:nvPr>
            <p:ph type="subTitle" idx="1"/>
          </p:nvPr>
        </p:nvSpPr>
        <p:spPr>
          <a:xfrm>
            <a:off x="2581975" y="3226299"/>
            <a:ext cx="4947300" cy="2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15"/>
          <p:cNvSpPr/>
          <p:nvPr/>
        </p:nvSpPr>
        <p:spPr>
          <a:xfrm rot="10800000" flipH="1">
            <a:off x="0" y="3148289"/>
            <a:ext cx="5518235" cy="1995211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15"/>
          <p:cNvSpPr/>
          <p:nvPr/>
        </p:nvSpPr>
        <p:spPr>
          <a:xfrm flipH="1">
            <a:off x="3015573" y="-15825"/>
            <a:ext cx="6163451" cy="1329420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1_1_1_1_1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16"/>
          <p:cNvSpPr/>
          <p:nvPr/>
        </p:nvSpPr>
        <p:spPr>
          <a:xfrm flipH="1">
            <a:off x="3761724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6"/>
          <p:cNvSpPr/>
          <p:nvPr/>
        </p:nvSpPr>
        <p:spPr>
          <a:xfrm flipH="1">
            <a:off x="-10415" y="3681600"/>
            <a:ext cx="5085340" cy="1461854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6"/>
          <p:cNvSpPr txBox="1">
            <a:spLocks noGrp="1"/>
          </p:cNvSpPr>
          <p:nvPr>
            <p:ph type="subTitle" idx="1"/>
          </p:nvPr>
        </p:nvSpPr>
        <p:spPr>
          <a:xfrm>
            <a:off x="818500" y="1256025"/>
            <a:ext cx="3847200" cy="33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2" name="Google Shape;742;p16"/>
          <p:cNvSpPr txBox="1">
            <a:spLocks noGrp="1"/>
          </p:cNvSpPr>
          <p:nvPr>
            <p:ph type="subTitle" idx="2"/>
          </p:nvPr>
        </p:nvSpPr>
        <p:spPr>
          <a:xfrm>
            <a:off x="4894700" y="1256025"/>
            <a:ext cx="3430800" cy="33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8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7"/>
          <p:cNvSpPr txBox="1">
            <a:spLocks noGrp="1"/>
          </p:cNvSpPr>
          <p:nvPr>
            <p:ph type="title"/>
          </p:nvPr>
        </p:nvSpPr>
        <p:spPr>
          <a:xfrm>
            <a:off x="2002113" y="3583586"/>
            <a:ext cx="2079300" cy="61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745" name="Google Shape;745;p17"/>
          <p:cNvSpPr txBox="1">
            <a:spLocks noGrp="1"/>
          </p:cNvSpPr>
          <p:nvPr>
            <p:ph type="title" idx="2"/>
          </p:nvPr>
        </p:nvSpPr>
        <p:spPr>
          <a:xfrm>
            <a:off x="2146563" y="3186325"/>
            <a:ext cx="17904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746" name="Google Shape;746;p17"/>
          <p:cNvSpPr txBox="1">
            <a:spLocks noGrp="1"/>
          </p:cNvSpPr>
          <p:nvPr>
            <p:ph type="title" idx="3"/>
          </p:nvPr>
        </p:nvSpPr>
        <p:spPr>
          <a:xfrm>
            <a:off x="5209893" y="3583586"/>
            <a:ext cx="2079300" cy="61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747" name="Google Shape;747;p17"/>
          <p:cNvSpPr txBox="1">
            <a:spLocks noGrp="1"/>
          </p:cNvSpPr>
          <p:nvPr>
            <p:ph type="title" idx="4"/>
          </p:nvPr>
        </p:nvSpPr>
        <p:spPr>
          <a:xfrm>
            <a:off x="5213193" y="3186325"/>
            <a:ext cx="20727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748" name="Google Shape;748;p17"/>
          <p:cNvSpPr/>
          <p:nvPr/>
        </p:nvSpPr>
        <p:spPr>
          <a:xfrm rot="10800000" flipH="1">
            <a:off x="-99750" y="4426322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7"/>
          <p:cNvSpPr/>
          <p:nvPr/>
        </p:nvSpPr>
        <p:spPr>
          <a:xfrm flipH="1">
            <a:off x="5708083" y="-19825"/>
            <a:ext cx="3480342" cy="750689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17"/>
          <p:cNvSpPr txBox="1">
            <a:spLocks noGrp="1"/>
          </p:cNvSpPr>
          <p:nvPr>
            <p:ph type="title" idx="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4_1"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8"/>
          <p:cNvSpPr txBox="1">
            <a:spLocks noGrp="1"/>
          </p:cNvSpPr>
          <p:nvPr>
            <p:ph type="subTitle" idx="1"/>
          </p:nvPr>
        </p:nvSpPr>
        <p:spPr>
          <a:xfrm>
            <a:off x="1465050" y="1285619"/>
            <a:ext cx="2335500" cy="44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5" name="Google Shape;835;p18"/>
          <p:cNvSpPr txBox="1">
            <a:spLocks noGrp="1"/>
          </p:cNvSpPr>
          <p:nvPr>
            <p:ph type="subTitle" idx="2"/>
          </p:nvPr>
        </p:nvSpPr>
        <p:spPr>
          <a:xfrm>
            <a:off x="878550" y="1672794"/>
            <a:ext cx="3508500" cy="8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36" name="Google Shape;836;p18"/>
          <p:cNvSpPr txBox="1">
            <a:spLocks noGrp="1"/>
          </p:cNvSpPr>
          <p:nvPr>
            <p:ph type="subTitle" idx="3"/>
          </p:nvPr>
        </p:nvSpPr>
        <p:spPr>
          <a:xfrm>
            <a:off x="5343450" y="1285619"/>
            <a:ext cx="2335500" cy="44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7" name="Google Shape;837;p18"/>
          <p:cNvSpPr txBox="1">
            <a:spLocks noGrp="1"/>
          </p:cNvSpPr>
          <p:nvPr>
            <p:ph type="subTitle" idx="4"/>
          </p:nvPr>
        </p:nvSpPr>
        <p:spPr>
          <a:xfrm>
            <a:off x="4756950" y="1672794"/>
            <a:ext cx="3508500" cy="8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_ONLY_2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9"/>
          <p:cNvSpPr/>
          <p:nvPr/>
        </p:nvSpPr>
        <p:spPr>
          <a:xfrm>
            <a:off x="-10415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878" name="Google Shape;878;p19"/>
          <p:cNvSpPr txBox="1">
            <a:spLocks noGrp="1"/>
          </p:cNvSpPr>
          <p:nvPr>
            <p:ph type="subTitle" idx="1"/>
          </p:nvPr>
        </p:nvSpPr>
        <p:spPr>
          <a:xfrm>
            <a:off x="79794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9" name="Google Shape;879;p19"/>
          <p:cNvSpPr txBox="1">
            <a:spLocks noGrp="1"/>
          </p:cNvSpPr>
          <p:nvPr>
            <p:ph type="subTitle" idx="2"/>
          </p:nvPr>
        </p:nvSpPr>
        <p:spPr>
          <a:xfrm>
            <a:off x="722345" y="3722250"/>
            <a:ext cx="22542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19"/>
          <p:cNvSpPr txBox="1">
            <a:spLocks noGrp="1"/>
          </p:cNvSpPr>
          <p:nvPr>
            <p:ph type="subTitle" idx="3"/>
          </p:nvPr>
        </p:nvSpPr>
        <p:spPr>
          <a:xfrm>
            <a:off x="3520493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1" name="Google Shape;881;p19"/>
          <p:cNvSpPr txBox="1">
            <a:spLocks noGrp="1"/>
          </p:cNvSpPr>
          <p:nvPr>
            <p:ph type="subTitle" idx="4"/>
          </p:nvPr>
        </p:nvSpPr>
        <p:spPr>
          <a:xfrm>
            <a:off x="3444018" y="3722250"/>
            <a:ext cx="22542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9"/>
          <p:cNvSpPr txBox="1">
            <a:spLocks noGrp="1"/>
          </p:cNvSpPr>
          <p:nvPr>
            <p:ph type="subTitle" idx="5"/>
          </p:nvPr>
        </p:nvSpPr>
        <p:spPr>
          <a:xfrm>
            <a:off x="624305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3" name="Google Shape;883;p19"/>
          <p:cNvSpPr txBox="1">
            <a:spLocks noGrp="1"/>
          </p:cNvSpPr>
          <p:nvPr>
            <p:ph type="subTitle" idx="6"/>
          </p:nvPr>
        </p:nvSpPr>
        <p:spPr>
          <a:xfrm>
            <a:off x="6167455" y="3722250"/>
            <a:ext cx="22542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_ONLY_2_1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0"/>
          <p:cNvSpPr/>
          <p:nvPr/>
        </p:nvSpPr>
        <p:spPr>
          <a:xfrm>
            <a:off x="-10415" y="-45225"/>
            <a:ext cx="5421127" cy="1960100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2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0"/>
          <p:cNvSpPr txBox="1">
            <a:spLocks noGrp="1"/>
          </p:cNvSpPr>
          <p:nvPr>
            <p:ph type="subTitle" idx="1"/>
          </p:nvPr>
        </p:nvSpPr>
        <p:spPr>
          <a:xfrm>
            <a:off x="6167450" y="1365551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6" name="Google Shape;916;p20"/>
          <p:cNvSpPr txBox="1">
            <a:spLocks noGrp="1"/>
          </p:cNvSpPr>
          <p:nvPr>
            <p:ph type="subTitle" idx="2"/>
          </p:nvPr>
        </p:nvSpPr>
        <p:spPr>
          <a:xfrm>
            <a:off x="6167450" y="1602026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20"/>
          <p:cNvSpPr txBox="1">
            <a:spLocks noGrp="1"/>
          </p:cNvSpPr>
          <p:nvPr>
            <p:ph type="subTitle" idx="3"/>
          </p:nvPr>
        </p:nvSpPr>
        <p:spPr>
          <a:xfrm>
            <a:off x="6167452" y="2427425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8" name="Google Shape;918;p20"/>
          <p:cNvSpPr txBox="1">
            <a:spLocks noGrp="1"/>
          </p:cNvSpPr>
          <p:nvPr>
            <p:ph type="subTitle" idx="4"/>
          </p:nvPr>
        </p:nvSpPr>
        <p:spPr>
          <a:xfrm>
            <a:off x="6167450" y="2663900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20"/>
          <p:cNvSpPr txBox="1">
            <a:spLocks noGrp="1"/>
          </p:cNvSpPr>
          <p:nvPr>
            <p:ph type="subTitle" idx="5"/>
          </p:nvPr>
        </p:nvSpPr>
        <p:spPr>
          <a:xfrm>
            <a:off x="6167449" y="3485775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0" name="Google Shape;920;p20"/>
          <p:cNvSpPr txBox="1">
            <a:spLocks noGrp="1"/>
          </p:cNvSpPr>
          <p:nvPr>
            <p:ph type="subTitle" idx="6"/>
          </p:nvPr>
        </p:nvSpPr>
        <p:spPr>
          <a:xfrm>
            <a:off x="6167450" y="3722250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0"/>
          <p:cNvSpPr txBox="1">
            <a:spLocks noGrp="1"/>
          </p:cNvSpPr>
          <p:nvPr>
            <p:ph type="title" idx="7" hasCustomPrompt="1"/>
          </p:nvPr>
        </p:nvSpPr>
        <p:spPr>
          <a:xfrm>
            <a:off x="5704199" y="1442128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922" name="Google Shape;922;p20"/>
          <p:cNvSpPr txBox="1">
            <a:spLocks noGrp="1"/>
          </p:cNvSpPr>
          <p:nvPr>
            <p:ph type="title" idx="8" hasCustomPrompt="1"/>
          </p:nvPr>
        </p:nvSpPr>
        <p:spPr>
          <a:xfrm>
            <a:off x="5704199" y="2506982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923" name="Google Shape;923;p20"/>
          <p:cNvSpPr txBox="1">
            <a:spLocks noGrp="1"/>
          </p:cNvSpPr>
          <p:nvPr>
            <p:ph type="title" idx="9" hasCustomPrompt="1"/>
          </p:nvPr>
        </p:nvSpPr>
        <p:spPr>
          <a:xfrm>
            <a:off x="5704199" y="3562104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ONE_COLUMN_TEXT_1_1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1"/>
          <p:cNvSpPr/>
          <p:nvPr/>
        </p:nvSpPr>
        <p:spPr>
          <a:xfrm>
            <a:off x="-28407" y="-29142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21"/>
          <p:cNvSpPr/>
          <p:nvPr/>
        </p:nvSpPr>
        <p:spPr>
          <a:xfrm>
            <a:off x="5475850" y="4089025"/>
            <a:ext cx="3668077" cy="1054442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21"/>
          <p:cNvSpPr txBox="1">
            <a:spLocks noGrp="1"/>
          </p:cNvSpPr>
          <p:nvPr>
            <p:ph type="subTitle" idx="1"/>
          </p:nvPr>
        </p:nvSpPr>
        <p:spPr>
          <a:xfrm>
            <a:off x="713225" y="2865656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928" name="Google Shape;928;p21"/>
          <p:cNvSpPr txBox="1">
            <a:spLocks noGrp="1"/>
          </p:cNvSpPr>
          <p:nvPr>
            <p:ph type="subTitle" idx="2"/>
          </p:nvPr>
        </p:nvSpPr>
        <p:spPr>
          <a:xfrm>
            <a:off x="713225" y="3299885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29" name="Google Shape;929;p21"/>
          <p:cNvSpPr txBox="1">
            <a:spLocks noGrp="1"/>
          </p:cNvSpPr>
          <p:nvPr>
            <p:ph type="subTitle" idx="3"/>
          </p:nvPr>
        </p:nvSpPr>
        <p:spPr>
          <a:xfrm>
            <a:off x="2684392" y="2865643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930" name="Google Shape;930;p21"/>
          <p:cNvSpPr txBox="1">
            <a:spLocks noGrp="1"/>
          </p:cNvSpPr>
          <p:nvPr>
            <p:ph type="subTitle" idx="4"/>
          </p:nvPr>
        </p:nvSpPr>
        <p:spPr>
          <a:xfrm>
            <a:off x="2684392" y="3299880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31" name="Google Shape;931;p21"/>
          <p:cNvSpPr txBox="1">
            <a:spLocks noGrp="1"/>
          </p:cNvSpPr>
          <p:nvPr>
            <p:ph type="subTitle" idx="5"/>
          </p:nvPr>
        </p:nvSpPr>
        <p:spPr>
          <a:xfrm>
            <a:off x="4660152" y="2865656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932" name="Google Shape;932;p21"/>
          <p:cNvSpPr txBox="1">
            <a:spLocks noGrp="1"/>
          </p:cNvSpPr>
          <p:nvPr>
            <p:ph type="subTitle" idx="6"/>
          </p:nvPr>
        </p:nvSpPr>
        <p:spPr>
          <a:xfrm>
            <a:off x="4661242" y="3299885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33" name="Google Shape;933;p21"/>
          <p:cNvSpPr txBox="1">
            <a:spLocks noGrp="1"/>
          </p:cNvSpPr>
          <p:nvPr>
            <p:ph type="subTitle" idx="7"/>
          </p:nvPr>
        </p:nvSpPr>
        <p:spPr>
          <a:xfrm>
            <a:off x="6635256" y="2865631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934" name="Google Shape;934;p21"/>
          <p:cNvSpPr txBox="1">
            <a:spLocks noGrp="1"/>
          </p:cNvSpPr>
          <p:nvPr>
            <p:ph type="subTitle" idx="8"/>
          </p:nvPr>
        </p:nvSpPr>
        <p:spPr>
          <a:xfrm>
            <a:off x="6635250" y="3299874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35" name="Google Shape;935;p2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"/>
          <p:cNvSpPr/>
          <p:nvPr/>
        </p:nvSpPr>
        <p:spPr>
          <a:xfrm rot="10800000" flipH="1">
            <a:off x="-32800" y="4651603"/>
            <a:ext cx="3340365" cy="720497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6_1"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22"/>
          <p:cNvSpPr txBox="1">
            <a:spLocks noGrp="1"/>
          </p:cNvSpPr>
          <p:nvPr>
            <p:ph type="subTitle" idx="1"/>
          </p:nvPr>
        </p:nvSpPr>
        <p:spPr>
          <a:xfrm>
            <a:off x="1436372" y="1813850"/>
            <a:ext cx="2931600" cy="72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22"/>
          <p:cNvSpPr txBox="1">
            <a:spLocks noGrp="1"/>
          </p:cNvSpPr>
          <p:nvPr>
            <p:ph type="subTitle" idx="2"/>
          </p:nvPr>
        </p:nvSpPr>
        <p:spPr>
          <a:xfrm>
            <a:off x="1436366" y="1422675"/>
            <a:ext cx="2578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001" name="Google Shape;1001;p22"/>
          <p:cNvSpPr txBox="1">
            <a:spLocks noGrp="1"/>
          </p:cNvSpPr>
          <p:nvPr>
            <p:ph type="subTitle" idx="3"/>
          </p:nvPr>
        </p:nvSpPr>
        <p:spPr>
          <a:xfrm>
            <a:off x="5499947" y="1813850"/>
            <a:ext cx="2931600" cy="72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2"/>
          <p:cNvSpPr txBox="1">
            <a:spLocks noGrp="1"/>
          </p:cNvSpPr>
          <p:nvPr>
            <p:ph type="subTitle" idx="4"/>
          </p:nvPr>
        </p:nvSpPr>
        <p:spPr>
          <a:xfrm>
            <a:off x="5499941" y="1422675"/>
            <a:ext cx="257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003" name="Google Shape;1003;p22"/>
          <p:cNvSpPr txBox="1">
            <a:spLocks noGrp="1"/>
          </p:cNvSpPr>
          <p:nvPr>
            <p:ph type="subTitle" idx="5"/>
          </p:nvPr>
        </p:nvSpPr>
        <p:spPr>
          <a:xfrm>
            <a:off x="1436372" y="3411475"/>
            <a:ext cx="2931600" cy="72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4" name="Google Shape;1004;p22"/>
          <p:cNvSpPr txBox="1">
            <a:spLocks noGrp="1"/>
          </p:cNvSpPr>
          <p:nvPr>
            <p:ph type="subTitle" idx="6"/>
          </p:nvPr>
        </p:nvSpPr>
        <p:spPr>
          <a:xfrm>
            <a:off x="1436366" y="3020300"/>
            <a:ext cx="2578500" cy="3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005" name="Google Shape;1005;p22"/>
          <p:cNvSpPr txBox="1">
            <a:spLocks noGrp="1"/>
          </p:cNvSpPr>
          <p:nvPr>
            <p:ph type="subTitle" idx="7"/>
          </p:nvPr>
        </p:nvSpPr>
        <p:spPr>
          <a:xfrm>
            <a:off x="5499947" y="3411475"/>
            <a:ext cx="2931600" cy="72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22"/>
          <p:cNvSpPr txBox="1">
            <a:spLocks noGrp="1"/>
          </p:cNvSpPr>
          <p:nvPr>
            <p:ph type="subTitle" idx="8"/>
          </p:nvPr>
        </p:nvSpPr>
        <p:spPr>
          <a:xfrm>
            <a:off x="5499941" y="3020300"/>
            <a:ext cx="257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Black"/>
              <a:buNone/>
              <a:defRPr sz="2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1007" name="Google Shape;1007;p22"/>
          <p:cNvSpPr/>
          <p:nvPr/>
        </p:nvSpPr>
        <p:spPr>
          <a:xfrm>
            <a:off x="-28407" y="-29142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ONE_COLUMN_TEXT_1_1_1"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23"/>
          <p:cNvSpPr txBox="1">
            <a:spLocks noGrp="1"/>
          </p:cNvSpPr>
          <p:nvPr>
            <p:ph type="subTitle" idx="1"/>
          </p:nvPr>
        </p:nvSpPr>
        <p:spPr>
          <a:xfrm>
            <a:off x="851250" y="1447349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1" name="Google Shape;1061;p23"/>
          <p:cNvSpPr txBox="1">
            <a:spLocks noGrp="1"/>
          </p:cNvSpPr>
          <p:nvPr>
            <p:ph type="subTitle" idx="2"/>
          </p:nvPr>
        </p:nvSpPr>
        <p:spPr>
          <a:xfrm>
            <a:off x="851258" y="1903643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2" name="Google Shape;1062;p23"/>
          <p:cNvSpPr txBox="1">
            <a:spLocks noGrp="1"/>
          </p:cNvSpPr>
          <p:nvPr>
            <p:ph type="subTitle" idx="3"/>
          </p:nvPr>
        </p:nvSpPr>
        <p:spPr>
          <a:xfrm>
            <a:off x="851242" y="3108212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3" name="Google Shape;1063;p23"/>
          <p:cNvSpPr txBox="1">
            <a:spLocks noGrp="1"/>
          </p:cNvSpPr>
          <p:nvPr>
            <p:ph type="subTitle" idx="4"/>
          </p:nvPr>
        </p:nvSpPr>
        <p:spPr>
          <a:xfrm>
            <a:off x="851250" y="3565916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4" name="Google Shape;1064;p23"/>
          <p:cNvSpPr txBox="1">
            <a:spLocks noGrp="1"/>
          </p:cNvSpPr>
          <p:nvPr>
            <p:ph type="subTitle" idx="5"/>
          </p:nvPr>
        </p:nvSpPr>
        <p:spPr>
          <a:xfrm>
            <a:off x="6463277" y="1447349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5" name="Google Shape;1065;p23"/>
          <p:cNvSpPr txBox="1">
            <a:spLocks noGrp="1"/>
          </p:cNvSpPr>
          <p:nvPr>
            <p:ph type="subTitle" idx="6"/>
          </p:nvPr>
        </p:nvSpPr>
        <p:spPr>
          <a:xfrm>
            <a:off x="6464367" y="1903840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6" name="Google Shape;1066;p23"/>
          <p:cNvSpPr txBox="1">
            <a:spLocks noGrp="1"/>
          </p:cNvSpPr>
          <p:nvPr>
            <p:ph type="subTitle" idx="7"/>
          </p:nvPr>
        </p:nvSpPr>
        <p:spPr>
          <a:xfrm>
            <a:off x="6464381" y="3108212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aytone One"/>
              <a:buNone/>
              <a:defRPr sz="22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067" name="Google Shape;1067;p23"/>
          <p:cNvSpPr txBox="1">
            <a:spLocks noGrp="1"/>
          </p:cNvSpPr>
          <p:nvPr>
            <p:ph type="subTitle" idx="8"/>
          </p:nvPr>
        </p:nvSpPr>
        <p:spPr>
          <a:xfrm>
            <a:off x="6464375" y="3566500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8" name="Google Shape;1068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4">
  <p:cSld name="CUSTOM_5"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24"/>
          <p:cNvSpPr/>
          <p:nvPr/>
        </p:nvSpPr>
        <p:spPr>
          <a:xfrm flipH="1">
            <a:off x="2819875" y="-30100"/>
            <a:ext cx="6362600" cy="1372375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24"/>
          <p:cNvSpPr txBox="1">
            <a:spLocks noGrp="1"/>
          </p:cNvSpPr>
          <p:nvPr>
            <p:ph type="title"/>
          </p:nvPr>
        </p:nvSpPr>
        <p:spPr>
          <a:xfrm>
            <a:off x="7735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69" name="Google Shape;1169;p24"/>
          <p:cNvSpPr txBox="1">
            <a:spLocks noGrp="1"/>
          </p:cNvSpPr>
          <p:nvPr>
            <p:ph type="title" idx="2"/>
          </p:nvPr>
        </p:nvSpPr>
        <p:spPr>
          <a:xfrm>
            <a:off x="7735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70" name="Google Shape;1170;p24"/>
          <p:cNvSpPr txBox="1">
            <a:spLocks noGrp="1"/>
          </p:cNvSpPr>
          <p:nvPr>
            <p:ph type="title" idx="3"/>
          </p:nvPr>
        </p:nvSpPr>
        <p:spPr>
          <a:xfrm>
            <a:off x="27090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71" name="Google Shape;1171;p24"/>
          <p:cNvSpPr txBox="1">
            <a:spLocks noGrp="1"/>
          </p:cNvSpPr>
          <p:nvPr>
            <p:ph type="title" idx="4"/>
          </p:nvPr>
        </p:nvSpPr>
        <p:spPr>
          <a:xfrm>
            <a:off x="27090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72" name="Google Shape;1172;p24"/>
          <p:cNvSpPr txBox="1">
            <a:spLocks noGrp="1"/>
          </p:cNvSpPr>
          <p:nvPr>
            <p:ph type="title" idx="5"/>
          </p:nvPr>
        </p:nvSpPr>
        <p:spPr>
          <a:xfrm>
            <a:off x="46445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73" name="Google Shape;1173;p24"/>
          <p:cNvSpPr txBox="1">
            <a:spLocks noGrp="1"/>
          </p:cNvSpPr>
          <p:nvPr>
            <p:ph type="title" idx="6"/>
          </p:nvPr>
        </p:nvSpPr>
        <p:spPr>
          <a:xfrm>
            <a:off x="46445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74" name="Google Shape;1174;p24"/>
          <p:cNvSpPr txBox="1">
            <a:spLocks noGrp="1"/>
          </p:cNvSpPr>
          <p:nvPr>
            <p:ph type="title" idx="7"/>
          </p:nvPr>
        </p:nvSpPr>
        <p:spPr>
          <a:xfrm>
            <a:off x="65800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linker"/>
              <a:buNone/>
              <a:defRPr sz="1400">
                <a:solidFill>
                  <a:schemeClr val="dk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75" name="Google Shape;1175;p24"/>
          <p:cNvSpPr txBox="1">
            <a:spLocks noGrp="1"/>
          </p:cNvSpPr>
          <p:nvPr>
            <p:ph type="title" idx="8"/>
          </p:nvPr>
        </p:nvSpPr>
        <p:spPr>
          <a:xfrm>
            <a:off x="65800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linker"/>
              <a:buNone/>
              <a:defRPr sz="1800" b="1">
                <a:solidFill>
                  <a:schemeClr val="lt2"/>
                </a:solidFill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1176" name="Google Shape;1176;p24"/>
          <p:cNvSpPr txBox="1">
            <a:spLocks noGrp="1"/>
          </p:cNvSpPr>
          <p:nvPr>
            <p:ph type="title" idx="9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APTION_ONLY_2_1"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25"/>
          <p:cNvSpPr/>
          <p:nvPr/>
        </p:nvSpPr>
        <p:spPr>
          <a:xfrm rot="10800000" flipH="1">
            <a:off x="3207050" y="-3560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25"/>
          <p:cNvSpPr txBox="1">
            <a:spLocks noGrp="1"/>
          </p:cNvSpPr>
          <p:nvPr>
            <p:ph type="title"/>
          </p:nvPr>
        </p:nvSpPr>
        <p:spPr>
          <a:xfrm>
            <a:off x="94805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0" name="Google Shape;1180;p25"/>
          <p:cNvSpPr txBox="1">
            <a:spLocks noGrp="1"/>
          </p:cNvSpPr>
          <p:nvPr>
            <p:ph type="subTitle" idx="1"/>
          </p:nvPr>
        </p:nvSpPr>
        <p:spPr>
          <a:xfrm>
            <a:off x="94805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1" name="Google Shape;1181;p25"/>
          <p:cNvSpPr txBox="1">
            <a:spLocks noGrp="1"/>
          </p:cNvSpPr>
          <p:nvPr>
            <p:ph type="title" idx="2"/>
          </p:nvPr>
        </p:nvSpPr>
        <p:spPr>
          <a:xfrm>
            <a:off x="344250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2" name="Google Shape;1182;p25"/>
          <p:cNvSpPr txBox="1">
            <a:spLocks noGrp="1"/>
          </p:cNvSpPr>
          <p:nvPr>
            <p:ph type="subTitle" idx="3"/>
          </p:nvPr>
        </p:nvSpPr>
        <p:spPr>
          <a:xfrm>
            <a:off x="344250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3" name="Google Shape;1183;p25"/>
          <p:cNvSpPr txBox="1">
            <a:spLocks noGrp="1"/>
          </p:cNvSpPr>
          <p:nvPr>
            <p:ph type="title" idx="4"/>
          </p:nvPr>
        </p:nvSpPr>
        <p:spPr>
          <a:xfrm>
            <a:off x="593695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4" name="Google Shape;1184;p25"/>
          <p:cNvSpPr txBox="1">
            <a:spLocks noGrp="1"/>
          </p:cNvSpPr>
          <p:nvPr>
            <p:ph type="subTitle" idx="5"/>
          </p:nvPr>
        </p:nvSpPr>
        <p:spPr>
          <a:xfrm>
            <a:off x="593695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5" name="Google Shape;1185;p25"/>
          <p:cNvSpPr txBox="1">
            <a:spLocks noGrp="1"/>
          </p:cNvSpPr>
          <p:nvPr>
            <p:ph type="title" idx="6"/>
          </p:nvPr>
        </p:nvSpPr>
        <p:spPr>
          <a:xfrm>
            <a:off x="94805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6" name="Google Shape;1186;p25"/>
          <p:cNvSpPr txBox="1">
            <a:spLocks noGrp="1"/>
          </p:cNvSpPr>
          <p:nvPr>
            <p:ph type="subTitle" idx="7"/>
          </p:nvPr>
        </p:nvSpPr>
        <p:spPr>
          <a:xfrm>
            <a:off x="94805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7" name="Google Shape;1187;p25"/>
          <p:cNvSpPr txBox="1">
            <a:spLocks noGrp="1"/>
          </p:cNvSpPr>
          <p:nvPr>
            <p:ph type="title" idx="8"/>
          </p:nvPr>
        </p:nvSpPr>
        <p:spPr>
          <a:xfrm>
            <a:off x="344250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88" name="Google Shape;1188;p25"/>
          <p:cNvSpPr txBox="1">
            <a:spLocks noGrp="1"/>
          </p:cNvSpPr>
          <p:nvPr>
            <p:ph type="subTitle" idx="9"/>
          </p:nvPr>
        </p:nvSpPr>
        <p:spPr>
          <a:xfrm>
            <a:off x="344250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9" name="Google Shape;1189;p25"/>
          <p:cNvSpPr txBox="1">
            <a:spLocks noGrp="1"/>
          </p:cNvSpPr>
          <p:nvPr>
            <p:ph type="title" idx="13"/>
          </p:nvPr>
        </p:nvSpPr>
        <p:spPr>
          <a:xfrm>
            <a:off x="593695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14"/>
          </p:nvPr>
        </p:nvSpPr>
        <p:spPr>
          <a:xfrm>
            <a:off x="593695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title" idx="1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4"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26"/>
          <p:cNvSpPr/>
          <p:nvPr/>
        </p:nvSpPr>
        <p:spPr>
          <a:xfrm>
            <a:off x="-29550" y="-31650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6"/>
          <p:cNvSpPr/>
          <p:nvPr/>
        </p:nvSpPr>
        <p:spPr>
          <a:xfrm rot="10800000">
            <a:off x="5833266" y="4651603"/>
            <a:ext cx="3340365" cy="720497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2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4_2"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2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7"/>
          <p:cNvSpPr/>
          <p:nvPr/>
        </p:nvSpPr>
        <p:spPr>
          <a:xfrm rot="10800000">
            <a:off x="5708083" y="4484611"/>
            <a:ext cx="3480342" cy="750689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BIG_NUMBER_2_2_1_1"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28"/>
          <p:cNvSpPr txBox="1">
            <a:spLocks noGrp="1"/>
          </p:cNvSpPr>
          <p:nvPr>
            <p:ph type="title" hasCustomPrompt="1"/>
          </p:nvPr>
        </p:nvSpPr>
        <p:spPr>
          <a:xfrm>
            <a:off x="2615250" y="621000"/>
            <a:ext cx="3913500" cy="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r>
              <a:t>xx%</a:t>
            </a:r>
          </a:p>
        </p:txBody>
      </p:sp>
      <p:sp>
        <p:nvSpPr>
          <p:cNvPr id="1324" name="Google Shape;1324;p28"/>
          <p:cNvSpPr txBox="1">
            <a:spLocks noGrp="1"/>
          </p:cNvSpPr>
          <p:nvPr>
            <p:ph type="subTitle" idx="1"/>
          </p:nvPr>
        </p:nvSpPr>
        <p:spPr>
          <a:xfrm>
            <a:off x="2615250" y="1279288"/>
            <a:ext cx="3913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25" name="Google Shape;1325;p28"/>
          <p:cNvSpPr txBox="1">
            <a:spLocks noGrp="1"/>
          </p:cNvSpPr>
          <p:nvPr>
            <p:ph type="subTitle" idx="2"/>
          </p:nvPr>
        </p:nvSpPr>
        <p:spPr>
          <a:xfrm>
            <a:off x="2615250" y="2664850"/>
            <a:ext cx="3913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26" name="Google Shape;1326;p28"/>
          <p:cNvSpPr txBox="1">
            <a:spLocks noGrp="1"/>
          </p:cNvSpPr>
          <p:nvPr>
            <p:ph type="title" idx="3" hasCustomPrompt="1"/>
          </p:nvPr>
        </p:nvSpPr>
        <p:spPr>
          <a:xfrm>
            <a:off x="2615250" y="2006550"/>
            <a:ext cx="3913500" cy="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r>
              <a:t>xx%</a:t>
            </a:r>
          </a:p>
        </p:txBody>
      </p:sp>
      <p:sp>
        <p:nvSpPr>
          <p:cNvPr id="1327" name="Google Shape;1327;p28"/>
          <p:cNvSpPr txBox="1">
            <a:spLocks noGrp="1"/>
          </p:cNvSpPr>
          <p:nvPr>
            <p:ph type="title" idx="4" hasCustomPrompt="1"/>
          </p:nvPr>
        </p:nvSpPr>
        <p:spPr>
          <a:xfrm>
            <a:off x="2615250" y="3392100"/>
            <a:ext cx="3913500" cy="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300"/>
              <a:buFont typeface="Paytone One"/>
              <a:buNone/>
              <a:defRPr sz="123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r>
              <a:t>xx%</a:t>
            </a:r>
          </a:p>
        </p:txBody>
      </p:sp>
      <p:sp>
        <p:nvSpPr>
          <p:cNvPr id="1328" name="Google Shape;1328;p28"/>
          <p:cNvSpPr txBox="1">
            <a:spLocks noGrp="1"/>
          </p:cNvSpPr>
          <p:nvPr>
            <p:ph type="subTitle" idx="5"/>
          </p:nvPr>
        </p:nvSpPr>
        <p:spPr>
          <a:xfrm>
            <a:off x="2616900" y="4052700"/>
            <a:ext cx="39102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APTION_ONLY_2_2"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9"/>
          <p:cNvSpPr txBox="1">
            <a:spLocks noGrp="1"/>
          </p:cNvSpPr>
          <p:nvPr>
            <p:ph type="body" idx="1"/>
          </p:nvPr>
        </p:nvSpPr>
        <p:spPr>
          <a:xfrm>
            <a:off x="5603825" y="2894208"/>
            <a:ext cx="2843400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395" name="Google Shape;1395;p29"/>
          <p:cNvSpPr txBox="1">
            <a:spLocks noGrp="1"/>
          </p:cNvSpPr>
          <p:nvPr>
            <p:ph type="subTitle" idx="2"/>
          </p:nvPr>
        </p:nvSpPr>
        <p:spPr>
          <a:xfrm>
            <a:off x="5136575" y="1550525"/>
            <a:ext cx="33102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ytone One"/>
              <a:buNone/>
              <a:defRPr sz="2800"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_AND_BODY_2"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30"/>
          <p:cNvSpPr txBox="1">
            <a:spLocks noGrp="1"/>
          </p:cNvSpPr>
          <p:nvPr>
            <p:ph type="subTitle" idx="1"/>
          </p:nvPr>
        </p:nvSpPr>
        <p:spPr>
          <a:xfrm>
            <a:off x="2866050" y="2357041"/>
            <a:ext cx="3411900" cy="11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36" name="Google Shape;1436;p30"/>
          <p:cNvSpPr/>
          <p:nvPr/>
        </p:nvSpPr>
        <p:spPr>
          <a:xfrm>
            <a:off x="3836975" y="5256450"/>
            <a:ext cx="1525" cy="775"/>
          </a:xfrm>
          <a:custGeom>
            <a:avLst/>
            <a:gdLst/>
            <a:ahLst/>
            <a:cxnLst/>
            <a:rect l="l" t="t" r="r" b="b"/>
            <a:pathLst>
              <a:path w="61" h="31" extrusionOk="0">
                <a:moveTo>
                  <a:pt x="61" y="0"/>
                </a:moveTo>
                <a:cubicBezTo>
                  <a:pt x="61" y="31"/>
                  <a:pt x="30" y="31"/>
                  <a:pt x="30" y="31"/>
                </a:cubicBezTo>
                <a:cubicBezTo>
                  <a:pt x="0" y="31"/>
                  <a:pt x="0" y="31"/>
                  <a:pt x="0" y="0"/>
                </a:cubicBezTo>
                <a:cubicBezTo>
                  <a:pt x="0" y="0"/>
                  <a:pt x="0" y="0"/>
                  <a:pt x="30" y="0"/>
                </a:cubicBezTo>
                <a:cubicBezTo>
                  <a:pt x="30" y="0"/>
                  <a:pt x="61" y="0"/>
                  <a:pt x="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30"/>
          <p:cNvSpPr/>
          <p:nvPr/>
        </p:nvSpPr>
        <p:spPr>
          <a:xfrm>
            <a:off x="3836975" y="5156900"/>
            <a:ext cx="1525" cy="1550"/>
          </a:xfrm>
          <a:custGeom>
            <a:avLst/>
            <a:gdLst/>
            <a:ahLst/>
            <a:cxnLst/>
            <a:rect l="l" t="t" r="r" b="b"/>
            <a:pathLst>
              <a:path w="61" h="62" extrusionOk="0">
                <a:moveTo>
                  <a:pt x="61" y="31"/>
                </a:moveTo>
                <a:cubicBezTo>
                  <a:pt x="61" y="31"/>
                  <a:pt x="30" y="61"/>
                  <a:pt x="30" y="61"/>
                </a:cubicBezTo>
                <a:cubicBezTo>
                  <a:pt x="0" y="61"/>
                  <a:pt x="0" y="31"/>
                  <a:pt x="0" y="31"/>
                </a:cubicBezTo>
                <a:cubicBezTo>
                  <a:pt x="0" y="31"/>
                  <a:pt x="0" y="1"/>
                  <a:pt x="30" y="1"/>
                </a:cubicBezTo>
                <a:cubicBezTo>
                  <a:pt x="30" y="1"/>
                  <a:pt x="61" y="3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30"/>
          <p:cNvSpPr/>
          <p:nvPr/>
        </p:nvSpPr>
        <p:spPr>
          <a:xfrm>
            <a:off x="3837725" y="5058125"/>
            <a:ext cx="25" cy="775"/>
          </a:xfrm>
          <a:custGeom>
            <a:avLst/>
            <a:gdLst/>
            <a:ahLst/>
            <a:cxnLst/>
            <a:rect l="l" t="t" r="r" b="b"/>
            <a:pathLst>
              <a:path w="1" h="31" extrusionOk="0"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30"/>
          <p:cNvSpPr/>
          <p:nvPr/>
        </p:nvSpPr>
        <p:spPr>
          <a:xfrm>
            <a:off x="3837725" y="4959325"/>
            <a:ext cx="25" cy="800"/>
          </a:xfrm>
          <a:custGeom>
            <a:avLst/>
            <a:gdLst/>
            <a:ahLst/>
            <a:cxnLst/>
            <a:rect l="l" t="t" r="r" b="b"/>
            <a:pathLst>
              <a:path w="1" h="32" extrusionOk="0">
                <a:moveTo>
                  <a:pt x="0" y="1"/>
                </a:moveTo>
                <a:cubicBezTo>
                  <a:pt x="0" y="1"/>
                  <a:pt x="0" y="31"/>
                  <a:pt x="0" y="31"/>
                </a:cubicBezTo>
                <a:cubicBezTo>
                  <a:pt x="0" y="3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30"/>
          <p:cNvSpPr/>
          <p:nvPr/>
        </p:nvSpPr>
        <p:spPr>
          <a:xfrm>
            <a:off x="3941825" y="5255675"/>
            <a:ext cx="1550" cy="2325"/>
          </a:xfrm>
          <a:custGeom>
            <a:avLst/>
            <a:gdLst/>
            <a:ahLst/>
            <a:cxnLst/>
            <a:rect l="l" t="t" r="r" b="b"/>
            <a:pathLst>
              <a:path w="62" h="93" extrusionOk="0">
                <a:moveTo>
                  <a:pt x="61" y="31"/>
                </a:moveTo>
                <a:cubicBezTo>
                  <a:pt x="61" y="62"/>
                  <a:pt x="61" y="92"/>
                  <a:pt x="31" y="92"/>
                </a:cubicBezTo>
                <a:cubicBezTo>
                  <a:pt x="31" y="92"/>
                  <a:pt x="1" y="62"/>
                  <a:pt x="1" y="31"/>
                </a:cubicBezTo>
                <a:cubicBezTo>
                  <a:pt x="1" y="31"/>
                  <a:pt x="31" y="1"/>
                  <a:pt x="31" y="1"/>
                </a:cubicBezTo>
                <a:cubicBezTo>
                  <a:pt x="61" y="1"/>
                  <a:pt x="61" y="3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30"/>
          <p:cNvSpPr/>
          <p:nvPr/>
        </p:nvSpPr>
        <p:spPr>
          <a:xfrm>
            <a:off x="3941825" y="5156900"/>
            <a:ext cx="1550" cy="1550"/>
          </a:xfrm>
          <a:custGeom>
            <a:avLst/>
            <a:gdLst/>
            <a:ahLst/>
            <a:cxnLst/>
            <a:rect l="l" t="t" r="r" b="b"/>
            <a:pathLst>
              <a:path w="62" h="62" extrusionOk="0">
                <a:moveTo>
                  <a:pt x="61" y="31"/>
                </a:moveTo>
                <a:cubicBezTo>
                  <a:pt x="61" y="61"/>
                  <a:pt x="61" y="61"/>
                  <a:pt x="31" y="61"/>
                </a:cubicBezTo>
                <a:cubicBezTo>
                  <a:pt x="31" y="61"/>
                  <a:pt x="1" y="61"/>
                  <a:pt x="1" y="31"/>
                </a:cubicBezTo>
                <a:cubicBezTo>
                  <a:pt x="1" y="1"/>
                  <a:pt x="31" y="1"/>
                  <a:pt x="31" y="1"/>
                </a:cubicBezTo>
                <a:cubicBezTo>
                  <a:pt x="61" y="1"/>
                  <a:pt x="61" y="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30"/>
          <p:cNvSpPr/>
          <p:nvPr/>
        </p:nvSpPr>
        <p:spPr>
          <a:xfrm>
            <a:off x="3941825" y="5058125"/>
            <a:ext cx="1550" cy="775"/>
          </a:xfrm>
          <a:custGeom>
            <a:avLst/>
            <a:gdLst/>
            <a:ahLst/>
            <a:cxnLst/>
            <a:rect l="l" t="t" r="r" b="b"/>
            <a:pathLst>
              <a:path w="62" h="31" extrusionOk="0">
                <a:moveTo>
                  <a:pt x="61" y="30"/>
                </a:moveTo>
                <a:cubicBezTo>
                  <a:pt x="61" y="30"/>
                  <a:pt x="61" y="30"/>
                  <a:pt x="31" y="30"/>
                </a:cubicBezTo>
                <a:cubicBezTo>
                  <a:pt x="31" y="30"/>
                  <a:pt x="1" y="30"/>
                  <a:pt x="1" y="30"/>
                </a:cubicBezTo>
                <a:cubicBezTo>
                  <a:pt x="1" y="0"/>
                  <a:pt x="31" y="0"/>
                  <a:pt x="31" y="0"/>
                </a:cubicBezTo>
                <a:cubicBezTo>
                  <a:pt x="61" y="0"/>
                  <a:pt x="61" y="0"/>
                  <a:pt x="61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30"/>
          <p:cNvSpPr/>
          <p:nvPr/>
        </p:nvSpPr>
        <p:spPr>
          <a:xfrm>
            <a:off x="3941825" y="4958575"/>
            <a:ext cx="1550" cy="1550"/>
          </a:xfrm>
          <a:custGeom>
            <a:avLst/>
            <a:gdLst/>
            <a:ahLst/>
            <a:cxnLst/>
            <a:rect l="l" t="t" r="r" b="b"/>
            <a:pathLst>
              <a:path w="62" h="62" extrusionOk="0">
                <a:moveTo>
                  <a:pt x="61" y="31"/>
                </a:moveTo>
                <a:cubicBezTo>
                  <a:pt x="61" y="61"/>
                  <a:pt x="61" y="61"/>
                  <a:pt x="31" y="61"/>
                </a:cubicBezTo>
                <a:cubicBezTo>
                  <a:pt x="31" y="61"/>
                  <a:pt x="1" y="61"/>
                  <a:pt x="1" y="31"/>
                </a:cubicBezTo>
                <a:cubicBezTo>
                  <a:pt x="1" y="31"/>
                  <a:pt x="31" y="0"/>
                  <a:pt x="31" y="0"/>
                </a:cubicBezTo>
                <a:cubicBezTo>
                  <a:pt x="61" y="0"/>
                  <a:pt x="61" y="3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30"/>
          <p:cNvSpPr/>
          <p:nvPr/>
        </p:nvSpPr>
        <p:spPr>
          <a:xfrm>
            <a:off x="3942600" y="4859775"/>
            <a:ext cx="775" cy="800"/>
          </a:xfrm>
          <a:custGeom>
            <a:avLst/>
            <a:gdLst/>
            <a:ahLst/>
            <a:cxnLst/>
            <a:rect l="l" t="t" r="r" b="b"/>
            <a:pathLst>
              <a:path w="31" h="32" extrusionOk="0">
                <a:moveTo>
                  <a:pt x="30" y="31"/>
                </a:moveTo>
                <a:cubicBezTo>
                  <a:pt x="3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1"/>
                  <a:pt x="0" y="1"/>
                </a:cubicBezTo>
                <a:cubicBezTo>
                  <a:pt x="0" y="1"/>
                  <a:pt x="30" y="31"/>
                  <a:pt x="30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30"/>
          <p:cNvSpPr/>
          <p:nvPr/>
        </p:nvSpPr>
        <p:spPr>
          <a:xfrm>
            <a:off x="3942600" y="4761000"/>
            <a:ext cx="775" cy="775"/>
          </a:xfrm>
          <a:custGeom>
            <a:avLst/>
            <a:gdLst/>
            <a:ahLst/>
            <a:cxnLst/>
            <a:rect l="l" t="t" r="r" b="b"/>
            <a:pathLst>
              <a:path w="31" h="31" extrusionOk="0">
                <a:moveTo>
                  <a:pt x="30" y="0"/>
                </a:moveTo>
                <a:cubicBezTo>
                  <a:pt x="30" y="31"/>
                  <a:pt x="0" y="31"/>
                  <a:pt x="0" y="31"/>
                </a:cubicBezTo>
                <a:cubicBezTo>
                  <a:pt x="0" y="31"/>
                  <a:pt x="0" y="3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30" y="0"/>
                  <a:pt x="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30"/>
          <p:cNvSpPr/>
          <p:nvPr/>
        </p:nvSpPr>
        <p:spPr>
          <a:xfrm>
            <a:off x="3942600" y="4662200"/>
            <a:ext cx="775" cy="25"/>
          </a:xfrm>
          <a:custGeom>
            <a:avLst/>
            <a:gdLst/>
            <a:ahLst/>
            <a:cxnLst/>
            <a:rect l="l" t="t" r="r" b="b"/>
            <a:pathLst>
              <a:path w="31" h="1" extrusionOk="0">
                <a:moveTo>
                  <a:pt x="30" y="1"/>
                </a:moveTo>
                <a:cubicBezTo>
                  <a:pt x="3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30" y="1"/>
                  <a:pt x="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7" name="Google Shape;1447;p30"/>
          <p:cNvSpPr/>
          <p:nvPr/>
        </p:nvSpPr>
        <p:spPr>
          <a:xfrm>
            <a:off x="3759450" y="329325"/>
            <a:ext cx="800" cy="1550"/>
          </a:xfrm>
          <a:custGeom>
            <a:avLst/>
            <a:gdLst/>
            <a:ahLst/>
            <a:cxnLst/>
            <a:rect l="l" t="t" r="r" b="b"/>
            <a:pathLst>
              <a:path w="32" h="62" extrusionOk="0">
                <a:moveTo>
                  <a:pt x="31" y="0"/>
                </a:moveTo>
                <a:cubicBezTo>
                  <a:pt x="1" y="0"/>
                  <a:pt x="1" y="31"/>
                  <a:pt x="1" y="31"/>
                </a:cubicBezTo>
                <a:cubicBezTo>
                  <a:pt x="1" y="61"/>
                  <a:pt x="1" y="61"/>
                  <a:pt x="31" y="61"/>
                </a:cubicBezTo>
                <a:cubicBezTo>
                  <a:pt x="31" y="61"/>
                  <a:pt x="31" y="61"/>
                  <a:pt x="31" y="31"/>
                </a:cubicBezTo>
                <a:cubicBezTo>
                  <a:pt x="31" y="31"/>
                  <a:pt x="31" y="0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" name="Google Shape;1448;p30"/>
          <p:cNvSpPr/>
          <p:nvPr/>
        </p:nvSpPr>
        <p:spPr>
          <a:xfrm>
            <a:off x="3759450" y="428875"/>
            <a:ext cx="800" cy="775"/>
          </a:xfrm>
          <a:custGeom>
            <a:avLst/>
            <a:gdLst/>
            <a:ahLst/>
            <a:cxnLst/>
            <a:rect l="l" t="t" r="r" b="b"/>
            <a:pathLst>
              <a:path w="32" h="31" extrusionOk="0">
                <a:moveTo>
                  <a:pt x="31" y="0"/>
                </a:moveTo>
                <a:cubicBezTo>
                  <a:pt x="1" y="0"/>
                  <a:pt x="1" y="0"/>
                  <a:pt x="1" y="31"/>
                </a:cubicBezTo>
                <a:lnTo>
                  <a:pt x="31" y="31"/>
                </a:lnTo>
                <a:cubicBezTo>
                  <a:pt x="31" y="0"/>
                  <a:pt x="31" y="0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9" name="Google Shape;1449;p30"/>
          <p:cNvSpPr/>
          <p:nvPr/>
        </p:nvSpPr>
        <p:spPr>
          <a:xfrm>
            <a:off x="3759450" y="528425"/>
            <a:ext cx="800" cy="25"/>
          </a:xfrm>
          <a:custGeom>
            <a:avLst/>
            <a:gdLst/>
            <a:ahLst/>
            <a:cxnLst/>
            <a:rect l="l" t="t" r="r" b="b"/>
            <a:pathLst>
              <a:path w="32" h="1" extrusionOk="0">
                <a:moveTo>
                  <a:pt x="31" y="0"/>
                </a:moveTo>
                <a:cubicBezTo>
                  <a:pt x="31" y="0"/>
                  <a:pt x="31" y="0"/>
                  <a:pt x="3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31" y="0"/>
                </a:cubicBezTo>
                <a:cubicBezTo>
                  <a:pt x="31" y="0"/>
                  <a:pt x="31" y="0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30"/>
          <p:cNvSpPr/>
          <p:nvPr/>
        </p:nvSpPr>
        <p:spPr>
          <a:xfrm>
            <a:off x="3759450" y="627200"/>
            <a:ext cx="800" cy="775"/>
          </a:xfrm>
          <a:custGeom>
            <a:avLst/>
            <a:gdLst/>
            <a:ahLst/>
            <a:cxnLst/>
            <a:rect l="l" t="t" r="r" b="b"/>
            <a:pathLst>
              <a:path w="32" h="31" extrusionOk="0">
                <a:moveTo>
                  <a:pt x="1" y="0"/>
                </a:moveTo>
                <a:cubicBezTo>
                  <a:pt x="1" y="31"/>
                  <a:pt x="1" y="31"/>
                  <a:pt x="31" y="31"/>
                </a:cubicBezTo>
                <a:cubicBezTo>
                  <a:pt x="31" y="31"/>
                  <a:pt x="31" y="31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3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_AND_BODY_2_1"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31"/>
          <p:cNvSpPr txBox="1">
            <a:spLocks noGrp="1"/>
          </p:cNvSpPr>
          <p:nvPr>
            <p:ph type="subTitle" idx="1"/>
          </p:nvPr>
        </p:nvSpPr>
        <p:spPr>
          <a:xfrm>
            <a:off x="965700" y="2251470"/>
            <a:ext cx="3411900" cy="11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98" name="Google Shape;1498;p31"/>
          <p:cNvSpPr/>
          <p:nvPr/>
        </p:nvSpPr>
        <p:spPr>
          <a:xfrm>
            <a:off x="3836975" y="5256450"/>
            <a:ext cx="1525" cy="775"/>
          </a:xfrm>
          <a:custGeom>
            <a:avLst/>
            <a:gdLst/>
            <a:ahLst/>
            <a:cxnLst/>
            <a:rect l="l" t="t" r="r" b="b"/>
            <a:pathLst>
              <a:path w="61" h="31" extrusionOk="0">
                <a:moveTo>
                  <a:pt x="61" y="0"/>
                </a:moveTo>
                <a:cubicBezTo>
                  <a:pt x="61" y="31"/>
                  <a:pt x="30" y="31"/>
                  <a:pt x="30" y="31"/>
                </a:cubicBezTo>
                <a:cubicBezTo>
                  <a:pt x="0" y="31"/>
                  <a:pt x="0" y="31"/>
                  <a:pt x="0" y="0"/>
                </a:cubicBezTo>
                <a:cubicBezTo>
                  <a:pt x="0" y="0"/>
                  <a:pt x="0" y="0"/>
                  <a:pt x="30" y="0"/>
                </a:cubicBezTo>
                <a:cubicBezTo>
                  <a:pt x="30" y="0"/>
                  <a:pt x="61" y="0"/>
                  <a:pt x="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31"/>
          <p:cNvSpPr/>
          <p:nvPr/>
        </p:nvSpPr>
        <p:spPr>
          <a:xfrm>
            <a:off x="3836975" y="5156900"/>
            <a:ext cx="1525" cy="1550"/>
          </a:xfrm>
          <a:custGeom>
            <a:avLst/>
            <a:gdLst/>
            <a:ahLst/>
            <a:cxnLst/>
            <a:rect l="l" t="t" r="r" b="b"/>
            <a:pathLst>
              <a:path w="61" h="62" extrusionOk="0">
                <a:moveTo>
                  <a:pt x="61" y="31"/>
                </a:moveTo>
                <a:cubicBezTo>
                  <a:pt x="61" y="31"/>
                  <a:pt x="30" y="61"/>
                  <a:pt x="30" y="61"/>
                </a:cubicBezTo>
                <a:cubicBezTo>
                  <a:pt x="0" y="61"/>
                  <a:pt x="0" y="31"/>
                  <a:pt x="0" y="31"/>
                </a:cubicBezTo>
                <a:cubicBezTo>
                  <a:pt x="0" y="31"/>
                  <a:pt x="0" y="1"/>
                  <a:pt x="30" y="1"/>
                </a:cubicBezTo>
                <a:cubicBezTo>
                  <a:pt x="30" y="1"/>
                  <a:pt x="61" y="3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31"/>
          <p:cNvSpPr/>
          <p:nvPr/>
        </p:nvSpPr>
        <p:spPr>
          <a:xfrm>
            <a:off x="3837725" y="5058125"/>
            <a:ext cx="25" cy="775"/>
          </a:xfrm>
          <a:custGeom>
            <a:avLst/>
            <a:gdLst/>
            <a:ahLst/>
            <a:cxnLst/>
            <a:rect l="l" t="t" r="r" b="b"/>
            <a:pathLst>
              <a:path w="1" h="31" extrusionOk="0"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31"/>
          <p:cNvSpPr/>
          <p:nvPr/>
        </p:nvSpPr>
        <p:spPr>
          <a:xfrm>
            <a:off x="3837725" y="4959325"/>
            <a:ext cx="25" cy="800"/>
          </a:xfrm>
          <a:custGeom>
            <a:avLst/>
            <a:gdLst/>
            <a:ahLst/>
            <a:cxnLst/>
            <a:rect l="l" t="t" r="r" b="b"/>
            <a:pathLst>
              <a:path w="1" h="32" extrusionOk="0">
                <a:moveTo>
                  <a:pt x="0" y="1"/>
                </a:moveTo>
                <a:cubicBezTo>
                  <a:pt x="0" y="1"/>
                  <a:pt x="0" y="31"/>
                  <a:pt x="0" y="31"/>
                </a:cubicBezTo>
                <a:cubicBezTo>
                  <a:pt x="0" y="3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31"/>
          <p:cNvSpPr/>
          <p:nvPr/>
        </p:nvSpPr>
        <p:spPr>
          <a:xfrm>
            <a:off x="3941825" y="5255675"/>
            <a:ext cx="1550" cy="2325"/>
          </a:xfrm>
          <a:custGeom>
            <a:avLst/>
            <a:gdLst/>
            <a:ahLst/>
            <a:cxnLst/>
            <a:rect l="l" t="t" r="r" b="b"/>
            <a:pathLst>
              <a:path w="62" h="93" extrusionOk="0">
                <a:moveTo>
                  <a:pt x="61" y="31"/>
                </a:moveTo>
                <a:cubicBezTo>
                  <a:pt x="61" y="62"/>
                  <a:pt x="61" y="92"/>
                  <a:pt x="31" y="92"/>
                </a:cubicBezTo>
                <a:cubicBezTo>
                  <a:pt x="31" y="92"/>
                  <a:pt x="1" y="62"/>
                  <a:pt x="1" y="31"/>
                </a:cubicBezTo>
                <a:cubicBezTo>
                  <a:pt x="1" y="31"/>
                  <a:pt x="31" y="1"/>
                  <a:pt x="31" y="1"/>
                </a:cubicBezTo>
                <a:cubicBezTo>
                  <a:pt x="61" y="1"/>
                  <a:pt x="61" y="3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31"/>
          <p:cNvSpPr/>
          <p:nvPr/>
        </p:nvSpPr>
        <p:spPr>
          <a:xfrm>
            <a:off x="3941825" y="5156900"/>
            <a:ext cx="1550" cy="1550"/>
          </a:xfrm>
          <a:custGeom>
            <a:avLst/>
            <a:gdLst/>
            <a:ahLst/>
            <a:cxnLst/>
            <a:rect l="l" t="t" r="r" b="b"/>
            <a:pathLst>
              <a:path w="62" h="62" extrusionOk="0">
                <a:moveTo>
                  <a:pt x="61" y="31"/>
                </a:moveTo>
                <a:cubicBezTo>
                  <a:pt x="61" y="61"/>
                  <a:pt x="61" y="61"/>
                  <a:pt x="31" y="61"/>
                </a:cubicBezTo>
                <a:cubicBezTo>
                  <a:pt x="31" y="61"/>
                  <a:pt x="1" y="61"/>
                  <a:pt x="1" y="31"/>
                </a:cubicBezTo>
                <a:cubicBezTo>
                  <a:pt x="1" y="1"/>
                  <a:pt x="31" y="1"/>
                  <a:pt x="31" y="1"/>
                </a:cubicBezTo>
                <a:cubicBezTo>
                  <a:pt x="61" y="1"/>
                  <a:pt x="61" y="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31"/>
          <p:cNvSpPr/>
          <p:nvPr/>
        </p:nvSpPr>
        <p:spPr>
          <a:xfrm>
            <a:off x="3941825" y="5058125"/>
            <a:ext cx="1550" cy="775"/>
          </a:xfrm>
          <a:custGeom>
            <a:avLst/>
            <a:gdLst/>
            <a:ahLst/>
            <a:cxnLst/>
            <a:rect l="l" t="t" r="r" b="b"/>
            <a:pathLst>
              <a:path w="62" h="31" extrusionOk="0">
                <a:moveTo>
                  <a:pt x="61" y="30"/>
                </a:moveTo>
                <a:cubicBezTo>
                  <a:pt x="61" y="30"/>
                  <a:pt x="61" y="30"/>
                  <a:pt x="31" y="30"/>
                </a:cubicBezTo>
                <a:cubicBezTo>
                  <a:pt x="31" y="30"/>
                  <a:pt x="1" y="30"/>
                  <a:pt x="1" y="30"/>
                </a:cubicBezTo>
                <a:cubicBezTo>
                  <a:pt x="1" y="0"/>
                  <a:pt x="31" y="0"/>
                  <a:pt x="31" y="0"/>
                </a:cubicBezTo>
                <a:cubicBezTo>
                  <a:pt x="61" y="0"/>
                  <a:pt x="61" y="0"/>
                  <a:pt x="61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31"/>
          <p:cNvSpPr/>
          <p:nvPr/>
        </p:nvSpPr>
        <p:spPr>
          <a:xfrm>
            <a:off x="3941825" y="4958575"/>
            <a:ext cx="1550" cy="1550"/>
          </a:xfrm>
          <a:custGeom>
            <a:avLst/>
            <a:gdLst/>
            <a:ahLst/>
            <a:cxnLst/>
            <a:rect l="l" t="t" r="r" b="b"/>
            <a:pathLst>
              <a:path w="62" h="62" extrusionOk="0">
                <a:moveTo>
                  <a:pt x="61" y="31"/>
                </a:moveTo>
                <a:cubicBezTo>
                  <a:pt x="61" y="61"/>
                  <a:pt x="61" y="61"/>
                  <a:pt x="31" y="61"/>
                </a:cubicBezTo>
                <a:cubicBezTo>
                  <a:pt x="31" y="61"/>
                  <a:pt x="1" y="61"/>
                  <a:pt x="1" y="31"/>
                </a:cubicBezTo>
                <a:cubicBezTo>
                  <a:pt x="1" y="31"/>
                  <a:pt x="31" y="0"/>
                  <a:pt x="31" y="0"/>
                </a:cubicBezTo>
                <a:cubicBezTo>
                  <a:pt x="61" y="0"/>
                  <a:pt x="61" y="31"/>
                  <a:pt x="61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31"/>
          <p:cNvSpPr/>
          <p:nvPr/>
        </p:nvSpPr>
        <p:spPr>
          <a:xfrm>
            <a:off x="3942600" y="4859775"/>
            <a:ext cx="775" cy="800"/>
          </a:xfrm>
          <a:custGeom>
            <a:avLst/>
            <a:gdLst/>
            <a:ahLst/>
            <a:cxnLst/>
            <a:rect l="l" t="t" r="r" b="b"/>
            <a:pathLst>
              <a:path w="31" h="32" extrusionOk="0">
                <a:moveTo>
                  <a:pt x="30" y="31"/>
                </a:moveTo>
                <a:cubicBezTo>
                  <a:pt x="3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1"/>
                  <a:pt x="0" y="1"/>
                </a:cubicBezTo>
                <a:cubicBezTo>
                  <a:pt x="0" y="1"/>
                  <a:pt x="30" y="31"/>
                  <a:pt x="30" y="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31"/>
          <p:cNvSpPr/>
          <p:nvPr/>
        </p:nvSpPr>
        <p:spPr>
          <a:xfrm>
            <a:off x="3942600" y="4761000"/>
            <a:ext cx="775" cy="775"/>
          </a:xfrm>
          <a:custGeom>
            <a:avLst/>
            <a:gdLst/>
            <a:ahLst/>
            <a:cxnLst/>
            <a:rect l="l" t="t" r="r" b="b"/>
            <a:pathLst>
              <a:path w="31" h="31" extrusionOk="0">
                <a:moveTo>
                  <a:pt x="30" y="0"/>
                </a:moveTo>
                <a:cubicBezTo>
                  <a:pt x="30" y="31"/>
                  <a:pt x="0" y="31"/>
                  <a:pt x="0" y="31"/>
                </a:cubicBezTo>
                <a:cubicBezTo>
                  <a:pt x="0" y="31"/>
                  <a:pt x="0" y="3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30" y="0"/>
                  <a:pt x="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8" name="Google Shape;1508;p31"/>
          <p:cNvSpPr/>
          <p:nvPr/>
        </p:nvSpPr>
        <p:spPr>
          <a:xfrm>
            <a:off x="3942600" y="4662200"/>
            <a:ext cx="775" cy="25"/>
          </a:xfrm>
          <a:custGeom>
            <a:avLst/>
            <a:gdLst/>
            <a:ahLst/>
            <a:cxnLst/>
            <a:rect l="l" t="t" r="r" b="b"/>
            <a:pathLst>
              <a:path w="31" h="1" extrusionOk="0">
                <a:moveTo>
                  <a:pt x="30" y="1"/>
                </a:moveTo>
                <a:cubicBezTo>
                  <a:pt x="3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30" y="1"/>
                  <a:pt x="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31"/>
          <p:cNvSpPr/>
          <p:nvPr/>
        </p:nvSpPr>
        <p:spPr>
          <a:xfrm>
            <a:off x="3759450" y="329325"/>
            <a:ext cx="800" cy="1550"/>
          </a:xfrm>
          <a:custGeom>
            <a:avLst/>
            <a:gdLst/>
            <a:ahLst/>
            <a:cxnLst/>
            <a:rect l="l" t="t" r="r" b="b"/>
            <a:pathLst>
              <a:path w="32" h="62" extrusionOk="0">
                <a:moveTo>
                  <a:pt x="31" y="0"/>
                </a:moveTo>
                <a:cubicBezTo>
                  <a:pt x="1" y="0"/>
                  <a:pt x="1" y="31"/>
                  <a:pt x="1" y="31"/>
                </a:cubicBezTo>
                <a:cubicBezTo>
                  <a:pt x="1" y="61"/>
                  <a:pt x="1" y="61"/>
                  <a:pt x="31" y="61"/>
                </a:cubicBezTo>
                <a:cubicBezTo>
                  <a:pt x="31" y="61"/>
                  <a:pt x="31" y="61"/>
                  <a:pt x="31" y="31"/>
                </a:cubicBezTo>
                <a:cubicBezTo>
                  <a:pt x="31" y="31"/>
                  <a:pt x="31" y="0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31"/>
          <p:cNvSpPr/>
          <p:nvPr/>
        </p:nvSpPr>
        <p:spPr>
          <a:xfrm>
            <a:off x="3759450" y="428875"/>
            <a:ext cx="800" cy="775"/>
          </a:xfrm>
          <a:custGeom>
            <a:avLst/>
            <a:gdLst/>
            <a:ahLst/>
            <a:cxnLst/>
            <a:rect l="l" t="t" r="r" b="b"/>
            <a:pathLst>
              <a:path w="32" h="31" extrusionOk="0">
                <a:moveTo>
                  <a:pt x="31" y="0"/>
                </a:moveTo>
                <a:cubicBezTo>
                  <a:pt x="1" y="0"/>
                  <a:pt x="1" y="0"/>
                  <a:pt x="1" y="31"/>
                </a:cubicBezTo>
                <a:lnTo>
                  <a:pt x="31" y="31"/>
                </a:lnTo>
                <a:cubicBezTo>
                  <a:pt x="31" y="0"/>
                  <a:pt x="31" y="0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31"/>
          <p:cNvSpPr/>
          <p:nvPr/>
        </p:nvSpPr>
        <p:spPr>
          <a:xfrm>
            <a:off x="3759450" y="528425"/>
            <a:ext cx="800" cy="25"/>
          </a:xfrm>
          <a:custGeom>
            <a:avLst/>
            <a:gdLst/>
            <a:ahLst/>
            <a:cxnLst/>
            <a:rect l="l" t="t" r="r" b="b"/>
            <a:pathLst>
              <a:path w="32" h="1" extrusionOk="0">
                <a:moveTo>
                  <a:pt x="31" y="0"/>
                </a:moveTo>
                <a:cubicBezTo>
                  <a:pt x="31" y="0"/>
                  <a:pt x="31" y="0"/>
                  <a:pt x="3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31" y="0"/>
                </a:cubicBezTo>
                <a:cubicBezTo>
                  <a:pt x="31" y="0"/>
                  <a:pt x="31" y="0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31"/>
          <p:cNvSpPr/>
          <p:nvPr/>
        </p:nvSpPr>
        <p:spPr>
          <a:xfrm>
            <a:off x="3759450" y="627200"/>
            <a:ext cx="800" cy="775"/>
          </a:xfrm>
          <a:custGeom>
            <a:avLst/>
            <a:gdLst/>
            <a:ahLst/>
            <a:cxnLst/>
            <a:rect l="l" t="t" r="r" b="b"/>
            <a:pathLst>
              <a:path w="32" h="31" extrusionOk="0">
                <a:moveTo>
                  <a:pt x="1" y="0"/>
                </a:moveTo>
                <a:cubicBezTo>
                  <a:pt x="1" y="31"/>
                  <a:pt x="1" y="31"/>
                  <a:pt x="31" y="31"/>
                </a:cubicBezTo>
                <a:cubicBezTo>
                  <a:pt x="31" y="31"/>
                  <a:pt x="31" y="31"/>
                  <a:pt x="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31"/>
          <p:cNvSpPr txBox="1">
            <a:spLocks noGrp="1"/>
          </p:cNvSpPr>
          <p:nvPr>
            <p:ph type="title"/>
          </p:nvPr>
        </p:nvSpPr>
        <p:spPr>
          <a:xfrm>
            <a:off x="965700" y="1718130"/>
            <a:ext cx="3411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/>
          <p:nvPr/>
        </p:nvSpPr>
        <p:spPr>
          <a:xfrm rot="825258" flipH="1">
            <a:off x="3410266" y="-665371"/>
            <a:ext cx="6062828" cy="2195385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body" idx="1"/>
          </p:nvPr>
        </p:nvSpPr>
        <p:spPr>
          <a:xfrm>
            <a:off x="9784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body" idx="2"/>
          </p:nvPr>
        </p:nvSpPr>
        <p:spPr>
          <a:xfrm>
            <a:off x="47555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7" name="Google Shape;197;p5"/>
          <p:cNvSpPr/>
          <p:nvPr/>
        </p:nvSpPr>
        <p:spPr>
          <a:xfrm rot="10800000" flipH="1">
            <a:off x="-32800" y="4651603"/>
            <a:ext cx="3340365" cy="720497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198;p5"/>
          <p:cNvGrpSpPr/>
          <p:nvPr/>
        </p:nvGrpSpPr>
        <p:grpSpPr>
          <a:xfrm>
            <a:off x="8284125" y="116550"/>
            <a:ext cx="671650" cy="976575"/>
            <a:chOff x="6754175" y="1092800"/>
            <a:chExt cx="671650" cy="976575"/>
          </a:xfrm>
        </p:grpSpPr>
        <p:sp>
          <p:nvSpPr>
            <p:cNvPr id="199" name="Google Shape;199;p5"/>
            <p:cNvSpPr/>
            <p:nvPr/>
          </p:nvSpPr>
          <p:spPr>
            <a:xfrm>
              <a:off x="7014950" y="1223675"/>
              <a:ext cx="70200" cy="69675"/>
            </a:xfrm>
            <a:custGeom>
              <a:avLst/>
              <a:gdLst/>
              <a:ahLst/>
              <a:cxnLst/>
              <a:rect l="l" t="t" r="r" b="b"/>
              <a:pathLst>
                <a:path w="2808" h="2787" extrusionOk="0">
                  <a:moveTo>
                    <a:pt x="1580" y="1"/>
                  </a:moveTo>
                  <a:cubicBezTo>
                    <a:pt x="1466" y="1"/>
                    <a:pt x="1353" y="12"/>
                    <a:pt x="1233" y="39"/>
                  </a:cubicBezTo>
                  <a:cubicBezTo>
                    <a:pt x="1027" y="84"/>
                    <a:pt x="845" y="221"/>
                    <a:pt x="685" y="358"/>
                  </a:cubicBezTo>
                  <a:cubicBezTo>
                    <a:pt x="639" y="381"/>
                    <a:pt x="617" y="381"/>
                    <a:pt x="594" y="404"/>
                  </a:cubicBezTo>
                  <a:cubicBezTo>
                    <a:pt x="411" y="518"/>
                    <a:pt x="274" y="632"/>
                    <a:pt x="183" y="815"/>
                  </a:cubicBezTo>
                  <a:cubicBezTo>
                    <a:pt x="69" y="997"/>
                    <a:pt x="46" y="1180"/>
                    <a:pt x="0" y="1385"/>
                  </a:cubicBezTo>
                  <a:cubicBezTo>
                    <a:pt x="0" y="1522"/>
                    <a:pt x="23" y="1682"/>
                    <a:pt x="46" y="1819"/>
                  </a:cubicBezTo>
                  <a:cubicBezTo>
                    <a:pt x="69" y="1910"/>
                    <a:pt x="114" y="2001"/>
                    <a:pt x="160" y="2070"/>
                  </a:cubicBezTo>
                  <a:cubicBezTo>
                    <a:pt x="183" y="2116"/>
                    <a:pt x="206" y="2161"/>
                    <a:pt x="229" y="2207"/>
                  </a:cubicBezTo>
                  <a:cubicBezTo>
                    <a:pt x="343" y="2367"/>
                    <a:pt x="480" y="2504"/>
                    <a:pt x="662" y="2595"/>
                  </a:cubicBezTo>
                  <a:cubicBezTo>
                    <a:pt x="845" y="2709"/>
                    <a:pt x="1027" y="2755"/>
                    <a:pt x="1256" y="2778"/>
                  </a:cubicBezTo>
                  <a:cubicBezTo>
                    <a:pt x="1299" y="2784"/>
                    <a:pt x="1341" y="2787"/>
                    <a:pt x="1384" y="2787"/>
                  </a:cubicBezTo>
                  <a:cubicBezTo>
                    <a:pt x="1499" y="2787"/>
                    <a:pt x="1612" y="2765"/>
                    <a:pt x="1712" y="2732"/>
                  </a:cubicBezTo>
                  <a:cubicBezTo>
                    <a:pt x="1849" y="2709"/>
                    <a:pt x="2009" y="2641"/>
                    <a:pt x="2123" y="2572"/>
                  </a:cubicBezTo>
                  <a:cubicBezTo>
                    <a:pt x="2306" y="2435"/>
                    <a:pt x="2420" y="2321"/>
                    <a:pt x="2534" y="2161"/>
                  </a:cubicBezTo>
                  <a:cubicBezTo>
                    <a:pt x="2625" y="2047"/>
                    <a:pt x="2671" y="1910"/>
                    <a:pt x="2717" y="1796"/>
                  </a:cubicBezTo>
                  <a:cubicBezTo>
                    <a:pt x="2808" y="1522"/>
                    <a:pt x="2808" y="1225"/>
                    <a:pt x="2739" y="952"/>
                  </a:cubicBezTo>
                  <a:cubicBezTo>
                    <a:pt x="2717" y="815"/>
                    <a:pt x="2648" y="700"/>
                    <a:pt x="2580" y="586"/>
                  </a:cubicBezTo>
                  <a:cubicBezTo>
                    <a:pt x="2465" y="404"/>
                    <a:pt x="2374" y="312"/>
                    <a:pt x="2192" y="175"/>
                  </a:cubicBezTo>
                  <a:cubicBezTo>
                    <a:pt x="2169" y="153"/>
                    <a:pt x="2123" y="130"/>
                    <a:pt x="2100" y="130"/>
                  </a:cubicBezTo>
                  <a:cubicBezTo>
                    <a:pt x="2009" y="84"/>
                    <a:pt x="1918" y="39"/>
                    <a:pt x="1826" y="16"/>
                  </a:cubicBezTo>
                  <a:cubicBezTo>
                    <a:pt x="1741" y="6"/>
                    <a:pt x="1660" y="1"/>
                    <a:pt x="1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6904250" y="1350500"/>
              <a:ext cx="62225" cy="62125"/>
            </a:xfrm>
            <a:custGeom>
              <a:avLst/>
              <a:gdLst/>
              <a:ahLst/>
              <a:cxnLst/>
              <a:rect l="l" t="t" r="r" b="b"/>
              <a:pathLst>
                <a:path w="2489" h="2485" extrusionOk="0">
                  <a:moveTo>
                    <a:pt x="1173" y="0"/>
                  </a:moveTo>
                  <a:cubicBezTo>
                    <a:pt x="1086" y="0"/>
                    <a:pt x="994" y="17"/>
                    <a:pt x="913" y="33"/>
                  </a:cubicBezTo>
                  <a:cubicBezTo>
                    <a:pt x="822" y="56"/>
                    <a:pt x="731" y="124"/>
                    <a:pt x="639" y="193"/>
                  </a:cubicBezTo>
                  <a:cubicBezTo>
                    <a:pt x="548" y="215"/>
                    <a:pt x="457" y="261"/>
                    <a:pt x="388" y="352"/>
                  </a:cubicBezTo>
                  <a:cubicBezTo>
                    <a:pt x="343" y="375"/>
                    <a:pt x="320" y="421"/>
                    <a:pt x="274" y="466"/>
                  </a:cubicBezTo>
                  <a:cubicBezTo>
                    <a:pt x="251" y="512"/>
                    <a:pt x="206" y="558"/>
                    <a:pt x="183" y="603"/>
                  </a:cubicBezTo>
                  <a:cubicBezTo>
                    <a:pt x="137" y="672"/>
                    <a:pt x="114" y="740"/>
                    <a:pt x="92" y="832"/>
                  </a:cubicBezTo>
                  <a:cubicBezTo>
                    <a:pt x="69" y="854"/>
                    <a:pt x="69" y="877"/>
                    <a:pt x="69" y="900"/>
                  </a:cubicBezTo>
                  <a:cubicBezTo>
                    <a:pt x="0" y="1128"/>
                    <a:pt x="0" y="1334"/>
                    <a:pt x="69" y="1562"/>
                  </a:cubicBezTo>
                  <a:cubicBezTo>
                    <a:pt x="92" y="1676"/>
                    <a:pt x="137" y="1767"/>
                    <a:pt x="183" y="1859"/>
                  </a:cubicBezTo>
                  <a:cubicBezTo>
                    <a:pt x="228" y="1950"/>
                    <a:pt x="297" y="2041"/>
                    <a:pt x="365" y="2133"/>
                  </a:cubicBezTo>
                  <a:cubicBezTo>
                    <a:pt x="388" y="2133"/>
                    <a:pt x="411" y="2155"/>
                    <a:pt x="434" y="2178"/>
                  </a:cubicBezTo>
                  <a:cubicBezTo>
                    <a:pt x="502" y="2224"/>
                    <a:pt x="548" y="2292"/>
                    <a:pt x="639" y="2315"/>
                  </a:cubicBezTo>
                  <a:cubicBezTo>
                    <a:pt x="708" y="2361"/>
                    <a:pt x="776" y="2384"/>
                    <a:pt x="845" y="2429"/>
                  </a:cubicBezTo>
                  <a:cubicBezTo>
                    <a:pt x="890" y="2429"/>
                    <a:pt x="913" y="2429"/>
                    <a:pt x="936" y="2452"/>
                  </a:cubicBezTo>
                  <a:cubicBezTo>
                    <a:pt x="1017" y="2468"/>
                    <a:pt x="1097" y="2484"/>
                    <a:pt x="1178" y="2484"/>
                  </a:cubicBezTo>
                  <a:cubicBezTo>
                    <a:pt x="1212" y="2484"/>
                    <a:pt x="1245" y="2482"/>
                    <a:pt x="1278" y="2475"/>
                  </a:cubicBezTo>
                  <a:cubicBezTo>
                    <a:pt x="1370" y="2475"/>
                    <a:pt x="1507" y="2452"/>
                    <a:pt x="1598" y="2407"/>
                  </a:cubicBezTo>
                  <a:cubicBezTo>
                    <a:pt x="1712" y="2384"/>
                    <a:pt x="1826" y="2338"/>
                    <a:pt x="1918" y="2270"/>
                  </a:cubicBezTo>
                  <a:cubicBezTo>
                    <a:pt x="1986" y="2224"/>
                    <a:pt x="2100" y="2155"/>
                    <a:pt x="2169" y="2064"/>
                  </a:cubicBezTo>
                  <a:cubicBezTo>
                    <a:pt x="2237" y="1973"/>
                    <a:pt x="2306" y="1904"/>
                    <a:pt x="2351" y="1790"/>
                  </a:cubicBezTo>
                  <a:cubicBezTo>
                    <a:pt x="2397" y="1722"/>
                    <a:pt x="2420" y="1653"/>
                    <a:pt x="2443" y="1562"/>
                  </a:cubicBezTo>
                  <a:cubicBezTo>
                    <a:pt x="2465" y="1516"/>
                    <a:pt x="2465" y="1448"/>
                    <a:pt x="2488" y="1402"/>
                  </a:cubicBezTo>
                  <a:cubicBezTo>
                    <a:pt x="2488" y="1242"/>
                    <a:pt x="2488" y="1128"/>
                    <a:pt x="2465" y="969"/>
                  </a:cubicBezTo>
                  <a:cubicBezTo>
                    <a:pt x="2443" y="946"/>
                    <a:pt x="2443" y="900"/>
                    <a:pt x="2443" y="877"/>
                  </a:cubicBezTo>
                  <a:cubicBezTo>
                    <a:pt x="2397" y="809"/>
                    <a:pt x="2374" y="717"/>
                    <a:pt x="2328" y="649"/>
                  </a:cubicBezTo>
                  <a:cubicBezTo>
                    <a:pt x="2283" y="558"/>
                    <a:pt x="2237" y="512"/>
                    <a:pt x="2169" y="444"/>
                  </a:cubicBezTo>
                  <a:cubicBezTo>
                    <a:pt x="2146" y="398"/>
                    <a:pt x="2123" y="375"/>
                    <a:pt x="2100" y="352"/>
                  </a:cubicBezTo>
                  <a:cubicBezTo>
                    <a:pt x="2032" y="307"/>
                    <a:pt x="1963" y="238"/>
                    <a:pt x="1895" y="193"/>
                  </a:cubicBezTo>
                  <a:cubicBezTo>
                    <a:pt x="1872" y="170"/>
                    <a:pt x="1849" y="170"/>
                    <a:pt x="1803" y="147"/>
                  </a:cubicBezTo>
                  <a:cubicBezTo>
                    <a:pt x="1735" y="101"/>
                    <a:pt x="1644" y="78"/>
                    <a:pt x="1552" y="56"/>
                  </a:cubicBezTo>
                  <a:cubicBezTo>
                    <a:pt x="1484" y="10"/>
                    <a:pt x="1370" y="10"/>
                    <a:pt x="1278" y="10"/>
                  </a:cubicBezTo>
                  <a:cubicBezTo>
                    <a:pt x="1245" y="3"/>
                    <a:pt x="1210" y="0"/>
                    <a:pt x="1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6895125" y="1500800"/>
              <a:ext cx="41675" cy="53100"/>
            </a:xfrm>
            <a:custGeom>
              <a:avLst/>
              <a:gdLst/>
              <a:ahLst/>
              <a:cxnLst/>
              <a:rect l="l" t="t" r="r" b="b"/>
              <a:pathLst>
                <a:path w="1667" h="2124" extrusionOk="0">
                  <a:moveTo>
                    <a:pt x="845" y="1"/>
                  </a:moveTo>
                  <a:cubicBezTo>
                    <a:pt x="799" y="1"/>
                    <a:pt x="730" y="24"/>
                    <a:pt x="662" y="24"/>
                  </a:cubicBezTo>
                  <a:cubicBezTo>
                    <a:pt x="548" y="69"/>
                    <a:pt x="457" y="115"/>
                    <a:pt x="365" y="206"/>
                  </a:cubicBezTo>
                  <a:cubicBezTo>
                    <a:pt x="205" y="343"/>
                    <a:pt x="114" y="503"/>
                    <a:pt x="69" y="686"/>
                  </a:cubicBezTo>
                  <a:cubicBezTo>
                    <a:pt x="23" y="777"/>
                    <a:pt x="23" y="891"/>
                    <a:pt x="23" y="982"/>
                  </a:cubicBezTo>
                  <a:cubicBezTo>
                    <a:pt x="23" y="1005"/>
                    <a:pt x="23" y="1028"/>
                    <a:pt x="23" y="1051"/>
                  </a:cubicBezTo>
                  <a:cubicBezTo>
                    <a:pt x="23" y="1074"/>
                    <a:pt x="23" y="1074"/>
                    <a:pt x="0" y="1074"/>
                  </a:cubicBezTo>
                  <a:cubicBezTo>
                    <a:pt x="0" y="1119"/>
                    <a:pt x="0" y="1142"/>
                    <a:pt x="23" y="1188"/>
                  </a:cubicBezTo>
                  <a:cubicBezTo>
                    <a:pt x="0" y="1279"/>
                    <a:pt x="23" y="1370"/>
                    <a:pt x="69" y="1439"/>
                  </a:cubicBezTo>
                  <a:cubicBezTo>
                    <a:pt x="91" y="1507"/>
                    <a:pt x="114" y="1553"/>
                    <a:pt x="160" y="1599"/>
                  </a:cubicBezTo>
                  <a:cubicBezTo>
                    <a:pt x="160" y="1599"/>
                    <a:pt x="160" y="1622"/>
                    <a:pt x="183" y="1644"/>
                  </a:cubicBezTo>
                  <a:cubicBezTo>
                    <a:pt x="274" y="1804"/>
                    <a:pt x="411" y="1941"/>
                    <a:pt x="571" y="2032"/>
                  </a:cubicBezTo>
                  <a:cubicBezTo>
                    <a:pt x="685" y="2101"/>
                    <a:pt x="799" y="2124"/>
                    <a:pt x="936" y="2124"/>
                  </a:cubicBezTo>
                  <a:cubicBezTo>
                    <a:pt x="1027" y="2124"/>
                    <a:pt x="1118" y="2124"/>
                    <a:pt x="1187" y="2078"/>
                  </a:cubicBezTo>
                  <a:cubicBezTo>
                    <a:pt x="1278" y="2032"/>
                    <a:pt x="1347" y="1987"/>
                    <a:pt x="1415" y="1918"/>
                  </a:cubicBezTo>
                  <a:cubicBezTo>
                    <a:pt x="1507" y="1827"/>
                    <a:pt x="1552" y="1736"/>
                    <a:pt x="1598" y="1622"/>
                  </a:cubicBezTo>
                  <a:cubicBezTo>
                    <a:pt x="1643" y="1507"/>
                    <a:pt x="1643" y="1393"/>
                    <a:pt x="1666" y="1279"/>
                  </a:cubicBezTo>
                  <a:cubicBezTo>
                    <a:pt x="1666" y="1165"/>
                    <a:pt x="1643" y="1051"/>
                    <a:pt x="1621" y="937"/>
                  </a:cubicBezTo>
                  <a:cubicBezTo>
                    <a:pt x="1598" y="868"/>
                    <a:pt x="1575" y="800"/>
                    <a:pt x="1552" y="731"/>
                  </a:cubicBezTo>
                  <a:cubicBezTo>
                    <a:pt x="1552" y="709"/>
                    <a:pt x="1552" y="709"/>
                    <a:pt x="1552" y="709"/>
                  </a:cubicBezTo>
                  <a:cubicBezTo>
                    <a:pt x="1552" y="594"/>
                    <a:pt x="1529" y="526"/>
                    <a:pt x="1484" y="435"/>
                  </a:cubicBezTo>
                  <a:cubicBezTo>
                    <a:pt x="1461" y="343"/>
                    <a:pt x="1415" y="275"/>
                    <a:pt x="1347" y="206"/>
                  </a:cubicBezTo>
                  <a:cubicBezTo>
                    <a:pt x="1210" y="92"/>
                    <a:pt x="1027" y="1"/>
                    <a:pt x="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6954450" y="1656600"/>
              <a:ext cx="55950" cy="61800"/>
            </a:xfrm>
            <a:custGeom>
              <a:avLst/>
              <a:gdLst/>
              <a:ahLst/>
              <a:cxnLst/>
              <a:rect l="l" t="t" r="r" b="b"/>
              <a:pathLst>
                <a:path w="2238" h="2472" extrusionOk="0">
                  <a:moveTo>
                    <a:pt x="960" y="0"/>
                  </a:moveTo>
                  <a:cubicBezTo>
                    <a:pt x="777" y="23"/>
                    <a:pt x="594" y="69"/>
                    <a:pt x="457" y="206"/>
                  </a:cubicBezTo>
                  <a:cubicBezTo>
                    <a:pt x="389" y="297"/>
                    <a:pt x="320" y="388"/>
                    <a:pt x="252" y="480"/>
                  </a:cubicBezTo>
                  <a:cubicBezTo>
                    <a:pt x="183" y="571"/>
                    <a:pt x="138" y="685"/>
                    <a:pt x="92" y="799"/>
                  </a:cubicBezTo>
                  <a:cubicBezTo>
                    <a:pt x="69" y="845"/>
                    <a:pt x="69" y="913"/>
                    <a:pt x="47" y="959"/>
                  </a:cubicBezTo>
                  <a:cubicBezTo>
                    <a:pt x="24" y="1073"/>
                    <a:pt x="1" y="1210"/>
                    <a:pt x="24" y="1324"/>
                  </a:cubicBezTo>
                  <a:cubicBezTo>
                    <a:pt x="47" y="1552"/>
                    <a:pt x="92" y="1758"/>
                    <a:pt x="229" y="1940"/>
                  </a:cubicBezTo>
                  <a:cubicBezTo>
                    <a:pt x="275" y="2032"/>
                    <a:pt x="343" y="2100"/>
                    <a:pt x="412" y="2169"/>
                  </a:cubicBezTo>
                  <a:cubicBezTo>
                    <a:pt x="571" y="2306"/>
                    <a:pt x="663" y="2351"/>
                    <a:pt x="845" y="2420"/>
                  </a:cubicBezTo>
                  <a:cubicBezTo>
                    <a:pt x="937" y="2454"/>
                    <a:pt x="1051" y="2471"/>
                    <a:pt x="1165" y="2471"/>
                  </a:cubicBezTo>
                  <a:cubicBezTo>
                    <a:pt x="1279" y="2471"/>
                    <a:pt x="1393" y="2454"/>
                    <a:pt x="1485" y="2420"/>
                  </a:cubicBezTo>
                  <a:cubicBezTo>
                    <a:pt x="1667" y="2351"/>
                    <a:pt x="1758" y="2306"/>
                    <a:pt x="1895" y="2191"/>
                  </a:cubicBezTo>
                  <a:cubicBezTo>
                    <a:pt x="1987" y="2100"/>
                    <a:pt x="2055" y="2032"/>
                    <a:pt x="2101" y="1918"/>
                  </a:cubicBezTo>
                  <a:cubicBezTo>
                    <a:pt x="2146" y="1849"/>
                    <a:pt x="2192" y="1735"/>
                    <a:pt x="2215" y="1644"/>
                  </a:cubicBezTo>
                  <a:cubicBezTo>
                    <a:pt x="2215" y="1575"/>
                    <a:pt x="2238" y="1484"/>
                    <a:pt x="2238" y="1393"/>
                  </a:cubicBezTo>
                  <a:cubicBezTo>
                    <a:pt x="2238" y="1324"/>
                    <a:pt x="2215" y="1233"/>
                    <a:pt x="2192" y="1142"/>
                  </a:cubicBezTo>
                  <a:cubicBezTo>
                    <a:pt x="2124" y="913"/>
                    <a:pt x="1964" y="708"/>
                    <a:pt x="1758" y="594"/>
                  </a:cubicBezTo>
                  <a:cubicBezTo>
                    <a:pt x="1713" y="571"/>
                    <a:pt x="1667" y="548"/>
                    <a:pt x="1621" y="525"/>
                  </a:cubicBezTo>
                  <a:cubicBezTo>
                    <a:pt x="1576" y="411"/>
                    <a:pt x="1530" y="297"/>
                    <a:pt x="1439" y="206"/>
                  </a:cubicBezTo>
                  <a:cubicBezTo>
                    <a:pt x="1302" y="92"/>
                    <a:pt x="1142" y="0"/>
                    <a:pt x="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7072000" y="1827275"/>
              <a:ext cx="57675" cy="69825"/>
            </a:xfrm>
            <a:custGeom>
              <a:avLst/>
              <a:gdLst/>
              <a:ahLst/>
              <a:cxnLst/>
              <a:rect l="l" t="t" r="r" b="b"/>
              <a:pathLst>
                <a:path w="2307" h="2793" extrusionOk="0">
                  <a:moveTo>
                    <a:pt x="1090" y="1"/>
                  </a:moveTo>
                  <a:cubicBezTo>
                    <a:pt x="987" y="1"/>
                    <a:pt x="886" y="23"/>
                    <a:pt x="800" y="66"/>
                  </a:cubicBezTo>
                  <a:cubicBezTo>
                    <a:pt x="708" y="89"/>
                    <a:pt x="640" y="135"/>
                    <a:pt x="572" y="203"/>
                  </a:cubicBezTo>
                  <a:cubicBezTo>
                    <a:pt x="480" y="295"/>
                    <a:pt x="412" y="386"/>
                    <a:pt x="389" y="523"/>
                  </a:cubicBezTo>
                  <a:cubicBezTo>
                    <a:pt x="320" y="706"/>
                    <a:pt x="252" y="888"/>
                    <a:pt x="183" y="1071"/>
                  </a:cubicBezTo>
                  <a:cubicBezTo>
                    <a:pt x="161" y="1094"/>
                    <a:pt x="161" y="1139"/>
                    <a:pt x="161" y="1162"/>
                  </a:cubicBezTo>
                  <a:cubicBezTo>
                    <a:pt x="115" y="1253"/>
                    <a:pt x="69" y="1345"/>
                    <a:pt x="47" y="1436"/>
                  </a:cubicBezTo>
                  <a:cubicBezTo>
                    <a:pt x="24" y="1504"/>
                    <a:pt x="1" y="1619"/>
                    <a:pt x="24" y="1710"/>
                  </a:cubicBezTo>
                  <a:cubicBezTo>
                    <a:pt x="24" y="1915"/>
                    <a:pt x="69" y="2121"/>
                    <a:pt x="183" y="2281"/>
                  </a:cubicBezTo>
                  <a:cubicBezTo>
                    <a:pt x="298" y="2440"/>
                    <a:pt x="435" y="2577"/>
                    <a:pt x="617" y="2669"/>
                  </a:cubicBezTo>
                  <a:cubicBezTo>
                    <a:pt x="788" y="2746"/>
                    <a:pt x="958" y="2792"/>
                    <a:pt x="1129" y="2792"/>
                  </a:cubicBezTo>
                  <a:cubicBezTo>
                    <a:pt x="1209" y="2792"/>
                    <a:pt x="1290" y="2782"/>
                    <a:pt x="1370" y="2760"/>
                  </a:cubicBezTo>
                  <a:cubicBezTo>
                    <a:pt x="1576" y="2714"/>
                    <a:pt x="1758" y="2600"/>
                    <a:pt x="1895" y="2463"/>
                  </a:cubicBezTo>
                  <a:cubicBezTo>
                    <a:pt x="2032" y="2349"/>
                    <a:pt x="2124" y="2189"/>
                    <a:pt x="2192" y="2029"/>
                  </a:cubicBezTo>
                  <a:cubicBezTo>
                    <a:pt x="2261" y="1870"/>
                    <a:pt x="2306" y="1687"/>
                    <a:pt x="2306" y="1504"/>
                  </a:cubicBezTo>
                  <a:cubicBezTo>
                    <a:pt x="2306" y="1276"/>
                    <a:pt x="2238" y="1094"/>
                    <a:pt x="2146" y="888"/>
                  </a:cubicBezTo>
                  <a:cubicBezTo>
                    <a:pt x="2010" y="546"/>
                    <a:pt x="1713" y="295"/>
                    <a:pt x="1416" y="89"/>
                  </a:cubicBezTo>
                  <a:cubicBezTo>
                    <a:pt x="1320" y="29"/>
                    <a:pt x="1204" y="1"/>
                    <a:pt x="10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7220375" y="1878275"/>
              <a:ext cx="75925" cy="59250"/>
            </a:xfrm>
            <a:custGeom>
              <a:avLst/>
              <a:gdLst/>
              <a:ahLst/>
              <a:cxnLst/>
              <a:rect l="l" t="t" r="r" b="b"/>
              <a:pathLst>
                <a:path w="3037" h="2370" extrusionOk="0">
                  <a:moveTo>
                    <a:pt x="2001" y="1"/>
                  </a:moveTo>
                  <a:cubicBezTo>
                    <a:pt x="1912" y="1"/>
                    <a:pt x="1826" y="12"/>
                    <a:pt x="1758" y="35"/>
                  </a:cubicBezTo>
                  <a:cubicBezTo>
                    <a:pt x="1575" y="104"/>
                    <a:pt x="1416" y="195"/>
                    <a:pt x="1324" y="355"/>
                  </a:cubicBezTo>
                  <a:cubicBezTo>
                    <a:pt x="1324" y="355"/>
                    <a:pt x="1324" y="377"/>
                    <a:pt x="1324" y="377"/>
                  </a:cubicBezTo>
                  <a:cubicBezTo>
                    <a:pt x="1233" y="286"/>
                    <a:pt x="1142" y="241"/>
                    <a:pt x="1028" y="218"/>
                  </a:cubicBezTo>
                  <a:cubicBezTo>
                    <a:pt x="966" y="200"/>
                    <a:pt x="894" y="189"/>
                    <a:pt x="820" y="189"/>
                  </a:cubicBezTo>
                  <a:cubicBezTo>
                    <a:pt x="705" y="189"/>
                    <a:pt x="587" y="216"/>
                    <a:pt x="503" y="286"/>
                  </a:cubicBezTo>
                  <a:cubicBezTo>
                    <a:pt x="343" y="377"/>
                    <a:pt x="274" y="446"/>
                    <a:pt x="160" y="606"/>
                  </a:cubicBezTo>
                  <a:cubicBezTo>
                    <a:pt x="115" y="674"/>
                    <a:pt x="92" y="743"/>
                    <a:pt x="69" y="834"/>
                  </a:cubicBezTo>
                  <a:cubicBezTo>
                    <a:pt x="69" y="857"/>
                    <a:pt x="46" y="880"/>
                    <a:pt x="46" y="902"/>
                  </a:cubicBezTo>
                  <a:cubicBezTo>
                    <a:pt x="23" y="1017"/>
                    <a:pt x="0" y="1131"/>
                    <a:pt x="23" y="1222"/>
                  </a:cubicBezTo>
                  <a:cubicBezTo>
                    <a:pt x="46" y="1427"/>
                    <a:pt x="69" y="1519"/>
                    <a:pt x="160" y="1701"/>
                  </a:cubicBezTo>
                  <a:cubicBezTo>
                    <a:pt x="343" y="2135"/>
                    <a:pt x="822" y="2340"/>
                    <a:pt x="1279" y="2363"/>
                  </a:cubicBezTo>
                  <a:cubicBezTo>
                    <a:pt x="1316" y="2367"/>
                    <a:pt x="1354" y="2369"/>
                    <a:pt x="1392" y="2369"/>
                  </a:cubicBezTo>
                  <a:cubicBezTo>
                    <a:pt x="1559" y="2369"/>
                    <a:pt x="1723" y="2332"/>
                    <a:pt x="1872" y="2295"/>
                  </a:cubicBezTo>
                  <a:cubicBezTo>
                    <a:pt x="2032" y="2249"/>
                    <a:pt x="2215" y="2181"/>
                    <a:pt x="2374" y="2112"/>
                  </a:cubicBezTo>
                  <a:cubicBezTo>
                    <a:pt x="2557" y="1998"/>
                    <a:pt x="2739" y="1838"/>
                    <a:pt x="2854" y="1656"/>
                  </a:cubicBezTo>
                  <a:cubicBezTo>
                    <a:pt x="2922" y="1564"/>
                    <a:pt x="2968" y="1450"/>
                    <a:pt x="2991" y="1359"/>
                  </a:cubicBezTo>
                  <a:cubicBezTo>
                    <a:pt x="3036" y="1199"/>
                    <a:pt x="3036" y="1085"/>
                    <a:pt x="3013" y="925"/>
                  </a:cubicBezTo>
                  <a:cubicBezTo>
                    <a:pt x="2968" y="674"/>
                    <a:pt x="2876" y="446"/>
                    <a:pt x="2671" y="263"/>
                  </a:cubicBezTo>
                  <a:cubicBezTo>
                    <a:pt x="2557" y="149"/>
                    <a:pt x="2420" y="81"/>
                    <a:pt x="2260" y="35"/>
                  </a:cubicBezTo>
                  <a:cubicBezTo>
                    <a:pt x="2180" y="12"/>
                    <a:pt x="2089" y="1"/>
                    <a:pt x="2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7359050" y="1770925"/>
              <a:ext cx="66775" cy="64875"/>
            </a:xfrm>
            <a:custGeom>
              <a:avLst/>
              <a:gdLst/>
              <a:ahLst/>
              <a:cxnLst/>
              <a:rect l="l" t="t" r="r" b="b"/>
              <a:pathLst>
                <a:path w="2671" h="2595" extrusionOk="0">
                  <a:moveTo>
                    <a:pt x="1597" y="0"/>
                  </a:moveTo>
                  <a:cubicBezTo>
                    <a:pt x="1559" y="0"/>
                    <a:pt x="1521" y="6"/>
                    <a:pt x="1484" y="15"/>
                  </a:cubicBezTo>
                  <a:cubicBezTo>
                    <a:pt x="1392" y="15"/>
                    <a:pt x="1301" y="38"/>
                    <a:pt x="1233" y="106"/>
                  </a:cubicBezTo>
                  <a:cubicBezTo>
                    <a:pt x="1096" y="175"/>
                    <a:pt x="981" y="312"/>
                    <a:pt x="936" y="449"/>
                  </a:cubicBezTo>
                  <a:cubicBezTo>
                    <a:pt x="875" y="434"/>
                    <a:pt x="812" y="426"/>
                    <a:pt x="748" y="426"/>
                  </a:cubicBezTo>
                  <a:cubicBezTo>
                    <a:pt x="621" y="426"/>
                    <a:pt x="495" y="456"/>
                    <a:pt x="388" y="517"/>
                  </a:cubicBezTo>
                  <a:cubicBezTo>
                    <a:pt x="228" y="609"/>
                    <a:pt x="114" y="768"/>
                    <a:pt x="68" y="928"/>
                  </a:cubicBezTo>
                  <a:cubicBezTo>
                    <a:pt x="23" y="1156"/>
                    <a:pt x="0" y="1385"/>
                    <a:pt x="68" y="1590"/>
                  </a:cubicBezTo>
                  <a:cubicBezTo>
                    <a:pt x="137" y="1818"/>
                    <a:pt x="251" y="1978"/>
                    <a:pt x="411" y="2161"/>
                  </a:cubicBezTo>
                  <a:cubicBezTo>
                    <a:pt x="479" y="2229"/>
                    <a:pt x="548" y="2298"/>
                    <a:pt x="639" y="2343"/>
                  </a:cubicBezTo>
                  <a:cubicBezTo>
                    <a:pt x="685" y="2389"/>
                    <a:pt x="730" y="2412"/>
                    <a:pt x="799" y="2435"/>
                  </a:cubicBezTo>
                  <a:cubicBezTo>
                    <a:pt x="890" y="2480"/>
                    <a:pt x="981" y="2526"/>
                    <a:pt x="1096" y="2549"/>
                  </a:cubicBezTo>
                  <a:cubicBezTo>
                    <a:pt x="1187" y="2572"/>
                    <a:pt x="1324" y="2594"/>
                    <a:pt x="1415" y="2594"/>
                  </a:cubicBezTo>
                  <a:cubicBezTo>
                    <a:pt x="1643" y="2572"/>
                    <a:pt x="1849" y="2526"/>
                    <a:pt x="2031" y="2412"/>
                  </a:cubicBezTo>
                  <a:cubicBezTo>
                    <a:pt x="2191" y="2298"/>
                    <a:pt x="2351" y="2161"/>
                    <a:pt x="2442" y="1978"/>
                  </a:cubicBezTo>
                  <a:cubicBezTo>
                    <a:pt x="2625" y="1659"/>
                    <a:pt x="2671" y="1293"/>
                    <a:pt x="2579" y="951"/>
                  </a:cubicBezTo>
                  <a:cubicBezTo>
                    <a:pt x="2556" y="791"/>
                    <a:pt x="2488" y="631"/>
                    <a:pt x="2397" y="517"/>
                  </a:cubicBezTo>
                  <a:cubicBezTo>
                    <a:pt x="2328" y="426"/>
                    <a:pt x="2283" y="335"/>
                    <a:pt x="2191" y="266"/>
                  </a:cubicBezTo>
                  <a:cubicBezTo>
                    <a:pt x="2123" y="221"/>
                    <a:pt x="2077" y="175"/>
                    <a:pt x="2009" y="129"/>
                  </a:cubicBezTo>
                  <a:cubicBezTo>
                    <a:pt x="1917" y="84"/>
                    <a:pt x="1849" y="61"/>
                    <a:pt x="1758" y="38"/>
                  </a:cubicBezTo>
                  <a:cubicBezTo>
                    <a:pt x="1704" y="11"/>
                    <a:pt x="1651" y="0"/>
                    <a:pt x="1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7275150" y="1140175"/>
              <a:ext cx="63375" cy="66325"/>
            </a:xfrm>
            <a:custGeom>
              <a:avLst/>
              <a:gdLst/>
              <a:ahLst/>
              <a:cxnLst/>
              <a:rect l="l" t="t" r="r" b="b"/>
              <a:pathLst>
                <a:path w="2535" h="2653" extrusionOk="0">
                  <a:moveTo>
                    <a:pt x="1119" y="0"/>
                  </a:moveTo>
                  <a:cubicBezTo>
                    <a:pt x="868" y="0"/>
                    <a:pt x="617" y="69"/>
                    <a:pt x="412" y="206"/>
                  </a:cubicBezTo>
                  <a:cubicBezTo>
                    <a:pt x="252" y="297"/>
                    <a:pt x="138" y="457"/>
                    <a:pt x="92" y="617"/>
                  </a:cubicBezTo>
                  <a:cubicBezTo>
                    <a:pt x="46" y="754"/>
                    <a:pt x="46" y="913"/>
                    <a:pt x="115" y="1050"/>
                  </a:cubicBezTo>
                  <a:cubicBezTo>
                    <a:pt x="46" y="1164"/>
                    <a:pt x="1" y="1279"/>
                    <a:pt x="1" y="1416"/>
                  </a:cubicBezTo>
                  <a:cubicBezTo>
                    <a:pt x="1" y="1644"/>
                    <a:pt x="46" y="1872"/>
                    <a:pt x="183" y="2055"/>
                  </a:cubicBezTo>
                  <a:cubicBezTo>
                    <a:pt x="320" y="2237"/>
                    <a:pt x="480" y="2397"/>
                    <a:pt x="663" y="2511"/>
                  </a:cubicBezTo>
                  <a:cubicBezTo>
                    <a:pt x="841" y="2590"/>
                    <a:pt x="1037" y="2653"/>
                    <a:pt x="1235" y="2653"/>
                  </a:cubicBezTo>
                  <a:cubicBezTo>
                    <a:pt x="1265" y="2653"/>
                    <a:pt x="1295" y="2651"/>
                    <a:pt x="1325" y="2648"/>
                  </a:cubicBezTo>
                  <a:cubicBezTo>
                    <a:pt x="1439" y="2648"/>
                    <a:pt x="1553" y="2625"/>
                    <a:pt x="1644" y="2602"/>
                  </a:cubicBezTo>
                  <a:cubicBezTo>
                    <a:pt x="1827" y="2534"/>
                    <a:pt x="1941" y="2466"/>
                    <a:pt x="2078" y="2351"/>
                  </a:cubicBezTo>
                  <a:cubicBezTo>
                    <a:pt x="2260" y="2192"/>
                    <a:pt x="2375" y="1986"/>
                    <a:pt x="2443" y="1781"/>
                  </a:cubicBezTo>
                  <a:cubicBezTo>
                    <a:pt x="2466" y="1735"/>
                    <a:pt x="2489" y="1689"/>
                    <a:pt x="2489" y="1644"/>
                  </a:cubicBezTo>
                  <a:cubicBezTo>
                    <a:pt x="2511" y="1530"/>
                    <a:pt x="2534" y="1393"/>
                    <a:pt x="2511" y="1279"/>
                  </a:cubicBezTo>
                  <a:cubicBezTo>
                    <a:pt x="2511" y="1073"/>
                    <a:pt x="2466" y="845"/>
                    <a:pt x="2329" y="639"/>
                  </a:cubicBezTo>
                  <a:cubicBezTo>
                    <a:pt x="2215" y="457"/>
                    <a:pt x="2032" y="274"/>
                    <a:pt x="1827" y="183"/>
                  </a:cubicBezTo>
                  <a:cubicBezTo>
                    <a:pt x="1621" y="69"/>
                    <a:pt x="1370" y="0"/>
                    <a:pt x="1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7158175" y="1293225"/>
              <a:ext cx="54225" cy="54925"/>
            </a:xfrm>
            <a:custGeom>
              <a:avLst/>
              <a:gdLst/>
              <a:ahLst/>
              <a:cxnLst/>
              <a:rect l="l" t="t" r="r" b="b"/>
              <a:pathLst>
                <a:path w="2169" h="2197" extrusionOk="0">
                  <a:moveTo>
                    <a:pt x="1069" y="0"/>
                  </a:moveTo>
                  <a:cubicBezTo>
                    <a:pt x="1024" y="0"/>
                    <a:pt x="979" y="6"/>
                    <a:pt x="936" y="18"/>
                  </a:cubicBezTo>
                  <a:lnTo>
                    <a:pt x="708" y="18"/>
                  </a:lnTo>
                  <a:cubicBezTo>
                    <a:pt x="684" y="12"/>
                    <a:pt x="659" y="9"/>
                    <a:pt x="635" y="9"/>
                  </a:cubicBezTo>
                  <a:cubicBezTo>
                    <a:pt x="568" y="9"/>
                    <a:pt x="501" y="31"/>
                    <a:pt x="434" y="64"/>
                  </a:cubicBezTo>
                  <a:cubicBezTo>
                    <a:pt x="343" y="87"/>
                    <a:pt x="274" y="133"/>
                    <a:pt x="206" y="201"/>
                  </a:cubicBezTo>
                  <a:cubicBezTo>
                    <a:pt x="137" y="269"/>
                    <a:pt x="92" y="338"/>
                    <a:pt x="69" y="429"/>
                  </a:cubicBezTo>
                  <a:cubicBezTo>
                    <a:pt x="23" y="521"/>
                    <a:pt x="0" y="612"/>
                    <a:pt x="0" y="703"/>
                  </a:cubicBezTo>
                  <a:cubicBezTo>
                    <a:pt x="23" y="886"/>
                    <a:pt x="69" y="1068"/>
                    <a:pt x="206" y="1205"/>
                  </a:cubicBezTo>
                  <a:cubicBezTo>
                    <a:pt x="229" y="1205"/>
                    <a:pt x="229" y="1205"/>
                    <a:pt x="252" y="1228"/>
                  </a:cubicBezTo>
                  <a:cubicBezTo>
                    <a:pt x="252" y="1297"/>
                    <a:pt x="274" y="1388"/>
                    <a:pt x="274" y="1456"/>
                  </a:cubicBezTo>
                  <a:cubicBezTo>
                    <a:pt x="274" y="1479"/>
                    <a:pt x="297" y="1502"/>
                    <a:pt x="297" y="1525"/>
                  </a:cubicBezTo>
                  <a:cubicBezTo>
                    <a:pt x="320" y="1593"/>
                    <a:pt x="343" y="1662"/>
                    <a:pt x="389" y="1730"/>
                  </a:cubicBezTo>
                  <a:cubicBezTo>
                    <a:pt x="389" y="1730"/>
                    <a:pt x="389" y="1753"/>
                    <a:pt x="411" y="1753"/>
                  </a:cubicBezTo>
                  <a:cubicBezTo>
                    <a:pt x="457" y="1822"/>
                    <a:pt x="480" y="1890"/>
                    <a:pt x="548" y="1936"/>
                  </a:cubicBezTo>
                  <a:cubicBezTo>
                    <a:pt x="662" y="2050"/>
                    <a:pt x="777" y="2095"/>
                    <a:pt x="914" y="2164"/>
                  </a:cubicBezTo>
                  <a:lnTo>
                    <a:pt x="982" y="2164"/>
                  </a:lnTo>
                  <a:cubicBezTo>
                    <a:pt x="1030" y="2180"/>
                    <a:pt x="1090" y="2196"/>
                    <a:pt x="1145" y="2196"/>
                  </a:cubicBezTo>
                  <a:cubicBezTo>
                    <a:pt x="1168" y="2196"/>
                    <a:pt x="1190" y="2193"/>
                    <a:pt x="1210" y="2187"/>
                  </a:cubicBezTo>
                  <a:cubicBezTo>
                    <a:pt x="1279" y="2187"/>
                    <a:pt x="1347" y="2187"/>
                    <a:pt x="1416" y="2164"/>
                  </a:cubicBezTo>
                  <a:lnTo>
                    <a:pt x="1438" y="2164"/>
                  </a:lnTo>
                  <a:cubicBezTo>
                    <a:pt x="1484" y="2141"/>
                    <a:pt x="1507" y="2141"/>
                    <a:pt x="1553" y="2118"/>
                  </a:cubicBezTo>
                  <a:cubicBezTo>
                    <a:pt x="1575" y="2095"/>
                    <a:pt x="1621" y="2095"/>
                    <a:pt x="1644" y="2073"/>
                  </a:cubicBezTo>
                  <a:cubicBezTo>
                    <a:pt x="1667" y="2073"/>
                    <a:pt x="1667" y="2073"/>
                    <a:pt x="1667" y="2050"/>
                  </a:cubicBezTo>
                  <a:cubicBezTo>
                    <a:pt x="1735" y="2027"/>
                    <a:pt x="1781" y="1981"/>
                    <a:pt x="1827" y="1936"/>
                  </a:cubicBezTo>
                  <a:cubicBezTo>
                    <a:pt x="1849" y="1936"/>
                    <a:pt x="1849" y="1913"/>
                    <a:pt x="1872" y="1890"/>
                  </a:cubicBezTo>
                  <a:cubicBezTo>
                    <a:pt x="1986" y="1753"/>
                    <a:pt x="2032" y="1685"/>
                    <a:pt x="2100" y="1502"/>
                  </a:cubicBezTo>
                  <a:cubicBezTo>
                    <a:pt x="2123" y="1411"/>
                    <a:pt x="2146" y="1319"/>
                    <a:pt x="2146" y="1205"/>
                  </a:cubicBezTo>
                  <a:cubicBezTo>
                    <a:pt x="2169" y="1114"/>
                    <a:pt x="2146" y="1023"/>
                    <a:pt x="2123" y="931"/>
                  </a:cubicBezTo>
                  <a:cubicBezTo>
                    <a:pt x="2123" y="909"/>
                    <a:pt x="2123" y="886"/>
                    <a:pt x="2100" y="863"/>
                  </a:cubicBezTo>
                  <a:cubicBezTo>
                    <a:pt x="2078" y="794"/>
                    <a:pt x="2055" y="726"/>
                    <a:pt x="2032" y="657"/>
                  </a:cubicBezTo>
                  <a:cubicBezTo>
                    <a:pt x="2009" y="612"/>
                    <a:pt x="1963" y="566"/>
                    <a:pt x="1941" y="521"/>
                  </a:cubicBezTo>
                  <a:cubicBezTo>
                    <a:pt x="1895" y="498"/>
                    <a:pt x="1872" y="452"/>
                    <a:pt x="1827" y="406"/>
                  </a:cubicBezTo>
                  <a:cubicBezTo>
                    <a:pt x="1781" y="338"/>
                    <a:pt x="1712" y="292"/>
                    <a:pt x="1644" y="247"/>
                  </a:cubicBezTo>
                  <a:cubicBezTo>
                    <a:pt x="1621" y="224"/>
                    <a:pt x="1598" y="224"/>
                    <a:pt x="1575" y="201"/>
                  </a:cubicBezTo>
                  <a:cubicBezTo>
                    <a:pt x="1553" y="201"/>
                    <a:pt x="1530" y="201"/>
                    <a:pt x="1530" y="178"/>
                  </a:cubicBezTo>
                  <a:cubicBezTo>
                    <a:pt x="1484" y="155"/>
                    <a:pt x="1461" y="133"/>
                    <a:pt x="1438" y="110"/>
                  </a:cubicBezTo>
                  <a:cubicBezTo>
                    <a:pt x="1322" y="43"/>
                    <a:pt x="1192" y="0"/>
                    <a:pt x="10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7034350" y="1398425"/>
              <a:ext cx="54225" cy="53575"/>
            </a:xfrm>
            <a:custGeom>
              <a:avLst/>
              <a:gdLst/>
              <a:ahLst/>
              <a:cxnLst/>
              <a:rect l="l" t="t" r="r" b="b"/>
              <a:pathLst>
                <a:path w="2169" h="2143" extrusionOk="0">
                  <a:moveTo>
                    <a:pt x="1204" y="1"/>
                  </a:moveTo>
                  <a:cubicBezTo>
                    <a:pt x="1174" y="1"/>
                    <a:pt x="1146" y="4"/>
                    <a:pt x="1119" y="10"/>
                  </a:cubicBezTo>
                  <a:cubicBezTo>
                    <a:pt x="1028" y="10"/>
                    <a:pt x="959" y="10"/>
                    <a:pt x="868" y="33"/>
                  </a:cubicBezTo>
                  <a:cubicBezTo>
                    <a:pt x="845" y="33"/>
                    <a:pt x="822" y="56"/>
                    <a:pt x="799" y="56"/>
                  </a:cubicBezTo>
                  <a:cubicBezTo>
                    <a:pt x="776" y="56"/>
                    <a:pt x="754" y="79"/>
                    <a:pt x="731" y="79"/>
                  </a:cubicBezTo>
                  <a:cubicBezTo>
                    <a:pt x="640" y="102"/>
                    <a:pt x="525" y="124"/>
                    <a:pt x="434" y="170"/>
                  </a:cubicBezTo>
                  <a:cubicBezTo>
                    <a:pt x="388" y="216"/>
                    <a:pt x="343" y="238"/>
                    <a:pt x="297" y="284"/>
                  </a:cubicBezTo>
                  <a:cubicBezTo>
                    <a:pt x="206" y="375"/>
                    <a:pt x="160" y="467"/>
                    <a:pt x="115" y="581"/>
                  </a:cubicBezTo>
                  <a:cubicBezTo>
                    <a:pt x="115" y="604"/>
                    <a:pt x="92" y="649"/>
                    <a:pt x="92" y="672"/>
                  </a:cubicBezTo>
                  <a:cubicBezTo>
                    <a:pt x="92" y="695"/>
                    <a:pt x="92" y="695"/>
                    <a:pt x="92" y="718"/>
                  </a:cubicBezTo>
                  <a:cubicBezTo>
                    <a:pt x="69" y="741"/>
                    <a:pt x="69" y="763"/>
                    <a:pt x="69" y="786"/>
                  </a:cubicBezTo>
                  <a:cubicBezTo>
                    <a:pt x="46" y="786"/>
                    <a:pt x="46" y="809"/>
                    <a:pt x="46" y="809"/>
                  </a:cubicBezTo>
                  <a:cubicBezTo>
                    <a:pt x="0" y="992"/>
                    <a:pt x="23" y="1129"/>
                    <a:pt x="46" y="1311"/>
                  </a:cubicBezTo>
                  <a:cubicBezTo>
                    <a:pt x="69" y="1403"/>
                    <a:pt x="115" y="1494"/>
                    <a:pt x="160" y="1540"/>
                  </a:cubicBezTo>
                  <a:cubicBezTo>
                    <a:pt x="183" y="1562"/>
                    <a:pt x="206" y="1562"/>
                    <a:pt x="206" y="1585"/>
                  </a:cubicBezTo>
                  <a:cubicBezTo>
                    <a:pt x="206" y="1585"/>
                    <a:pt x="206" y="1608"/>
                    <a:pt x="206" y="1608"/>
                  </a:cubicBezTo>
                  <a:cubicBezTo>
                    <a:pt x="229" y="1631"/>
                    <a:pt x="251" y="1654"/>
                    <a:pt x="251" y="1676"/>
                  </a:cubicBezTo>
                  <a:cubicBezTo>
                    <a:pt x="320" y="1745"/>
                    <a:pt x="366" y="1813"/>
                    <a:pt x="411" y="1882"/>
                  </a:cubicBezTo>
                  <a:cubicBezTo>
                    <a:pt x="434" y="1905"/>
                    <a:pt x="434" y="1905"/>
                    <a:pt x="457" y="1905"/>
                  </a:cubicBezTo>
                  <a:cubicBezTo>
                    <a:pt x="571" y="2019"/>
                    <a:pt x="571" y="2019"/>
                    <a:pt x="685" y="2064"/>
                  </a:cubicBezTo>
                  <a:cubicBezTo>
                    <a:pt x="708" y="2064"/>
                    <a:pt x="754" y="2087"/>
                    <a:pt x="776" y="2110"/>
                  </a:cubicBezTo>
                  <a:cubicBezTo>
                    <a:pt x="845" y="2133"/>
                    <a:pt x="959" y="2133"/>
                    <a:pt x="1028" y="2133"/>
                  </a:cubicBezTo>
                  <a:cubicBezTo>
                    <a:pt x="1054" y="2140"/>
                    <a:pt x="1083" y="2142"/>
                    <a:pt x="1112" y="2142"/>
                  </a:cubicBezTo>
                  <a:cubicBezTo>
                    <a:pt x="1184" y="2142"/>
                    <a:pt x="1260" y="2126"/>
                    <a:pt x="1324" y="2110"/>
                  </a:cubicBezTo>
                  <a:cubicBezTo>
                    <a:pt x="1416" y="2087"/>
                    <a:pt x="1484" y="2042"/>
                    <a:pt x="1553" y="2019"/>
                  </a:cubicBezTo>
                  <a:cubicBezTo>
                    <a:pt x="1575" y="2019"/>
                    <a:pt x="1598" y="1996"/>
                    <a:pt x="1621" y="1996"/>
                  </a:cubicBezTo>
                  <a:cubicBezTo>
                    <a:pt x="1689" y="1950"/>
                    <a:pt x="1758" y="1882"/>
                    <a:pt x="1804" y="1836"/>
                  </a:cubicBezTo>
                  <a:cubicBezTo>
                    <a:pt x="1826" y="1813"/>
                    <a:pt x="1849" y="1813"/>
                    <a:pt x="1849" y="1791"/>
                  </a:cubicBezTo>
                  <a:cubicBezTo>
                    <a:pt x="1918" y="1722"/>
                    <a:pt x="1986" y="1631"/>
                    <a:pt x="2032" y="1540"/>
                  </a:cubicBezTo>
                  <a:cubicBezTo>
                    <a:pt x="2078" y="1471"/>
                    <a:pt x="2100" y="1380"/>
                    <a:pt x="2123" y="1311"/>
                  </a:cubicBezTo>
                  <a:cubicBezTo>
                    <a:pt x="2146" y="1288"/>
                    <a:pt x="2146" y="1266"/>
                    <a:pt x="2146" y="1243"/>
                  </a:cubicBezTo>
                  <a:cubicBezTo>
                    <a:pt x="2169" y="1174"/>
                    <a:pt x="2169" y="1083"/>
                    <a:pt x="2169" y="1015"/>
                  </a:cubicBezTo>
                  <a:cubicBezTo>
                    <a:pt x="2169" y="992"/>
                    <a:pt x="2169" y="992"/>
                    <a:pt x="2169" y="969"/>
                  </a:cubicBezTo>
                  <a:cubicBezTo>
                    <a:pt x="2169" y="900"/>
                    <a:pt x="2169" y="832"/>
                    <a:pt x="2146" y="763"/>
                  </a:cubicBezTo>
                  <a:cubicBezTo>
                    <a:pt x="2123" y="672"/>
                    <a:pt x="2078" y="604"/>
                    <a:pt x="2055" y="535"/>
                  </a:cubicBezTo>
                  <a:cubicBezTo>
                    <a:pt x="2055" y="512"/>
                    <a:pt x="2032" y="490"/>
                    <a:pt x="2032" y="467"/>
                  </a:cubicBezTo>
                  <a:cubicBezTo>
                    <a:pt x="1986" y="421"/>
                    <a:pt x="1941" y="375"/>
                    <a:pt x="1895" y="307"/>
                  </a:cubicBezTo>
                  <a:cubicBezTo>
                    <a:pt x="1895" y="307"/>
                    <a:pt x="1895" y="307"/>
                    <a:pt x="1872" y="284"/>
                  </a:cubicBezTo>
                  <a:cubicBezTo>
                    <a:pt x="1872" y="284"/>
                    <a:pt x="1872" y="284"/>
                    <a:pt x="1849" y="261"/>
                  </a:cubicBezTo>
                  <a:cubicBezTo>
                    <a:pt x="1804" y="216"/>
                    <a:pt x="1758" y="170"/>
                    <a:pt x="1689" y="147"/>
                  </a:cubicBezTo>
                  <a:cubicBezTo>
                    <a:pt x="1621" y="102"/>
                    <a:pt x="1553" y="79"/>
                    <a:pt x="1484" y="56"/>
                  </a:cubicBezTo>
                  <a:cubicBezTo>
                    <a:pt x="1461" y="33"/>
                    <a:pt x="1438" y="33"/>
                    <a:pt x="1416" y="33"/>
                  </a:cubicBezTo>
                  <a:cubicBezTo>
                    <a:pt x="1351" y="17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7035500" y="1552750"/>
              <a:ext cx="55375" cy="58225"/>
            </a:xfrm>
            <a:custGeom>
              <a:avLst/>
              <a:gdLst/>
              <a:ahLst/>
              <a:cxnLst/>
              <a:rect l="l" t="t" r="r" b="b"/>
              <a:pathLst>
                <a:path w="2215" h="2329" extrusionOk="0">
                  <a:moveTo>
                    <a:pt x="976" y="0"/>
                  </a:moveTo>
                  <a:cubicBezTo>
                    <a:pt x="850" y="0"/>
                    <a:pt x="723" y="30"/>
                    <a:pt x="616" y="91"/>
                  </a:cubicBezTo>
                  <a:cubicBezTo>
                    <a:pt x="525" y="160"/>
                    <a:pt x="434" y="228"/>
                    <a:pt x="342" y="320"/>
                  </a:cubicBezTo>
                  <a:cubicBezTo>
                    <a:pt x="274" y="411"/>
                    <a:pt x="205" y="502"/>
                    <a:pt x="160" y="594"/>
                  </a:cubicBezTo>
                  <a:cubicBezTo>
                    <a:pt x="114" y="708"/>
                    <a:pt x="46" y="822"/>
                    <a:pt x="23" y="936"/>
                  </a:cubicBezTo>
                  <a:cubicBezTo>
                    <a:pt x="23" y="1004"/>
                    <a:pt x="0" y="1096"/>
                    <a:pt x="0" y="1187"/>
                  </a:cubicBezTo>
                  <a:cubicBezTo>
                    <a:pt x="0" y="1278"/>
                    <a:pt x="23" y="1370"/>
                    <a:pt x="46" y="1461"/>
                  </a:cubicBezTo>
                  <a:cubicBezTo>
                    <a:pt x="46" y="1484"/>
                    <a:pt x="46" y="1507"/>
                    <a:pt x="69" y="1529"/>
                  </a:cubicBezTo>
                  <a:cubicBezTo>
                    <a:pt x="91" y="1621"/>
                    <a:pt x="114" y="1689"/>
                    <a:pt x="160" y="1758"/>
                  </a:cubicBezTo>
                  <a:cubicBezTo>
                    <a:pt x="205" y="1826"/>
                    <a:pt x="251" y="1895"/>
                    <a:pt x="320" y="1963"/>
                  </a:cubicBezTo>
                  <a:cubicBezTo>
                    <a:pt x="320" y="1986"/>
                    <a:pt x="342" y="2009"/>
                    <a:pt x="365" y="2031"/>
                  </a:cubicBezTo>
                  <a:cubicBezTo>
                    <a:pt x="434" y="2077"/>
                    <a:pt x="502" y="2123"/>
                    <a:pt x="571" y="2168"/>
                  </a:cubicBezTo>
                  <a:cubicBezTo>
                    <a:pt x="639" y="2214"/>
                    <a:pt x="730" y="2237"/>
                    <a:pt x="799" y="2283"/>
                  </a:cubicBezTo>
                  <a:cubicBezTo>
                    <a:pt x="913" y="2305"/>
                    <a:pt x="1027" y="2328"/>
                    <a:pt x="1141" y="2328"/>
                  </a:cubicBezTo>
                  <a:lnTo>
                    <a:pt x="1210" y="2328"/>
                  </a:lnTo>
                  <a:cubicBezTo>
                    <a:pt x="1301" y="2328"/>
                    <a:pt x="1370" y="2328"/>
                    <a:pt x="1461" y="2283"/>
                  </a:cubicBezTo>
                  <a:cubicBezTo>
                    <a:pt x="1621" y="2237"/>
                    <a:pt x="1758" y="2168"/>
                    <a:pt x="1895" y="2054"/>
                  </a:cubicBezTo>
                  <a:cubicBezTo>
                    <a:pt x="1917" y="2009"/>
                    <a:pt x="1940" y="1963"/>
                    <a:pt x="1986" y="1940"/>
                  </a:cubicBezTo>
                  <a:cubicBezTo>
                    <a:pt x="2009" y="1895"/>
                    <a:pt x="2054" y="1849"/>
                    <a:pt x="2077" y="1803"/>
                  </a:cubicBezTo>
                  <a:cubicBezTo>
                    <a:pt x="2123" y="1712"/>
                    <a:pt x="2168" y="1621"/>
                    <a:pt x="2191" y="1507"/>
                  </a:cubicBezTo>
                  <a:cubicBezTo>
                    <a:pt x="2214" y="1301"/>
                    <a:pt x="2214" y="1210"/>
                    <a:pt x="2168" y="1004"/>
                  </a:cubicBezTo>
                  <a:cubicBezTo>
                    <a:pt x="2168" y="982"/>
                    <a:pt x="2168" y="959"/>
                    <a:pt x="2168" y="959"/>
                  </a:cubicBezTo>
                  <a:cubicBezTo>
                    <a:pt x="2146" y="867"/>
                    <a:pt x="2100" y="799"/>
                    <a:pt x="2054" y="730"/>
                  </a:cubicBezTo>
                  <a:cubicBezTo>
                    <a:pt x="2054" y="708"/>
                    <a:pt x="2054" y="708"/>
                    <a:pt x="2054" y="708"/>
                  </a:cubicBezTo>
                  <a:cubicBezTo>
                    <a:pt x="2009" y="639"/>
                    <a:pt x="1963" y="594"/>
                    <a:pt x="1917" y="548"/>
                  </a:cubicBezTo>
                  <a:cubicBezTo>
                    <a:pt x="1917" y="525"/>
                    <a:pt x="1895" y="525"/>
                    <a:pt x="1895" y="525"/>
                  </a:cubicBezTo>
                  <a:cubicBezTo>
                    <a:pt x="1849" y="479"/>
                    <a:pt x="1780" y="434"/>
                    <a:pt x="1735" y="388"/>
                  </a:cubicBezTo>
                  <a:cubicBezTo>
                    <a:pt x="1712" y="388"/>
                    <a:pt x="1712" y="365"/>
                    <a:pt x="1712" y="365"/>
                  </a:cubicBezTo>
                  <a:cubicBezTo>
                    <a:pt x="1643" y="342"/>
                    <a:pt x="1598" y="320"/>
                    <a:pt x="1529" y="297"/>
                  </a:cubicBezTo>
                  <a:cubicBezTo>
                    <a:pt x="1438" y="183"/>
                    <a:pt x="1324" y="69"/>
                    <a:pt x="1164" y="23"/>
                  </a:cubicBezTo>
                  <a:cubicBezTo>
                    <a:pt x="1103" y="8"/>
                    <a:pt x="1040" y="0"/>
                    <a:pt x="9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7147900" y="1679900"/>
              <a:ext cx="64500" cy="61400"/>
            </a:xfrm>
            <a:custGeom>
              <a:avLst/>
              <a:gdLst/>
              <a:ahLst/>
              <a:cxnLst/>
              <a:rect l="l" t="t" r="r" b="b"/>
              <a:pathLst>
                <a:path w="2580" h="2456" extrusionOk="0">
                  <a:moveTo>
                    <a:pt x="970" y="1"/>
                  </a:moveTo>
                  <a:cubicBezTo>
                    <a:pt x="951" y="1"/>
                    <a:pt x="932" y="2"/>
                    <a:pt x="914" y="4"/>
                  </a:cubicBezTo>
                  <a:cubicBezTo>
                    <a:pt x="868" y="4"/>
                    <a:pt x="800" y="27"/>
                    <a:pt x="731" y="27"/>
                  </a:cubicBezTo>
                  <a:cubicBezTo>
                    <a:pt x="617" y="50"/>
                    <a:pt x="503" y="118"/>
                    <a:pt x="434" y="210"/>
                  </a:cubicBezTo>
                  <a:cubicBezTo>
                    <a:pt x="411" y="232"/>
                    <a:pt x="389" y="255"/>
                    <a:pt x="366" y="278"/>
                  </a:cubicBezTo>
                  <a:cubicBezTo>
                    <a:pt x="297" y="346"/>
                    <a:pt x="252" y="415"/>
                    <a:pt x="206" y="483"/>
                  </a:cubicBezTo>
                  <a:cubicBezTo>
                    <a:pt x="138" y="575"/>
                    <a:pt x="92" y="689"/>
                    <a:pt x="69" y="826"/>
                  </a:cubicBezTo>
                  <a:cubicBezTo>
                    <a:pt x="1" y="1054"/>
                    <a:pt x="1" y="1305"/>
                    <a:pt x="69" y="1533"/>
                  </a:cubicBezTo>
                  <a:cubicBezTo>
                    <a:pt x="92" y="1625"/>
                    <a:pt x="138" y="1716"/>
                    <a:pt x="183" y="1784"/>
                  </a:cubicBezTo>
                  <a:cubicBezTo>
                    <a:pt x="183" y="1807"/>
                    <a:pt x="206" y="1853"/>
                    <a:pt x="229" y="1876"/>
                  </a:cubicBezTo>
                  <a:cubicBezTo>
                    <a:pt x="275" y="1944"/>
                    <a:pt x="320" y="2013"/>
                    <a:pt x="389" y="2081"/>
                  </a:cubicBezTo>
                  <a:cubicBezTo>
                    <a:pt x="434" y="2127"/>
                    <a:pt x="526" y="2195"/>
                    <a:pt x="594" y="2241"/>
                  </a:cubicBezTo>
                  <a:cubicBezTo>
                    <a:pt x="777" y="2378"/>
                    <a:pt x="1028" y="2424"/>
                    <a:pt x="1279" y="2446"/>
                  </a:cubicBezTo>
                  <a:cubicBezTo>
                    <a:pt x="1312" y="2453"/>
                    <a:pt x="1346" y="2456"/>
                    <a:pt x="1379" y="2456"/>
                  </a:cubicBezTo>
                  <a:cubicBezTo>
                    <a:pt x="1460" y="2456"/>
                    <a:pt x="1541" y="2440"/>
                    <a:pt x="1621" y="2424"/>
                  </a:cubicBezTo>
                  <a:cubicBezTo>
                    <a:pt x="1667" y="2424"/>
                    <a:pt x="1690" y="2401"/>
                    <a:pt x="1713" y="2401"/>
                  </a:cubicBezTo>
                  <a:cubicBezTo>
                    <a:pt x="1804" y="2378"/>
                    <a:pt x="1895" y="2332"/>
                    <a:pt x="1964" y="2287"/>
                  </a:cubicBezTo>
                  <a:cubicBezTo>
                    <a:pt x="2009" y="2264"/>
                    <a:pt x="2055" y="2218"/>
                    <a:pt x="2101" y="2195"/>
                  </a:cubicBezTo>
                  <a:cubicBezTo>
                    <a:pt x="2146" y="2150"/>
                    <a:pt x="2192" y="2127"/>
                    <a:pt x="2238" y="2081"/>
                  </a:cubicBezTo>
                  <a:cubicBezTo>
                    <a:pt x="2306" y="2013"/>
                    <a:pt x="2352" y="1944"/>
                    <a:pt x="2397" y="1876"/>
                  </a:cubicBezTo>
                  <a:cubicBezTo>
                    <a:pt x="2443" y="1807"/>
                    <a:pt x="2466" y="1716"/>
                    <a:pt x="2511" y="1647"/>
                  </a:cubicBezTo>
                  <a:cubicBezTo>
                    <a:pt x="2511" y="1602"/>
                    <a:pt x="2534" y="1579"/>
                    <a:pt x="2534" y="1556"/>
                  </a:cubicBezTo>
                  <a:cubicBezTo>
                    <a:pt x="2557" y="1465"/>
                    <a:pt x="2557" y="1374"/>
                    <a:pt x="2557" y="1282"/>
                  </a:cubicBezTo>
                  <a:cubicBezTo>
                    <a:pt x="2580" y="1100"/>
                    <a:pt x="2511" y="963"/>
                    <a:pt x="2443" y="780"/>
                  </a:cubicBezTo>
                  <a:cubicBezTo>
                    <a:pt x="2374" y="643"/>
                    <a:pt x="2238" y="506"/>
                    <a:pt x="2101" y="438"/>
                  </a:cubicBezTo>
                  <a:cubicBezTo>
                    <a:pt x="2101" y="415"/>
                    <a:pt x="2078" y="415"/>
                    <a:pt x="2078" y="415"/>
                  </a:cubicBezTo>
                  <a:cubicBezTo>
                    <a:pt x="2009" y="369"/>
                    <a:pt x="1941" y="346"/>
                    <a:pt x="1895" y="324"/>
                  </a:cubicBezTo>
                  <a:lnTo>
                    <a:pt x="1849" y="324"/>
                  </a:lnTo>
                  <a:cubicBezTo>
                    <a:pt x="1781" y="301"/>
                    <a:pt x="1713" y="301"/>
                    <a:pt x="1644" y="301"/>
                  </a:cubicBezTo>
                  <a:cubicBezTo>
                    <a:pt x="1598" y="301"/>
                    <a:pt x="1553" y="301"/>
                    <a:pt x="1507" y="324"/>
                  </a:cubicBezTo>
                  <a:cubicBezTo>
                    <a:pt x="1484" y="278"/>
                    <a:pt x="1439" y="232"/>
                    <a:pt x="1416" y="210"/>
                  </a:cubicBezTo>
                  <a:cubicBezTo>
                    <a:pt x="1293" y="87"/>
                    <a:pt x="1133" y="1"/>
                    <a:pt x="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7300825" y="1652600"/>
              <a:ext cx="67375" cy="59600"/>
            </a:xfrm>
            <a:custGeom>
              <a:avLst/>
              <a:gdLst/>
              <a:ahLst/>
              <a:cxnLst/>
              <a:rect l="l" t="t" r="r" b="b"/>
              <a:pathLst>
                <a:path w="2695" h="2384" extrusionOk="0">
                  <a:moveTo>
                    <a:pt x="1530" y="0"/>
                  </a:moveTo>
                  <a:cubicBezTo>
                    <a:pt x="1439" y="0"/>
                    <a:pt x="1348" y="23"/>
                    <a:pt x="1279" y="46"/>
                  </a:cubicBezTo>
                  <a:cubicBezTo>
                    <a:pt x="1096" y="92"/>
                    <a:pt x="982" y="160"/>
                    <a:pt x="845" y="274"/>
                  </a:cubicBezTo>
                  <a:cubicBezTo>
                    <a:pt x="845" y="297"/>
                    <a:pt x="845" y="297"/>
                    <a:pt x="823" y="297"/>
                  </a:cubicBezTo>
                  <a:lnTo>
                    <a:pt x="708" y="297"/>
                  </a:lnTo>
                  <a:cubicBezTo>
                    <a:pt x="526" y="297"/>
                    <a:pt x="343" y="366"/>
                    <a:pt x="206" y="503"/>
                  </a:cubicBezTo>
                  <a:lnTo>
                    <a:pt x="115" y="640"/>
                  </a:lnTo>
                  <a:cubicBezTo>
                    <a:pt x="46" y="754"/>
                    <a:pt x="1" y="868"/>
                    <a:pt x="1" y="982"/>
                  </a:cubicBezTo>
                  <a:cubicBezTo>
                    <a:pt x="1" y="1050"/>
                    <a:pt x="1" y="1096"/>
                    <a:pt x="1" y="1165"/>
                  </a:cubicBezTo>
                  <a:cubicBezTo>
                    <a:pt x="24" y="1279"/>
                    <a:pt x="24" y="1393"/>
                    <a:pt x="69" y="1484"/>
                  </a:cubicBezTo>
                  <a:cubicBezTo>
                    <a:pt x="161" y="1690"/>
                    <a:pt x="252" y="1895"/>
                    <a:pt x="435" y="2032"/>
                  </a:cubicBezTo>
                  <a:cubicBezTo>
                    <a:pt x="594" y="2169"/>
                    <a:pt x="800" y="2306"/>
                    <a:pt x="1005" y="2351"/>
                  </a:cubicBezTo>
                  <a:cubicBezTo>
                    <a:pt x="1108" y="2372"/>
                    <a:pt x="1206" y="2383"/>
                    <a:pt x="1303" y="2383"/>
                  </a:cubicBezTo>
                  <a:cubicBezTo>
                    <a:pt x="1423" y="2383"/>
                    <a:pt x="1541" y="2366"/>
                    <a:pt x="1667" y="2329"/>
                  </a:cubicBezTo>
                  <a:cubicBezTo>
                    <a:pt x="2078" y="2192"/>
                    <a:pt x="2420" y="1872"/>
                    <a:pt x="2557" y="1438"/>
                  </a:cubicBezTo>
                  <a:cubicBezTo>
                    <a:pt x="2694" y="959"/>
                    <a:pt x="2512" y="388"/>
                    <a:pt x="2078" y="137"/>
                  </a:cubicBezTo>
                  <a:cubicBezTo>
                    <a:pt x="1918" y="46"/>
                    <a:pt x="1781" y="23"/>
                    <a:pt x="1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7346475" y="1317650"/>
              <a:ext cx="61650" cy="58225"/>
            </a:xfrm>
            <a:custGeom>
              <a:avLst/>
              <a:gdLst/>
              <a:ahLst/>
              <a:cxnLst/>
              <a:rect l="l" t="t" r="r" b="b"/>
              <a:pathLst>
                <a:path w="2466" h="2329" extrusionOk="0">
                  <a:moveTo>
                    <a:pt x="1096" y="0"/>
                  </a:moveTo>
                  <a:cubicBezTo>
                    <a:pt x="891" y="0"/>
                    <a:pt x="686" y="46"/>
                    <a:pt x="503" y="114"/>
                  </a:cubicBezTo>
                  <a:cubicBezTo>
                    <a:pt x="412" y="137"/>
                    <a:pt x="343" y="183"/>
                    <a:pt x="275" y="228"/>
                  </a:cubicBezTo>
                  <a:cubicBezTo>
                    <a:pt x="206" y="274"/>
                    <a:pt x="138" y="342"/>
                    <a:pt x="92" y="434"/>
                  </a:cubicBezTo>
                  <a:cubicBezTo>
                    <a:pt x="46" y="502"/>
                    <a:pt x="24" y="593"/>
                    <a:pt x="24" y="685"/>
                  </a:cubicBezTo>
                  <a:cubicBezTo>
                    <a:pt x="1" y="776"/>
                    <a:pt x="1" y="867"/>
                    <a:pt x="24" y="959"/>
                  </a:cubicBezTo>
                  <a:cubicBezTo>
                    <a:pt x="69" y="1141"/>
                    <a:pt x="183" y="1301"/>
                    <a:pt x="343" y="1392"/>
                  </a:cubicBezTo>
                  <a:lnTo>
                    <a:pt x="435" y="1415"/>
                  </a:lnTo>
                  <a:cubicBezTo>
                    <a:pt x="435" y="1461"/>
                    <a:pt x="457" y="1507"/>
                    <a:pt x="457" y="1552"/>
                  </a:cubicBezTo>
                  <a:cubicBezTo>
                    <a:pt x="480" y="1621"/>
                    <a:pt x="526" y="1689"/>
                    <a:pt x="549" y="1758"/>
                  </a:cubicBezTo>
                  <a:cubicBezTo>
                    <a:pt x="571" y="1780"/>
                    <a:pt x="571" y="1803"/>
                    <a:pt x="594" y="1826"/>
                  </a:cubicBezTo>
                  <a:cubicBezTo>
                    <a:pt x="640" y="1895"/>
                    <a:pt x="708" y="1986"/>
                    <a:pt x="777" y="2054"/>
                  </a:cubicBezTo>
                  <a:cubicBezTo>
                    <a:pt x="823" y="2100"/>
                    <a:pt x="891" y="2146"/>
                    <a:pt x="960" y="2191"/>
                  </a:cubicBezTo>
                  <a:cubicBezTo>
                    <a:pt x="1005" y="2214"/>
                    <a:pt x="1051" y="2214"/>
                    <a:pt x="1096" y="2237"/>
                  </a:cubicBezTo>
                  <a:cubicBezTo>
                    <a:pt x="1119" y="2260"/>
                    <a:pt x="1165" y="2283"/>
                    <a:pt x="1211" y="2305"/>
                  </a:cubicBezTo>
                  <a:lnTo>
                    <a:pt x="1348" y="2305"/>
                  </a:lnTo>
                  <a:cubicBezTo>
                    <a:pt x="1370" y="2305"/>
                    <a:pt x="1416" y="2328"/>
                    <a:pt x="1462" y="2328"/>
                  </a:cubicBezTo>
                  <a:lnTo>
                    <a:pt x="1484" y="2328"/>
                  </a:lnTo>
                  <a:cubicBezTo>
                    <a:pt x="1553" y="2328"/>
                    <a:pt x="1621" y="2305"/>
                    <a:pt x="1690" y="2305"/>
                  </a:cubicBezTo>
                  <a:cubicBezTo>
                    <a:pt x="1758" y="2283"/>
                    <a:pt x="1850" y="2237"/>
                    <a:pt x="1918" y="2214"/>
                  </a:cubicBezTo>
                  <a:cubicBezTo>
                    <a:pt x="1941" y="2191"/>
                    <a:pt x="1941" y="2191"/>
                    <a:pt x="1964" y="2168"/>
                  </a:cubicBezTo>
                  <a:cubicBezTo>
                    <a:pt x="2032" y="2123"/>
                    <a:pt x="2101" y="2077"/>
                    <a:pt x="2146" y="2031"/>
                  </a:cubicBezTo>
                  <a:cubicBezTo>
                    <a:pt x="2215" y="1963"/>
                    <a:pt x="2283" y="1872"/>
                    <a:pt x="2329" y="1780"/>
                  </a:cubicBezTo>
                  <a:cubicBezTo>
                    <a:pt x="2375" y="1712"/>
                    <a:pt x="2420" y="1598"/>
                    <a:pt x="2420" y="1507"/>
                  </a:cubicBezTo>
                  <a:cubicBezTo>
                    <a:pt x="2443" y="1415"/>
                    <a:pt x="2466" y="1301"/>
                    <a:pt x="2466" y="1187"/>
                  </a:cubicBezTo>
                  <a:cubicBezTo>
                    <a:pt x="2443" y="1096"/>
                    <a:pt x="2443" y="982"/>
                    <a:pt x="2398" y="890"/>
                  </a:cubicBezTo>
                  <a:cubicBezTo>
                    <a:pt x="2375" y="799"/>
                    <a:pt x="2352" y="730"/>
                    <a:pt x="2306" y="662"/>
                  </a:cubicBezTo>
                  <a:cubicBezTo>
                    <a:pt x="2306" y="639"/>
                    <a:pt x="2306" y="616"/>
                    <a:pt x="2283" y="593"/>
                  </a:cubicBezTo>
                  <a:cubicBezTo>
                    <a:pt x="2238" y="525"/>
                    <a:pt x="2192" y="479"/>
                    <a:pt x="2146" y="411"/>
                  </a:cubicBezTo>
                  <a:cubicBezTo>
                    <a:pt x="2124" y="388"/>
                    <a:pt x="2101" y="365"/>
                    <a:pt x="2101" y="365"/>
                  </a:cubicBezTo>
                  <a:cubicBezTo>
                    <a:pt x="2009" y="297"/>
                    <a:pt x="1918" y="205"/>
                    <a:pt x="1827" y="160"/>
                  </a:cubicBezTo>
                  <a:cubicBezTo>
                    <a:pt x="1713" y="114"/>
                    <a:pt x="1599" y="46"/>
                    <a:pt x="1462" y="46"/>
                  </a:cubicBezTo>
                  <a:cubicBezTo>
                    <a:pt x="1348" y="23"/>
                    <a:pt x="123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7226650" y="1439075"/>
              <a:ext cx="57650" cy="66900"/>
            </a:xfrm>
            <a:custGeom>
              <a:avLst/>
              <a:gdLst/>
              <a:ahLst/>
              <a:cxnLst/>
              <a:rect l="l" t="t" r="r" b="b"/>
              <a:pathLst>
                <a:path w="2306" h="2676" extrusionOk="0">
                  <a:moveTo>
                    <a:pt x="1244" y="0"/>
                  </a:moveTo>
                  <a:cubicBezTo>
                    <a:pt x="1218" y="0"/>
                    <a:pt x="1192" y="2"/>
                    <a:pt x="1165" y="5"/>
                  </a:cubicBezTo>
                  <a:cubicBezTo>
                    <a:pt x="982" y="28"/>
                    <a:pt x="891" y="50"/>
                    <a:pt x="731" y="119"/>
                  </a:cubicBezTo>
                  <a:cubicBezTo>
                    <a:pt x="640" y="165"/>
                    <a:pt x="571" y="233"/>
                    <a:pt x="503" y="302"/>
                  </a:cubicBezTo>
                  <a:cubicBezTo>
                    <a:pt x="366" y="416"/>
                    <a:pt x="297" y="621"/>
                    <a:pt x="297" y="781"/>
                  </a:cubicBezTo>
                  <a:cubicBezTo>
                    <a:pt x="297" y="963"/>
                    <a:pt x="366" y="1169"/>
                    <a:pt x="503" y="1283"/>
                  </a:cubicBezTo>
                  <a:cubicBezTo>
                    <a:pt x="503" y="1283"/>
                    <a:pt x="526" y="1306"/>
                    <a:pt x="526" y="1306"/>
                  </a:cubicBezTo>
                  <a:cubicBezTo>
                    <a:pt x="411" y="1352"/>
                    <a:pt x="297" y="1397"/>
                    <a:pt x="229" y="1488"/>
                  </a:cubicBezTo>
                  <a:cubicBezTo>
                    <a:pt x="92" y="1603"/>
                    <a:pt x="1" y="1808"/>
                    <a:pt x="23" y="1991"/>
                  </a:cubicBezTo>
                  <a:cubicBezTo>
                    <a:pt x="23" y="2150"/>
                    <a:pt x="92" y="2356"/>
                    <a:pt x="229" y="2470"/>
                  </a:cubicBezTo>
                  <a:cubicBezTo>
                    <a:pt x="366" y="2607"/>
                    <a:pt x="526" y="2675"/>
                    <a:pt x="708" y="2675"/>
                  </a:cubicBezTo>
                  <a:cubicBezTo>
                    <a:pt x="1279" y="2675"/>
                    <a:pt x="1827" y="2379"/>
                    <a:pt x="2100" y="1876"/>
                  </a:cubicBezTo>
                  <a:cubicBezTo>
                    <a:pt x="2146" y="1831"/>
                    <a:pt x="2169" y="1762"/>
                    <a:pt x="2192" y="1694"/>
                  </a:cubicBezTo>
                  <a:cubicBezTo>
                    <a:pt x="2215" y="1625"/>
                    <a:pt x="2260" y="1557"/>
                    <a:pt x="2260" y="1488"/>
                  </a:cubicBezTo>
                  <a:cubicBezTo>
                    <a:pt x="2306" y="1306"/>
                    <a:pt x="2306" y="1146"/>
                    <a:pt x="2283" y="986"/>
                  </a:cubicBezTo>
                  <a:cubicBezTo>
                    <a:pt x="2260" y="804"/>
                    <a:pt x="2215" y="644"/>
                    <a:pt x="2123" y="507"/>
                  </a:cubicBezTo>
                  <a:cubicBezTo>
                    <a:pt x="2009" y="347"/>
                    <a:pt x="1895" y="210"/>
                    <a:pt x="1712" y="142"/>
                  </a:cubicBezTo>
                  <a:cubicBezTo>
                    <a:pt x="1574" y="62"/>
                    <a:pt x="1418" y="0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7148475" y="1550950"/>
              <a:ext cx="53675" cy="54750"/>
            </a:xfrm>
            <a:custGeom>
              <a:avLst/>
              <a:gdLst/>
              <a:ahLst/>
              <a:cxnLst/>
              <a:rect l="l" t="t" r="r" b="b"/>
              <a:pathLst>
                <a:path w="2147" h="2190" extrusionOk="0">
                  <a:moveTo>
                    <a:pt x="1245" y="1"/>
                  </a:moveTo>
                  <a:cubicBezTo>
                    <a:pt x="1162" y="1"/>
                    <a:pt x="1080" y="16"/>
                    <a:pt x="1005" y="49"/>
                  </a:cubicBezTo>
                  <a:cubicBezTo>
                    <a:pt x="936" y="49"/>
                    <a:pt x="868" y="95"/>
                    <a:pt x="822" y="118"/>
                  </a:cubicBezTo>
                  <a:cubicBezTo>
                    <a:pt x="799" y="118"/>
                    <a:pt x="754" y="118"/>
                    <a:pt x="731" y="95"/>
                  </a:cubicBezTo>
                  <a:cubicBezTo>
                    <a:pt x="594" y="95"/>
                    <a:pt x="480" y="141"/>
                    <a:pt x="366" y="209"/>
                  </a:cubicBezTo>
                  <a:cubicBezTo>
                    <a:pt x="229" y="300"/>
                    <a:pt x="115" y="437"/>
                    <a:pt x="46" y="620"/>
                  </a:cubicBezTo>
                  <a:cubicBezTo>
                    <a:pt x="46" y="643"/>
                    <a:pt x="46" y="688"/>
                    <a:pt x="23" y="711"/>
                  </a:cubicBezTo>
                  <a:cubicBezTo>
                    <a:pt x="23" y="802"/>
                    <a:pt x="0" y="894"/>
                    <a:pt x="0" y="985"/>
                  </a:cubicBezTo>
                  <a:cubicBezTo>
                    <a:pt x="0" y="1008"/>
                    <a:pt x="0" y="1054"/>
                    <a:pt x="0" y="1076"/>
                  </a:cubicBezTo>
                  <a:cubicBezTo>
                    <a:pt x="23" y="1168"/>
                    <a:pt x="23" y="1259"/>
                    <a:pt x="46" y="1350"/>
                  </a:cubicBezTo>
                  <a:cubicBezTo>
                    <a:pt x="46" y="1396"/>
                    <a:pt x="69" y="1419"/>
                    <a:pt x="69" y="1442"/>
                  </a:cubicBezTo>
                  <a:cubicBezTo>
                    <a:pt x="92" y="1533"/>
                    <a:pt x="137" y="1624"/>
                    <a:pt x="183" y="1693"/>
                  </a:cubicBezTo>
                  <a:cubicBezTo>
                    <a:pt x="183" y="1715"/>
                    <a:pt x="206" y="1761"/>
                    <a:pt x="229" y="1784"/>
                  </a:cubicBezTo>
                  <a:cubicBezTo>
                    <a:pt x="274" y="1852"/>
                    <a:pt x="343" y="1921"/>
                    <a:pt x="388" y="1989"/>
                  </a:cubicBezTo>
                  <a:cubicBezTo>
                    <a:pt x="480" y="2081"/>
                    <a:pt x="571" y="2149"/>
                    <a:pt x="708" y="2172"/>
                  </a:cubicBezTo>
                  <a:cubicBezTo>
                    <a:pt x="765" y="2183"/>
                    <a:pt x="822" y="2189"/>
                    <a:pt x="882" y="2189"/>
                  </a:cubicBezTo>
                  <a:cubicBezTo>
                    <a:pt x="942" y="2189"/>
                    <a:pt x="1005" y="2183"/>
                    <a:pt x="1073" y="2172"/>
                  </a:cubicBezTo>
                  <a:cubicBezTo>
                    <a:pt x="1210" y="2126"/>
                    <a:pt x="1324" y="2081"/>
                    <a:pt x="1461" y="2012"/>
                  </a:cubicBezTo>
                  <a:cubicBezTo>
                    <a:pt x="1575" y="1967"/>
                    <a:pt x="1667" y="1875"/>
                    <a:pt x="1781" y="1807"/>
                  </a:cubicBezTo>
                  <a:cubicBezTo>
                    <a:pt x="1804" y="1784"/>
                    <a:pt x="1826" y="1761"/>
                    <a:pt x="1849" y="1715"/>
                  </a:cubicBezTo>
                  <a:cubicBezTo>
                    <a:pt x="1895" y="1670"/>
                    <a:pt x="1963" y="1579"/>
                    <a:pt x="2009" y="1510"/>
                  </a:cubicBezTo>
                  <a:cubicBezTo>
                    <a:pt x="2100" y="1327"/>
                    <a:pt x="2146" y="1190"/>
                    <a:pt x="2146" y="985"/>
                  </a:cubicBezTo>
                  <a:cubicBezTo>
                    <a:pt x="2146" y="643"/>
                    <a:pt x="1963" y="277"/>
                    <a:pt x="1667" y="118"/>
                  </a:cubicBezTo>
                  <a:cubicBezTo>
                    <a:pt x="1537" y="45"/>
                    <a:pt x="1388" y="1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7282575" y="1538050"/>
              <a:ext cx="51375" cy="58650"/>
            </a:xfrm>
            <a:custGeom>
              <a:avLst/>
              <a:gdLst/>
              <a:ahLst/>
              <a:cxnLst/>
              <a:rect l="l" t="t" r="r" b="b"/>
              <a:pathLst>
                <a:path w="2055" h="2346" extrusionOk="0">
                  <a:moveTo>
                    <a:pt x="685" y="0"/>
                  </a:moveTo>
                  <a:cubicBezTo>
                    <a:pt x="640" y="0"/>
                    <a:pt x="594" y="6"/>
                    <a:pt x="548" y="17"/>
                  </a:cubicBezTo>
                  <a:cubicBezTo>
                    <a:pt x="457" y="40"/>
                    <a:pt x="388" y="86"/>
                    <a:pt x="320" y="154"/>
                  </a:cubicBezTo>
                  <a:cubicBezTo>
                    <a:pt x="229" y="200"/>
                    <a:pt x="183" y="268"/>
                    <a:pt x="137" y="337"/>
                  </a:cubicBezTo>
                  <a:cubicBezTo>
                    <a:pt x="46" y="497"/>
                    <a:pt x="0" y="702"/>
                    <a:pt x="69" y="885"/>
                  </a:cubicBezTo>
                  <a:cubicBezTo>
                    <a:pt x="92" y="930"/>
                    <a:pt x="115" y="976"/>
                    <a:pt x="137" y="1045"/>
                  </a:cubicBezTo>
                  <a:cubicBezTo>
                    <a:pt x="137" y="1067"/>
                    <a:pt x="115" y="1067"/>
                    <a:pt x="115" y="1090"/>
                  </a:cubicBezTo>
                  <a:cubicBezTo>
                    <a:pt x="115" y="1090"/>
                    <a:pt x="115" y="1113"/>
                    <a:pt x="92" y="1136"/>
                  </a:cubicBezTo>
                  <a:cubicBezTo>
                    <a:pt x="92" y="1204"/>
                    <a:pt x="69" y="1296"/>
                    <a:pt x="69" y="1364"/>
                  </a:cubicBezTo>
                  <a:cubicBezTo>
                    <a:pt x="69" y="1638"/>
                    <a:pt x="183" y="1866"/>
                    <a:pt x="343" y="2072"/>
                  </a:cubicBezTo>
                  <a:cubicBezTo>
                    <a:pt x="411" y="2140"/>
                    <a:pt x="480" y="2186"/>
                    <a:pt x="571" y="2231"/>
                  </a:cubicBezTo>
                  <a:cubicBezTo>
                    <a:pt x="708" y="2300"/>
                    <a:pt x="822" y="2346"/>
                    <a:pt x="959" y="2346"/>
                  </a:cubicBezTo>
                  <a:cubicBezTo>
                    <a:pt x="1050" y="2346"/>
                    <a:pt x="1142" y="2323"/>
                    <a:pt x="1233" y="2277"/>
                  </a:cubicBezTo>
                  <a:cubicBezTo>
                    <a:pt x="1324" y="2254"/>
                    <a:pt x="1393" y="2209"/>
                    <a:pt x="1461" y="2140"/>
                  </a:cubicBezTo>
                  <a:cubicBezTo>
                    <a:pt x="1461" y="2117"/>
                    <a:pt x="1484" y="2117"/>
                    <a:pt x="1507" y="2095"/>
                  </a:cubicBezTo>
                  <a:cubicBezTo>
                    <a:pt x="1621" y="2003"/>
                    <a:pt x="1735" y="1912"/>
                    <a:pt x="1849" y="1821"/>
                  </a:cubicBezTo>
                  <a:cubicBezTo>
                    <a:pt x="1941" y="1729"/>
                    <a:pt x="1986" y="1615"/>
                    <a:pt x="2032" y="1501"/>
                  </a:cubicBezTo>
                  <a:cubicBezTo>
                    <a:pt x="2055" y="1387"/>
                    <a:pt x="2055" y="1250"/>
                    <a:pt x="2032" y="1136"/>
                  </a:cubicBezTo>
                  <a:cubicBezTo>
                    <a:pt x="1963" y="999"/>
                    <a:pt x="1918" y="885"/>
                    <a:pt x="1849" y="771"/>
                  </a:cubicBezTo>
                  <a:cubicBezTo>
                    <a:pt x="1781" y="657"/>
                    <a:pt x="1689" y="542"/>
                    <a:pt x="1598" y="451"/>
                  </a:cubicBezTo>
                  <a:cubicBezTo>
                    <a:pt x="1507" y="360"/>
                    <a:pt x="1393" y="291"/>
                    <a:pt x="1301" y="200"/>
                  </a:cubicBezTo>
                  <a:cubicBezTo>
                    <a:pt x="1233" y="154"/>
                    <a:pt x="1165" y="132"/>
                    <a:pt x="1096" y="86"/>
                  </a:cubicBezTo>
                  <a:cubicBezTo>
                    <a:pt x="1005" y="40"/>
                    <a:pt x="913" y="17"/>
                    <a:pt x="822" y="17"/>
                  </a:cubicBezTo>
                  <a:cubicBezTo>
                    <a:pt x="776" y="6"/>
                    <a:pt x="731" y="0"/>
                    <a:pt x="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7120525" y="1092800"/>
              <a:ext cx="57075" cy="68500"/>
            </a:xfrm>
            <a:custGeom>
              <a:avLst/>
              <a:gdLst/>
              <a:ahLst/>
              <a:cxnLst/>
              <a:rect l="l" t="t" r="r" b="b"/>
              <a:pathLst>
                <a:path w="2283" h="2740" extrusionOk="0">
                  <a:moveTo>
                    <a:pt x="714" y="1"/>
                  </a:moveTo>
                  <a:cubicBezTo>
                    <a:pt x="588" y="1"/>
                    <a:pt x="457" y="31"/>
                    <a:pt x="365" y="92"/>
                  </a:cubicBezTo>
                  <a:cubicBezTo>
                    <a:pt x="205" y="183"/>
                    <a:pt x="69" y="343"/>
                    <a:pt x="46" y="526"/>
                  </a:cubicBezTo>
                  <a:cubicBezTo>
                    <a:pt x="0" y="686"/>
                    <a:pt x="0" y="891"/>
                    <a:pt x="114" y="1051"/>
                  </a:cubicBezTo>
                  <a:cubicBezTo>
                    <a:pt x="137" y="1096"/>
                    <a:pt x="183" y="1142"/>
                    <a:pt x="228" y="1188"/>
                  </a:cubicBezTo>
                  <a:cubicBezTo>
                    <a:pt x="183" y="1256"/>
                    <a:pt x="137" y="1325"/>
                    <a:pt x="114" y="1416"/>
                  </a:cubicBezTo>
                  <a:cubicBezTo>
                    <a:pt x="114" y="1462"/>
                    <a:pt x="91" y="1507"/>
                    <a:pt x="91" y="1553"/>
                  </a:cubicBezTo>
                  <a:cubicBezTo>
                    <a:pt x="91" y="1599"/>
                    <a:pt x="69" y="1667"/>
                    <a:pt x="69" y="1713"/>
                  </a:cubicBezTo>
                  <a:cubicBezTo>
                    <a:pt x="91" y="1850"/>
                    <a:pt x="114" y="1941"/>
                    <a:pt x="160" y="2078"/>
                  </a:cubicBezTo>
                  <a:cubicBezTo>
                    <a:pt x="251" y="2283"/>
                    <a:pt x="411" y="2443"/>
                    <a:pt x="593" y="2557"/>
                  </a:cubicBezTo>
                  <a:cubicBezTo>
                    <a:pt x="753" y="2671"/>
                    <a:pt x="959" y="2717"/>
                    <a:pt x="1164" y="2740"/>
                  </a:cubicBezTo>
                  <a:cubicBezTo>
                    <a:pt x="1255" y="2740"/>
                    <a:pt x="1370" y="2717"/>
                    <a:pt x="1461" y="2694"/>
                  </a:cubicBezTo>
                  <a:cubicBezTo>
                    <a:pt x="1506" y="2694"/>
                    <a:pt x="1552" y="2671"/>
                    <a:pt x="1598" y="2649"/>
                  </a:cubicBezTo>
                  <a:cubicBezTo>
                    <a:pt x="1643" y="2626"/>
                    <a:pt x="1689" y="2603"/>
                    <a:pt x="1735" y="2580"/>
                  </a:cubicBezTo>
                  <a:cubicBezTo>
                    <a:pt x="1895" y="2466"/>
                    <a:pt x="2054" y="2329"/>
                    <a:pt x="2123" y="2146"/>
                  </a:cubicBezTo>
                  <a:cubicBezTo>
                    <a:pt x="2214" y="1941"/>
                    <a:pt x="2283" y="1758"/>
                    <a:pt x="2283" y="1553"/>
                  </a:cubicBezTo>
                  <a:cubicBezTo>
                    <a:pt x="2260" y="1165"/>
                    <a:pt x="2123" y="823"/>
                    <a:pt x="1849" y="549"/>
                  </a:cubicBezTo>
                  <a:cubicBezTo>
                    <a:pt x="1575" y="298"/>
                    <a:pt x="1233" y="138"/>
                    <a:pt x="890" y="24"/>
                  </a:cubicBezTo>
                  <a:cubicBezTo>
                    <a:pt x="837" y="8"/>
                    <a:pt x="776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6865450" y="1172575"/>
              <a:ext cx="58800" cy="61325"/>
            </a:xfrm>
            <a:custGeom>
              <a:avLst/>
              <a:gdLst/>
              <a:ahLst/>
              <a:cxnLst/>
              <a:rect l="l" t="t" r="r" b="b"/>
              <a:pathLst>
                <a:path w="2352" h="2453" extrusionOk="0">
                  <a:moveTo>
                    <a:pt x="1072" y="1"/>
                  </a:moveTo>
                  <a:cubicBezTo>
                    <a:pt x="1042" y="1"/>
                    <a:pt x="1012" y="2"/>
                    <a:pt x="982" y="5"/>
                  </a:cubicBezTo>
                  <a:cubicBezTo>
                    <a:pt x="890" y="5"/>
                    <a:pt x="799" y="28"/>
                    <a:pt x="731" y="51"/>
                  </a:cubicBezTo>
                  <a:cubicBezTo>
                    <a:pt x="639" y="97"/>
                    <a:pt x="548" y="142"/>
                    <a:pt x="502" y="211"/>
                  </a:cubicBezTo>
                  <a:cubicBezTo>
                    <a:pt x="411" y="302"/>
                    <a:pt x="342" y="416"/>
                    <a:pt x="320" y="530"/>
                  </a:cubicBezTo>
                  <a:cubicBezTo>
                    <a:pt x="297" y="553"/>
                    <a:pt x="297" y="553"/>
                    <a:pt x="297" y="553"/>
                  </a:cubicBezTo>
                  <a:cubicBezTo>
                    <a:pt x="183" y="713"/>
                    <a:pt x="137" y="781"/>
                    <a:pt x="69" y="941"/>
                  </a:cubicBezTo>
                  <a:cubicBezTo>
                    <a:pt x="23" y="1055"/>
                    <a:pt x="23" y="1147"/>
                    <a:pt x="0" y="1261"/>
                  </a:cubicBezTo>
                  <a:cubicBezTo>
                    <a:pt x="0" y="1466"/>
                    <a:pt x="69" y="1649"/>
                    <a:pt x="137" y="1831"/>
                  </a:cubicBezTo>
                  <a:cubicBezTo>
                    <a:pt x="206" y="1946"/>
                    <a:pt x="297" y="2083"/>
                    <a:pt x="388" y="2151"/>
                  </a:cubicBezTo>
                  <a:cubicBezTo>
                    <a:pt x="502" y="2265"/>
                    <a:pt x="571" y="2311"/>
                    <a:pt x="708" y="2356"/>
                  </a:cubicBezTo>
                  <a:cubicBezTo>
                    <a:pt x="845" y="2425"/>
                    <a:pt x="936" y="2425"/>
                    <a:pt x="1096" y="2448"/>
                  </a:cubicBezTo>
                  <a:cubicBezTo>
                    <a:pt x="1122" y="2451"/>
                    <a:pt x="1150" y="2452"/>
                    <a:pt x="1177" y="2452"/>
                  </a:cubicBezTo>
                  <a:cubicBezTo>
                    <a:pt x="1364" y="2452"/>
                    <a:pt x="1573" y="2387"/>
                    <a:pt x="1712" y="2288"/>
                  </a:cubicBezTo>
                  <a:cubicBezTo>
                    <a:pt x="1895" y="2174"/>
                    <a:pt x="2054" y="2014"/>
                    <a:pt x="2169" y="1831"/>
                  </a:cubicBezTo>
                  <a:cubicBezTo>
                    <a:pt x="2260" y="1649"/>
                    <a:pt x="2351" y="1421"/>
                    <a:pt x="2328" y="1215"/>
                  </a:cubicBezTo>
                  <a:cubicBezTo>
                    <a:pt x="2305" y="1010"/>
                    <a:pt x="2260" y="781"/>
                    <a:pt x="2146" y="599"/>
                  </a:cubicBezTo>
                  <a:cubicBezTo>
                    <a:pt x="2009" y="416"/>
                    <a:pt x="1849" y="256"/>
                    <a:pt x="1644" y="142"/>
                  </a:cubicBezTo>
                  <a:cubicBezTo>
                    <a:pt x="1465" y="63"/>
                    <a:pt x="1269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6754175" y="1444325"/>
              <a:ext cx="46800" cy="59575"/>
            </a:xfrm>
            <a:custGeom>
              <a:avLst/>
              <a:gdLst/>
              <a:ahLst/>
              <a:cxnLst/>
              <a:rect l="l" t="t" r="r" b="b"/>
              <a:pathLst>
                <a:path w="1872" h="2383" extrusionOk="0">
                  <a:moveTo>
                    <a:pt x="868" y="0"/>
                  </a:moveTo>
                  <a:cubicBezTo>
                    <a:pt x="685" y="0"/>
                    <a:pt x="525" y="69"/>
                    <a:pt x="388" y="206"/>
                  </a:cubicBezTo>
                  <a:cubicBezTo>
                    <a:pt x="228" y="365"/>
                    <a:pt x="137" y="525"/>
                    <a:pt x="69" y="708"/>
                  </a:cubicBezTo>
                  <a:cubicBezTo>
                    <a:pt x="23" y="845"/>
                    <a:pt x="0" y="1005"/>
                    <a:pt x="0" y="1164"/>
                  </a:cubicBezTo>
                  <a:cubicBezTo>
                    <a:pt x="0" y="1507"/>
                    <a:pt x="137" y="1849"/>
                    <a:pt x="365" y="2100"/>
                  </a:cubicBezTo>
                  <a:cubicBezTo>
                    <a:pt x="434" y="2169"/>
                    <a:pt x="525" y="2237"/>
                    <a:pt x="594" y="2283"/>
                  </a:cubicBezTo>
                  <a:cubicBezTo>
                    <a:pt x="714" y="2349"/>
                    <a:pt x="846" y="2383"/>
                    <a:pt x="975" y="2383"/>
                  </a:cubicBezTo>
                  <a:cubicBezTo>
                    <a:pt x="1114" y="2383"/>
                    <a:pt x="1251" y="2343"/>
                    <a:pt x="1370" y="2260"/>
                  </a:cubicBezTo>
                  <a:cubicBezTo>
                    <a:pt x="1507" y="2169"/>
                    <a:pt x="1644" y="2032"/>
                    <a:pt x="1735" y="1872"/>
                  </a:cubicBezTo>
                  <a:cubicBezTo>
                    <a:pt x="1826" y="1712"/>
                    <a:pt x="1872" y="1552"/>
                    <a:pt x="1872" y="1347"/>
                  </a:cubicBezTo>
                  <a:cubicBezTo>
                    <a:pt x="1872" y="1233"/>
                    <a:pt x="1849" y="1096"/>
                    <a:pt x="1803" y="959"/>
                  </a:cubicBezTo>
                  <a:cubicBezTo>
                    <a:pt x="1781" y="890"/>
                    <a:pt x="1735" y="776"/>
                    <a:pt x="1689" y="708"/>
                  </a:cubicBezTo>
                  <a:cubicBezTo>
                    <a:pt x="1644" y="639"/>
                    <a:pt x="1598" y="594"/>
                    <a:pt x="1552" y="525"/>
                  </a:cubicBezTo>
                  <a:cubicBezTo>
                    <a:pt x="1529" y="411"/>
                    <a:pt x="1461" y="274"/>
                    <a:pt x="1370" y="206"/>
                  </a:cubicBezTo>
                  <a:cubicBezTo>
                    <a:pt x="1233" y="92"/>
                    <a:pt x="1073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6810100" y="1665450"/>
              <a:ext cx="54225" cy="53950"/>
            </a:xfrm>
            <a:custGeom>
              <a:avLst/>
              <a:gdLst/>
              <a:ahLst/>
              <a:cxnLst/>
              <a:rect l="l" t="t" r="r" b="b"/>
              <a:pathLst>
                <a:path w="2169" h="2158" extrusionOk="0">
                  <a:moveTo>
                    <a:pt x="947" y="0"/>
                  </a:moveTo>
                  <a:cubicBezTo>
                    <a:pt x="856" y="0"/>
                    <a:pt x="765" y="11"/>
                    <a:pt x="662" y="34"/>
                  </a:cubicBezTo>
                  <a:cubicBezTo>
                    <a:pt x="571" y="57"/>
                    <a:pt x="502" y="103"/>
                    <a:pt x="434" y="171"/>
                  </a:cubicBezTo>
                  <a:cubicBezTo>
                    <a:pt x="342" y="217"/>
                    <a:pt x="297" y="285"/>
                    <a:pt x="251" y="354"/>
                  </a:cubicBezTo>
                  <a:cubicBezTo>
                    <a:pt x="205" y="399"/>
                    <a:pt x="183" y="468"/>
                    <a:pt x="183" y="514"/>
                  </a:cubicBezTo>
                  <a:cubicBezTo>
                    <a:pt x="160" y="559"/>
                    <a:pt x="137" y="582"/>
                    <a:pt x="114" y="628"/>
                  </a:cubicBezTo>
                  <a:lnTo>
                    <a:pt x="46" y="788"/>
                  </a:lnTo>
                  <a:cubicBezTo>
                    <a:pt x="0" y="924"/>
                    <a:pt x="0" y="1039"/>
                    <a:pt x="46" y="1176"/>
                  </a:cubicBezTo>
                  <a:cubicBezTo>
                    <a:pt x="46" y="1198"/>
                    <a:pt x="46" y="1244"/>
                    <a:pt x="69" y="1290"/>
                  </a:cubicBezTo>
                  <a:cubicBezTo>
                    <a:pt x="91" y="1358"/>
                    <a:pt x="137" y="1449"/>
                    <a:pt x="183" y="1541"/>
                  </a:cubicBezTo>
                  <a:cubicBezTo>
                    <a:pt x="183" y="1564"/>
                    <a:pt x="205" y="1609"/>
                    <a:pt x="228" y="1632"/>
                  </a:cubicBezTo>
                  <a:cubicBezTo>
                    <a:pt x="274" y="1701"/>
                    <a:pt x="342" y="1792"/>
                    <a:pt x="411" y="1860"/>
                  </a:cubicBezTo>
                  <a:cubicBezTo>
                    <a:pt x="434" y="1883"/>
                    <a:pt x="457" y="1906"/>
                    <a:pt x="479" y="1929"/>
                  </a:cubicBezTo>
                  <a:cubicBezTo>
                    <a:pt x="594" y="2020"/>
                    <a:pt x="685" y="2111"/>
                    <a:pt x="822" y="2134"/>
                  </a:cubicBezTo>
                  <a:cubicBezTo>
                    <a:pt x="845" y="2134"/>
                    <a:pt x="890" y="2134"/>
                    <a:pt x="913" y="2157"/>
                  </a:cubicBezTo>
                  <a:cubicBezTo>
                    <a:pt x="1004" y="2157"/>
                    <a:pt x="1096" y="2157"/>
                    <a:pt x="1187" y="2134"/>
                  </a:cubicBezTo>
                  <a:lnTo>
                    <a:pt x="1233" y="2134"/>
                  </a:lnTo>
                  <a:cubicBezTo>
                    <a:pt x="1324" y="2089"/>
                    <a:pt x="1415" y="2066"/>
                    <a:pt x="1484" y="2020"/>
                  </a:cubicBezTo>
                  <a:cubicBezTo>
                    <a:pt x="1529" y="1997"/>
                    <a:pt x="1552" y="1974"/>
                    <a:pt x="1575" y="1952"/>
                  </a:cubicBezTo>
                  <a:cubicBezTo>
                    <a:pt x="1666" y="1906"/>
                    <a:pt x="1735" y="1860"/>
                    <a:pt x="1803" y="1792"/>
                  </a:cubicBezTo>
                  <a:cubicBezTo>
                    <a:pt x="1849" y="1746"/>
                    <a:pt x="1895" y="1701"/>
                    <a:pt x="1917" y="1632"/>
                  </a:cubicBezTo>
                  <a:cubicBezTo>
                    <a:pt x="1963" y="1586"/>
                    <a:pt x="2009" y="1541"/>
                    <a:pt x="2032" y="1495"/>
                  </a:cubicBezTo>
                  <a:cubicBezTo>
                    <a:pt x="2077" y="1427"/>
                    <a:pt x="2123" y="1335"/>
                    <a:pt x="2123" y="1290"/>
                  </a:cubicBezTo>
                  <a:cubicBezTo>
                    <a:pt x="2123" y="1244"/>
                    <a:pt x="2146" y="1221"/>
                    <a:pt x="2146" y="1176"/>
                  </a:cubicBezTo>
                  <a:cubicBezTo>
                    <a:pt x="2168" y="1084"/>
                    <a:pt x="2168" y="993"/>
                    <a:pt x="2123" y="902"/>
                  </a:cubicBezTo>
                  <a:cubicBezTo>
                    <a:pt x="2123" y="902"/>
                    <a:pt x="2123" y="879"/>
                    <a:pt x="2123" y="879"/>
                  </a:cubicBezTo>
                  <a:cubicBezTo>
                    <a:pt x="2054" y="582"/>
                    <a:pt x="1849" y="331"/>
                    <a:pt x="1598" y="171"/>
                  </a:cubicBezTo>
                  <a:cubicBezTo>
                    <a:pt x="1507" y="126"/>
                    <a:pt x="1415" y="80"/>
                    <a:pt x="1347" y="57"/>
                  </a:cubicBezTo>
                  <a:cubicBezTo>
                    <a:pt x="1301" y="34"/>
                    <a:pt x="1278" y="34"/>
                    <a:pt x="1233" y="34"/>
                  </a:cubicBezTo>
                  <a:cubicBezTo>
                    <a:pt x="1130" y="11"/>
                    <a:pt x="1039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6898525" y="1849475"/>
              <a:ext cx="62800" cy="61025"/>
            </a:xfrm>
            <a:custGeom>
              <a:avLst/>
              <a:gdLst/>
              <a:ahLst/>
              <a:cxnLst/>
              <a:rect l="l" t="t" r="r" b="b"/>
              <a:pathLst>
                <a:path w="2512" h="2441" extrusionOk="0">
                  <a:moveTo>
                    <a:pt x="1622" y="0"/>
                  </a:moveTo>
                  <a:cubicBezTo>
                    <a:pt x="1439" y="0"/>
                    <a:pt x="1234" y="69"/>
                    <a:pt x="1119" y="206"/>
                  </a:cubicBezTo>
                  <a:cubicBezTo>
                    <a:pt x="1119" y="206"/>
                    <a:pt x="1097" y="228"/>
                    <a:pt x="1097" y="228"/>
                  </a:cubicBezTo>
                  <a:cubicBezTo>
                    <a:pt x="993" y="184"/>
                    <a:pt x="879" y="149"/>
                    <a:pt x="768" y="149"/>
                  </a:cubicBezTo>
                  <a:cubicBezTo>
                    <a:pt x="709" y="149"/>
                    <a:pt x="650" y="159"/>
                    <a:pt x="594" y="183"/>
                  </a:cubicBezTo>
                  <a:cubicBezTo>
                    <a:pt x="412" y="228"/>
                    <a:pt x="275" y="343"/>
                    <a:pt x="161" y="502"/>
                  </a:cubicBezTo>
                  <a:cubicBezTo>
                    <a:pt x="47" y="662"/>
                    <a:pt x="1" y="890"/>
                    <a:pt x="1" y="1096"/>
                  </a:cubicBezTo>
                  <a:cubicBezTo>
                    <a:pt x="1" y="1324"/>
                    <a:pt x="47" y="1507"/>
                    <a:pt x="138" y="1712"/>
                  </a:cubicBezTo>
                  <a:cubicBezTo>
                    <a:pt x="206" y="1849"/>
                    <a:pt x="298" y="1963"/>
                    <a:pt x="412" y="2077"/>
                  </a:cubicBezTo>
                  <a:cubicBezTo>
                    <a:pt x="572" y="2214"/>
                    <a:pt x="731" y="2306"/>
                    <a:pt x="937" y="2397"/>
                  </a:cubicBezTo>
                  <a:cubicBezTo>
                    <a:pt x="1030" y="2428"/>
                    <a:pt x="1122" y="2440"/>
                    <a:pt x="1215" y="2440"/>
                  </a:cubicBezTo>
                  <a:cubicBezTo>
                    <a:pt x="1328" y="2440"/>
                    <a:pt x="1440" y="2422"/>
                    <a:pt x="1553" y="2397"/>
                  </a:cubicBezTo>
                  <a:cubicBezTo>
                    <a:pt x="1759" y="2351"/>
                    <a:pt x="1918" y="2237"/>
                    <a:pt x="2078" y="2123"/>
                  </a:cubicBezTo>
                  <a:cubicBezTo>
                    <a:pt x="2147" y="2054"/>
                    <a:pt x="2215" y="1963"/>
                    <a:pt x="2261" y="1895"/>
                  </a:cubicBezTo>
                  <a:cubicBezTo>
                    <a:pt x="2284" y="1849"/>
                    <a:pt x="2306" y="1826"/>
                    <a:pt x="2329" y="1781"/>
                  </a:cubicBezTo>
                  <a:cubicBezTo>
                    <a:pt x="2375" y="1689"/>
                    <a:pt x="2420" y="1598"/>
                    <a:pt x="2443" y="1507"/>
                  </a:cubicBezTo>
                  <a:cubicBezTo>
                    <a:pt x="2466" y="1415"/>
                    <a:pt x="2489" y="1301"/>
                    <a:pt x="2489" y="1210"/>
                  </a:cubicBezTo>
                  <a:cubicBezTo>
                    <a:pt x="2512" y="1141"/>
                    <a:pt x="2512" y="1096"/>
                    <a:pt x="2489" y="1050"/>
                  </a:cubicBezTo>
                  <a:cubicBezTo>
                    <a:pt x="2489" y="936"/>
                    <a:pt x="2466" y="822"/>
                    <a:pt x="2443" y="731"/>
                  </a:cubicBezTo>
                  <a:cubicBezTo>
                    <a:pt x="2375" y="548"/>
                    <a:pt x="2261" y="343"/>
                    <a:pt x="2101" y="206"/>
                  </a:cubicBezTo>
                  <a:cubicBezTo>
                    <a:pt x="2032" y="137"/>
                    <a:pt x="1964" y="91"/>
                    <a:pt x="1873" y="69"/>
                  </a:cubicBezTo>
                  <a:cubicBezTo>
                    <a:pt x="1804" y="23"/>
                    <a:pt x="1713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7147900" y="2001825"/>
              <a:ext cx="67925" cy="67550"/>
            </a:xfrm>
            <a:custGeom>
              <a:avLst/>
              <a:gdLst/>
              <a:ahLst/>
              <a:cxnLst/>
              <a:rect l="l" t="t" r="r" b="b"/>
              <a:pathLst>
                <a:path w="2717" h="2702" extrusionOk="0">
                  <a:moveTo>
                    <a:pt x="1232" y="1"/>
                  </a:moveTo>
                  <a:cubicBezTo>
                    <a:pt x="1172" y="1"/>
                    <a:pt x="1111" y="8"/>
                    <a:pt x="1051" y="23"/>
                  </a:cubicBezTo>
                  <a:cubicBezTo>
                    <a:pt x="914" y="46"/>
                    <a:pt x="800" y="115"/>
                    <a:pt x="685" y="183"/>
                  </a:cubicBezTo>
                  <a:cubicBezTo>
                    <a:pt x="571" y="252"/>
                    <a:pt x="480" y="320"/>
                    <a:pt x="389" y="434"/>
                  </a:cubicBezTo>
                  <a:cubicBezTo>
                    <a:pt x="297" y="526"/>
                    <a:pt x="229" y="617"/>
                    <a:pt x="183" y="754"/>
                  </a:cubicBezTo>
                  <a:cubicBezTo>
                    <a:pt x="138" y="822"/>
                    <a:pt x="92" y="914"/>
                    <a:pt x="69" y="1005"/>
                  </a:cubicBezTo>
                  <a:cubicBezTo>
                    <a:pt x="46" y="1096"/>
                    <a:pt x="46" y="1187"/>
                    <a:pt x="23" y="1302"/>
                  </a:cubicBezTo>
                  <a:cubicBezTo>
                    <a:pt x="1" y="1416"/>
                    <a:pt x="23" y="1553"/>
                    <a:pt x="46" y="1690"/>
                  </a:cubicBezTo>
                  <a:cubicBezTo>
                    <a:pt x="69" y="1804"/>
                    <a:pt x="138" y="1941"/>
                    <a:pt x="183" y="2055"/>
                  </a:cubicBezTo>
                  <a:cubicBezTo>
                    <a:pt x="229" y="2123"/>
                    <a:pt x="297" y="2192"/>
                    <a:pt x="366" y="2260"/>
                  </a:cubicBezTo>
                  <a:cubicBezTo>
                    <a:pt x="389" y="2283"/>
                    <a:pt x="411" y="2306"/>
                    <a:pt x="434" y="2352"/>
                  </a:cubicBezTo>
                  <a:cubicBezTo>
                    <a:pt x="503" y="2397"/>
                    <a:pt x="571" y="2466"/>
                    <a:pt x="663" y="2511"/>
                  </a:cubicBezTo>
                  <a:cubicBezTo>
                    <a:pt x="731" y="2557"/>
                    <a:pt x="822" y="2580"/>
                    <a:pt x="914" y="2625"/>
                  </a:cubicBezTo>
                  <a:cubicBezTo>
                    <a:pt x="1061" y="2679"/>
                    <a:pt x="1216" y="2701"/>
                    <a:pt x="1369" y="2701"/>
                  </a:cubicBezTo>
                  <a:cubicBezTo>
                    <a:pt x="1478" y="2701"/>
                    <a:pt x="1586" y="2690"/>
                    <a:pt x="1690" y="2671"/>
                  </a:cubicBezTo>
                  <a:cubicBezTo>
                    <a:pt x="1804" y="2648"/>
                    <a:pt x="1941" y="2603"/>
                    <a:pt x="2055" y="2534"/>
                  </a:cubicBezTo>
                  <a:cubicBezTo>
                    <a:pt x="2078" y="2511"/>
                    <a:pt x="2101" y="2511"/>
                    <a:pt x="2146" y="2488"/>
                  </a:cubicBezTo>
                  <a:cubicBezTo>
                    <a:pt x="2215" y="2420"/>
                    <a:pt x="2283" y="2374"/>
                    <a:pt x="2352" y="2306"/>
                  </a:cubicBezTo>
                  <a:cubicBezTo>
                    <a:pt x="2580" y="2078"/>
                    <a:pt x="2717" y="1735"/>
                    <a:pt x="2717" y="1416"/>
                  </a:cubicBezTo>
                  <a:cubicBezTo>
                    <a:pt x="2717" y="1279"/>
                    <a:pt x="2717" y="1119"/>
                    <a:pt x="2648" y="1005"/>
                  </a:cubicBezTo>
                  <a:cubicBezTo>
                    <a:pt x="2580" y="822"/>
                    <a:pt x="2511" y="640"/>
                    <a:pt x="2352" y="526"/>
                  </a:cubicBezTo>
                  <a:cubicBezTo>
                    <a:pt x="2215" y="389"/>
                    <a:pt x="2055" y="297"/>
                    <a:pt x="1872" y="252"/>
                  </a:cubicBezTo>
                  <a:lnTo>
                    <a:pt x="1758" y="252"/>
                  </a:lnTo>
                  <a:cubicBezTo>
                    <a:pt x="1713" y="183"/>
                    <a:pt x="1644" y="137"/>
                    <a:pt x="1576" y="92"/>
                  </a:cubicBezTo>
                  <a:cubicBezTo>
                    <a:pt x="1469" y="31"/>
                    <a:pt x="1352" y="1"/>
                    <a:pt x="12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5"/>
          <p:cNvGrpSpPr/>
          <p:nvPr/>
        </p:nvGrpSpPr>
        <p:grpSpPr>
          <a:xfrm>
            <a:off x="95400" y="4426225"/>
            <a:ext cx="446250" cy="453375"/>
            <a:chOff x="4350100" y="1147775"/>
            <a:chExt cx="446250" cy="453375"/>
          </a:xfrm>
        </p:grpSpPr>
        <p:sp>
          <p:nvSpPr>
            <p:cNvPr id="223" name="Google Shape;223;p5"/>
            <p:cNvSpPr/>
            <p:nvPr/>
          </p:nvSpPr>
          <p:spPr>
            <a:xfrm>
              <a:off x="4587475" y="1395350"/>
              <a:ext cx="208875" cy="205800"/>
            </a:xfrm>
            <a:custGeom>
              <a:avLst/>
              <a:gdLst/>
              <a:ahLst/>
              <a:cxnLst/>
              <a:rect l="l" t="t" r="r" b="b"/>
              <a:pathLst>
                <a:path w="8355" h="8232" extrusionOk="0">
                  <a:moveTo>
                    <a:pt x="4104" y="0"/>
                  </a:moveTo>
                  <a:cubicBezTo>
                    <a:pt x="2167" y="0"/>
                    <a:pt x="643" y="1771"/>
                    <a:pt x="320" y="3603"/>
                  </a:cubicBezTo>
                  <a:cubicBezTo>
                    <a:pt x="0" y="5543"/>
                    <a:pt x="1119" y="7483"/>
                    <a:pt x="3036" y="8076"/>
                  </a:cubicBezTo>
                  <a:cubicBezTo>
                    <a:pt x="3393" y="8180"/>
                    <a:pt x="3759" y="8231"/>
                    <a:pt x="4124" y="8231"/>
                  </a:cubicBezTo>
                  <a:cubicBezTo>
                    <a:pt x="4880" y="8231"/>
                    <a:pt x="5631" y="8013"/>
                    <a:pt x="6277" y="7597"/>
                  </a:cubicBezTo>
                  <a:cubicBezTo>
                    <a:pt x="6574" y="7414"/>
                    <a:pt x="6848" y="7163"/>
                    <a:pt x="7099" y="6890"/>
                  </a:cubicBezTo>
                  <a:cubicBezTo>
                    <a:pt x="7852" y="6296"/>
                    <a:pt x="8355" y="5383"/>
                    <a:pt x="8332" y="4402"/>
                  </a:cubicBezTo>
                  <a:cubicBezTo>
                    <a:pt x="8309" y="3352"/>
                    <a:pt x="7715" y="2210"/>
                    <a:pt x="7031" y="1411"/>
                  </a:cubicBezTo>
                  <a:cubicBezTo>
                    <a:pt x="6369" y="658"/>
                    <a:pt x="5456" y="110"/>
                    <a:pt x="4451" y="19"/>
                  </a:cubicBezTo>
                  <a:cubicBezTo>
                    <a:pt x="4334" y="6"/>
                    <a:pt x="4218" y="0"/>
                    <a:pt x="4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4350100" y="1473750"/>
              <a:ext cx="95875" cy="93525"/>
            </a:xfrm>
            <a:custGeom>
              <a:avLst/>
              <a:gdLst/>
              <a:ahLst/>
              <a:cxnLst/>
              <a:rect l="l" t="t" r="r" b="b"/>
              <a:pathLst>
                <a:path w="3835" h="3741" extrusionOk="0">
                  <a:moveTo>
                    <a:pt x="1554" y="1"/>
                  </a:moveTo>
                  <a:cubicBezTo>
                    <a:pt x="1238" y="1"/>
                    <a:pt x="928" y="93"/>
                    <a:pt x="662" y="307"/>
                  </a:cubicBezTo>
                  <a:cubicBezTo>
                    <a:pt x="23" y="832"/>
                    <a:pt x="0" y="1927"/>
                    <a:pt x="274" y="2658"/>
                  </a:cubicBezTo>
                  <a:cubicBezTo>
                    <a:pt x="434" y="3069"/>
                    <a:pt x="753" y="3411"/>
                    <a:pt x="1164" y="3594"/>
                  </a:cubicBezTo>
                  <a:cubicBezTo>
                    <a:pt x="1429" y="3705"/>
                    <a:pt x="1710" y="3740"/>
                    <a:pt x="1998" y="3740"/>
                  </a:cubicBezTo>
                  <a:cubicBezTo>
                    <a:pt x="2182" y="3740"/>
                    <a:pt x="2369" y="3726"/>
                    <a:pt x="2557" y="3708"/>
                  </a:cubicBezTo>
                  <a:cubicBezTo>
                    <a:pt x="2716" y="3708"/>
                    <a:pt x="2808" y="3594"/>
                    <a:pt x="2808" y="3457"/>
                  </a:cubicBezTo>
                  <a:cubicBezTo>
                    <a:pt x="3036" y="3343"/>
                    <a:pt x="3241" y="3137"/>
                    <a:pt x="3401" y="2886"/>
                  </a:cubicBezTo>
                  <a:cubicBezTo>
                    <a:pt x="3835" y="2133"/>
                    <a:pt x="3584" y="1220"/>
                    <a:pt x="2990" y="626"/>
                  </a:cubicBezTo>
                  <a:cubicBezTo>
                    <a:pt x="2620" y="256"/>
                    <a:pt x="2080" y="1"/>
                    <a:pt x="1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4386600" y="1147775"/>
              <a:ext cx="162675" cy="170425"/>
            </a:xfrm>
            <a:custGeom>
              <a:avLst/>
              <a:gdLst/>
              <a:ahLst/>
              <a:cxnLst/>
              <a:rect l="l" t="t" r="r" b="b"/>
              <a:pathLst>
                <a:path w="6507" h="6817" extrusionOk="0">
                  <a:moveTo>
                    <a:pt x="2995" y="0"/>
                  </a:moveTo>
                  <a:cubicBezTo>
                    <a:pt x="2821" y="0"/>
                    <a:pt x="2644" y="20"/>
                    <a:pt x="2466" y="62"/>
                  </a:cubicBezTo>
                  <a:cubicBezTo>
                    <a:pt x="1005" y="427"/>
                    <a:pt x="69" y="2002"/>
                    <a:pt x="47" y="3440"/>
                  </a:cubicBezTo>
                  <a:cubicBezTo>
                    <a:pt x="1" y="4764"/>
                    <a:pt x="754" y="6065"/>
                    <a:pt x="1964" y="6544"/>
                  </a:cubicBezTo>
                  <a:cubicBezTo>
                    <a:pt x="2359" y="6723"/>
                    <a:pt x="2786" y="6816"/>
                    <a:pt x="3215" y="6816"/>
                  </a:cubicBezTo>
                  <a:cubicBezTo>
                    <a:pt x="3825" y="6816"/>
                    <a:pt x="4440" y="6627"/>
                    <a:pt x="4977" y="6224"/>
                  </a:cubicBezTo>
                  <a:cubicBezTo>
                    <a:pt x="6141" y="5357"/>
                    <a:pt x="6506" y="3736"/>
                    <a:pt x="6027" y="2390"/>
                  </a:cubicBezTo>
                  <a:cubicBezTo>
                    <a:pt x="5562" y="1177"/>
                    <a:pt x="434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5"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32"/>
          <p:cNvSpPr/>
          <p:nvPr/>
        </p:nvSpPr>
        <p:spPr>
          <a:xfrm rot="10800000">
            <a:off x="-50054" y="-25220"/>
            <a:ext cx="5946200" cy="1373150"/>
          </a:xfrm>
          <a:custGeom>
            <a:avLst/>
            <a:gdLst/>
            <a:ahLst/>
            <a:cxnLst/>
            <a:rect l="l" t="t" r="r" b="b"/>
            <a:pathLst>
              <a:path w="237848" h="54926" extrusionOk="0">
                <a:moveTo>
                  <a:pt x="1" y="54925"/>
                </a:moveTo>
                <a:cubicBezTo>
                  <a:pt x="1" y="54925"/>
                  <a:pt x="9028" y="0"/>
                  <a:pt x="93954" y="2736"/>
                </a:cubicBezTo>
                <a:cubicBezTo>
                  <a:pt x="166873" y="5107"/>
                  <a:pt x="178089" y="40366"/>
                  <a:pt x="237057" y="22615"/>
                </a:cubicBezTo>
                <a:lnTo>
                  <a:pt x="237847" y="5437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32"/>
          <p:cNvSpPr txBox="1">
            <a:spLocks noGrp="1"/>
          </p:cNvSpPr>
          <p:nvPr>
            <p:ph type="subTitle" idx="1"/>
          </p:nvPr>
        </p:nvSpPr>
        <p:spPr>
          <a:xfrm>
            <a:off x="1906200" y="1485575"/>
            <a:ext cx="5331600" cy="2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72" name="Google Shape;1572;p3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73" name="Google Shape;1573;p32"/>
          <p:cNvSpPr/>
          <p:nvPr/>
        </p:nvSpPr>
        <p:spPr>
          <a:xfrm rot="10800000">
            <a:off x="3657600" y="3148289"/>
            <a:ext cx="5518235" cy="1995211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SECTION_TITLE_AND_DESCRIPTION_1"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33"/>
          <p:cNvSpPr txBox="1">
            <a:spLocks noGrp="1"/>
          </p:cNvSpPr>
          <p:nvPr>
            <p:ph type="title"/>
          </p:nvPr>
        </p:nvSpPr>
        <p:spPr>
          <a:xfrm>
            <a:off x="786325" y="1690038"/>
            <a:ext cx="3391500" cy="9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1" name="Google Shape;1611;p33"/>
          <p:cNvSpPr txBox="1">
            <a:spLocks noGrp="1"/>
          </p:cNvSpPr>
          <p:nvPr>
            <p:ph type="subTitle" idx="1"/>
          </p:nvPr>
        </p:nvSpPr>
        <p:spPr>
          <a:xfrm>
            <a:off x="786328" y="2662063"/>
            <a:ext cx="3391500" cy="12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2" name="Google Shape;1612;p33"/>
          <p:cNvSpPr/>
          <p:nvPr/>
        </p:nvSpPr>
        <p:spPr>
          <a:xfrm rot="10800000">
            <a:off x="4444456" y="4143179"/>
            <a:ext cx="4718504" cy="1017753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0"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34"/>
          <p:cNvSpPr txBox="1">
            <a:spLocks noGrp="1"/>
          </p:cNvSpPr>
          <p:nvPr>
            <p:ph type="title"/>
          </p:nvPr>
        </p:nvSpPr>
        <p:spPr>
          <a:xfrm>
            <a:off x="2476975" y="548255"/>
            <a:ext cx="4190100" cy="8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6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666" name="Google Shape;1666;p34"/>
          <p:cNvSpPr txBox="1">
            <a:spLocks noGrp="1"/>
          </p:cNvSpPr>
          <p:nvPr>
            <p:ph type="subTitle" idx="1"/>
          </p:nvPr>
        </p:nvSpPr>
        <p:spPr>
          <a:xfrm>
            <a:off x="2573700" y="1580075"/>
            <a:ext cx="3996600" cy="12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080213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805000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 userDrawn="1">
  <p:cSld name="1_Title and four columns 1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 userDrawn="1"/>
        </p:nvSpPr>
        <p:spPr>
          <a:xfrm>
            <a:off x="125" y="152397"/>
            <a:ext cx="9144000" cy="102587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75" name="Google Shape;475;p26"/>
          <p:cNvGrpSpPr/>
          <p:nvPr userDrawn="1"/>
        </p:nvGrpSpPr>
        <p:grpSpPr>
          <a:xfrm>
            <a:off x="125" y="1495397"/>
            <a:ext cx="9144000" cy="3644653"/>
            <a:chOff x="125" y="1495397"/>
            <a:chExt cx="9144000" cy="3644653"/>
          </a:xfrm>
        </p:grpSpPr>
        <p:sp>
          <p:nvSpPr>
            <p:cNvPr id="476" name="Google Shape;476;p26"/>
            <p:cNvSpPr/>
            <p:nvPr/>
          </p:nvSpPr>
          <p:spPr>
            <a:xfrm flipH="1">
              <a:off x="125" y="4528350"/>
              <a:ext cx="9144000" cy="611700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6"/>
            <p:cNvSpPr/>
            <p:nvPr/>
          </p:nvSpPr>
          <p:spPr>
            <a:xfrm>
              <a:off x="318281" y="2110160"/>
              <a:ext cx="875368" cy="266871"/>
            </a:xfrm>
            <a:custGeom>
              <a:avLst/>
              <a:gdLst/>
              <a:ahLst/>
              <a:cxnLst/>
              <a:rect l="l" t="t" r="r" b="b"/>
              <a:pathLst>
                <a:path w="7108" h="2167" extrusionOk="0">
                  <a:moveTo>
                    <a:pt x="0" y="0"/>
                  </a:moveTo>
                  <a:lnTo>
                    <a:pt x="0" y="2167"/>
                  </a:lnTo>
                  <a:lnTo>
                    <a:pt x="7108" y="2167"/>
                  </a:lnTo>
                  <a:lnTo>
                    <a:pt x="7108" y="0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6"/>
            <p:cNvSpPr/>
            <p:nvPr/>
          </p:nvSpPr>
          <p:spPr>
            <a:xfrm>
              <a:off x="907850" y="2475024"/>
              <a:ext cx="875368" cy="265886"/>
            </a:xfrm>
            <a:custGeom>
              <a:avLst/>
              <a:gdLst/>
              <a:ahLst/>
              <a:cxnLst/>
              <a:rect l="l" t="t" r="r" b="b"/>
              <a:pathLst>
                <a:path w="7108" h="2159" extrusionOk="0">
                  <a:moveTo>
                    <a:pt x="1" y="1"/>
                  </a:moveTo>
                  <a:lnTo>
                    <a:pt x="1" y="2159"/>
                  </a:lnTo>
                  <a:lnTo>
                    <a:pt x="7108" y="2159"/>
                  </a:lnTo>
                  <a:lnTo>
                    <a:pt x="7108" y="1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6"/>
            <p:cNvSpPr/>
            <p:nvPr/>
          </p:nvSpPr>
          <p:spPr>
            <a:xfrm>
              <a:off x="6439143" y="1897552"/>
              <a:ext cx="874383" cy="266995"/>
            </a:xfrm>
            <a:custGeom>
              <a:avLst/>
              <a:gdLst/>
              <a:ahLst/>
              <a:cxnLst/>
              <a:rect l="l" t="t" r="r" b="b"/>
              <a:pathLst>
                <a:path w="7100" h="2168" extrusionOk="0">
                  <a:moveTo>
                    <a:pt x="1" y="1"/>
                  </a:moveTo>
                  <a:lnTo>
                    <a:pt x="1" y="2167"/>
                  </a:lnTo>
                  <a:lnTo>
                    <a:pt x="7100" y="2167"/>
                  </a:lnTo>
                  <a:lnTo>
                    <a:pt x="7100" y="1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6981009" y="1495397"/>
              <a:ext cx="875368" cy="265886"/>
            </a:xfrm>
            <a:custGeom>
              <a:avLst/>
              <a:gdLst/>
              <a:ahLst/>
              <a:cxnLst/>
              <a:rect l="l" t="t" r="r" b="b"/>
              <a:pathLst>
                <a:path w="7108" h="2159" extrusionOk="0">
                  <a:moveTo>
                    <a:pt x="1" y="0"/>
                  </a:moveTo>
                  <a:lnTo>
                    <a:pt x="1" y="2158"/>
                  </a:lnTo>
                  <a:lnTo>
                    <a:pt x="7108" y="2158"/>
                  </a:lnTo>
                  <a:lnTo>
                    <a:pt x="7108" y="0"/>
                  </a:ln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4" name="Google Shape;484;p2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8483600" y="955675"/>
            <a:ext cx="161925" cy="163512"/>
          </a:xfrm>
          <a:custGeom>
            <a:avLst/>
            <a:gdLst>
              <a:gd name="T0" fmla="*/ 82 w 82"/>
              <a:gd name="T1" fmla="*/ 0 h 83"/>
              <a:gd name="T2" fmla="*/ 36 w 82"/>
              <a:gd name="T3" fmla="*/ 77 h 83"/>
              <a:gd name="T4" fmla="*/ 0 w 82"/>
              <a:gd name="T5" fmla="*/ 80 h 83"/>
              <a:gd name="T6" fmla="*/ 10 w 82"/>
              <a:gd name="T7" fmla="*/ 14 h 83"/>
              <a:gd name="T8" fmla="*/ 82 w 82"/>
              <a:gd name="T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83">
                <a:moveTo>
                  <a:pt x="82" y="0"/>
                </a:moveTo>
                <a:cubicBezTo>
                  <a:pt x="78" y="33"/>
                  <a:pt x="59" y="57"/>
                  <a:pt x="36" y="77"/>
                </a:cubicBezTo>
                <a:cubicBezTo>
                  <a:pt x="30" y="83"/>
                  <a:pt x="14" y="79"/>
                  <a:pt x="0" y="80"/>
                </a:cubicBezTo>
                <a:cubicBezTo>
                  <a:pt x="4" y="56"/>
                  <a:pt x="7" y="35"/>
                  <a:pt x="10" y="14"/>
                </a:cubicBezTo>
                <a:cubicBezTo>
                  <a:pt x="33" y="9"/>
                  <a:pt x="56" y="5"/>
                  <a:pt x="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8043863" y="976313"/>
            <a:ext cx="133350" cy="141287"/>
          </a:xfrm>
          <a:custGeom>
            <a:avLst/>
            <a:gdLst>
              <a:gd name="T0" fmla="*/ 6 w 68"/>
              <a:gd name="T1" fmla="*/ 0 h 72"/>
              <a:gd name="T2" fmla="*/ 68 w 68"/>
              <a:gd name="T3" fmla="*/ 4 h 72"/>
              <a:gd name="T4" fmla="*/ 0 w 68"/>
              <a:gd name="T5" fmla="*/ 68 h 72"/>
              <a:gd name="T6" fmla="*/ 2 w 68"/>
              <a:gd name="T7" fmla="*/ 35 h 72"/>
              <a:gd name="T8" fmla="*/ 6 w 68"/>
              <a:gd name="T9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72">
                <a:moveTo>
                  <a:pt x="6" y="0"/>
                </a:moveTo>
                <a:cubicBezTo>
                  <a:pt x="28" y="1"/>
                  <a:pt x="48" y="3"/>
                  <a:pt x="68" y="4"/>
                </a:cubicBezTo>
                <a:cubicBezTo>
                  <a:pt x="67" y="45"/>
                  <a:pt x="38" y="72"/>
                  <a:pt x="0" y="68"/>
                </a:cubicBezTo>
                <a:cubicBezTo>
                  <a:pt x="0" y="57"/>
                  <a:pt x="1" y="46"/>
                  <a:pt x="2" y="35"/>
                </a:cubicBezTo>
                <a:cubicBezTo>
                  <a:pt x="3" y="24"/>
                  <a:pt x="5" y="13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8821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userDrawn="1">
  <p:cSld name="BLANK"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6"/>
          <p:cNvSpPr/>
          <p:nvPr/>
        </p:nvSpPr>
        <p:spPr>
          <a:xfrm>
            <a:off x="6035050" y="4238577"/>
            <a:ext cx="3147959" cy="904926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"/>
          <p:cNvSpPr/>
          <p:nvPr/>
        </p:nvSpPr>
        <p:spPr>
          <a:xfrm rot="-9974670" flipH="1">
            <a:off x="-589236" y="3912604"/>
            <a:ext cx="4845471" cy="1754573"/>
          </a:xfrm>
          <a:custGeom>
            <a:avLst/>
            <a:gdLst/>
            <a:ahLst/>
            <a:cxnLst/>
            <a:rect l="l" t="t" r="r" b="b"/>
            <a:pathLst>
              <a:path w="346512" h="125474" extrusionOk="0">
                <a:moveTo>
                  <a:pt x="346511" y="73862"/>
                </a:moveTo>
                <a:cubicBezTo>
                  <a:pt x="346511" y="73862"/>
                  <a:pt x="320918" y="125474"/>
                  <a:pt x="263166" y="120945"/>
                </a:cubicBezTo>
                <a:cubicBezTo>
                  <a:pt x="186478" y="114927"/>
                  <a:pt x="187420" y="74318"/>
                  <a:pt x="126751" y="59911"/>
                </a:cubicBezTo>
                <a:cubicBezTo>
                  <a:pt x="53284" y="42494"/>
                  <a:pt x="0" y="114987"/>
                  <a:pt x="0" y="114987"/>
                </a:cubicBezTo>
                <a:lnTo>
                  <a:pt x="26779" y="1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"/>
          <p:cNvSpPr txBox="1">
            <a:spLocks noGrp="1"/>
          </p:cNvSpPr>
          <p:nvPr>
            <p:ph type="subTitle" idx="1"/>
          </p:nvPr>
        </p:nvSpPr>
        <p:spPr>
          <a:xfrm>
            <a:off x="893281" y="18551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7"/>
          <p:cNvSpPr txBox="1">
            <a:spLocks noGrp="1"/>
          </p:cNvSpPr>
          <p:nvPr>
            <p:ph type="subTitle" idx="2"/>
          </p:nvPr>
        </p:nvSpPr>
        <p:spPr>
          <a:xfrm>
            <a:off x="893281" y="2891500"/>
            <a:ext cx="3349800" cy="23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7"/>
          <p:cNvSpPr txBox="1">
            <a:spLocks noGrp="1"/>
          </p:cNvSpPr>
          <p:nvPr>
            <p:ph type="subTitle" idx="3"/>
          </p:nvPr>
        </p:nvSpPr>
        <p:spPr>
          <a:xfrm>
            <a:off x="893281" y="3165226"/>
            <a:ext cx="3349800" cy="7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8"/>
          <p:cNvSpPr txBox="1">
            <a:spLocks noGrp="1"/>
          </p:cNvSpPr>
          <p:nvPr>
            <p:ph type="title"/>
          </p:nvPr>
        </p:nvSpPr>
        <p:spPr>
          <a:xfrm>
            <a:off x="713250" y="1007550"/>
            <a:ext cx="7717500" cy="28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9"/>
          <p:cNvSpPr txBox="1">
            <a:spLocks noGrp="1"/>
          </p:cNvSpPr>
          <p:nvPr>
            <p:ph type="body" idx="1"/>
          </p:nvPr>
        </p:nvSpPr>
        <p:spPr>
          <a:xfrm>
            <a:off x="1206750" y="1522150"/>
            <a:ext cx="6730500" cy="27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"/>
          <p:cNvSpPr/>
          <p:nvPr/>
        </p:nvSpPr>
        <p:spPr>
          <a:xfrm>
            <a:off x="4397825" y="1151050"/>
            <a:ext cx="4062000" cy="892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0"/>
          <p:cNvSpPr txBox="1">
            <a:spLocks noGrp="1"/>
          </p:cNvSpPr>
          <p:nvPr>
            <p:ph type="body" idx="1"/>
          </p:nvPr>
        </p:nvSpPr>
        <p:spPr>
          <a:xfrm>
            <a:off x="4477925" y="1219750"/>
            <a:ext cx="3890400" cy="75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</a:lstStyle>
          <a:p>
            <a:endParaRPr/>
          </a:p>
        </p:txBody>
      </p:sp>
      <p:sp>
        <p:nvSpPr>
          <p:cNvPr id="415" name="Google Shape;415;p10"/>
          <p:cNvSpPr/>
          <p:nvPr userDrawn="1"/>
        </p:nvSpPr>
        <p:spPr>
          <a:xfrm rot="10800000">
            <a:off x="3969653" y="3272627"/>
            <a:ext cx="5174347" cy="1870873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5DE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10"/>
          <p:cNvSpPr/>
          <p:nvPr/>
        </p:nvSpPr>
        <p:spPr>
          <a:xfrm>
            <a:off x="-26375" y="0"/>
            <a:ext cx="3260832" cy="703342"/>
          </a:xfrm>
          <a:custGeom>
            <a:avLst/>
            <a:gdLst/>
            <a:ahLst/>
            <a:cxnLst/>
            <a:rect l="l" t="t" r="r" b="b"/>
            <a:pathLst>
              <a:path w="254504" h="54895" extrusionOk="0">
                <a:moveTo>
                  <a:pt x="254503" y="0"/>
                </a:moveTo>
                <a:cubicBezTo>
                  <a:pt x="254503" y="0"/>
                  <a:pt x="244837" y="54895"/>
                  <a:pt x="153954" y="52159"/>
                </a:cubicBezTo>
                <a:cubicBezTo>
                  <a:pt x="75898" y="49788"/>
                  <a:pt x="63922" y="14529"/>
                  <a:pt x="821" y="32280"/>
                </a:cubicBezTo>
                <a:lnTo>
                  <a:pt x="0" y="517"/>
                </a:lnTo>
                <a:close/>
              </a:path>
            </a:pathLst>
          </a:custGeom>
          <a:solidFill>
            <a:srgbClr val="E5DE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1"/>
          <p:cNvSpPr txBox="1">
            <a:spLocks noGrp="1"/>
          </p:cNvSpPr>
          <p:nvPr>
            <p:ph type="title" hasCustomPrompt="1"/>
          </p:nvPr>
        </p:nvSpPr>
        <p:spPr>
          <a:xfrm>
            <a:off x="1621350" y="1442066"/>
            <a:ext cx="5901300" cy="15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2" name="Google Shape;462;p11"/>
          <p:cNvSpPr txBox="1">
            <a:spLocks noGrp="1"/>
          </p:cNvSpPr>
          <p:nvPr>
            <p:ph type="body" idx="1"/>
          </p:nvPr>
        </p:nvSpPr>
        <p:spPr>
          <a:xfrm>
            <a:off x="1621350" y="3030966"/>
            <a:ext cx="5901300" cy="6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3" name="Google Shape;463;p11"/>
          <p:cNvSpPr/>
          <p:nvPr/>
        </p:nvSpPr>
        <p:spPr>
          <a:xfrm flipH="1">
            <a:off x="-22983" y="3352474"/>
            <a:ext cx="6230052" cy="1790918"/>
          </a:xfrm>
          <a:custGeom>
            <a:avLst/>
            <a:gdLst/>
            <a:ahLst/>
            <a:cxnLst/>
            <a:rect l="l" t="t" r="r" b="b"/>
            <a:pathLst>
              <a:path w="302834" h="87054" extrusionOk="0">
                <a:moveTo>
                  <a:pt x="1" y="87053"/>
                </a:moveTo>
                <a:cubicBezTo>
                  <a:pt x="1" y="87053"/>
                  <a:pt x="12250" y="45898"/>
                  <a:pt x="65108" y="39545"/>
                </a:cubicBezTo>
                <a:cubicBezTo>
                  <a:pt x="135262" y="31065"/>
                  <a:pt x="142921" y="60244"/>
                  <a:pt x="200460" y="60457"/>
                </a:cubicBezTo>
                <a:cubicBezTo>
                  <a:pt x="270158" y="60670"/>
                  <a:pt x="302833" y="0"/>
                  <a:pt x="302833" y="0"/>
                </a:cubicBezTo>
                <a:lnTo>
                  <a:pt x="302833" y="86628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 flipH="1">
            <a:off x="3435766" y="0"/>
            <a:ext cx="5694633" cy="2058991"/>
          </a:xfrm>
          <a:custGeom>
            <a:avLst/>
            <a:gdLst/>
            <a:ahLst/>
            <a:cxnLst/>
            <a:rect l="l" t="t" r="r" b="b"/>
            <a:pathLst>
              <a:path w="356360" h="128848" extrusionOk="0">
                <a:moveTo>
                  <a:pt x="356360" y="1"/>
                </a:moveTo>
                <a:cubicBezTo>
                  <a:pt x="356360" y="1"/>
                  <a:pt x="341983" y="60853"/>
                  <a:pt x="279763" y="70336"/>
                </a:cubicBezTo>
                <a:cubicBezTo>
                  <a:pt x="197178" y="82859"/>
                  <a:pt x="188211" y="39667"/>
                  <a:pt x="120459" y="39393"/>
                </a:cubicBezTo>
                <a:cubicBezTo>
                  <a:pt x="38451" y="39059"/>
                  <a:pt x="1" y="128848"/>
                  <a:pt x="1" y="128848"/>
                </a:cubicBezTo>
                <a:lnTo>
                  <a:pt x="1" y="609"/>
                </a:lnTo>
                <a:close/>
              </a:path>
            </a:pathLst>
          </a:custGeom>
          <a:solidFill>
            <a:srgbClr val="E3D6C9">
              <a:alpha val="288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xygen"/>
              <a:buNone/>
              <a:defRPr sz="2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Encode Sans"/>
              <a:buChar char="●"/>
              <a:defRPr sz="18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●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○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code Sans"/>
              <a:buChar char="■"/>
              <a:defRPr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4" r:id="rId33"/>
    <p:sldLayoutId id="2147483685" r:id="rId34"/>
    <p:sldLayoutId id="2147483686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orient="horz">
          <p15:clr>
            <a:srgbClr val="EA4335"/>
          </p15:clr>
        </p15:guide>
        <p15:guide id="4">
          <p15:clr>
            <a:srgbClr val="EA4335"/>
          </p15:clr>
        </p15:guide>
        <p15:guide id="5" orient="horz" pos="3240">
          <p15:clr>
            <a:srgbClr val="EA4335"/>
          </p15:clr>
        </p15:guide>
        <p15:guide id="6" pos="576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 pos="2903">
          <p15:clr>
            <a:srgbClr val="EA4335"/>
          </p15:clr>
        </p15:guide>
        <p15:guide id="9" pos="449">
          <p15:clr>
            <a:srgbClr val="EA4335"/>
          </p15:clr>
        </p15:guide>
        <p15:guide id="10" pos="5311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587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37" name="Google Shape;1737;p3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738" name="Google Shape;1738;p3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hyperlink" Target="https://docs.google.com/spreadsheets/d/1tSy5C7KpEpnLd_ABW5OW29ddp6mX3WscrOjb-7gSjYk/copy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emf"/><Relationship Id="rId5" Type="http://schemas.openxmlformats.org/officeDocument/2006/relationships/image" Target="../media/image24.emf"/><Relationship Id="rId4" Type="http://schemas.openxmlformats.org/officeDocument/2006/relationships/image" Target="../media/image35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emf"/><Relationship Id="rId5" Type="http://schemas.openxmlformats.org/officeDocument/2006/relationships/image" Target="../media/image37.emf"/><Relationship Id="rId4" Type="http://schemas.openxmlformats.org/officeDocument/2006/relationships/image" Target="../media/image23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E31FCA74-3525-749D-5489-54FBF65D6784}"/>
              </a:ext>
            </a:extLst>
          </p:cNvPr>
          <p:cNvSpPr/>
          <p:nvPr/>
        </p:nvSpPr>
        <p:spPr>
          <a:xfrm>
            <a:off x="4516219" y="619125"/>
            <a:ext cx="3905250" cy="3905250"/>
          </a:xfrm>
          <a:prstGeom prst="ellipse">
            <a:avLst/>
          </a:prstGeom>
          <a:solidFill>
            <a:srgbClr val="F7F6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A98D9FFF-FE47-5785-EE77-FF43E655C359}"/>
              </a:ext>
            </a:extLst>
          </p:cNvPr>
          <p:cNvSpPr/>
          <p:nvPr/>
        </p:nvSpPr>
        <p:spPr>
          <a:xfrm flipH="1">
            <a:off x="5442154" y="0"/>
            <a:ext cx="3701846" cy="5143500"/>
          </a:xfrm>
          <a:custGeom>
            <a:avLst/>
            <a:gdLst>
              <a:gd name="connsiteX0" fmla="*/ 1680270 w 4935794"/>
              <a:gd name="connsiteY0" fmla="*/ 0 h 6858000"/>
              <a:gd name="connsiteX1" fmla="*/ 0 w 4935794"/>
              <a:gd name="connsiteY1" fmla="*/ 0 h 6858000"/>
              <a:gd name="connsiteX2" fmla="*/ 0 w 4935794"/>
              <a:gd name="connsiteY2" fmla="*/ 6858000 h 6858000"/>
              <a:gd name="connsiteX3" fmla="*/ 4935794 w 493579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5794" h="6858000">
                <a:moveTo>
                  <a:pt x="1680270" y="0"/>
                </a:moveTo>
                <a:lnTo>
                  <a:pt x="0" y="0"/>
                </a:lnTo>
                <a:lnTo>
                  <a:pt x="0" y="6858000"/>
                </a:lnTo>
                <a:lnTo>
                  <a:pt x="4935794" y="6858000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Oval 103">
            <a:extLst>
              <a:ext uri="{FF2B5EF4-FFF2-40B4-BE49-F238E27FC236}">
                <a16:creationId xmlns:a16="http://schemas.microsoft.com/office/drawing/2014/main" id="{17160E2E-471B-9565-C4F7-E8298CCF34D0}"/>
              </a:ext>
            </a:extLst>
          </p:cNvPr>
          <p:cNvSpPr/>
          <p:nvPr/>
        </p:nvSpPr>
        <p:spPr>
          <a:xfrm flipH="1">
            <a:off x="4327708" y="331638"/>
            <a:ext cx="4434276" cy="4434274"/>
          </a:xfrm>
          <a:prstGeom prst="ellipse">
            <a:avLst/>
          </a:prstGeom>
          <a:noFill/>
          <a:ln w="12700" cap="flat" cmpd="sng" algn="ctr">
            <a:solidFill>
              <a:srgbClr val="EEECE1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E199DF0-6B01-90A7-28B5-53808EE080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43" r="9305" b="12382"/>
          <a:stretch/>
        </p:blipFill>
        <p:spPr>
          <a:xfrm>
            <a:off x="3371851" y="76200"/>
            <a:ext cx="5581650" cy="5143500"/>
          </a:xfrm>
          <a:prstGeom prst="rect">
            <a:avLst/>
          </a:prstGeom>
        </p:spPr>
      </p:pic>
      <p:sp>
        <p:nvSpPr>
          <p:cNvPr id="15" name="Google Shape;46;p15">
            <a:extLst>
              <a:ext uri="{FF2B5EF4-FFF2-40B4-BE49-F238E27FC236}">
                <a16:creationId xmlns:a16="http://schemas.microsoft.com/office/drawing/2014/main" id="{A3E943DC-796D-52E7-88FC-742F7726F069}"/>
              </a:ext>
            </a:extLst>
          </p:cNvPr>
          <p:cNvSpPr txBox="1">
            <a:spLocks/>
          </p:cNvSpPr>
          <p:nvPr/>
        </p:nvSpPr>
        <p:spPr>
          <a:xfrm>
            <a:off x="245497" y="1312463"/>
            <a:ext cx="3980265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6000" b="1" dirty="0">
                <a:solidFill>
                  <a:schemeClr val="bg1"/>
                </a:solidFill>
                <a:latin typeface="Fira Sans Extra Condensed" panose="020B0503050000020004" pitchFamily="34" charset="0"/>
              </a:rPr>
              <a:t>DEPRESSION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C3C69B33-66FF-05E7-737F-ED200F9888E0}"/>
              </a:ext>
            </a:extLst>
          </p:cNvPr>
          <p:cNvSpPr txBox="1"/>
          <p:nvPr/>
        </p:nvSpPr>
        <p:spPr>
          <a:xfrm>
            <a:off x="279812" y="2251104"/>
            <a:ext cx="3411116" cy="565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kern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150galley of type and scrambled it to.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ECFDCE-54BC-F32C-5C3A-145F8AB303BF}"/>
              </a:ext>
            </a:extLst>
          </p:cNvPr>
          <p:cNvSpPr/>
          <p:nvPr/>
        </p:nvSpPr>
        <p:spPr>
          <a:xfrm>
            <a:off x="322731" y="3038475"/>
            <a:ext cx="2872357" cy="551159"/>
          </a:xfrm>
          <a:prstGeom prst="rect">
            <a:avLst/>
          </a:prstGeom>
          <a:noFill/>
          <a:ln w="19050">
            <a:solidFill>
              <a:srgbClr val="5B7D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 TEMPLATE</a:t>
            </a:r>
            <a:endParaRPr lang="es-PE" sz="1400" b="1" spc="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Google Shape;2760;p69">
            <a:extLst>
              <a:ext uri="{FF2B5EF4-FFF2-40B4-BE49-F238E27FC236}">
                <a16:creationId xmlns:a16="http://schemas.microsoft.com/office/drawing/2014/main" id="{BCB1B98E-7CC6-3997-7EFA-62D5D935512D}"/>
              </a:ext>
            </a:extLst>
          </p:cNvPr>
          <p:cNvSpPr txBox="1">
            <a:spLocks/>
          </p:cNvSpPr>
          <p:nvPr/>
        </p:nvSpPr>
        <p:spPr>
          <a:xfrm>
            <a:off x="305816" y="3705920"/>
            <a:ext cx="3411116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2000" b="1" dirty="0" smtClean="0">
                <a:solidFill>
                  <a:schemeClr val="bg1"/>
                </a:solidFill>
                <a:latin typeface="Fira Sans Extra Condensed" panose="020B0503050000020004" pitchFamily="34" charset="0"/>
              </a:rPr>
              <a:t>Plantillaspowerpoint.org</a:t>
            </a:r>
            <a:endParaRPr lang="es-PE" sz="2000" b="1" dirty="0">
              <a:solidFill>
                <a:schemeClr val="bg1"/>
              </a:solidFill>
              <a:latin typeface="Fira Sans Extra Condensed" panose="020B0503050000020004" pitchFamily="34" charset="0"/>
            </a:endParaRPr>
          </a:p>
        </p:txBody>
      </p:sp>
      <p:sp>
        <p:nvSpPr>
          <p:cNvPr id="19" name="Forma libre: forma 15">
            <a:extLst>
              <a:ext uri="{FF2B5EF4-FFF2-40B4-BE49-F238E27FC236}">
                <a16:creationId xmlns:a16="http://schemas.microsoft.com/office/drawing/2014/main" id="{90186E44-8226-56CE-9894-6D4DF8A05942}"/>
              </a:ext>
            </a:extLst>
          </p:cNvPr>
          <p:cNvSpPr/>
          <p:nvPr/>
        </p:nvSpPr>
        <p:spPr>
          <a:xfrm rot="10799991">
            <a:off x="1871" y="3"/>
            <a:ext cx="2531546" cy="9091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60064"/>
              <a:gd name="f7" fmla="val 833830"/>
              <a:gd name="f8" fmla="val 879325"/>
              <a:gd name="f9" fmla="val 908318"/>
              <a:gd name="f10" fmla="val 937548"/>
              <a:gd name="f11" fmla="val 11314"/>
              <a:gd name="f12" fmla="val 960177"/>
              <a:gd name="f13" fmla="val 33943"/>
              <a:gd name="f14" fmla="val 1310221"/>
              <a:gd name="f15" fmla="val 383987"/>
              <a:gd name="f16" fmla="val 1550876"/>
              <a:gd name="f17" fmla="val 624642"/>
              <a:gd name="f18" fmla="val 1716326"/>
              <a:gd name="f19" fmla="val 790092"/>
              <a:gd name="f20" fmla="val 799887"/>
              <a:gd name="f21" fmla="val 821574"/>
              <a:gd name="f22" fmla="val 850331"/>
              <a:gd name="f23" fmla="+- 0 0 -90"/>
              <a:gd name="f24" fmla="*/ f3 1 1760064"/>
              <a:gd name="f25" fmla="*/ f4 1 833830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1760064"/>
              <a:gd name="f34" fmla="*/ f30 1 833830"/>
              <a:gd name="f35" fmla="*/ 879325 f31 1"/>
              <a:gd name="f36" fmla="*/ 0 f30 1"/>
              <a:gd name="f37" fmla="*/ 960177 f31 1"/>
              <a:gd name="f38" fmla="*/ 33943 f30 1"/>
              <a:gd name="f39" fmla="*/ 1716326 f31 1"/>
              <a:gd name="f40" fmla="*/ 790092 f30 1"/>
              <a:gd name="f41" fmla="*/ 1760064 f31 1"/>
              <a:gd name="f42" fmla="*/ 833830 f30 1"/>
              <a:gd name="f43" fmla="*/ 0 f31 1"/>
              <a:gd name="f44" fmla="*/ 799887 f31 1"/>
              <a:gd name="f45" fmla="+- f32 0 f1"/>
              <a:gd name="f46" fmla="*/ f35 1 1760064"/>
              <a:gd name="f47" fmla="*/ f36 1 833830"/>
              <a:gd name="f48" fmla="*/ f37 1 1760064"/>
              <a:gd name="f49" fmla="*/ f38 1 833830"/>
              <a:gd name="f50" fmla="*/ f39 1 1760064"/>
              <a:gd name="f51" fmla="*/ f40 1 833830"/>
              <a:gd name="f52" fmla="*/ f41 1 1760064"/>
              <a:gd name="f53" fmla="*/ f42 1 833830"/>
              <a:gd name="f54" fmla="*/ f43 1 1760064"/>
              <a:gd name="f55" fmla="*/ f44 1 1760064"/>
              <a:gd name="f56" fmla="*/ f26 1 f33"/>
              <a:gd name="f57" fmla="*/ f27 1 f33"/>
              <a:gd name="f58" fmla="*/ f26 1 f34"/>
              <a:gd name="f59" fmla="*/ f28 1 f34"/>
              <a:gd name="f60" fmla="*/ f46 1 f33"/>
              <a:gd name="f61" fmla="*/ f47 1 f34"/>
              <a:gd name="f62" fmla="*/ f48 1 f33"/>
              <a:gd name="f63" fmla="*/ f49 1 f34"/>
              <a:gd name="f64" fmla="*/ f50 1 f33"/>
              <a:gd name="f65" fmla="*/ f51 1 f34"/>
              <a:gd name="f66" fmla="*/ f52 1 f33"/>
              <a:gd name="f67" fmla="*/ f53 1 f34"/>
              <a:gd name="f68" fmla="*/ f54 1 f33"/>
              <a:gd name="f69" fmla="*/ f55 1 f33"/>
              <a:gd name="f70" fmla="*/ f56 f24 1"/>
              <a:gd name="f71" fmla="*/ f57 f24 1"/>
              <a:gd name="f72" fmla="*/ f59 f25 1"/>
              <a:gd name="f73" fmla="*/ f58 f25 1"/>
              <a:gd name="f74" fmla="*/ f60 f24 1"/>
              <a:gd name="f75" fmla="*/ f61 f25 1"/>
              <a:gd name="f76" fmla="*/ f62 f24 1"/>
              <a:gd name="f77" fmla="*/ f63 f25 1"/>
              <a:gd name="f78" fmla="*/ f64 f24 1"/>
              <a:gd name="f79" fmla="*/ f65 f25 1"/>
              <a:gd name="f80" fmla="*/ f66 f24 1"/>
              <a:gd name="f81" fmla="*/ f67 f25 1"/>
              <a:gd name="f82" fmla="*/ f68 f24 1"/>
              <a:gd name="f83" fmla="*/ f6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4" y="f75"/>
              </a:cxn>
              <a:cxn ang="f45">
                <a:pos x="f76" y="f77"/>
              </a:cxn>
              <a:cxn ang="f45">
                <a:pos x="f78" y="f79"/>
              </a:cxn>
              <a:cxn ang="f45">
                <a:pos x="f80" y="f81"/>
              </a:cxn>
              <a:cxn ang="f45">
                <a:pos x="f82" y="f81"/>
              </a:cxn>
              <a:cxn ang="f45">
                <a:pos x="f83" y="f77"/>
              </a:cxn>
              <a:cxn ang="f45">
                <a:pos x="f74" y="f75"/>
              </a:cxn>
            </a:cxnLst>
            <a:rect l="f70" t="f73" r="f71" b="f72"/>
            <a:pathLst>
              <a:path w="1760063" h="833830">
                <a:moveTo>
                  <a:pt x="f8" y="f5"/>
                </a:moveTo>
                <a:cubicBezTo>
                  <a:pt x="f9" y="f5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lnTo>
                  <a:pt x="f6" y="f7"/>
                </a:lnTo>
                <a:lnTo>
                  <a:pt x="f5" y="f7"/>
                </a:lnTo>
                <a:lnTo>
                  <a:pt x="f20" y="f13"/>
                </a:lnTo>
                <a:cubicBezTo>
                  <a:pt x="f21" y="f11"/>
                  <a:pt x="f22" y="f5"/>
                  <a:pt x="f8" y="f5"/>
                </a:cubicBezTo>
                <a:close/>
              </a:path>
            </a:pathLst>
          </a:custGeom>
          <a:solidFill>
            <a:srgbClr val="5B7D9F">
              <a:alpha val="4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0" cap="none" spc="0" baseline="0">
              <a:solidFill>
                <a:srgbClr val="F3F3F3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4626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1015952" y="948363"/>
            <a:ext cx="2295472" cy="3904353"/>
            <a:chOff x="-4368800" y="-731838"/>
            <a:chExt cx="3556000" cy="6048376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-4313238" y="703263"/>
              <a:ext cx="2058988" cy="2617788"/>
            </a:xfrm>
            <a:custGeom>
              <a:avLst/>
              <a:gdLst>
                <a:gd name="T0" fmla="*/ 546 w 547"/>
                <a:gd name="T1" fmla="*/ 432 h 697"/>
                <a:gd name="T2" fmla="*/ 374 w 547"/>
                <a:gd name="T3" fmla="*/ 431 h 697"/>
                <a:gd name="T4" fmla="*/ 374 w 547"/>
                <a:gd name="T5" fmla="*/ 340 h 697"/>
                <a:gd name="T6" fmla="*/ 365 w 547"/>
                <a:gd name="T7" fmla="*/ 325 h 697"/>
                <a:gd name="T8" fmla="*/ 350 w 547"/>
                <a:gd name="T9" fmla="*/ 327 h 697"/>
                <a:gd name="T10" fmla="*/ 345 w 547"/>
                <a:gd name="T11" fmla="*/ 337 h 697"/>
                <a:gd name="T12" fmla="*/ 345 w 547"/>
                <a:gd name="T13" fmla="*/ 349 h 697"/>
                <a:gd name="T14" fmla="*/ 345 w 547"/>
                <a:gd name="T15" fmla="*/ 681 h 697"/>
                <a:gd name="T16" fmla="*/ 332 w 547"/>
                <a:gd name="T17" fmla="*/ 694 h 697"/>
                <a:gd name="T18" fmla="*/ 39 w 547"/>
                <a:gd name="T19" fmla="*/ 634 h 697"/>
                <a:gd name="T20" fmla="*/ 6 w 547"/>
                <a:gd name="T21" fmla="*/ 617 h 697"/>
                <a:gd name="T22" fmla="*/ 2 w 547"/>
                <a:gd name="T23" fmla="*/ 605 h 697"/>
                <a:gd name="T24" fmla="*/ 65 w 547"/>
                <a:gd name="T25" fmla="*/ 393 h 697"/>
                <a:gd name="T26" fmla="*/ 136 w 547"/>
                <a:gd name="T27" fmla="*/ 156 h 697"/>
                <a:gd name="T28" fmla="*/ 298 w 547"/>
                <a:gd name="T29" fmla="*/ 14 h 697"/>
                <a:gd name="T30" fmla="*/ 489 w 547"/>
                <a:gd name="T31" fmla="*/ 71 h 697"/>
                <a:gd name="T32" fmla="*/ 546 w 547"/>
                <a:gd name="T33" fmla="*/ 206 h 697"/>
                <a:gd name="T34" fmla="*/ 546 w 547"/>
                <a:gd name="T35" fmla="*/ 428 h 697"/>
                <a:gd name="T36" fmla="*/ 546 w 547"/>
                <a:gd name="T37" fmla="*/ 432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7" h="697">
                  <a:moveTo>
                    <a:pt x="546" y="432"/>
                  </a:moveTo>
                  <a:cubicBezTo>
                    <a:pt x="489" y="410"/>
                    <a:pt x="431" y="411"/>
                    <a:pt x="374" y="431"/>
                  </a:cubicBezTo>
                  <a:cubicBezTo>
                    <a:pt x="374" y="400"/>
                    <a:pt x="374" y="370"/>
                    <a:pt x="374" y="340"/>
                  </a:cubicBezTo>
                  <a:cubicBezTo>
                    <a:pt x="374" y="333"/>
                    <a:pt x="371" y="327"/>
                    <a:pt x="365" y="325"/>
                  </a:cubicBezTo>
                  <a:cubicBezTo>
                    <a:pt x="360" y="324"/>
                    <a:pt x="354" y="325"/>
                    <a:pt x="350" y="327"/>
                  </a:cubicBezTo>
                  <a:cubicBezTo>
                    <a:pt x="348" y="329"/>
                    <a:pt x="346" y="334"/>
                    <a:pt x="345" y="337"/>
                  </a:cubicBezTo>
                  <a:cubicBezTo>
                    <a:pt x="344" y="341"/>
                    <a:pt x="345" y="345"/>
                    <a:pt x="345" y="349"/>
                  </a:cubicBezTo>
                  <a:cubicBezTo>
                    <a:pt x="345" y="460"/>
                    <a:pt x="345" y="570"/>
                    <a:pt x="345" y="681"/>
                  </a:cubicBezTo>
                  <a:cubicBezTo>
                    <a:pt x="345" y="697"/>
                    <a:pt x="346" y="694"/>
                    <a:pt x="332" y="694"/>
                  </a:cubicBezTo>
                  <a:cubicBezTo>
                    <a:pt x="230" y="695"/>
                    <a:pt x="132" y="679"/>
                    <a:pt x="39" y="634"/>
                  </a:cubicBezTo>
                  <a:cubicBezTo>
                    <a:pt x="28" y="629"/>
                    <a:pt x="17" y="622"/>
                    <a:pt x="6" y="617"/>
                  </a:cubicBezTo>
                  <a:cubicBezTo>
                    <a:pt x="1" y="614"/>
                    <a:pt x="0" y="611"/>
                    <a:pt x="2" y="605"/>
                  </a:cubicBezTo>
                  <a:cubicBezTo>
                    <a:pt x="23" y="535"/>
                    <a:pt x="44" y="464"/>
                    <a:pt x="65" y="393"/>
                  </a:cubicBezTo>
                  <a:cubicBezTo>
                    <a:pt x="88" y="314"/>
                    <a:pt x="110" y="234"/>
                    <a:pt x="136" y="156"/>
                  </a:cubicBezTo>
                  <a:cubicBezTo>
                    <a:pt x="162" y="78"/>
                    <a:pt x="218" y="29"/>
                    <a:pt x="298" y="14"/>
                  </a:cubicBezTo>
                  <a:cubicBezTo>
                    <a:pt x="370" y="0"/>
                    <a:pt x="436" y="17"/>
                    <a:pt x="489" y="71"/>
                  </a:cubicBezTo>
                  <a:cubicBezTo>
                    <a:pt x="526" y="108"/>
                    <a:pt x="545" y="154"/>
                    <a:pt x="546" y="206"/>
                  </a:cubicBezTo>
                  <a:cubicBezTo>
                    <a:pt x="547" y="280"/>
                    <a:pt x="546" y="354"/>
                    <a:pt x="546" y="428"/>
                  </a:cubicBezTo>
                  <a:cubicBezTo>
                    <a:pt x="546" y="429"/>
                    <a:pt x="546" y="430"/>
                    <a:pt x="546" y="432"/>
                  </a:cubicBezTo>
                  <a:close/>
                </a:path>
              </a:pathLst>
            </a:custGeom>
            <a:solidFill>
              <a:srgbClr val="DDC5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-4368800" y="3111500"/>
              <a:ext cx="1625600" cy="2205038"/>
            </a:xfrm>
            <a:custGeom>
              <a:avLst/>
              <a:gdLst>
                <a:gd name="T0" fmla="*/ 360 w 432"/>
                <a:gd name="T1" fmla="*/ 81 h 587"/>
                <a:gd name="T2" fmla="*/ 360 w 432"/>
                <a:gd name="T3" fmla="*/ 171 h 587"/>
                <a:gd name="T4" fmla="*/ 362 w 432"/>
                <a:gd name="T5" fmla="*/ 237 h 587"/>
                <a:gd name="T6" fmla="*/ 432 w 432"/>
                <a:gd name="T7" fmla="*/ 322 h 587"/>
                <a:gd name="T8" fmla="*/ 432 w 432"/>
                <a:gd name="T9" fmla="*/ 338 h 587"/>
                <a:gd name="T10" fmla="*/ 432 w 432"/>
                <a:gd name="T11" fmla="*/ 563 h 587"/>
                <a:gd name="T12" fmla="*/ 408 w 432"/>
                <a:gd name="T13" fmla="*/ 587 h 587"/>
                <a:gd name="T14" fmla="*/ 331 w 432"/>
                <a:gd name="T15" fmla="*/ 587 h 587"/>
                <a:gd name="T16" fmla="*/ 331 w 432"/>
                <a:gd name="T17" fmla="*/ 580 h 587"/>
                <a:gd name="T18" fmla="*/ 331 w 432"/>
                <a:gd name="T19" fmla="*/ 385 h 587"/>
                <a:gd name="T20" fmla="*/ 331 w 432"/>
                <a:gd name="T21" fmla="*/ 319 h 587"/>
                <a:gd name="T22" fmla="*/ 317 w 432"/>
                <a:gd name="T23" fmla="*/ 300 h 587"/>
                <a:gd name="T24" fmla="*/ 302 w 432"/>
                <a:gd name="T25" fmla="*/ 318 h 587"/>
                <a:gd name="T26" fmla="*/ 302 w 432"/>
                <a:gd name="T27" fmla="*/ 540 h 587"/>
                <a:gd name="T28" fmla="*/ 302 w 432"/>
                <a:gd name="T29" fmla="*/ 587 h 587"/>
                <a:gd name="T30" fmla="*/ 289 w 432"/>
                <a:gd name="T31" fmla="*/ 587 h 587"/>
                <a:gd name="T32" fmla="*/ 27 w 432"/>
                <a:gd name="T33" fmla="*/ 587 h 587"/>
                <a:gd name="T34" fmla="*/ 1 w 432"/>
                <a:gd name="T35" fmla="*/ 561 h 587"/>
                <a:gd name="T36" fmla="*/ 1 w 432"/>
                <a:gd name="T37" fmla="*/ 66 h 587"/>
                <a:gd name="T38" fmla="*/ 6 w 432"/>
                <a:gd name="T39" fmla="*/ 0 h 587"/>
                <a:gd name="T40" fmla="*/ 360 w 432"/>
                <a:gd name="T41" fmla="*/ 8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32" h="587">
                  <a:moveTo>
                    <a:pt x="360" y="81"/>
                  </a:moveTo>
                  <a:cubicBezTo>
                    <a:pt x="360" y="112"/>
                    <a:pt x="359" y="141"/>
                    <a:pt x="360" y="171"/>
                  </a:cubicBezTo>
                  <a:cubicBezTo>
                    <a:pt x="360" y="193"/>
                    <a:pt x="359" y="215"/>
                    <a:pt x="362" y="237"/>
                  </a:cubicBezTo>
                  <a:cubicBezTo>
                    <a:pt x="369" y="278"/>
                    <a:pt x="393" y="306"/>
                    <a:pt x="432" y="322"/>
                  </a:cubicBezTo>
                  <a:cubicBezTo>
                    <a:pt x="432" y="328"/>
                    <a:pt x="432" y="333"/>
                    <a:pt x="432" y="338"/>
                  </a:cubicBezTo>
                  <a:cubicBezTo>
                    <a:pt x="432" y="413"/>
                    <a:pt x="432" y="488"/>
                    <a:pt x="432" y="563"/>
                  </a:cubicBezTo>
                  <a:cubicBezTo>
                    <a:pt x="432" y="579"/>
                    <a:pt x="424" y="587"/>
                    <a:pt x="408" y="587"/>
                  </a:cubicBezTo>
                  <a:cubicBezTo>
                    <a:pt x="383" y="587"/>
                    <a:pt x="357" y="587"/>
                    <a:pt x="331" y="587"/>
                  </a:cubicBezTo>
                  <a:cubicBezTo>
                    <a:pt x="331" y="584"/>
                    <a:pt x="331" y="582"/>
                    <a:pt x="331" y="580"/>
                  </a:cubicBezTo>
                  <a:cubicBezTo>
                    <a:pt x="331" y="515"/>
                    <a:pt x="331" y="450"/>
                    <a:pt x="331" y="385"/>
                  </a:cubicBezTo>
                  <a:cubicBezTo>
                    <a:pt x="331" y="363"/>
                    <a:pt x="331" y="341"/>
                    <a:pt x="331" y="319"/>
                  </a:cubicBezTo>
                  <a:cubicBezTo>
                    <a:pt x="331" y="307"/>
                    <a:pt x="326" y="300"/>
                    <a:pt x="317" y="300"/>
                  </a:cubicBezTo>
                  <a:cubicBezTo>
                    <a:pt x="308" y="299"/>
                    <a:pt x="302" y="307"/>
                    <a:pt x="302" y="318"/>
                  </a:cubicBezTo>
                  <a:cubicBezTo>
                    <a:pt x="302" y="392"/>
                    <a:pt x="302" y="466"/>
                    <a:pt x="302" y="540"/>
                  </a:cubicBezTo>
                  <a:cubicBezTo>
                    <a:pt x="302" y="555"/>
                    <a:pt x="302" y="570"/>
                    <a:pt x="302" y="587"/>
                  </a:cubicBezTo>
                  <a:cubicBezTo>
                    <a:pt x="298" y="587"/>
                    <a:pt x="294" y="587"/>
                    <a:pt x="289" y="587"/>
                  </a:cubicBezTo>
                  <a:cubicBezTo>
                    <a:pt x="202" y="587"/>
                    <a:pt x="114" y="587"/>
                    <a:pt x="27" y="587"/>
                  </a:cubicBezTo>
                  <a:cubicBezTo>
                    <a:pt x="8" y="587"/>
                    <a:pt x="1" y="579"/>
                    <a:pt x="1" y="561"/>
                  </a:cubicBezTo>
                  <a:cubicBezTo>
                    <a:pt x="1" y="396"/>
                    <a:pt x="0" y="231"/>
                    <a:pt x="1" y="66"/>
                  </a:cubicBezTo>
                  <a:cubicBezTo>
                    <a:pt x="1" y="44"/>
                    <a:pt x="4" y="23"/>
                    <a:pt x="6" y="0"/>
                  </a:cubicBezTo>
                  <a:cubicBezTo>
                    <a:pt x="117" y="63"/>
                    <a:pt x="235" y="85"/>
                    <a:pt x="360" y="81"/>
                  </a:cubicBezTo>
                  <a:close/>
                </a:path>
              </a:pathLst>
            </a:custGeom>
            <a:solidFill>
              <a:srgbClr val="DDC5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-2909888" y="2352675"/>
              <a:ext cx="650875" cy="1908175"/>
            </a:xfrm>
            <a:custGeom>
              <a:avLst/>
              <a:gdLst>
                <a:gd name="T0" fmla="*/ 1 w 173"/>
                <a:gd name="T1" fmla="*/ 227 h 508"/>
                <a:gd name="T2" fmla="*/ 0 w 173"/>
                <a:gd name="T3" fmla="*/ 31 h 508"/>
                <a:gd name="T4" fmla="*/ 7 w 173"/>
                <a:gd name="T5" fmla="*/ 20 h 508"/>
                <a:gd name="T6" fmla="*/ 165 w 173"/>
                <a:gd name="T7" fmla="*/ 21 h 508"/>
                <a:gd name="T8" fmla="*/ 173 w 173"/>
                <a:gd name="T9" fmla="*/ 33 h 508"/>
                <a:gd name="T10" fmla="*/ 173 w 173"/>
                <a:gd name="T11" fmla="*/ 418 h 508"/>
                <a:gd name="T12" fmla="*/ 79 w 173"/>
                <a:gd name="T13" fmla="*/ 503 h 508"/>
                <a:gd name="T14" fmla="*/ 1 w 173"/>
                <a:gd name="T15" fmla="*/ 433 h 508"/>
                <a:gd name="T16" fmla="*/ 1 w 173"/>
                <a:gd name="T17" fmla="*/ 421 h 508"/>
                <a:gd name="T18" fmla="*/ 1 w 173"/>
                <a:gd name="T19" fmla="*/ 227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508">
                  <a:moveTo>
                    <a:pt x="1" y="227"/>
                  </a:moveTo>
                  <a:cubicBezTo>
                    <a:pt x="1" y="162"/>
                    <a:pt x="1" y="96"/>
                    <a:pt x="0" y="31"/>
                  </a:cubicBezTo>
                  <a:cubicBezTo>
                    <a:pt x="0" y="25"/>
                    <a:pt x="2" y="22"/>
                    <a:pt x="7" y="20"/>
                  </a:cubicBezTo>
                  <a:cubicBezTo>
                    <a:pt x="60" y="1"/>
                    <a:pt x="113" y="0"/>
                    <a:pt x="165" y="21"/>
                  </a:cubicBezTo>
                  <a:cubicBezTo>
                    <a:pt x="171" y="23"/>
                    <a:pt x="173" y="26"/>
                    <a:pt x="173" y="33"/>
                  </a:cubicBezTo>
                  <a:cubicBezTo>
                    <a:pt x="173" y="161"/>
                    <a:pt x="173" y="290"/>
                    <a:pt x="173" y="418"/>
                  </a:cubicBezTo>
                  <a:cubicBezTo>
                    <a:pt x="173" y="470"/>
                    <a:pt x="131" y="508"/>
                    <a:pt x="79" y="503"/>
                  </a:cubicBezTo>
                  <a:cubicBezTo>
                    <a:pt x="37" y="499"/>
                    <a:pt x="9" y="473"/>
                    <a:pt x="1" y="433"/>
                  </a:cubicBezTo>
                  <a:cubicBezTo>
                    <a:pt x="1" y="429"/>
                    <a:pt x="1" y="425"/>
                    <a:pt x="1" y="421"/>
                  </a:cubicBezTo>
                  <a:cubicBezTo>
                    <a:pt x="1" y="356"/>
                    <a:pt x="1" y="292"/>
                    <a:pt x="1" y="227"/>
                  </a:cubicBezTo>
                  <a:close/>
                </a:path>
              </a:pathLst>
            </a:custGeom>
            <a:solidFill>
              <a:srgbClr val="DDC5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-2747963" y="-119062"/>
              <a:ext cx="1487488" cy="1096963"/>
            </a:xfrm>
            <a:custGeom>
              <a:avLst/>
              <a:gdLst>
                <a:gd name="T0" fmla="*/ 8 w 395"/>
                <a:gd name="T1" fmla="*/ 67 h 292"/>
                <a:gd name="T2" fmla="*/ 91 w 395"/>
                <a:gd name="T3" fmla="*/ 44 h 292"/>
                <a:gd name="T4" fmla="*/ 125 w 395"/>
                <a:gd name="T5" fmla="*/ 16 h 292"/>
                <a:gd name="T6" fmla="*/ 202 w 395"/>
                <a:gd name="T7" fmla="*/ 18 h 292"/>
                <a:gd name="T8" fmla="*/ 249 w 395"/>
                <a:gd name="T9" fmla="*/ 51 h 292"/>
                <a:gd name="T10" fmla="*/ 375 w 395"/>
                <a:gd name="T11" fmla="*/ 88 h 292"/>
                <a:gd name="T12" fmla="*/ 395 w 395"/>
                <a:gd name="T13" fmla="*/ 87 h 292"/>
                <a:gd name="T14" fmla="*/ 316 w 395"/>
                <a:gd name="T15" fmla="*/ 242 h 292"/>
                <a:gd name="T16" fmla="*/ 103 w 395"/>
                <a:gd name="T17" fmla="*/ 254 h 292"/>
                <a:gd name="T18" fmla="*/ 8 w 395"/>
                <a:gd name="T19" fmla="*/ 6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5" h="292">
                  <a:moveTo>
                    <a:pt x="8" y="67"/>
                  </a:moveTo>
                  <a:cubicBezTo>
                    <a:pt x="42" y="80"/>
                    <a:pt x="67" y="65"/>
                    <a:pt x="91" y="44"/>
                  </a:cubicBezTo>
                  <a:cubicBezTo>
                    <a:pt x="102" y="34"/>
                    <a:pt x="113" y="24"/>
                    <a:pt x="125" y="16"/>
                  </a:cubicBezTo>
                  <a:cubicBezTo>
                    <a:pt x="151" y="0"/>
                    <a:pt x="177" y="1"/>
                    <a:pt x="202" y="18"/>
                  </a:cubicBezTo>
                  <a:cubicBezTo>
                    <a:pt x="218" y="29"/>
                    <a:pt x="232" y="41"/>
                    <a:pt x="249" y="51"/>
                  </a:cubicBezTo>
                  <a:cubicBezTo>
                    <a:pt x="287" y="75"/>
                    <a:pt x="329" y="89"/>
                    <a:pt x="375" y="88"/>
                  </a:cubicBezTo>
                  <a:cubicBezTo>
                    <a:pt x="381" y="88"/>
                    <a:pt x="387" y="87"/>
                    <a:pt x="395" y="87"/>
                  </a:cubicBezTo>
                  <a:cubicBezTo>
                    <a:pt x="393" y="151"/>
                    <a:pt x="368" y="204"/>
                    <a:pt x="316" y="242"/>
                  </a:cubicBezTo>
                  <a:cubicBezTo>
                    <a:pt x="254" y="288"/>
                    <a:pt x="169" y="292"/>
                    <a:pt x="103" y="254"/>
                  </a:cubicBezTo>
                  <a:cubicBezTo>
                    <a:pt x="33" y="213"/>
                    <a:pt x="0" y="136"/>
                    <a:pt x="8" y="67"/>
                  </a:cubicBezTo>
                  <a:close/>
                </a:path>
              </a:pathLst>
            </a:custGeom>
            <a:solidFill>
              <a:srgbClr val="DDC5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-2706688" y="-731838"/>
              <a:ext cx="1893888" cy="868363"/>
            </a:xfrm>
            <a:custGeom>
              <a:avLst/>
              <a:gdLst>
                <a:gd name="T0" fmla="*/ 503 w 503"/>
                <a:gd name="T1" fmla="*/ 107 h 231"/>
                <a:gd name="T2" fmla="*/ 397 w 503"/>
                <a:gd name="T3" fmla="*/ 219 h 231"/>
                <a:gd name="T4" fmla="*/ 237 w 503"/>
                <a:gd name="T5" fmla="*/ 180 h 231"/>
                <a:gd name="T6" fmla="*/ 200 w 503"/>
                <a:gd name="T7" fmla="*/ 153 h 231"/>
                <a:gd name="T8" fmla="*/ 97 w 503"/>
                <a:gd name="T9" fmla="*/ 157 h 231"/>
                <a:gd name="T10" fmla="*/ 58 w 503"/>
                <a:gd name="T11" fmla="*/ 189 h 231"/>
                <a:gd name="T12" fmla="*/ 20 w 503"/>
                <a:gd name="T13" fmla="*/ 207 h 231"/>
                <a:gd name="T14" fmla="*/ 4 w 503"/>
                <a:gd name="T15" fmla="*/ 186 h 231"/>
                <a:gd name="T16" fmla="*/ 72 w 503"/>
                <a:gd name="T17" fmla="*/ 54 h 231"/>
                <a:gd name="T18" fmla="*/ 224 w 503"/>
                <a:gd name="T19" fmla="*/ 6 h 231"/>
                <a:gd name="T20" fmla="*/ 348 w 503"/>
                <a:gd name="T21" fmla="*/ 64 h 231"/>
                <a:gd name="T22" fmla="*/ 497 w 503"/>
                <a:gd name="T23" fmla="*/ 107 h 231"/>
                <a:gd name="T24" fmla="*/ 501 w 503"/>
                <a:gd name="T25" fmla="*/ 107 h 231"/>
                <a:gd name="T26" fmla="*/ 503 w 503"/>
                <a:gd name="T27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3" h="231">
                  <a:moveTo>
                    <a:pt x="503" y="107"/>
                  </a:moveTo>
                  <a:cubicBezTo>
                    <a:pt x="499" y="165"/>
                    <a:pt x="456" y="206"/>
                    <a:pt x="397" y="219"/>
                  </a:cubicBezTo>
                  <a:cubicBezTo>
                    <a:pt x="337" y="231"/>
                    <a:pt x="286" y="213"/>
                    <a:pt x="237" y="180"/>
                  </a:cubicBezTo>
                  <a:cubicBezTo>
                    <a:pt x="225" y="172"/>
                    <a:pt x="213" y="161"/>
                    <a:pt x="200" y="153"/>
                  </a:cubicBezTo>
                  <a:cubicBezTo>
                    <a:pt x="166" y="133"/>
                    <a:pt x="131" y="134"/>
                    <a:pt x="97" y="157"/>
                  </a:cubicBezTo>
                  <a:cubicBezTo>
                    <a:pt x="83" y="166"/>
                    <a:pt x="71" y="178"/>
                    <a:pt x="58" y="189"/>
                  </a:cubicBezTo>
                  <a:cubicBezTo>
                    <a:pt x="47" y="198"/>
                    <a:pt x="36" y="207"/>
                    <a:pt x="20" y="207"/>
                  </a:cubicBezTo>
                  <a:cubicBezTo>
                    <a:pt x="4" y="206"/>
                    <a:pt x="0" y="202"/>
                    <a:pt x="4" y="186"/>
                  </a:cubicBezTo>
                  <a:cubicBezTo>
                    <a:pt x="14" y="136"/>
                    <a:pt x="34" y="90"/>
                    <a:pt x="72" y="54"/>
                  </a:cubicBezTo>
                  <a:cubicBezTo>
                    <a:pt x="115" y="15"/>
                    <a:pt x="166" y="0"/>
                    <a:pt x="224" y="6"/>
                  </a:cubicBezTo>
                  <a:cubicBezTo>
                    <a:pt x="272" y="11"/>
                    <a:pt x="312" y="31"/>
                    <a:pt x="348" y="64"/>
                  </a:cubicBezTo>
                  <a:cubicBezTo>
                    <a:pt x="390" y="102"/>
                    <a:pt x="439" y="119"/>
                    <a:pt x="497" y="107"/>
                  </a:cubicBezTo>
                  <a:cubicBezTo>
                    <a:pt x="498" y="107"/>
                    <a:pt x="499" y="107"/>
                    <a:pt x="501" y="107"/>
                  </a:cubicBezTo>
                  <a:cubicBezTo>
                    <a:pt x="501" y="107"/>
                    <a:pt x="502" y="107"/>
                    <a:pt x="503" y="107"/>
                  </a:cubicBezTo>
                  <a:close/>
                </a:path>
              </a:pathLst>
            </a:custGeom>
            <a:solidFill>
              <a:srgbClr val="DDC5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248" name="Google Shape;2248;p4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PHYSICAL EXAMINATION</a:t>
            </a:r>
            <a:endParaRPr/>
          </a:p>
        </p:txBody>
      </p:sp>
      <p:sp>
        <p:nvSpPr>
          <p:cNvPr id="2328" name="Google Shape;2328;p46"/>
          <p:cNvSpPr txBox="1"/>
          <p:nvPr/>
        </p:nvSpPr>
        <p:spPr>
          <a:xfrm>
            <a:off x="5738489" y="1351350"/>
            <a:ext cx="2576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SADNESS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29" name="Google Shape;2329;p46"/>
          <p:cNvSpPr txBox="1"/>
          <p:nvPr/>
        </p:nvSpPr>
        <p:spPr>
          <a:xfrm>
            <a:off x="5738489" y="1739275"/>
            <a:ext cx="2576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Discouragement to perform any activity</a:t>
            </a:r>
            <a:endParaRPr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30" name="Google Shape;2330;p46"/>
          <p:cNvSpPr txBox="1"/>
          <p:nvPr/>
        </p:nvSpPr>
        <p:spPr>
          <a:xfrm>
            <a:off x="5738489" y="2490250"/>
            <a:ext cx="2576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CRYING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31" name="Google Shape;2331;p46"/>
          <p:cNvSpPr txBox="1"/>
          <p:nvPr/>
        </p:nvSpPr>
        <p:spPr>
          <a:xfrm>
            <a:off x="5738489" y="2878175"/>
            <a:ext cx="2576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Crying from time to time without being able to control it</a:t>
            </a:r>
            <a:endParaRPr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32" name="Google Shape;2332;p46"/>
          <p:cNvSpPr txBox="1"/>
          <p:nvPr/>
        </p:nvSpPr>
        <p:spPr>
          <a:xfrm>
            <a:off x="5738489" y="3629150"/>
            <a:ext cx="2576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BODY DISORDER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33" name="Google Shape;2333;p46"/>
          <p:cNvSpPr txBox="1"/>
          <p:nvPr/>
        </p:nvSpPr>
        <p:spPr>
          <a:xfrm>
            <a:off x="5738489" y="4017075"/>
            <a:ext cx="2576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Feeling immobile, fatigue, as if gained weight</a:t>
            </a:r>
            <a:endParaRPr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cxnSp>
        <p:nvCxnSpPr>
          <p:cNvPr id="2334" name="Google Shape;2334;p46"/>
          <p:cNvCxnSpPr>
            <a:stCxn id="2328" idx="1"/>
          </p:cNvCxnSpPr>
          <p:nvPr/>
        </p:nvCxnSpPr>
        <p:spPr>
          <a:xfrm flipH="1">
            <a:off x="2691389" y="1529700"/>
            <a:ext cx="3047100" cy="769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335" name="Google Shape;2335;p46"/>
          <p:cNvCxnSpPr>
            <a:stCxn id="2330" idx="1"/>
          </p:cNvCxnSpPr>
          <p:nvPr/>
        </p:nvCxnSpPr>
        <p:spPr>
          <a:xfrm rot="10800000">
            <a:off x="2005589" y="2468200"/>
            <a:ext cx="3732900" cy="200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336" name="Google Shape;2336;p46"/>
          <p:cNvCxnSpPr>
            <a:stCxn id="2332" idx="1"/>
          </p:cNvCxnSpPr>
          <p:nvPr/>
        </p:nvCxnSpPr>
        <p:spPr>
          <a:xfrm rot="10800000">
            <a:off x="2163689" y="3175100"/>
            <a:ext cx="3574800" cy="632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91" name="Rectángulo 90"/>
          <p:cNvSpPr/>
          <p:nvPr/>
        </p:nvSpPr>
        <p:spPr>
          <a:xfrm>
            <a:off x="0" y="4546694"/>
            <a:ext cx="9144000" cy="61204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74CBBC3C-53A7-7D99-526C-2D9C9D5002F3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39D939A7-B5D2-9B64-A892-3810C0EB4618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ángulo 132"/>
          <p:cNvSpPr/>
          <p:nvPr/>
        </p:nvSpPr>
        <p:spPr>
          <a:xfrm>
            <a:off x="0" y="4546694"/>
            <a:ext cx="9144000" cy="61204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41" name="Google Shape;2341;p4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SOCIAL PAIN</a:t>
            </a:r>
            <a:endParaRPr sz="2800" dirty="0"/>
          </a:p>
        </p:txBody>
      </p:sp>
      <p:sp>
        <p:nvSpPr>
          <p:cNvPr id="2455" name="Google Shape;2455;p47"/>
          <p:cNvSpPr txBox="1">
            <a:spLocks noGrp="1"/>
          </p:cNvSpPr>
          <p:nvPr>
            <p:ph type="subTitle" idx="1"/>
          </p:nvPr>
        </p:nvSpPr>
        <p:spPr>
          <a:xfrm>
            <a:off x="893281" y="18551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 the first civilizations, in order not to be excluded from your group, the body developed social pain</a:t>
            </a:r>
            <a:endParaRPr dirty="0"/>
          </a:p>
        </p:txBody>
      </p:sp>
      <p:sp>
        <p:nvSpPr>
          <p:cNvPr id="2456" name="Google Shape;2456;p47"/>
          <p:cNvSpPr txBox="1">
            <a:spLocks noGrp="1"/>
          </p:cNvSpPr>
          <p:nvPr>
            <p:ph type="subTitle" idx="2"/>
          </p:nvPr>
        </p:nvSpPr>
        <p:spPr>
          <a:xfrm>
            <a:off x="893281" y="2891500"/>
            <a:ext cx="3349800" cy="23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</a:t>
            </a:r>
            <a:endParaRPr/>
          </a:p>
        </p:txBody>
      </p:sp>
      <p:sp>
        <p:nvSpPr>
          <p:cNvPr id="2457" name="Google Shape;2457;p47"/>
          <p:cNvSpPr txBox="1">
            <a:spLocks noGrp="1"/>
          </p:cNvSpPr>
          <p:nvPr>
            <p:ph type="subTitle" idx="3"/>
          </p:nvPr>
        </p:nvSpPr>
        <p:spPr>
          <a:xfrm>
            <a:off x="893281" y="3165226"/>
            <a:ext cx="3349800" cy="7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pain is an alarm system that makes you stop the behavior that will isolate you</a:t>
            </a:r>
            <a:endParaRPr/>
          </a:p>
        </p:txBody>
      </p:sp>
      <p:grpSp>
        <p:nvGrpSpPr>
          <p:cNvPr id="2458" name="Google Shape;2458;p47"/>
          <p:cNvGrpSpPr/>
          <p:nvPr/>
        </p:nvGrpSpPr>
        <p:grpSpPr>
          <a:xfrm>
            <a:off x="1268392" y="396925"/>
            <a:ext cx="668919" cy="486843"/>
            <a:chOff x="3349430" y="1025723"/>
            <a:chExt cx="1021562" cy="743499"/>
          </a:xfrm>
        </p:grpSpPr>
        <p:sp>
          <p:nvSpPr>
            <p:cNvPr id="2459" name="Google Shape;2459;p47"/>
            <p:cNvSpPr/>
            <p:nvPr/>
          </p:nvSpPr>
          <p:spPr>
            <a:xfrm>
              <a:off x="3349430" y="1025723"/>
              <a:ext cx="1021562" cy="743498"/>
            </a:xfrm>
            <a:custGeom>
              <a:avLst/>
              <a:gdLst/>
              <a:ahLst/>
              <a:cxnLst/>
              <a:rect l="l" t="t" r="r" b="b"/>
              <a:pathLst>
                <a:path w="16738" h="12182" extrusionOk="0">
                  <a:moveTo>
                    <a:pt x="16039" y="1"/>
                  </a:moveTo>
                  <a:cubicBezTo>
                    <a:pt x="15416" y="1"/>
                    <a:pt x="14792" y="152"/>
                    <a:pt x="14241" y="439"/>
                  </a:cubicBezTo>
                  <a:cubicBezTo>
                    <a:pt x="13857" y="642"/>
                    <a:pt x="13495" y="919"/>
                    <a:pt x="13207" y="1261"/>
                  </a:cubicBezTo>
                  <a:cubicBezTo>
                    <a:pt x="11648" y="667"/>
                    <a:pt x="9884" y="384"/>
                    <a:pt x="8142" y="384"/>
                  </a:cubicBezTo>
                  <a:cubicBezTo>
                    <a:pt x="6939" y="384"/>
                    <a:pt x="5747" y="519"/>
                    <a:pt x="4641" y="781"/>
                  </a:cubicBezTo>
                  <a:cubicBezTo>
                    <a:pt x="3339" y="1079"/>
                    <a:pt x="1590" y="1655"/>
                    <a:pt x="907" y="2914"/>
                  </a:cubicBezTo>
                  <a:cubicBezTo>
                    <a:pt x="224" y="4173"/>
                    <a:pt x="0" y="5656"/>
                    <a:pt x="107" y="7085"/>
                  </a:cubicBezTo>
                  <a:cubicBezTo>
                    <a:pt x="224" y="8643"/>
                    <a:pt x="203" y="10200"/>
                    <a:pt x="1547" y="11256"/>
                  </a:cubicBezTo>
                  <a:cubicBezTo>
                    <a:pt x="2336" y="11875"/>
                    <a:pt x="3531" y="12067"/>
                    <a:pt x="4513" y="12120"/>
                  </a:cubicBezTo>
                  <a:cubicBezTo>
                    <a:pt x="5245" y="12159"/>
                    <a:pt x="5986" y="12182"/>
                    <a:pt x="6730" y="12182"/>
                  </a:cubicBezTo>
                  <a:cubicBezTo>
                    <a:pt x="7839" y="12182"/>
                    <a:pt x="8955" y="12130"/>
                    <a:pt x="10060" y="12003"/>
                  </a:cubicBezTo>
                  <a:cubicBezTo>
                    <a:pt x="11638" y="11832"/>
                    <a:pt x="13399" y="11608"/>
                    <a:pt x="14433" y="10211"/>
                  </a:cubicBezTo>
                  <a:cubicBezTo>
                    <a:pt x="15148" y="9251"/>
                    <a:pt x="15479" y="8045"/>
                    <a:pt x="15500" y="6840"/>
                  </a:cubicBezTo>
                  <a:cubicBezTo>
                    <a:pt x="15511" y="6253"/>
                    <a:pt x="15447" y="5677"/>
                    <a:pt x="15308" y="5133"/>
                  </a:cubicBezTo>
                  <a:cubicBezTo>
                    <a:pt x="15105" y="4269"/>
                    <a:pt x="14967" y="3127"/>
                    <a:pt x="14444" y="2263"/>
                  </a:cubicBezTo>
                  <a:cubicBezTo>
                    <a:pt x="14572" y="1975"/>
                    <a:pt x="14732" y="1709"/>
                    <a:pt x="14935" y="1453"/>
                  </a:cubicBezTo>
                  <a:cubicBezTo>
                    <a:pt x="15404" y="855"/>
                    <a:pt x="16044" y="386"/>
                    <a:pt x="16738" y="66"/>
                  </a:cubicBezTo>
                  <a:cubicBezTo>
                    <a:pt x="16507" y="22"/>
                    <a:pt x="16273" y="1"/>
                    <a:pt x="16039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7"/>
            <p:cNvSpPr/>
            <p:nvPr/>
          </p:nvSpPr>
          <p:spPr>
            <a:xfrm>
              <a:off x="3574032" y="1169822"/>
              <a:ext cx="523964" cy="469218"/>
            </a:xfrm>
            <a:custGeom>
              <a:avLst/>
              <a:gdLst/>
              <a:ahLst/>
              <a:cxnLst/>
              <a:rect l="l" t="t" r="r" b="b"/>
              <a:pathLst>
                <a:path w="8585" h="7688" extrusionOk="0">
                  <a:moveTo>
                    <a:pt x="4368" y="0"/>
                  </a:moveTo>
                  <a:cubicBezTo>
                    <a:pt x="3721" y="0"/>
                    <a:pt x="3071" y="120"/>
                    <a:pt x="2518" y="318"/>
                  </a:cubicBezTo>
                  <a:cubicBezTo>
                    <a:pt x="1345" y="745"/>
                    <a:pt x="545" y="1599"/>
                    <a:pt x="203" y="2772"/>
                  </a:cubicBezTo>
                  <a:cubicBezTo>
                    <a:pt x="0" y="3455"/>
                    <a:pt x="54" y="4191"/>
                    <a:pt x="214" y="4884"/>
                  </a:cubicBezTo>
                  <a:cubicBezTo>
                    <a:pt x="310" y="5279"/>
                    <a:pt x="427" y="5684"/>
                    <a:pt x="641" y="6047"/>
                  </a:cubicBezTo>
                  <a:cubicBezTo>
                    <a:pt x="1003" y="6634"/>
                    <a:pt x="1590" y="7082"/>
                    <a:pt x="2230" y="7348"/>
                  </a:cubicBezTo>
                  <a:cubicBezTo>
                    <a:pt x="2768" y="7580"/>
                    <a:pt x="3336" y="7688"/>
                    <a:pt x="3899" y="7688"/>
                  </a:cubicBezTo>
                  <a:cubicBezTo>
                    <a:pt x="6290" y="7688"/>
                    <a:pt x="8585" y="5741"/>
                    <a:pt x="8118" y="3081"/>
                  </a:cubicBezTo>
                  <a:cubicBezTo>
                    <a:pt x="7948" y="2111"/>
                    <a:pt x="7361" y="1161"/>
                    <a:pt x="6518" y="585"/>
                  </a:cubicBezTo>
                  <a:cubicBezTo>
                    <a:pt x="5919" y="172"/>
                    <a:pt x="5145" y="0"/>
                    <a:pt x="4368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7"/>
            <p:cNvSpPr/>
            <p:nvPr/>
          </p:nvSpPr>
          <p:spPr>
            <a:xfrm>
              <a:off x="3704887" y="1330522"/>
              <a:ext cx="21544" cy="74948"/>
            </a:xfrm>
            <a:custGeom>
              <a:avLst/>
              <a:gdLst/>
              <a:ahLst/>
              <a:cxnLst/>
              <a:rect l="l" t="t" r="r" b="b"/>
              <a:pathLst>
                <a:path w="353" h="1228" extrusionOk="0">
                  <a:moveTo>
                    <a:pt x="129" y="0"/>
                  </a:moveTo>
                  <a:cubicBezTo>
                    <a:pt x="54" y="0"/>
                    <a:pt x="1" y="278"/>
                    <a:pt x="54" y="640"/>
                  </a:cubicBezTo>
                  <a:cubicBezTo>
                    <a:pt x="96" y="975"/>
                    <a:pt x="209" y="1227"/>
                    <a:pt x="284" y="1227"/>
                  </a:cubicBezTo>
                  <a:cubicBezTo>
                    <a:pt x="286" y="1227"/>
                    <a:pt x="287" y="1227"/>
                    <a:pt x="289" y="1227"/>
                  </a:cubicBezTo>
                  <a:cubicBezTo>
                    <a:pt x="353" y="1206"/>
                    <a:pt x="321" y="928"/>
                    <a:pt x="289" y="598"/>
                  </a:cubicBezTo>
                  <a:cubicBezTo>
                    <a:pt x="246" y="267"/>
                    <a:pt x="193" y="0"/>
                    <a:pt x="12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7"/>
            <p:cNvSpPr/>
            <p:nvPr/>
          </p:nvSpPr>
          <p:spPr>
            <a:xfrm>
              <a:off x="3914536" y="1283587"/>
              <a:ext cx="18310" cy="76901"/>
            </a:xfrm>
            <a:custGeom>
              <a:avLst/>
              <a:gdLst/>
              <a:ahLst/>
              <a:cxnLst/>
              <a:rect l="l" t="t" r="r" b="b"/>
              <a:pathLst>
                <a:path w="300" h="1260" extrusionOk="0">
                  <a:moveTo>
                    <a:pt x="68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1" y="300"/>
                    <a:pt x="33" y="641"/>
                  </a:cubicBezTo>
                  <a:cubicBezTo>
                    <a:pt x="65" y="983"/>
                    <a:pt x="129" y="1260"/>
                    <a:pt x="193" y="1260"/>
                  </a:cubicBezTo>
                  <a:cubicBezTo>
                    <a:pt x="267" y="1260"/>
                    <a:pt x="299" y="961"/>
                    <a:pt x="267" y="620"/>
                  </a:cubicBezTo>
                  <a:cubicBezTo>
                    <a:pt x="225" y="274"/>
                    <a:pt x="132" y="1"/>
                    <a:pt x="6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7"/>
            <p:cNvSpPr/>
            <p:nvPr/>
          </p:nvSpPr>
          <p:spPr>
            <a:xfrm>
              <a:off x="3769338" y="1354813"/>
              <a:ext cx="119868" cy="90999"/>
            </a:xfrm>
            <a:custGeom>
              <a:avLst/>
              <a:gdLst/>
              <a:ahLst/>
              <a:cxnLst/>
              <a:rect l="l" t="t" r="r" b="b"/>
              <a:pathLst>
                <a:path w="1964" h="1491" extrusionOk="0">
                  <a:moveTo>
                    <a:pt x="1054" y="0"/>
                  </a:moveTo>
                  <a:cubicBezTo>
                    <a:pt x="955" y="0"/>
                    <a:pt x="851" y="14"/>
                    <a:pt x="747" y="40"/>
                  </a:cubicBezTo>
                  <a:cubicBezTo>
                    <a:pt x="513" y="104"/>
                    <a:pt x="299" y="274"/>
                    <a:pt x="193" y="466"/>
                  </a:cubicBezTo>
                  <a:cubicBezTo>
                    <a:pt x="65" y="648"/>
                    <a:pt x="33" y="840"/>
                    <a:pt x="11" y="1000"/>
                  </a:cubicBezTo>
                  <a:cubicBezTo>
                    <a:pt x="1" y="1320"/>
                    <a:pt x="97" y="1490"/>
                    <a:pt x="118" y="1490"/>
                  </a:cubicBezTo>
                  <a:cubicBezTo>
                    <a:pt x="161" y="1480"/>
                    <a:pt x="118" y="1309"/>
                    <a:pt x="171" y="1021"/>
                  </a:cubicBezTo>
                  <a:cubicBezTo>
                    <a:pt x="203" y="893"/>
                    <a:pt x="257" y="733"/>
                    <a:pt x="363" y="584"/>
                  </a:cubicBezTo>
                  <a:cubicBezTo>
                    <a:pt x="470" y="434"/>
                    <a:pt x="609" y="317"/>
                    <a:pt x="811" y="264"/>
                  </a:cubicBezTo>
                  <a:cubicBezTo>
                    <a:pt x="891" y="241"/>
                    <a:pt x="971" y="230"/>
                    <a:pt x="1049" y="230"/>
                  </a:cubicBezTo>
                  <a:cubicBezTo>
                    <a:pt x="1158" y="230"/>
                    <a:pt x="1262" y="252"/>
                    <a:pt x="1356" y="296"/>
                  </a:cubicBezTo>
                  <a:cubicBezTo>
                    <a:pt x="1516" y="360"/>
                    <a:pt x="1622" y="477"/>
                    <a:pt x="1697" y="594"/>
                  </a:cubicBezTo>
                  <a:cubicBezTo>
                    <a:pt x="1772" y="722"/>
                    <a:pt x="1814" y="829"/>
                    <a:pt x="1857" y="904"/>
                  </a:cubicBezTo>
                  <a:cubicBezTo>
                    <a:pt x="1905" y="951"/>
                    <a:pt x="1927" y="991"/>
                    <a:pt x="1946" y="991"/>
                  </a:cubicBezTo>
                  <a:cubicBezTo>
                    <a:pt x="1948" y="991"/>
                    <a:pt x="1951" y="990"/>
                    <a:pt x="1953" y="989"/>
                  </a:cubicBezTo>
                  <a:cubicBezTo>
                    <a:pt x="1964" y="989"/>
                    <a:pt x="1964" y="936"/>
                    <a:pt x="1953" y="850"/>
                  </a:cubicBezTo>
                  <a:cubicBezTo>
                    <a:pt x="1932" y="776"/>
                    <a:pt x="1910" y="648"/>
                    <a:pt x="1846" y="509"/>
                  </a:cubicBezTo>
                  <a:cubicBezTo>
                    <a:pt x="1772" y="360"/>
                    <a:pt x="1654" y="189"/>
                    <a:pt x="1452" y="93"/>
                  </a:cubicBezTo>
                  <a:cubicBezTo>
                    <a:pt x="1337" y="30"/>
                    <a:pt x="1200" y="0"/>
                    <a:pt x="105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7"/>
            <p:cNvSpPr/>
            <p:nvPr/>
          </p:nvSpPr>
          <p:spPr>
            <a:xfrm>
              <a:off x="3670403" y="1271320"/>
              <a:ext cx="83370" cy="29906"/>
            </a:xfrm>
            <a:custGeom>
              <a:avLst/>
              <a:gdLst/>
              <a:ahLst/>
              <a:cxnLst/>
              <a:rect l="l" t="t" r="r" b="b"/>
              <a:pathLst>
                <a:path w="1366" h="490" extrusionOk="0">
                  <a:moveTo>
                    <a:pt x="102" y="0"/>
                  </a:moveTo>
                  <a:cubicBezTo>
                    <a:pt x="59" y="0"/>
                    <a:pt x="30" y="7"/>
                    <a:pt x="22" y="21"/>
                  </a:cubicBezTo>
                  <a:cubicBezTo>
                    <a:pt x="0" y="74"/>
                    <a:pt x="278" y="234"/>
                    <a:pt x="651" y="352"/>
                  </a:cubicBezTo>
                  <a:cubicBezTo>
                    <a:pt x="926" y="438"/>
                    <a:pt x="1172" y="490"/>
                    <a:pt x="1287" y="490"/>
                  </a:cubicBezTo>
                  <a:cubicBezTo>
                    <a:pt x="1328" y="490"/>
                    <a:pt x="1352" y="483"/>
                    <a:pt x="1355" y="469"/>
                  </a:cubicBezTo>
                  <a:cubicBezTo>
                    <a:pt x="1366" y="405"/>
                    <a:pt x="1088" y="256"/>
                    <a:pt x="726" y="138"/>
                  </a:cubicBezTo>
                  <a:cubicBezTo>
                    <a:pt x="467" y="52"/>
                    <a:pt x="225" y="0"/>
                    <a:pt x="10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7"/>
            <p:cNvSpPr/>
            <p:nvPr/>
          </p:nvSpPr>
          <p:spPr>
            <a:xfrm>
              <a:off x="3866991" y="1221150"/>
              <a:ext cx="52793" cy="56394"/>
            </a:xfrm>
            <a:custGeom>
              <a:avLst/>
              <a:gdLst/>
              <a:ahLst/>
              <a:cxnLst/>
              <a:rect l="l" t="t" r="r" b="b"/>
              <a:pathLst>
                <a:path w="865" h="924" extrusionOk="0">
                  <a:moveTo>
                    <a:pt x="805" y="0"/>
                  </a:moveTo>
                  <a:cubicBezTo>
                    <a:pt x="724" y="0"/>
                    <a:pt x="514" y="142"/>
                    <a:pt x="321" y="363"/>
                  </a:cubicBezTo>
                  <a:cubicBezTo>
                    <a:pt x="97" y="619"/>
                    <a:pt x="1" y="886"/>
                    <a:pt x="54" y="918"/>
                  </a:cubicBezTo>
                  <a:cubicBezTo>
                    <a:pt x="59" y="921"/>
                    <a:pt x="65" y="923"/>
                    <a:pt x="72" y="923"/>
                  </a:cubicBezTo>
                  <a:cubicBezTo>
                    <a:pt x="142" y="923"/>
                    <a:pt x="317" y="736"/>
                    <a:pt x="492" y="523"/>
                  </a:cubicBezTo>
                  <a:cubicBezTo>
                    <a:pt x="694" y="267"/>
                    <a:pt x="865" y="64"/>
                    <a:pt x="833" y="11"/>
                  </a:cubicBezTo>
                  <a:cubicBezTo>
                    <a:pt x="827" y="4"/>
                    <a:pt x="818" y="0"/>
                    <a:pt x="80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7"/>
            <p:cNvSpPr/>
            <p:nvPr/>
          </p:nvSpPr>
          <p:spPr>
            <a:xfrm>
              <a:off x="3349430" y="1113061"/>
              <a:ext cx="946065" cy="656160"/>
            </a:xfrm>
            <a:custGeom>
              <a:avLst/>
              <a:gdLst/>
              <a:ahLst/>
              <a:cxnLst/>
              <a:rect l="l" t="t" r="r" b="b"/>
              <a:pathLst>
                <a:path w="15501" h="10751" extrusionOk="0">
                  <a:moveTo>
                    <a:pt x="2656" y="0"/>
                  </a:moveTo>
                  <a:cubicBezTo>
                    <a:pt x="1920" y="342"/>
                    <a:pt x="1270" y="811"/>
                    <a:pt x="907" y="1483"/>
                  </a:cubicBezTo>
                  <a:cubicBezTo>
                    <a:pt x="224" y="2742"/>
                    <a:pt x="0" y="4225"/>
                    <a:pt x="107" y="5654"/>
                  </a:cubicBezTo>
                  <a:cubicBezTo>
                    <a:pt x="224" y="7212"/>
                    <a:pt x="203" y="8769"/>
                    <a:pt x="1547" y="9825"/>
                  </a:cubicBezTo>
                  <a:cubicBezTo>
                    <a:pt x="2336" y="10444"/>
                    <a:pt x="3531" y="10636"/>
                    <a:pt x="4502" y="10689"/>
                  </a:cubicBezTo>
                  <a:cubicBezTo>
                    <a:pt x="5239" y="10728"/>
                    <a:pt x="5982" y="10751"/>
                    <a:pt x="6728" y="10751"/>
                  </a:cubicBezTo>
                  <a:cubicBezTo>
                    <a:pt x="7839" y="10751"/>
                    <a:pt x="8955" y="10699"/>
                    <a:pt x="10060" y="10572"/>
                  </a:cubicBezTo>
                  <a:cubicBezTo>
                    <a:pt x="11638" y="10401"/>
                    <a:pt x="13399" y="10177"/>
                    <a:pt x="14433" y="8780"/>
                  </a:cubicBezTo>
                  <a:cubicBezTo>
                    <a:pt x="15148" y="7820"/>
                    <a:pt x="15479" y="6614"/>
                    <a:pt x="15500" y="5409"/>
                  </a:cubicBezTo>
                  <a:cubicBezTo>
                    <a:pt x="15500" y="5249"/>
                    <a:pt x="15500" y="5089"/>
                    <a:pt x="15479" y="4929"/>
                  </a:cubicBezTo>
                  <a:cubicBezTo>
                    <a:pt x="14711" y="5185"/>
                    <a:pt x="13943" y="5494"/>
                    <a:pt x="13175" y="5729"/>
                  </a:cubicBezTo>
                  <a:cubicBezTo>
                    <a:pt x="12339" y="6014"/>
                    <a:pt x="11449" y="6225"/>
                    <a:pt x="10565" y="6225"/>
                  </a:cubicBezTo>
                  <a:cubicBezTo>
                    <a:pt x="10162" y="6225"/>
                    <a:pt x="9761" y="6181"/>
                    <a:pt x="9366" y="6081"/>
                  </a:cubicBezTo>
                  <a:cubicBezTo>
                    <a:pt x="7798" y="5675"/>
                    <a:pt x="6571" y="4470"/>
                    <a:pt x="5590" y="3201"/>
                  </a:cubicBezTo>
                  <a:cubicBezTo>
                    <a:pt x="4843" y="2251"/>
                    <a:pt x="4161" y="1238"/>
                    <a:pt x="3254" y="448"/>
                  </a:cubicBezTo>
                  <a:cubicBezTo>
                    <a:pt x="3072" y="288"/>
                    <a:pt x="2870" y="150"/>
                    <a:pt x="2656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7" name="Google Shape;2467;p47"/>
          <p:cNvGrpSpPr/>
          <p:nvPr/>
        </p:nvGrpSpPr>
        <p:grpSpPr>
          <a:xfrm rot="-1252412">
            <a:off x="573789" y="748875"/>
            <a:ext cx="617740" cy="420365"/>
            <a:chOff x="3492675" y="2373759"/>
            <a:chExt cx="943441" cy="642001"/>
          </a:xfrm>
        </p:grpSpPr>
        <p:sp>
          <p:nvSpPr>
            <p:cNvPr id="2468" name="Google Shape;2468;p47"/>
            <p:cNvSpPr/>
            <p:nvPr/>
          </p:nvSpPr>
          <p:spPr>
            <a:xfrm>
              <a:off x="3492675" y="2373759"/>
              <a:ext cx="943440" cy="642001"/>
            </a:xfrm>
            <a:custGeom>
              <a:avLst/>
              <a:gdLst/>
              <a:ahLst/>
              <a:cxnLst/>
              <a:rect l="l" t="t" r="r" b="b"/>
              <a:pathLst>
                <a:path w="15458" h="10519" extrusionOk="0">
                  <a:moveTo>
                    <a:pt x="6448" y="1"/>
                  </a:moveTo>
                  <a:cubicBezTo>
                    <a:pt x="5834" y="1"/>
                    <a:pt x="5213" y="33"/>
                    <a:pt x="4576" y="82"/>
                  </a:cubicBezTo>
                  <a:cubicBezTo>
                    <a:pt x="2304" y="242"/>
                    <a:pt x="1088" y="1533"/>
                    <a:pt x="661" y="3719"/>
                  </a:cubicBezTo>
                  <a:cubicBezTo>
                    <a:pt x="373" y="5224"/>
                    <a:pt x="0" y="7634"/>
                    <a:pt x="1227" y="8797"/>
                  </a:cubicBezTo>
                  <a:cubicBezTo>
                    <a:pt x="2790" y="10296"/>
                    <a:pt x="5436" y="10519"/>
                    <a:pt x="7649" y="10519"/>
                  </a:cubicBezTo>
                  <a:cubicBezTo>
                    <a:pt x="8035" y="10519"/>
                    <a:pt x="8407" y="10512"/>
                    <a:pt x="8758" y="10504"/>
                  </a:cubicBezTo>
                  <a:cubicBezTo>
                    <a:pt x="10081" y="10483"/>
                    <a:pt x="11084" y="9811"/>
                    <a:pt x="11745" y="8840"/>
                  </a:cubicBezTo>
                  <a:cubicBezTo>
                    <a:pt x="12172" y="9075"/>
                    <a:pt x="12652" y="9224"/>
                    <a:pt x="13142" y="9224"/>
                  </a:cubicBezTo>
                  <a:cubicBezTo>
                    <a:pt x="14049" y="9224"/>
                    <a:pt x="14935" y="8755"/>
                    <a:pt x="15457" y="8029"/>
                  </a:cubicBezTo>
                  <a:lnTo>
                    <a:pt x="15457" y="8029"/>
                  </a:lnTo>
                  <a:cubicBezTo>
                    <a:pt x="15067" y="8172"/>
                    <a:pt x="14651" y="8257"/>
                    <a:pt x="14241" y="8257"/>
                  </a:cubicBezTo>
                  <a:cubicBezTo>
                    <a:pt x="13946" y="8257"/>
                    <a:pt x="13654" y="8213"/>
                    <a:pt x="13377" y="8114"/>
                  </a:cubicBezTo>
                  <a:cubicBezTo>
                    <a:pt x="13004" y="7997"/>
                    <a:pt x="12673" y="7773"/>
                    <a:pt x="12406" y="7496"/>
                  </a:cubicBezTo>
                  <a:cubicBezTo>
                    <a:pt x="12705" y="6589"/>
                    <a:pt x="12812" y="5576"/>
                    <a:pt x="12726" y="4584"/>
                  </a:cubicBezTo>
                  <a:cubicBezTo>
                    <a:pt x="12545" y="2695"/>
                    <a:pt x="11606" y="946"/>
                    <a:pt x="9878" y="455"/>
                  </a:cubicBezTo>
                  <a:cubicBezTo>
                    <a:pt x="8718" y="115"/>
                    <a:pt x="7595" y="1"/>
                    <a:pt x="644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7"/>
            <p:cNvSpPr/>
            <p:nvPr/>
          </p:nvSpPr>
          <p:spPr>
            <a:xfrm>
              <a:off x="3697075" y="2473609"/>
              <a:ext cx="345810" cy="461284"/>
            </a:xfrm>
            <a:custGeom>
              <a:avLst/>
              <a:gdLst/>
              <a:ahLst/>
              <a:cxnLst/>
              <a:rect l="l" t="t" r="r" b="b"/>
              <a:pathLst>
                <a:path w="5666" h="7558" extrusionOk="0">
                  <a:moveTo>
                    <a:pt x="4380" y="2560"/>
                  </a:moveTo>
                  <a:cubicBezTo>
                    <a:pt x="4710" y="2560"/>
                    <a:pt x="5022" y="2618"/>
                    <a:pt x="5245" y="2784"/>
                  </a:cubicBezTo>
                  <a:lnTo>
                    <a:pt x="5245" y="2784"/>
                  </a:lnTo>
                  <a:cubicBezTo>
                    <a:pt x="4891" y="3172"/>
                    <a:pt x="4289" y="3247"/>
                    <a:pt x="3748" y="3247"/>
                  </a:cubicBezTo>
                  <a:cubicBezTo>
                    <a:pt x="3602" y="3247"/>
                    <a:pt x="3460" y="3242"/>
                    <a:pt x="3329" y="3236"/>
                  </a:cubicBezTo>
                  <a:cubicBezTo>
                    <a:pt x="2972" y="3225"/>
                    <a:pt x="2620" y="3164"/>
                    <a:pt x="2279" y="3061"/>
                  </a:cubicBezTo>
                  <a:lnTo>
                    <a:pt x="2279" y="3061"/>
                  </a:lnTo>
                  <a:cubicBezTo>
                    <a:pt x="2533" y="2944"/>
                    <a:pt x="2798" y="2851"/>
                    <a:pt x="3062" y="2777"/>
                  </a:cubicBezTo>
                  <a:cubicBezTo>
                    <a:pt x="3406" y="2678"/>
                    <a:pt x="3912" y="2560"/>
                    <a:pt x="4380" y="2560"/>
                  </a:cubicBezTo>
                  <a:close/>
                  <a:moveTo>
                    <a:pt x="3906" y="5437"/>
                  </a:moveTo>
                  <a:cubicBezTo>
                    <a:pt x="4033" y="5437"/>
                    <a:pt x="4156" y="5468"/>
                    <a:pt x="4261" y="5537"/>
                  </a:cubicBezTo>
                  <a:lnTo>
                    <a:pt x="4261" y="5537"/>
                  </a:lnTo>
                  <a:cubicBezTo>
                    <a:pt x="3960" y="5912"/>
                    <a:pt x="3513" y="6021"/>
                    <a:pt x="3049" y="6021"/>
                  </a:cubicBezTo>
                  <a:cubicBezTo>
                    <a:pt x="3025" y="6021"/>
                    <a:pt x="3000" y="6020"/>
                    <a:pt x="2976" y="6020"/>
                  </a:cubicBezTo>
                  <a:lnTo>
                    <a:pt x="2976" y="6020"/>
                  </a:lnTo>
                  <a:cubicBezTo>
                    <a:pt x="3125" y="5695"/>
                    <a:pt x="3536" y="5437"/>
                    <a:pt x="3906" y="5437"/>
                  </a:cubicBezTo>
                  <a:close/>
                  <a:moveTo>
                    <a:pt x="3736" y="1"/>
                  </a:moveTo>
                  <a:cubicBezTo>
                    <a:pt x="2739" y="1"/>
                    <a:pt x="1767" y="270"/>
                    <a:pt x="929" y="846"/>
                  </a:cubicBezTo>
                  <a:cubicBezTo>
                    <a:pt x="310" y="1273"/>
                    <a:pt x="1" y="2041"/>
                    <a:pt x="609" y="2606"/>
                  </a:cubicBezTo>
                  <a:cubicBezTo>
                    <a:pt x="836" y="2816"/>
                    <a:pt x="1108" y="2986"/>
                    <a:pt x="1403" y="3121"/>
                  </a:cubicBezTo>
                  <a:lnTo>
                    <a:pt x="1403" y="3121"/>
                  </a:lnTo>
                  <a:cubicBezTo>
                    <a:pt x="950" y="3435"/>
                    <a:pt x="568" y="3837"/>
                    <a:pt x="417" y="4313"/>
                  </a:cubicBezTo>
                  <a:cubicBezTo>
                    <a:pt x="65" y="5390"/>
                    <a:pt x="971" y="6030"/>
                    <a:pt x="1921" y="6233"/>
                  </a:cubicBezTo>
                  <a:cubicBezTo>
                    <a:pt x="2122" y="6274"/>
                    <a:pt x="2333" y="6310"/>
                    <a:pt x="2547" y="6332"/>
                  </a:cubicBezTo>
                  <a:lnTo>
                    <a:pt x="2547" y="6332"/>
                  </a:lnTo>
                  <a:cubicBezTo>
                    <a:pt x="2549" y="6579"/>
                    <a:pt x="2641" y="6832"/>
                    <a:pt x="2817" y="7001"/>
                  </a:cubicBezTo>
                  <a:cubicBezTo>
                    <a:pt x="3222" y="7417"/>
                    <a:pt x="3745" y="7492"/>
                    <a:pt x="4310" y="7556"/>
                  </a:cubicBezTo>
                  <a:cubicBezTo>
                    <a:pt x="4320" y="7557"/>
                    <a:pt x="4329" y="7558"/>
                    <a:pt x="4338" y="7558"/>
                  </a:cubicBezTo>
                  <a:cubicBezTo>
                    <a:pt x="4534" y="7558"/>
                    <a:pt x="4525" y="7235"/>
                    <a:pt x="4310" y="7215"/>
                  </a:cubicBezTo>
                  <a:cubicBezTo>
                    <a:pt x="3776" y="7155"/>
                    <a:pt x="2911" y="7022"/>
                    <a:pt x="2908" y="6356"/>
                  </a:cubicBezTo>
                  <a:lnTo>
                    <a:pt x="2908" y="6356"/>
                  </a:lnTo>
                  <a:cubicBezTo>
                    <a:pt x="2936" y="6356"/>
                    <a:pt x="2963" y="6357"/>
                    <a:pt x="2990" y="6357"/>
                  </a:cubicBezTo>
                  <a:cubicBezTo>
                    <a:pt x="3640" y="6357"/>
                    <a:pt x="4264" y="6179"/>
                    <a:pt x="4641" y="5582"/>
                  </a:cubicBezTo>
                  <a:cubicBezTo>
                    <a:pt x="4684" y="5518"/>
                    <a:pt x="4662" y="5433"/>
                    <a:pt x="4609" y="5369"/>
                  </a:cubicBezTo>
                  <a:cubicBezTo>
                    <a:pt x="4415" y="5155"/>
                    <a:pt x="4179" y="5066"/>
                    <a:pt x="3936" y="5066"/>
                  </a:cubicBezTo>
                  <a:cubicBezTo>
                    <a:pt x="3430" y="5066"/>
                    <a:pt x="2895" y="5452"/>
                    <a:pt x="2657" y="5892"/>
                  </a:cubicBezTo>
                  <a:cubicBezTo>
                    <a:pt x="2638" y="5924"/>
                    <a:pt x="2622" y="5958"/>
                    <a:pt x="2608" y="5993"/>
                  </a:cubicBezTo>
                  <a:lnTo>
                    <a:pt x="2608" y="5993"/>
                  </a:lnTo>
                  <a:cubicBezTo>
                    <a:pt x="2406" y="5970"/>
                    <a:pt x="2209" y="5935"/>
                    <a:pt x="2027" y="5902"/>
                  </a:cubicBezTo>
                  <a:cubicBezTo>
                    <a:pt x="1611" y="5838"/>
                    <a:pt x="1238" y="5689"/>
                    <a:pt x="929" y="5401"/>
                  </a:cubicBezTo>
                  <a:cubicBezTo>
                    <a:pt x="374" y="4868"/>
                    <a:pt x="854" y="4164"/>
                    <a:pt x="1270" y="3748"/>
                  </a:cubicBezTo>
                  <a:cubicBezTo>
                    <a:pt x="1444" y="3574"/>
                    <a:pt x="1638" y="3424"/>
                    <a:pt x="1845" y="3295"/>
                  </a:cubicBezTo>
                  <a:lnTo>
                    <a:pt x="1845" y="3295"/>
                  </a:lnTo>
                  <a:cubicBezTo>
                    <a:pt x="2334" y="3458"/>
                    <a:pt x="2853" y="3544"/>
                    <a:pt x="3318" y="3577"/>
                  </a:cubicBezTo>
                  <a:cubicBezTo>
                    <a:pt x="3433" y="3585"/>
                    <a:pt x="3554" y="3589"/>
                    <a:pt x="3677" y="3589"/>
                  </a:cubicBezTo>
                  <a:cubicBezTo>
                    <a:pt x="4398" y="3589"/>
                    <a:pt x="5212" y="3432"/>
                    <a:pt x="5622" y="2830"/>
                  </a:cubicBezTo>
                  <a:cubicBezTo>
                    <a:pt x="5665" y="2766"/>
                    <a:pt x="5654" y="2670"/>
                    <a:pt x="5601" y="2617"/>
                  </a:cubicBezTo>
                  <a:cubicBezTo>
                    <a:pt x="5306" y="2297"/>
                    <a:pt x="4866" y="2191"/>
                    <a:pt x="4397" y="2191"/>
                  </a:cubicBezTo>
                  <a:cubicBezTo>
                    <a:pt x="3833" y="2191"/>
                    <a:pt x="3228" y="2345"/>
                    <a:pt x="2785" y="2468"/>
                  </a:cubicBezTo>
                  <a:cubicBezTo>
                    <a:pt x="2475" y="2558"/>
                    <a:pt x="2125" y="2698"/>
                    <a:pt x="1789" y="2883"/>
                  </a:cubicBezTo>
                  <a:lnTo>
                    <a:pt x="1789" y="2883"/>
                  </a:lnTo>
                  <a:cubicBezTo>
                    <a:pt x="1620" y="2811"/>
                    <a:pt x="1453" y="2729"/>
                    <a:pt x="1291" y="2638"/>
                  </a:cubicBezTo>
                  <a:cubicBezTo>
                    <a:pt x="1185" y="2574"/>
                    <a:pt x="1078" y="2521"/>
                    <a:pt x="971" y="2436"/>
                  </a:cubicBezTo>
                  <a:cubicBezTo>
                    <a:pt x="427" y="2094"/>
                    <a:pt x="587" y="1710"/>
                    <a:pt x="897" y="1347"/>
                  </a:cubicBezTo>
                  <a:cubicBezTo>
                    <a:pt x="1121" y="1081"/>
                    <a:pt x="1451" y="931"/>
                    <a:pt x="1761" y="771"/>
                  </a:cubicBezTo>
                  <a:cubicBezTo>
                    <a:pt x="2393" y="455"/>
                    <a:pt x="3103" y="344"/>
                    <a:pt x="3816" y="344"/>
                  </a:cubicBezTo>
                  <a:cubicBezTo>
                    <a:pt x="3849" y="344"/>
                    <a:pt x="3882" y="344"/>
                    <a:pt x="3916" y="345"/>
                  </a:cubicBezTo>
                  <a:cubicBezTo>
                    <a:pt x="3922" y="345"/>
                    <a:pt x="3928" y="346"/>
                    <a:pt x="3934" y="346"/>
                  </a:cubicBezTo>
                  <a:cubicBezTo>
                    <a:pt x="4129" y="346"/>
                    <a:pt x="4122" y="14"/>
                    <a:pt x="3905" y="3"/>
                  </a:cubicBezTo>
                  <a:cubicBezTo>
                    <a:pt x="3849" y="2"/>
                    <a:pt x="3792" y="1"/>
                    <a:pt x="3736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7"/>
            <p:cNvSpPr/>
            <p:nvPr/>
          </p:nvSpPr>
          <p:spPr>
            <a:xfrm>
              <a:off x="3521299" y="2441872"/>
              <a:ext cx="914816" cy="573217"/>
            </a:xfrm>
            <a:custGeom>
              <a:avLst/>
              <a:gdLst/>
              <a:ahLst/>
              <a:cxnLst/>
              <a:rect l="l" t="t" r="r" b="b"/>
              <a:pathLst>
                <a:path w="14989" h="9392" extrusionOk="0">
                  <a:moveTo>
                    <a:pt x="10657" y="1"/>
                  </a:moveTo>
                  <a:cubicBezTo>
                    <a:pt x="9591" y="758"/>
                    <a:pt x="9089" y="2081"/>
                    <a:pt x="8342" y="3158"/>
                  </a:cubicBezTo>
                  <a:cubicBezTo>
                    <a:pt x="7148" y="4918"/>
                    <a:pt x="5174" y="6124"/>
                    <a:pt x="3062" y="6390"/>
                  </a:cubicBezTo>
                  <a:cubicBezTo>
                    <a:pt x="2755" y="6429"/>
                    <a:pt x="2445" y="6448"/>
                    <a:pt x="2135" y="6448"/>
                  </a:cubicBezTo>
                  <a:cubicBezTo>
                    <a:pt x="1411" y="6448"/>
                    <a:pt x="687" y="6343"/>
                    <a:pt x="0" y="6134"/>
                  </a:cubicBezTo>
                  <a:lnTo>
                    <a:pt x="0" y="6134"/>
                  </a:lnTo>
                  <a:cubicBezTo>
                    <a:pt x="107" y="6732"/>
                    <a:pt x="342" y="7265"/>
                    <a:pt x="758" y="7671"/>
                  </a:cubicBezTo>
                  <a:cubicBezTo>
                    <a:pt x="2321" y="9170"/>
                    <a:pt x="4967" y="9392"/>
                    <a:pt x="7180" y="9392"/>
                  </a:cubicBezTo>
                  <a:cubicBezTo>
                    <a:pt x="7566" y="9392"/>
                    <a:pt x="7938" y="9385"/>
                    <a:pt x="8289" y="9377"/>
                  </a:cubicBezTo>
                  <a:cubicBezTo>
                    <a:pt x="9612" y="9345"/>
                    <a:pt x="10615" y="8684"/>
                    <a:pt x="11276" y="7713"/>
                  </a:cubicBezTo>
                  <a:cubicBezTo>
                    <a:pt x="11703" y="7948"/>
                    <a:pt x="12183" y="8097"/>
                    <a:pt x="12673" y="8097"/>
                  </a:cubicBezTo>
                  <a:cubicBezTo>
                    <a:pt x="13580" y="8097"/>
                    <a:pt x="14466" y="7628"/>
                    <a:pt x="14988" y="6892"/>
                  </a:cubicBezTo>
                  <a:lnTo>
                    <a:pt x="14988" y="6892"/>
                  </a:lnTo>
                  <a:cubicBezTo>
                    <a:pt x="14593" y="7049"/>
                    <a:pt x="14171" y="7139"/>
                    <a:pt x="13757" y="7139"/>
                  </a:cubicBezTo>
                  <a:cubicBezTo>
                    <a:pt x="13467" y="7139"/>
                    <a:pt x="13180" y="7095"/>
                    <a:pt x="12908" y="6998"/>
                  </a:cubicBezTo>
                  <a:cubicBezTo>
                    <a:pt x="12535" y="6881"/>
                    <a:pt x="12204" y="6657"/>
                    <a:pt x="11937" y="6380"/>
                  </a:cubicBezTo>
                  <a:cubicBezTo>
                    <a:pt x="12236" y="5473"/>
                    <a:pt x="12343" y="4460"/>
                    <a:pt x="12257" y="3468"/>
                  </a:cubicBezTo>
                  <a:cubicBezTo>
                    <a:pt x="12119" y="2091"/>
                    <a:pt x="11585" y="801"/>
                    <a:pt x="10657" y="1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2" name="Imagen 1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455" y="649368"/>
            <a:ext cx="3706325" cy="4240424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686AAE9F-A3A7-94BB-8E21-EB0CEC4B4E8D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52ED16CB-9EF7-9085-DE60-436A05059634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p48"/>
          <p:cNvSpPr txBox="1">
            <a:spLocks noGrp="1"/>
          </p:cNvSpPr>
          <p:nvPr>
            <p:ph type="subTitle" idx="2"/>
          </p:nvPr>
        </p:nvSpPr>
        <p:spPr>
          <a:xfrm>
            <a:off x="4887025" y="1550525"/>
            <a:ext cx="35595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PICTURE ALWAYS</a:t>
            </a:r>
            <a:endParaRPr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REINFORCES </a:t>
            </a:r>
            <a:endParaRPr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CONCEPT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76" name="Google Shape;2476;p48"/>
          <p:cNvSpPr txBox="1">
            <a:spLocks noGrp="1"/>
          </p:cNvSpPr>
          <p:nvPr>
            <p:ph type="body" idx="1"/>
          </p:nvPr>
        </p:nvSpPr>
        <p:spPr>
          <a:xfrm>
            <a:off x="5603825" y="2894208"/>
            <a:ext cx="2843400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Images reveal large amounts of data and meanings</a:t>
            </a:r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0" y="4546694"/>
            <a:ext cx="9144000" cy="61204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732" y="350249"/>
            <a:ext cx="4122593" cy="4215106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8D844DDA-C15D-4A63-A190-377101848F4E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91771F1-B0F2-34D7-1736-BABED53C4DFF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p4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 OF SYSTEMS</a:t>
            </a:r>
            <a:endParaRPr/>
          </a:p>
        </p:txBody>
      </p:sp>
      <p:sp>
        <p:nvSpPr>
          <p:cNvPr id="2483" name="Google Shape;2483;p49"/>
          <p:cNvSpPr txBox="1">
            <a:spLocks noGrp="1"/>
          </p:cNvSpPr>
          <p:nvPr>
            <p:ph type="subTitle" idx="1"/>
          </p:nvPr>
        </p:nvSpPr>
        <p:spPr>
          <a:xfrm>
            <a:off x="713225" y="2865656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ANXIETY</a:t>
            </a:r>
            <a:endParaRPr/>
          </a:p>
        </p:txBody>
      </p:sp>
      <p:sp>
        <p:nvSpPr>
          <p:cNvPr id="2484" name="Google Shape;2484;p49"/>
          <p:cNvSpPr txBox="1">
            <a:spLocks noGrp="1"/>
          </p:cNvSpPr>
          <p:nvPr>
            <p:ph type="subTitle" idx="2"/>
          </p:nvPr>
        </p:nvSpPr>
        <p:spPr>
          <a:xfrm>
            <a:off x="713225" y="3299885"/>
            <a:ext cx="1798800" cy="6051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2485" name="Google Shape;2485;p49"/>
          <p:cNvSpPr txBox="1">
            <a:spLocks noGrp="1"/>
          </p:cNvSpPr>
          <p:nvPr>
            <p:ph type="subTitle" idx="3"/>
          </p:nvPr>
        </p:nvSpPr>
        <p:spPr>
          <a:xfrm>
            <a:off x="2684392" y="2865643"/>
            <a:ext cx="1798800" cy="4587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UNHAPPINESS</a:t>
            </a:r>
            <a:endParaRPr/>
          </a:p>
        </p:txBody>
      </p:sp>
      <p:sp>
        <p:nvSpPr>
          <p:cNvPr id="2486" name="Google Shape;2486;p49"/>
          <p:cNvSpPr txBox="1">
            <a:spLocks noGrp="1"/>
          </p:cNvSpPr>
          <p:nvPr>
            <p:ph type="subTitle" idx="4"/>
          </p:nvPr>
        </p:nvSpPr>
        <p:spPr>
          <a:xfrm>
            <a:off x="2684392" y="3299880"/>
            <a:ext cx="1798800" cy="6051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smallest planet</a:t>
            </a:r>
            <a:endParaRPr/>
          </a:p>
        </p:txBody>
      </p:sp>
      <p:sp>
        <p:nvSpPr>
          <p:cNvPr id="2487" name="Google Shape;2487;p49"/>
          <p:cNvSpPr txBox="1">
            <a:spLocks noGrp="1"/>
          </p:cNvSpPr>
          <p:nvPr>
            <p:ph type="subTitle" idx="5"/>
          </p:nvPr>
        </p:nvSpPr>
        <p:spPr>
          <a:xfrm>
            <a:off x="4660152" y="2865656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WEAKNESS</a:t>
            </a:r>
            <a:endParaRPr/>
          </a:p>
        </p:txBody>
      </p:sp>
      <p:sp>
        <p:nvSpPr>
          <p:cNvPr id="2488" name="Google Shape;2488;p49"/>
          <p:cNvSpPr txBox="1">
            <a:spLocks noGrp="1"/>
          </p:cNvSpPr>
          <p:nvPr>
            <p:ph type="subTitle" idx="6"/>
          </p:nvPr>
        </p:nvSpPr>
        <p:spPr>
          <a:xfrm>
            <a:off x="4661242" y="3299885"/>
            <a:ext cx="1798800" cy="6051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2489" name="Google Shape;2489;p49"/>
          <p:cNvSpPr txBox="1">
            <a:spLocks noGrp="1"/>
          </p:cNvSpPr>
          <p:nvPr>
            <p:ph type="subTitle" idx="7"/>
          </p:nvPr>
        </p:nvSpPr>
        <p:spPr>
          <a:xfrm>
            <a:off x="6635256" y="2865631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UNHEALTHY</a:t>
            </a:r>
            <a:endParaRPr/>
          </a:p>
        </p:txBody>
      </p:sp>
      <p:sp>
        <p:nvSpPr>
          <p:cNvPr id="2490" name="Google Shape;2490;p49"/>
          <p:cNvSpPr txBox="1">
            <a:spLocks noGrp="1"/>
          </p:cNvSpPr>
          <p:nvPr>
            <p:ph type="subTitle" idx="8"/>
          </p:nvPr>
        </p:nvSpPr>
        <p:spPr>
          <a:xfrm>
            <a:off x="6635250" y="3299874"/>
            <a:ext cx="1798800" cy="6051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rings</a:t>
            </a:r>
            <a:endParaRPr/>
          </a:p>
        </p:txBody>
      </p:sp>
      <p:sp>
        <p:nvSpPr>
          <p:cNvPr id="2491" name="Google Shape;2491;p49"/>
          <p:cNvSpPr/>
          <p:nvPr/>
        </p:nvSpPr>
        <p:spPr>
          <a:xfrm>
            <a:off x="1118077" y="1742741"/>
            <a:ext cx="989100" cy="98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49"/>
          <p:cNvSpPr/>
          <p:nvPr/>
        </p:nvSpPr>
        <p:spPr>
          <a:xfrm>
            <a:off x="3086402" y="1742741"/>
            <a:ext cx="989100" cy="98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3" name="Google Shape;2493;p49"/>
          <p:cNvSpPr/>
          <p:nvPr/>
        </p:nvSpPr>
        <p:spPr>
          <a:xfrm>
            <a:off x="5065002" y="1742741"/>
            <a:ext cx="989100" cy="98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4" name="Google Shape;2494;p49"/>
          <p:cNvSpPr/>
          <p:nvPr/>
        </p:nvSpPr>
        <p:spPr>
          <a:xfrm>
            <a:off x="7040106" y="1742741"/>
            <a:ext cx="989100" cy="989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5" name="Google Shape;2495;p49"/>
          <p:cNvSpPr/>
          <p:nvPr/>
        </p:nvSpPr>
        <p:spPr>
          <a:xfrm>
            <a:off x="3436442" y="2060888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96" name="Google Shape;2496;p49"/>
          <p:cNvGrpSpPr/>
          <p:nvPr/>
        </p:nvGrpSpPr>
        <p:grpSpPr>
          <a:xfrm>
            <a:off x="1435751" y="2060435"/>
            <a:ext cx="353757" cy="353757"/>
            <a:chOff x="-25834600" y="3176875"/>
            <a:chExt cx="296950" cy="296950"/>
          </a:xfrm>
        </p:grpSpPr>
        <p:sp>
          <p:nvSpPr>
            <p:cNvPr id="2497" name="Google Shape;2497;p4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2" name="Google Shape;2502;p49"/>
          <p:cNvGrpSpPr/>
          <p:nvPr/>
        </p:nvGrpSpPr>
        <p:grpSpPr>
          <a:xfrm>
            <a:off x="5426002" y="2060771"/>
            <a:ext cx="269293" cy="353072"/>
            <a:chOff x="-27313750" y="3545275"/>
            <a:chExt cx="226050" cy="296375"/>
          </a:xfrm>
        </p:grpSpPr>
        <p:sp>
          <p:nvSpPr>
            <p:cNvPr id="2503" name="Google Shape;2503;p49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9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9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6" name="Google Shape;2506;p49"/>
          <p:cNvGrpSpPr/>
          <p:nvPr/>
        </p:nvGrpSpPr>
        <p:grpSpPr>
          <a:xfrm>
            <a:off x="7358251" y="2060898"/>
            <a:ext cx="352803" cy="352803"/>
            <a:chOff x="-23245675" y="3148525"/>
            <a:chExt cx="296150" cy="296150"/>
          </a:xfrm>
        </p:grpSpPr>
        <p:sp>
          <p:nvSpPr>
            <p:cNvPr id="2507" name="Google Shape;2507;p49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9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9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0" name="Google Shape;2510;p49"/>
          <p:cNvGrpSpPr/>
          <p:nvPr/>
        </p:nvGrpSpPr>
        <p:grpSpPr>
          <a:xfrm flipH="1">
            <a:off x="1107954" y="419544"/>
            <a:ext cx="752380" cy="526992"/>
            <a:chOff x="3349430" y="1025723"/>
            <a:chExt cx="1021562" cy="743499"/>
          </a:xfrm>
        </p:grpSpPr>
        <p:sp>
          <p:nvSpPr>
            <p:cNvPr id="2511" name="Google Shape;2511;p49"/>
            <p:cNvSpPr/>
            <p:nvPr/>
          </p:nvSpPr>
          <p:spPr>
            <a:xfrm>
              <a:off x="3349430" y="1025723"/>
              <a:ext cx="1021562" cy="743498"/>
            </a:xfrm>
            <a:custGeom>
              <a:avLst/>
              <a:gdLst/>
              <a:ahLst/>
              <a:cxnLst/>
              <a:rect l="l" t="t" r="r" b="b"/>
              <a:pathLst>
                <a:path w="16738" h="12182" extrusionOk="0">
                  <a:moveTo>
                    <a:pt x="16039" y="1"/>
                  </a:moveTo>
                  <a:cubicBezTo>
                    <a:pt x="15416" y="1"/>
                    <a:pt x="14792" y="152"/>
                    <a:pt x="14241" y="439"/>
                  </a:cubicBezTo>
                  <a:cubicBezTo>
                    <a:pt x="13857" y="642"/>
                    <a:pt x="13495" y="919"/>
                    <a:pt x="13207" y="1261"/>
                  </a:cubicBezTo>
                  <a:cubicBezTo>
                    <a:pt x="11648" y="667"/>
                    <a:pt x="9884" y="384"/>
                    <a:pt x="8142" y="384"/>
                  </a:cubicBezTo>
                  <a:cubicBezTo>
                    <a:pt x="6939" y="384"/>
                    <a:pt x="5747" y="519"/>
                    <a:pt x="4641" y="781"/>
                  </a:cubicBezTo>
                  <a:cubicBezTo>
                    <a:pt x="3339" y="1079"/>
                    <a:pt x="1590" y="1655"/>
                    <a:pt x="907" y="2914"/>
                  </a:cubicBezTo>
                  <a:cubicBezTo>
                    <a:pt x="224" y="4173"/>
                    <a:pt x="0" y="5656"/>
                    <a:pt x="107" y="7085"/>
                  </a:cubicBezTo>
                  <a:cubicBezTo>
                    <a:pt x="224" y="8643"/>
                    <a:pt x="203" y="10200"/>
                    <a:pt x="1547" y="11256"/>
                  </a:cubicBezTo>
                  <a:cubicBezTo>
                    <a:pt x="2336" y="11875"/>
                    <a:pt x="3531" y="12067"/>
                    <a:pt x="4513" y="12120"/>
                  </a:cubicBezTo>
                  <a:cubicBezTo>
                    <a:pt x="5245" y="12159"/>
                    <a:pt x="5986" y="12182"/>
                    <a:pt x="6730" y="12182"/>
                  </a:cubicBezTo>
                  <a:cubicBezTo>
                    <a:pt x="7839" y="12182"/>
                    <a:pt x="8955" y="12130"/>
                    <a:pt x="10060" y="12003"/>
                  </a:cubicBezTo>
                  <a:cubicBezTo>
                    <a:pt x="11638" y="11832"/>
                    <a:pt x="13399" y="11608"/>
                    <a:pt x="14433" y="10211"/>
                  </a:cubicBezTo>
                  <a:cubicBezTo>
                    <a:pt x="15148" y="9251"/>
                    <a:pt x="15479" y="8045"/>
                    <a:pt x="15500" y="6840"/>
                  </a:cubicBezTo>
                  <a:cubicBezTo>
                    <a:pt x="15511" y="6253"/>
                    <a:pt x="15447" y="5677"/>
                    <a:pt x="15308" y="5133"/>
                  </a:cubicBezTo>
                  <a:cubicBezTo>
                    <a:pt x="15105" y="4269"/>
                    <a:pt x="14967" y="3127"/>
                    <a:pt x="14444" y="2263"/>
                  </a:cubicBezTo>
                  <a:cubicBezTo>
                    <a:pt x="14572" y="1975"/>
                    <a:pt x="14732" y="1709"/>
                    <a:pt x="14935" y="1453"/>
                  </a:cubicBezTo>
                  <a:cubicBezTo>
                    <a:pt x="15404" y="855"/>
                    <a:pt x="16044" y="386"/>
                    <a:pt x="16738" y="66"/>
                  </a:cubicBezTo>
                  <a:cubicBezTo>
                    <a:pt x="16507" y="22"/>
                    <a:pt x="16273" y="1"/>
                    <a:pt x="16039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9"/>
            <p:cNvSpPr/>
            <p:nvPr/>
          </p:nvSpPr>
          <p:spPr>
            <a:xfrm>
              <a:off x="3574032" y="1169822"/>
              <a:ext cx="523964" cy="469218"/>
            </a:xfrm>
            <a:custGeom>
              <a:avLst/>
              <a:gdLst/>
              <a:ahLst/>
              <a:cxnLst/>
              <a:rect l="l" t="t" r="r" b="b"/>
              <a:pathLst>
                <a:path w="8585" h="7688" extrusionOk="0">
                  <a:moveTo>
                    <a:pt x="4368" y="0"/>
                  </a:moveTo>
                  <a:cubicBezTo>
                    <a:pt x="3721" y="0"/>
                    <a:pt x="3071" y="120"/>
                    <a:pt x="2518" y="318"/>
                  </a:cubicBezTo>
                  <a:cubicBezTo>
                    <a:pt x="1345" y="745"/>
                    <a:pt x="545" y="1599"/>
                    <a:pt x="203" y="2772"/>
                  </a:cubicBezTo>
                  <a:cubicBezTo>
                    <a:pt x="0" y="3455"/>
                    <a:pt x="54" y="4191"/>
                    <a:pt x="214" y="4884"/>
                  </a:cubicBezTo>
                  <a:cubicBezTo>
                    <a:pt x="310" y="5279"/>
                    <a:pt x="427" y="5684"/>
                    <a:pt x="641" y="6047"/>
                  </a:cubicBezTo>
                  <a:cubicBezTo>
                    <a:pt x="1003" y="6634"/>
                    <a:pt x="1590" y="7082"/>
                    <a:pt x="2230" y="7348"/>
                  </a:cubicBezTo>
                  <a:cubicBezTo>
                    <a:pt x="2768" y="7580"/>
                    <a:pt x="3336" y="7688"/>
                    <a:pt x="3899" y="7688"/>
                  </a:cubicBezTo>
                  <a:cubicBezTo>
                    <a:pt x="6290" y="7688"/>
                    <a:pt x="8585" y="5741"/>
                    <a:pt x="8118" y="3081"/>
                  </a:cubicBezTo>
                  <a:cubicBezTo>
                    <a:pt x="7948" y="2111"/>
                    <a:pt x="7361" y="1161"/>
                    <a:pt x="6518" y="585"/>
                  </a:cubicBezTo>
                  <a:cubicBezTo>
                    <a:pt x="5919" y="172"/>
                    <a:pt x="5145" y="0"/>
                    <a:pt x="4368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9"/>
            <p:cNvSpPr/>
            <p:nvPr/>
          </p:nvSpPr>
          <p:spPr>
            <a:xfrm>
              <a:off x="3704887" y="1330522"/>
              <a:ext cx="21544" cy="74948"/>
            </a:xfrm>
            <a:custGeom>
              <a:avLst/>
              <a:gdLst/>
              <a:ahLst/>
              <a:cxnLst/>
              <a:rect l="l" t="t" r="r" b="b"/>
              <a:pathLst>
                <a:path w="353" h="1228" extrusionOk="0">
                  <a:moveTo>
                    <a:pt x="129" y="0"/>
                  </a:moveTo>
                  <a:cubicBezTo>
                    <a:pt x="54" y="0"/>
                    <a:pt x="1" y="278"/>
                    <a:pt x="54" y="640"/>
                  </a:cubicBezTo>
                  <a:cubicBezTo>
                    <a:pt x="96" y="975"/>
                    <a:pt x="209" y="1227"/>
                    <a:pt x="284" y="1227"/>
                  </a:cubicBezTo>
                  <a:cubicBezTo>
                    <a:pt x="286" y="1227"/>
                    <a:pt x="287" y="1227"/>
                    <a:pt x="289" y="1227"/>
                  </a:cubicBezTo>
                  <a:cubicBezTo>
                    <a:pt x="353" y="1206"/>
                    <a:pt x="321" y="928"/>
                    <a:pt x="289" y="598"/>
                  </a:cubicBezTo>
                  <a:cubicBezTo>
                    <a:pt x="246" y="267"/>
                    <a:pt x="193" y="0"/>
                    <a:pt x="12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9"/>
            <p:cNvSpPr/>
            <p:nvPr/>
          </p:nvSpPr>
          <p:spPr>
            <a:xfrm>
              <a:off x="3914536" y="1283587"/>
              <a:ext cx="18310" cy="76901"/>
            </a:xfrm>
            <a:custGeom>
              <a:avLst/>
              <a:gdLst/>
              <a:ahLst/>
              <a:cxnLst/>
              <a:rect l="l" t="t" r="r" b="b"/>
              <a:pathLst>
                <a:path w="300" h="1260" extrusionOk="0">
                  <a:moveTo>
                    <a:pt x="68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1" y="300"/>
                    <a:pt x="33" y="641"/>
                  </a:cubicBezTo>
                  <a:cubicBezTo>
                    <a:pt x="65" y="983"/>
                    <a:pt x="129" y="1260"/>
                    <a:pt x="193" y="1260"/>
                  </a:cubicBezTo>
                  <a:cubicBezTo>
                    <a:pt x="267" y="1260"/>
                    <a:pt x="299" y="961"/>
                    <a:pt x="267" y="620"/>
                  </a:cubicBezTo>
                  <a:cubicBezTo>
                    <a:pt x="225" y="274"/>
                    <a:pt x="132" y="1"/>
                    <a:pt x="6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9"/>
            <p:cNvSpPr/>
            <p:nvPr/>
          </p:nvSpPr>
          <p:spPr>
            <a:xfrm>
              <a:off x="3769338" y="1354813"/>
              <a:ext cx="119868" cy="90999"/>
            </a:xfrm>
            <a:custGeom>
              <a:avLst/>
              <a:gdLst/>
              <a:ahLst/>
              <a:cxnLst/>
              <a:rect l="l" t="t" r="r" b="b"/>
              <a:pathLst>
                <a:path w="1964" h="1491" extrusionOk="0">
                  <a:moveTo>
                    <a:pt x="1054" y="0"/>
                  </a:moveTo>
                  <a:cubicBezTo>
                    <a:pt x="955" y="0"/>
                    <a:pt x="851" y="14"/>
                    <a:pt x="747" y="40"/>
                  </a:cubicBezTo>
                  <a:cubicBezTo>
                    <a:pt x="513" y="104"/>
                    <a:pt x="299" y="274"/>
                    <a:pt x="193" y="466"/>
                  </a:cubicBezTo>
                  <a:cubicBezTo>
                    <a:pt x="65" y="648"/>
                    <a:pt x="33" y="840"/>
                    <a:pt x="11" y="1000"/>
                  </a:cubicBezTo>
                  <a:cubicBezTo>
                    <a:pt x="1" y="1320"/>
                    <a:pt x="97" y="1490"/>
                    <a:pt x="118" y="1490"/>
                  </a:cubicBezTo>
                  <a:cubicBezTo>
                    <a:pt x="161" y="1480"/>
                    <a:pt x="118" y="1309"/>
                    <a:pt x="171" y="1021"/>
                  </a:cubicBezTo>
                  <a:cubicBezTo>
                    <a:pt x="203" y="893"/>
                    <a:pt x="257" y="733"/>
                    <a:pt x="363" y="584"/>
                  </a:cubicBezTo>
                  <a:cubicBezTo>
                    <a:pt x="470" y="434"/>
                    <a:pt x="609" y="317"/>
                    <a:pt x="811" y="264"/>
                  </a:cubicBezTo>
                  <a:cubicBezTo>
                    <a:pt x="891" y="241"/>
                    <a:pt x="971" y="230"/>
                    <a:pt x="1049" y="230"/>
                  </a:cubicBezTo>
                  <a:cubicBezTo>
                    <a:pt x="1158" y="230"/>
                    <a:pt x="1262" y="252"/>
                    <a:pt x="1356" y="296"/>
                  </a:cubicBezTo>
                  <a:cubicBezTo>
                    <a:pt x="1516" y="360"/>
                    <a:pt x="1622" y="477"/>
                    <a:pt x="1697" y="594"/>
                  </a:cubicBezTo>
                  <a:cubicBezTo>
                    <a:pt x="1772" y="722"/>
                    <a:pt x="1814" y="829"/>
                    <a:pt x="1857" y="904"/>
                  </a:cubicBezTo>
                  <a:cubicBezTo>
                    <a:pt x="1905" y="951"/>
                    <a:pt x="1927" y="991"/>
                    <a:pt x="1946" y="991"/>
                  </a:cubicBezTo>
                  <a:cubicBezTo>
                    <a:pt x="1948" y="991"/>
                    <a:pt x="1951" y="990"/>
                    <a:pt x="1953" y="989"/>
                  </a:cubicBezTo>
                  <a:cubicBezTo>
                    <a:pt x="1964" y="989"/>
                    <a:pt x="1964" y="936"/>
                    <a:pt x="1953" y="850"/>
                  </a:cubicBezTo>
                  <a:cubicBezTo>
                    <a:pt x="1932" y="776"/>
                    <a:pt x="1910" y="648"/>
                    <a:pt x="1846" y="509"/>
                  </a:cubicBezTo>
                  <a:cubicBezTo>
                    <a:pt x="1772" y="360"/>
                    <a:pt x="1654" y="189"/>
                    <a:pt x="1452" y="93"/>
                  </a:cubicBezTo>
                  <a:cubicBezTo>
                    <a:pt x="1337" y="30"/>
                    <a:pt x="1200" y="0"/>
                    <a:pt x="105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9"/>
            <p:cNvSpPr/>
            <p:nvPr/>
          </p:nvSpPr>
          <p:spPr>
            <a:xfrm>
              <a:off x="3670403" y="1271320"/>
              <a:ext cx="83370" cy="29906"/>
            </a:xfrm>
            <a:custGeom>
              <a:avLst/>
              <a:gdLst/>
              <a:ahLst/>
              <a:cxnLst/>
              <a:rect l="l" t="t" r="r" b="b"/>
              <a:pathLst>
                <a:path w="1366" h="490" extrusionOk="0">
                  <a:moveTo>
                    <a:pt x="102" y="0"/>
                  </a:moveTo>
                  <a:cubicBezTo>
                    <a:pt x="59" y="0"/>
                    <a:pt x="30" y="7"/>
                    <a:pt x="22" y="21"/>
                  </a:cubicBezTo>
                  <a:cubicBezTo>
                    <a:pt x="0" y="74"/>
                    <a:pt x="278" y="234"/>
                    <a:pt x="651" y="352"/>
                  </a:cubicBezTo>
                  <a:cubicBezTo>
                    <a:pt x="926" y="438"/>
                    <a:pt x="1172" y="490"/>
                    <a:pt x="1287" y="490"/>
                  </a:cubicBezTo>
                  <a:cubicBezTo>
                    <a:pt x="1328" y="490"/>
                    <a:pt x="1352" y="483"/>
                    <a:pt x="1355" y="469"/>
                  </a:cubicBezTo>
                  <a:cubicBezTo>
                    <a:pt x="1366" y="405"/>
                    <a:pt x="1088" y="256"/>
                    <a:pt x="726" y="138"/>
                  </a:cubicBezTo>
                  <a:cubicBezTo>
                    <a:pt x="467" y="52"/>
                    <a:pt x="225" y="0"/>
                    <a:pt x="10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9"/>
            <p:cNvSpPr/>
            <p:nvPr/>
          </p:nvSpPr>
          <p:spPr>
            <a:xfrm>
              <a:off x="3866991" y="1221150"/>
              <a:ext cx="52793" cy="56394"/>
            </a:xfrm>
            <a:custGeom>
              <a:avLst/>
              <a:gdLst/>
              <a:ahLst/>
              <a:cxnLst/>
              <a:rect l="l" t="t" r="r" b="b"/>
              <a:pathLst>
                <a:path w="865" h="924" extrusionOk="0">
                  <a:moveTo>
                    <a:pt x="805" y="0"/>
                  </a:moveTo>
                  <a:cubicBezTo>
                    <a:pt x="724" y="0"/>
                    <a:pt x="514" y="142"/>
                    <a:pt x="321" y="363"/>
                  </a:cubicBezTo>
                  <a:cubicBezTo>
                    <a:pt x="97" y="619"/>
                    <a:pt x="1" y="886"/>
                    <a:pt x="54" y="918"/>
                  </a:cubicBezTo>
                  <a:cubicBezTo>
                    <a:pt x="59" y="921"/>
                    <a:pt x="65" y="923"/>
                    <a:pt x="72" y="923"/>
                  </a:cubicBezTo>
                  <a:cubicBezTo>
                    <a:pt x="142" y="923"/>
                    <a:pt x="317" y="736"/>
                    <a:pt x="492" y="523"/>
                  </a:cubicBezTo>
                  <a:cubicBezTo>
                    <a:pt x="694" y="267"/>
                    <a:pt x="865" y="64"/>
                    <a:pt x="833" y="11"/>
                  </a:cubicBezTo>
                  <a:cubicBezTo>
                    <a:pt x="827" y="4"/>
                    <a:pt x="818" y="0"/>
                    <a:pt x="80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9"/>
            <p:cNvSpPr/>
            <p:nvPr/>
          </p:nvSpPr>
          <p:spPr>
            <a:xfrm>
              <a:off x="3349430" y="1113061"/>
              <a:ext cx="946065" cy="656160"/>
            </a:xfrm>
            <a:custGeom>
              <a:avLst/>
              <a:gdLst/>
              <a:ahLst/>
              <a:cxnLst/>
              <a:rect l="l" t="t" r="r" b="b"/>
              <a:pathLst>
                <a:path w="15501" h="10751" extrusionOk="0">
                  <a:moveTo>
                    <a:pt x="2656" y="0"/>
                  </a:moveTo>
                  <a:cubicBezTo>
                    <a:pt x="1920" y="342"/>
                    <a:pt x="1270" y="811"/>
                    <a:pt x="907" y="1483"/>
                  </a:cubicBezTo>
                  <a:cubicBezTo>
                    <a:pt x="224" y="2742"/>
                    <a:pt x="0" y="4225"/>
                    <a:pt x="107" y="5654"/>
                  </a:cubicBezTo>
                  <a:cubicBezTo>
                    <a:pt x="224" y="7212"/>
                    <a:pt x="203" y="8769"/>
                    <a:pt x="1547" y="9825"/>
                  </a:cubicBezTo>
                  <a:cubicBezTo>
                    <a:pt x="2336" y="10444"/>
                    <a:pt x="3531" y="10636"/>
                    <a:pt x="4502" y="10689"/>
                  </a:cubicBezTo>
                  <a:cubicBezTo>
                    <a:pt x="5239" y="10728"/>
                    <a:pt x="5982" y="10751"/>
                    <a:pt x="6728" y="10751"/>
                  </a:cubicBezTo>
                  <a:cubicBezTo>
                    <a:pt x="7839" y="10751"/>
                    <a:pt x="8955" y="10699"/>
                    <a:pt x="10060" y="10572"/>
                  </a:cubicBezTo>
                  <a:cubicBezTo>
                    <a:pt x="11638" y="10401"/>
                    <a:pt x="13399" y="10177"/>
                    <a:pt x="14433" y="8780"/>
                  </a:cubicBezTo>
                  <a:cubicBezTo>
                    <a:pt x="15148" y="7820"/>
                    <a:pt x="15479" y="6614"/>
                    <a:pt x="15500" y="5409"/>
                  </a:cubicBezTo>
                  <a:cubicBezTo>
                    <a:pt x="15500" y="5249"/>
                    <a:pt x="15500" y="5089"/>
                    <a:pt x="15479" y="4929"/>
                  </a:cubicBezTo>
                  <a:cubicBezTo>
                    <a:pt x="14711" y="5185"/>
                    <a:pt x="13943" y="5494"/>
                    <a:pt x="13175" y="5729"/>
                  </a:cubicBezTo>
                  <a:cubicBezTo>
                    <a:pt x="12339" y="6014"/>
                    <a:pt x="11449" y="6225"/>
                    <a:pt x="10565" y="6225"/>
                  </a:cubicBezTo>
                  <a:cubicBezTo>
                    <a:pt x="10162" y="6225"/>
                    <a:pt x="9761" y="6181"/>
                    <a:pt x="9366" y="6081"/>
                  </a:cubicBezTo>
                  <a:cubicBezTo>
                    <a:pt x="7798" y="5675"/>
                    <a:pt x="6571" y="4470"/>
                    <a:pt x="5590" y="3201"/>
                  </a:cubicBezTo>
                  <a:cubicBezTo>
                    <a:pt x="4843" y="2251"/>
                    <a:pt x="4161" y="1238"/>
                    <a:pt x="3254" y="448"/>
                  </a:cubicBezTo>
                  <a:cubicBezTo>
                    <a:pt x="3072" y="288"/>
                    <a:pt x="2870" y="150"/>
                    <a:pt x="2656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9" name="Google Shape;2519;p49"/>
          <p:cNvGrpSpPr/>
          <p:nvPr/>
        </p:nvGrpSpPr>
        <p:grpSpPr>
          <a:xfrm>
            <a:off x="413346" y="655203"/>
            <a:ext cx="694844" cy="455050"/>
            <a:chOff x="3492675" y="2373759"/>
            <a:chExt cx="943441" cy="642001"/>
          </a:xfrm>
        </p:grpSpPr>
        <p:sp>
          <p:nvSpPr>
            <p:cNvPr id="2520" name="Google Shape;2520;p49"/>
            <p:cNvSpPr/>
            <p:nvPr/>
          </p:nvSpPr>
          <p:spPr>
            <a:xfrm>
              <a:off x="3492675" y="2373759"/>
              <a:ext cx="943440" cy="642001"/>
            </a:xfrm>
            <a:custGeom>
              <a:avLst/>
              <a:gdLst/>
              <a:ahLst/>
              <a:cxnLst/>
              <a:rect l="l" t="t" r="r" b="b"/>
              <a:pathLst>
                <a:path w="15458" h="10519" extrusionOk="0">
                  <a:moveTo>
                    <a:pt x="6448" y="1"/>
                  </a:moveTo>
                  <a:cubicBezTo>
                    <a:pt x="5834" y="1"/>
                    <a:pt x="5213" y="33"/>
                    <a:pt x="4576" y="82"/>
                  </a:cubicBezTo>
                  <a:cubicBezTo>
                    <a:pt x="2304" y="242"/>
                    <a:pt x="1088" y="1533"/>
                    <a:pt x="661" y="3719"/>
                  </a:cubicBezTo>
                  <a:cubicBezTo>
                    <a:pt x="373" y="5224"/>
                    <a:pt x="0" y="7634"/>
                    <a:pt x="1227" y="8797"/>
                  </a:cubicBezTo>
                  <a:cubicBezTo>
                    <a:pt x="2790" y="10296"/>
                    <a:pt x="5436" y="10519"/>
                    <a:pt x="7649" y="10519"/>
                  </a:cubicBezTo>
                  <a:cubicBezTo>
                    <a:pt x="8035" y="10519"/>
                    <a:pt x="8407" y="10512"/>
                    <a:pt x="8758" y="10504"/>
                  </a:cubicBezTo>
                  <a:cubicBezTo>
                    <a:pt x="10081" y="10483"/>
                    <a:pt x="11084" y="9811"/>
                    <a:pt x="11745" y="8840"/>
                  </a:cubicBezTo>
                  <a:cubicBezTo>
                    <a:pt x="12172" y="9075"/>
                    <a:pt x="12652" y="9224"/>
                    <a:pt x="13142" y="9224"/>
                  </a:cubicBezTo>
                  <a:cubicBezTo>
                    <a:pt x="14049" y="9224"/>
                    <a:pt x="14935" y="8755"/>
                    <a:pt x="15457" y="8029"/>
                  </a:cubicBezTo>
                  <a:lnTo>
                    <a:pt x="15457" y="8029"/>
                  </a:lnTo>
                  <a:cubicBezTo>
                    <a:pt x="15067" y="8172"/>
                    <a:pt x="14651" y="8257"/>
                    <a:pt x="14241" y="8257"/>
                  </a:cubicBezTo>
                  <a:cubicBezTo>
                    <a:pt x="13946" y="8257"/>
                    <a:pt x="13654" y="8213"/>
                    <a:pt x="13377" y="8114"/>
                  </a:cubicBezTo>
                  <a:cubicBezTo>
                    <a:pt x="13004" y="7997"/>
                    <a:pt x="12673" y="7773"/>
                    <a:pt x="12406" y="7496"/>
                  </a:cubicBezTo>
                  <a:cubicBezTo>
                    <a:pt x="12705" y="6589"/>
                    <a:pt x="12812" y="5576"/>
                    <a:pt x="12726" y="4584"/>
                  </a:cubicBezTo>
                  <a:cubicBezTo>
                    <a:pt x="12545" y="2695"/>
                    <a:pt x="11606" y="946"/>
                    <a:pt x="9878" y="455"/>
                  </a:cubicBezTo>
                  <a:cubicBezTo>
                    <a:pt x="8718" y="115"/>
                    <a:pt x="7595" y="1"/>
                    <a:pt x="644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9"/>
            <p:cNvSpPr/>
            <p:nvPr/>
          </p:nvSpPr>
          <p:spPr>
            <a:xfrm>
              <a:off x="3697075" y="2473609"/>
              <a:ext cx="345810" cy="461284"/>
            </a:xfrm>
            <a:custGeom>
              <a:avLst/>
              <a:gdLst/>
              <a:ahLst/>
              <a:cxnLst/>
              <a:rect l="l" t="t" r="r" b="b"/>
              <a:pathLst>
                <a:path w="5666" h="7558" extrusionOk="0">
                  <a:moveTo>
                    <a:pt x="4380" y="2560"/>
                  </a:moveTo>
                  <a:cubicBezTo>
                    <a:pt x="4710" y="2560"/>
                    <a:pt x="5022" y="2618"/>
                    <a:pt x="5245" y="2784"/>
                  </a:cubicBezTo>
                  <a:lnTo>
                    <a:pt x="5245" y="2784"/>
                  </a:lnTo>
                  <a:cubicBezTo>
                    <a:pt x="4891" y="3172"/>
                    <a:pt x="4289" y="3247"/>
                    <a:pt x="3748" y="3247"/>
                  </a:cubicBezTo>
                  <a:cubicBezTo>
                    <a:pt x="3602" y="3247"/>
                    <a:pt x="3460" y="3242"/>
                    <a:pt x="3329" y="3236"/>
                  </a:cubicBezTo>
                  <a:cubicBezTo>
                    <a:pt x="2972" y="3225"/>
                    <a:pt x="2620" y="3164"/>
                    <a:pt x="2279" y="3061"/>
                  </a:cubicBezTo>
                  <a:lnTo>
                    <a:pt x="2279" y="3061"/>
                  </a:lnTo>
                  <a:cubicBezTo>
                    <a:pt x="2533" y="2944"/>
                    <a:pt x="2798" y="2851"/>
                    <a:pt x="3062" y="2777"/>
                  </a:cubicBezTo>
                  <a:cubicBezTo>
                    <a:pt x="3406" y="2678"/>
                    <a:pt x="3912" y="2560"/>
                    <a:pt x="4380" y="2560"/>
                  </a:cubicBezTo>
                  <a:close/>
                  <a:moveTo>
                    <a:pt x="3906" y="5437"/>
                  </a:moveTo>
                  <a:cubicBezTo>
                    <a:pt x="4033" y="5437"/>
                    <a:pt x="4156" y="5468"/>
                    <a:pt x="4261" y="5537"/>
                  </a:cubicBezTo>
                  <a:lnTo>
                    <a:pt x="4261" y="5537"/>
                  </a:lnTo>
                  <a:cubicBezTo>
                    <a:pt x="3960" y="5912"/>
                    <a:pt x="3513" y="6021"/>
                    <a:pt x="3049" y="6021"/>
                  </a:cubicBezTo>
                  <a:cubicBezTo>
                    <a:pt x="3025" y="6021"/>
                    <a:pt x="3000" y="6020"/>
                    <a:pt x="2976" y="6020"/>
                  </a:cubicBezTo>
                  <a:lnTo>
                    <a:pt x="2976" y="6020"/>
                  </a:lnTo>
                  <a:cubicBezTo>
                    <a:pt x="3125" y="5695"/>
                    <a:pt x="3536" y="5437"/>
                    <a:pt x="3906" y="5437"/>
                  </a:cubicBezTo>
                  <a:close/>
                  <a:moveTo>
                    <a:pt x="3736" y="1"/>
                  </a:moveTo>
                  <a:cubicBezTo>
                    <a:pt x="2739" y="1"/>
                    <a:pt x="1767" y="270"/>
                    <a:pt x="929" y="846"/>
                  </a:cubicBezTo>
                  <a:cubicBezTo>
                    <a:pt x="310" y="1273"/>
                    <a:pt x="1" y="2041"/>
                    <a:pt x="609" y="2606"/>
                  </a:cubicBezTo>
                  <a:cubicBezTo>
                    <a:pt x="836" y="2816"/>
                    <a:pt x="1108" y="2986"/>
                    <a:pt x="1403" y="3121"/>
                  </a:cubicBezTo>
                  <a:lnTo>
                    <a:pt x="1403" y="3121"/>
                  </a:lnTo>
                  <a:cubicBezTo>
                    <a:pt x="950" y="3435"/>
                    <a:pt x="568" y="3837"/>
                    <a:pt x="417" y="4313"/>
                  </a:cubicBezTo>
                  <a:cubicBezTo>
                    <a:pt x="65" y="5390"/>
                    <a:pt x="971" y="6030"/>
                    <a:pt x="1921" y="6233"/>
                  </a:cubicBezTo>
                  <a:cubicBezTo>
                    <a:pt x="2122" y="6274"/>
                    <a:pt x="2333" y="6310"/>
                    <a:pt x="2547" y="6332"/>
                  </a:cubicBezTo>
                  <a:lnTo>
                    <a:pt x="2547" y="6332"/>
                  </a:lnTo>
                  <a:cubicBezTo>
                    <a:pt x="2549" y="6579"/>
                    <a:pt x="2641" y="6832"/>
                    <a:pt x="2817" y="7001"/>
                  </a:cubicBezTo>
                  <a:cubicBezTo>
                    <a:pt x="3222" y="7417"/>
                    <a:pt x="3745" y="7492"/>
                    <a:pt x="4310" y="7556"/>
                  </a:cubicBezTo>
                  <a:cubicBezTo>
                    <a:pt x="4320" y="7557"/>
                    <a:pt x="4329" y="7558"/>
                    <a:pt x="4338" y="7558"/>
                  </a:cubicBezTo>
                  <a:cubicBezTo>
                    <a:pt x="4534" y="7558"/>
                    <a:pt x="4525" y="7235"/>
                    <a:pt x="4310" y="7215"/>
                  </a:cubicBezTo>
                  <a:cubicBezTo>
                    <a:pt x="3776" y="7155"/>
                    <a:pt x="2911" y="7022"/>
                    <a:pt x="2908" y="6356"/>
                  </a:cubicBezTo>
                  <a:lnTo>
                    <a:pt x="2908" y="6356"/>
                  </a:lnTo>
                  <a:cubicBezTo>
                    <a:pt x="2936" y="6356"/>
                    <a:pt x="2963" y="6357"/>
                    <a:pt x="2990" y="6357"/>
                  </a:cubicBezTo>
                  <a:cubicBezTo>
                    <a:pt x="3640" y="6357"/>
                    <a:pt x="4264" y="6179"/>
                    <a:pt x="4641" y="5582"/>
                  </a:cubicBezTo>
                  <a:cubicBezTo>
                    <a:pt x="4684" y="5518"/>
                    <a:pt x="4662" y="5433"/>
                    <a:pt x="4609" y="5369"/>
                  </a:cubicBezTo>
                  <a:cubicBezTo>
                    <a:pt x="4415" y="5155"/>
                    <a:pt x="4179" y="5066"/>
                    <a:pt x="3936" y="5066"/>
                  </a:cubicBezTo>
                  <a:cubicBezTo>
                    <a:pt x="3430" y="5066"/>
                    <a:pt x="2895" y="5452"/>
                    <a:pt x="2657" y="5892"/>
                  </a:cubicBezTo>
                  <a:cubicBezTo>
                    <a:pt x="2638" y="5924"/>
                    <a:pt x="2622" y="5958"/>
                    <a:pt x="2608" y="5993"/>
                  </a:cubicBezTo>
                  <a:lnTo>
                    <a:pt x="2608" y="5993"/>
                  </a:lnTo>
                  <a:cubicBezTo>
                    <a:pt x="2406" y="5970"/>
                    <a:pt x="2209" y="5935"/>
                    <a:pt x="2027" y="5902"/>
                  </a:cubicBezTo>
                  <a:cubicBezTo>
                    <a:pt x="1611" y="5838"/>
                    <a:pt x="1238" y="5689"/>
                    <a:pt x="929" y="5401"/>
                  </a:cubicBezTo>
                  <a:cubicBezTo>
                    <a:pt x="374" y="4868"/>
                    <a:pt x="854" y="4164"/>
                    <a:pt x="1270" y="3748"/>
                  </a:cubicBezTo>
                  <a:cubicBezTo>
                    <a:pt x="1444" y="3574"/>
                    <a:pt x="1638" y="3424"/>
                    <a:pt x="1845" y="3295"/>
                  </a:cubicBezTo>
                  <a:lnTo>
                    <a:pt x="1845" y="3295"/>
                  </a:lnTo>
                  <a:cubicBezTo>
                    <a:pt x="2334" y="3458"/>
                    <a:pt x="2853" y="3544"/>
                    <a:pt x="3318" y="3577"/>
                  </a:cubicBezTo>
                  <a:cubicBezTo>
                    <a:pt x="3433" y="3585"/>
                    <a:pt x="3554" y="3589"/>
                    <a:pt x="3677" y="3589"/>
                  </a:cubicBezTo>
                  <a:cubicBezTo>
                    <a:pt x="4398" y="3589"/>
                    <a:pt x="5212" y="3432"/>
                    <a:pt x="5622" y="2830"/>
                  </a:cubicBezTo>
                  <a:cubicBezTo>
                    <a:pt x="5665" y="2766"/>
                    <a:pt x="5654" y="2670"/>
                    <a:pt x="5601" y="2617"/>
                  </a:cubicBezTo>
                  <a:cubicBezTo>
                    <a:pt x="5306" y="2297"/>
                    <a:pt x="4866" y="2191"/>
                    <a:pt x="4397" y="2191"/>
                  </a:cubicBezTo>
                  <a:cubicBezTo>
                    <a:pt x="3833" y="2191"/>
                    <a:pt x="3228" y="2345"/>
                    <a:pt x="2785" y="2468"/>
                  </a:cubicBezTo>
                  <a:cubicBezTo>
                    <a:pt x="2475" y="2558"/>
                    <a:pt x="2125" y="2698"/>
                    <a:pt x="1789" y="2883"/>
                  </a:cubicBezTo>
                  <a:lnTo>
                    <a:pt x="1789" y="2883"/>
                  </a:lnTo>
                  <a:cubicBezTo>
                    <a:pt x="1620" y="2811"/>
                    <a:pt x="1453" y="2729"/>
                    <a:pt x="1291" y="2638"/>
                  </a:cubicBezTo>
                  <a:cubicBezTo>
                    <a:pt x="1185" y="2574"/>
                    <a:pt x="1078" y="2521"/>
                    <a:pt x="971" y="2436"/>
                  </a:cubicBezTo>
                  <a:cubicBezTo>
                    <a:pt x="427" y="2094"/>
                    <a:pt x="587" y="1710"/>
                    <a:pt x="897" y="1347"/>
                  </a:cubicBezTo>
                  <a:cubicBezTo>
                    <a:pt x="1121" y="1081"/>
                    <a:pt x="1451" y="931"/>
                    <a:pt x="1761" y="771"/>
                  </a:cubicBezTo>
                  <a:cubicBezTo>
                    <a:pt x="2393" y="455"/>
                    <a:pt x="3103" y="344"/>
                    <a:pt x="3816" y="344"/>
                  </a:cubicBezTo>
                  <a:cubicBezTo>
                    <a:pt x="3849" y="344"/>
                    <a:pt x="3882" y="344"/>
                    <a:pt x="3916" y="345"/>
                  </a:cubicBezTo>
                  <a:cubicBezTo>
                    <a:pt x="3922" y="345"/>
                    <a:pt x="3928" y="346"/>
                    <a:pt x="3934" y="346"/>
                  </a:cubicBezTo>
                  <a:cubicBezTo>
                    <a:pt x="4129" y="346"/>
                    <a:pt x="4122" y="14"/>
                    <a:pt x="3905" y="3"/>
                  </a:cubicBezTo>
                  <a:cubicBezTo>
                    <a:pt x="3849" y="2"/>
                    <a:pt x="3792" y="1"/>
                    <a:pt x="3736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3521299" y="2441872"/>
              <a:ext cx="914816" cy="573217"/>
            </a:xfrm>
            <a:custGeom>
              <a:avLst/>
              <a:gdLst/>
              <a:ahLst/>
              <a:cxnLst/>
              <a:rect l="l" t="t" r="r" b="b"/>
              <a:pathLst>
                <a:path w="14989" h="9392" extrusionOk="0">
                  <a:moveTo>
                    <a:pt x="10657" y="1"/>
                  </a:moveTo>
                  <a:cubicBezTo>
                    <a:pt x="9591" y="758"/>
                    <a:pt x="9089" y="2081"/>
                    <a:pt x="8342" y="3158"/>
                  </a:cubicBezTo>
                  <a:cubicBezTo>
                    <a:pt x="7148" y="4918"/>
                    <a:pt x="5174" y="6124"/>
                    <a:pt x="3062" y="6390"/>
                  </a:cubicBezTo>
                  <a:cubicBezTo>
                    <a:pt x="2755" y="6429"/>
                    <a:pt x="2445" y="6448"/>
                    <a:pt x="2135" y="6448"/>
                  </a:cubicBezTo>
                  <a:cubicBezTo>
                    <a:pt x="1411" y="6448"/>
                    <a:pt x="687" y="6343"/>
                    <a:pt x="0" y="6134"/>
                  </a:cubicBezTo>
                  <a:lnTo>
                    <a:pt x="0" y="6134"/>
                  </a:lnTo>
                  <a:cubicBezTo>
                    <a:pt x="107" y="6732"/>
                    <a:pt x="342" y="7265"/>
                    <a:pt x="758" y="7671"/>
                  </a:cubicBezTo>
                  <a:cubicBezTo>
                    <a:pt x="2321" y="9170"/>
                    <a:pt x="4967" y="9392"/>
                    <a:pt x="7180" y="9392"/>
                  </a:cubicBezTo>
                  <a:cubicBezTo>
                    <a:pt x="7566" y="9392"/>
                    <a:pt x="7938" y="9385"/>
                    <a:pt x="8289" y="9377"/>
                  </a:cubicBezTo>
                  <a:cubicBezTo>
                    <a:pt x="9612" y="9345"/>
                    <a:pt x="10615" y="8684"/>
                    <a:pt x="11276" y="7713"/>
                  </a:cubicBezTo>
                  <a:cubicBezTo>
                    <a:pt x="11703" y="7948"/>
                    <a:pt x="12183" y="8097"/>
                    <a:pt x="12673" y="8097"/>
                  </a:cubicBezTo>
                  <a:cubicBezTo>
                    <a:pt x="13580" y="8097"/>
                    <a:pt x="14466" y="7628"/>
                    <a:pt x="14988" y="6892"/>
                  </a:cubicBezTo>
                  <a:lnTo>
                    <a:pt x="14988" y="6892"/>
                  </a:lnTo>
                  <a:cubicBezTo>
                    <a:pt x="14593" y="7049"/>
                    <a:pt x="14171" y="7139"/>
                    <a:pt x="13757" y="7139"/>
                  </a:cubicBezTo>
                  <a:cubicBezTo>
                    <a:pt x="13467" y="7139"/>
                    <a:pt x="13180" y="7095"/>
                    <a:pt x="12908" y="6998"/>
                  </a:cubicBezTo>
                  <a:cubicBezTo>
                    <a:pt x="12535" y="6881"/>
                    <a:pt x="12204" y="6657"/>
                    <a:pt x="11937" y="6380"/>
                  </a:cubicBezTo>
                  <a:cubicBezTo>
                    <a:pt x="12236" y="5473"/>
                    <a:pt x="12343" y="4460"/>
                    <a:pt x="12257" y="3468"/>
                  </a:cubicBezTo>
                  <a:cubicBezTo>
                    <a:pt x="12119" y="2091"/>
                    <a:pt x="11585" y="801"/>
                    <a:pt x="10657" y="1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Rectángulo 42"/>
          <p:cNvSpPr/>
          <p:nvPr/>
        </p:nvSpPr>
        <p:spPr>
          <a:xfrm>
            <a:off x="0" y="4019124"/>
            <a:ext cx="9144000" cy="113961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1C93F9D1-138B-F51B-1F26-143D4298BCA9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4A9555B-9F4E-6C94-80A2-F89CF1D0ED20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" name="Google Shape;2527;p5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2528" name="Google Shape;2528;p50"/>
          <p:cNvSpPr/>
          <p:nvPr/>
        </p:nvSpPr>
        <p:spPr>
          <a:xfrm>
            <a:off x="905600" y="2227350"/>
            <a:ext cx="7285200" cy="792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50"/>
          <p:cNvSpPr/>
          <p:nvPr/>
        </p:nvSpPr>
        <p:spPr>
          <a:xfrm>
            <a:off x="1411475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50"/>
          <p:cNvSpPr/>
          <p:nvPr/>
        </p:nvSpPr>
        <p:spPr>
          <a:xfrm>
            <a:off x="4147350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50"/>
          <p:cNvSpPr/>
          <p:nvPr/>
        </p:nvSpPr>
        <p:spPr>
          <a:xfrm>
            <a:off x="6883225" y="1842300"/>
            <a:ext cx="849300" cy="84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50"/>
          <p:cNvSpPr txBox="1"/>
          <p:nvPr/>
        </p:nvSpPr>
        <p:spPr>
          <a:xfrm>
            <a:off x="831426" y="2953325"/>
            <a:ext cx="2009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FIRST CIVILIZATIONS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533" name="Google Shape;2533;p50"/>
          <p:cNvSpPr txBox="1"/>
          <p:nvPr/>
        </p:nvSpPr>
        <p:spPr>
          <a:xfrm>
            <a:off x="637475" y="3588900"/>
            <a:ext cx="23973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Encode Sans"/>
                <a:ea typeface="Encode Sans"/>
                <a:cs typeface="Encode Sans"/>
                <a:sym typeface="Encode Sans"/>
              </a:rPr>
              <a:t>You grew up and lived in groups of 150 people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534" name="Google Shape;2534;p50"/>
          <p:cNvSpPr txBox="1"/>
          <p:nvPr/>
        </p:nvSpPr>
        <p:spPr>
          <a:xfrm>
            <a:off x="3567301" y="2953325"/>
            <a:ext cx="2009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WESTERN SOCIETY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535" name="Google Shape;2535;p50"/>
          <p:cNvSpPr txBox="1"/>
          <p:nvPr/>
        </p:nvSpPr>
        <p:spPr>
          <a:xfrm>
            <a:off x="3373350" y="3588900"/>
            <a:ext cx="23973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Encode Sans"/>
                <a:ea typeface="Encode Sans"/>
                <a:cs typeface="Encode Sans"/>
                <a:sym typeface="Encode Sans"/>
              </a:rPr>
              <a:t>Started talking about individualism as a person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536" name="Google Shape;2536;p50"/>
          <p:cNvSpPr txBox="1"/>
          <p:nvPr/>
        </p:nvSpPr>
        <p:spPr>
          <a:xfrm>
            <a:off x="6303176" y="2953313"/>
            <a:ext cx="20094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MODERN WORLD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537" name="Google Shape;2537;p50"/>
          <p:cNvSpPr txBox="1"/>
          <p:nvPr/>
        </p:nvSpPr>
        <p:spPr>
          <a:xfrm>
            <a:off x="6109225" y="3588900"/>
            <a:ext cx="23973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Encode Sans"/>
                <a:ea typeface="Encode Sans"/>
                <a:cs typeface="Encode Sans"/>
                <a:sym typeface="Encode Sans"/>
              </a:rPr>
              <a:t>High sociability doesn’t mean less loneliness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</p:txBody>
      </p:sp>
      <p:grpSp>
        <p:nvGrpSpPr>
          <p:cNvPr id="2538" name="Google Shape;2538;p50"/>
          <p:cNvGrpSpPr/>
          <p:nvPr/>
        </p:nvGrpSpPr>
        <p:grpSpPr>
          <a:xfrm>
            <a:off x="4390230" y="2081967"/>
            <a:ext cx="363548" cy="369974"/>
            <a:chOff x="-40372575" y="3604550"/>
            <a:chExt cx="311150" cy="316650"/>
          </a:xfrm>
        </p:grpSpPr>
        <p:sp>
          <p:nvSpPr>
            <p:cNvPr id="2539" name="Google Shape;2539;p50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50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0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2" name="Google Shape;2542;p50"/>
          <p:cNvSpPr/>
          <p:nvPr/>
        </p:nvSpPr>
        <p:spPr>
          <a:xfrm>
            <a:off x="1616616" y="2082438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3" name="Google Shape;2543;p50"/>
          <p:cNvGrpSpPr/>
          <p:nvPr/>
        </p:nvGrpSpPr>
        <p:grpSpPr>
          <a:xfrm>
            <a:off x="7141586" y="2098296"/>
            <a:ext cx="332593" cy="353645"/>
            <a:chOff x="-34755225" y="3202075"/>
            <a:chExt cx="274100" cy="291450"/>
          </a:xfrm>
        </p:grpSpPr>
        <p:sp>
          <p:nvSpPr>
            <p:cNvPr id="2544" name="Google Shape;2544;p50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0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50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50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0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0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0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1" name="Google Shape;2551;p50"/>
          <p:cNvGrpSpPr/>
          <p:nvPr/>
        </p:nvGrpSpPr>
        <p:grpSpPr>
          <a:xfrm rot="-914551">
            <a:off x="7350267" y="520877"/>
            <a:ext cx="1104634" cy="721908"/>
            <a:chOff x="713225" y="901338"/>
            <a:chExt cx="1204537" cy="787197"/>
          </a:xfrm>
        </p:grpSpPr>
        <p:sp>
          <p:nvSpPr>
            <p:cNvPr id="2552" name="Google Shape;2552;p50"/>
            <p:cNvSpPr/>
            <p:nvPr/>
          </p:nvSpPr>
          <p:spPr>
            <a:xfrm>
              <a:off x="713225" y="901338"/>
              <a:ext cx="1204537" cy="787197"/>
            </a:xfrm>
            <a:custGeom>
              <a:avLst/>
              <a:gdLst/>
              <a:ahLst/>
              <a:cxnLst/>
              <a:rect l="l" t="t" r="r" b="b"/>
              <a:pathLst>
                <a:path w="19736" h="12898" extrusionOk="0">
                  <a:moveTo>
                    <a:pt x="8387" y="0"/>
                  </a:moveTo>
                  <a:cubicBezTo>
                    <a:pt x="7405" y="0"/>
                    <a:pt x="6377" y="208"/>
                    <a:pt x="5708" y="909"/>
                  </a:cubicBezTo>
                  <a:cubicBezTo>
                    <a:pt x="4673" y="1976"/>
                    <a:pt x="4054" y="3491"/>
                    <a:pt x="3702" y="5027"/>
                  </a:cubicBezTo>
                  <a:cubicBezTo>
                    <a:pt x="2984" y="5271"/>
                    <a:pt x="2231" y="5395"/>
                    <a:pt x="1480" y="5395"/>
                  </a:cubicBezTo>
                  <a:cubicBezTo>
                    <a:pt x="982" y="5395"/>
                    <a:pt x="485" y="5340"/>
                    <a:pt x="1" y="5229"/>
                  </a:cubicBezTo>
                  <a:lnTo>
                    <a:pt x="1" y="5229"/>
                  </a:lnTo>
                  <a:cubicBezTo>
                    <a:pt x="43" y="5645"/>
                    <a:pt x="459" y="5891"/>
                    <a:pt x="833" y="6051"/>
                  </a:cubicBezTo>
                  <a:cubicBezTo>
                    <a:pt x="1462" y="6316"/>
                    <a:pt x="2149" y="6446"/>
                    <a:pt x="2839" y="6446"/>
                  </a:cubicBezTo>
                  <a:cubicBezTo>
                    <a:pt x="3038" y="6446"/>
                    <a:pt x="3237" y="6435"/>
                    <a:pt x="3435" y="6414"/>
                  </a:cubicBezTo>
                  <a:lnTo>
                    <a:pt x="3435" y="6414"/>
                  </a:lnTo>
                  <a:cubicBezTo>
                    <a:pt x="3393" y="6659"/>
                    <a:pt x="3361" y="6894"/>
                    <a:pt x="3339" y="7139"/>
                  </a:cubicBezTo>
                  <a:cubicBezTo>
                    <a:pt x="3286" y="7640"/>
                    <a:pt x="3254" y="8163"/>
                    <a:pt x="3457" y="8632"/>
                  </a:cubicBezTo>
                  <a:cubicBezTo>
                    <a:pt x="3756" y="9326"/>
                    <a:pt x="4481" y="9710"/>
                    <a:pt x="5174" y="10019"/>
                  </a:cubicBezTo>
                  <a:cubicBezTo>
                    <a:pt x="8087" y="11310"/>
                    <a:pt x="11009" y="12281"/>
                    <a:pt x="14124" y="12857"/>
                  </a:cubicBezTo>
                  <a:cubicBezTo>
                    <a:pt x="14292" y="12887"/>
                    <a:pt x="14462" y="12897"/>
                    <a:pt x="14632" y="12897"/>
                  </a:cubicBezTo>
                  <a:cubicBezTo>
                    <a:pt x="14942" y="12897"/>
                    <a:pt x="15254" y="12864"/>
                    <a:pt x="15556" y="12864"/>
                  </a:cubicBezTo>
                  <a:cubicBezTo>
                    <a:pt x="15606" y="12864"/>
                    <a:pt x="15654" y="12865"/>
                    <a:pt x="15703" y="12867"/>
                  </a:cubicBezTo>
                  <a:cubicBezTo>
                    <a:pt x="15752" y="12870"/>
                    <a:pt x="15800" y="12872"/>
                    <a:pt x="15847" y="12872"/>
                  </a:cubicBezTo>
                  <a:cubicBezTo>
                    <a:pt x="16338" y="12872"/>
                    <a:pt x="16756" y="12719"/>
                    <a:pt x="17165" y="12398"/>
                  </a:cubicBezTo>
                  <a:cubicBezTo>
                    <a:pt x="18157" y="11619"/>
                    <a:pt x="18509" y="10670"/>
                    <a:pt x="18925" y="9539"/>
                  </a:cubicBezTo>
                  <a:cubicBezTo>
                    <a:pt x="19351" y="8334"/>
                    <a:pt x="19735" y="7118"/>
                    <a:pt x="19714" y="5859"/>
                  </a:cubicBezTo>
                  <a:cubicBezTo>
                    <a:pt x="19714" y="5784"/>
                    <a:pt x="19714" y="5731"/>
                    <a:pt x="19703" y="5667"/>
                  </a:cubicBezTo>
                  <a:cubicBezTo>
                    <a:pt x="19661" y="5037"/>
                    <a:pt x="19458" y="4408"/>
                    <a:pt x="19063" y="3949"/>
                  </a:cubicBezTo>
                  <a:cubicBezTo>
                    <a:pt x="18007" y="2733"/>
                    <a:pt x="16204" y="2147"/>
                    <a:pt x="14754" y="1624"/>
                  </a:cubicBezTo>
                  <a:cubicBezTo>
                    <a:pt x="12972" y="994"/>
                    <a:pt x="11201" y="269"/>
                    <a:pt x="9313" y="56"/>
                  </a:cubicBezTo>
                  <a:cubicBezTo>
                    <a:pt x="9018" y="22"/>
                    <a:pt x="8705" y="0"/>
                    <a:pt x="8387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0"/>
            <p:cNvSpPr/>
            <p:nvPr/>
          </p:nvSpPr>
          <p:spPr>
            <a:xfrm>
              <a:off x="1132523" y="1090845"/>
              <a:ext cx="552161" cy="474955"/>
            </a:xfrm>
            <a:custGeom>
              <a:avLst/>
              <a:gdLst/>
              <a:ahLst/>
              <a:cxnLst/>
              <a:rect l="l" t="t" r="r" b="b"/>
              <a:pathLst>
                <a:path w="9047" h="7782" extrusionOk="0">
                  <a:moveTo>
                    <a:pt x="4753" y="1002"/>
                  </a:moveTo>
                  <a:cubicBezTo>
                    <a:pt x="5254" y="1002"/>
                    <a:pt x="5753" y="1052"/>
                    <a:pt x="6241" y="1132"/>
                  </a:cubicBezTo>
                  <a:cubicBezTo>
                    <a:pt x="6892" y="1250"/>
                    <a:pt x="7681" y="1442"/>
                    <a:pt x="8182" y="1879"/>
                  </a:cubicBezTo>
                  <a:cubicBezTo>
                    <a:pt x="8513" y="2199"/>
                    <a:pt x="8417" y="2508"/>
                    <a:pt x="7916" y="2775"/>
                  </a:cubicBezTo>
                  <a:cubicBezTo>
                    <a:pt x="7857" y="2781"/>
                    <a:pt x="7798" y="2783"/>
                    <a:pt x="7740" y="2783"/>
                  </a:cubicBezTo>
                  <a:cubicBezTo>
                    <a:pt x="7681" y="2783"/>
                    <a:pt x="7622" y="2781"/>
                    <a:pt x="7564" y="2775"/>
                  </a:cubicBezTo>
                  <a:cubicBezTo>
                    <a:pt x="7190" y="2775"/>
                    <a:pt x="6817" y="2733"/>
                    <a:pt x="6444" y="2679"/>
                  </a:cubicBezTo>
                  <a:cubicBezTo>
                    <a:pt x="5868" y="2583"/>
                    <a:pt x="5291" y="2423"/>
                    <a:pt x="4747" y="2210"/>
                  </a:cubicBezTo>
                  <a:cubicBezTo>
                    <a:pt x="4105" y="1986"/>
                    <a:pt x="3503" y="1654"/>
                    <a:pt x="2952" y="1248"/>
                  </a:cubicBezTo>
                  <a:lnTo>
                    <a:pt x="2952" y="1248"/>
                  </a:lnTo>
                  <a:cubicBezTo>
                    <a:pt x="3316" y="1150"/>
                    <a:pt x="3689" y="1086"/>
                    <a:pt x="4054" y="1036"/>
                  </a:cubicBezTo>
                  <a:cubicBezTo>
                    <a:pt x="4287" y="1013"/>
                    <a:pt x="4520" y="1002"/>
                    <a:pt x="4753" y="1002"/>
                  </a:cubicBezTo>
                  <a:close/>
                  <a:moveTo>
                    <a:pt x="4767" y="4769"/>
                  </a:moveTo>
                  <a:cubicBezTo>
                    <a:pt x="4954" y="4769"/>
                    <a:pt x="5141" y="4786"/>
                    <a:pt x="5323" y="4813"/>
                  </a:cubicBezTo>
                  <a:cubicBezTo>
                    <a:pt x="5612" y="4866"/>
                    <a:pt x="6614" y="5218"/>
                    <a:pt x="5910" y="5463"/>
                  </a:cubicBezTo>
                  <a:cubicBezTo>
                    <a:pt x="5663" y="5549"/>
                    <a:pt x="5386" y="5579"/>
                    <a:pt x="5103" y="5579"/>
                  </a:cubicBezTo>
                  <a:cubicBezTo>
                    <a:pt x="4677" y="5579"/>
                    <a:pt x="4235" y="5510"/>
                    <a:pt x="3851" y="5453"/>
                  </a:cubicBezTo>
                  <a:cubicBezTo>
                    <a:pt x="3695" y="5429"/>
                    <a:pt x="3516" y="5395"/>
                    <a:pt x="3324" y="5348"/>
                  </a:cubicBezTo>
                  <a:lnTo>
                    <a:pt x="3324" y="5348"/>
                  </a:lnTo>
                  <a:cubicBezTo>
                    <a:pt x="3472" y="5196"/>
                    <a:pt x="3636" y="5068"/>
                    <a:pt x="3787" y="4983"/>
                  </a:cubicBezTo>
                  <a:cubicBezTo>
                    <a:pt x="4090" y="4825"/>
                    <a:pt x="4428" y="4769"/>
                    <a:pt x="4767" y="4769"/>
                  </a:cubicBezTo>
                  <a:close/>
                  <a:moveTo>
                    <a:pt x="1535" y="0"/>
                  </a:moveTo>
                  <a:cubicBezTo>
                    <a:pt x="1395" y="0"/>
                    <a:pt x="1263" y="190"/>
                    <a:pt x="1387" y="322"/>
                  </a:cubicBezTo>
                  <a:cubicBezTo>
                    <a:pt x="1642" y="611"/>
                    <a:pt x="1913" y="878"/>
                    <a:pt x="2200" y="1125"/>
                  </a:cubicBezTo>
                  <a:lnTo>
                    <a:pt x="2200" y="1125"/>
                  </a:lnTo>
                  <a:cubicBezTo>
                    <a:pt x="1872" y="1261"/>
                    <a:pt x="1556" y="1426"/>
                    <a:pt x="1259" y="1623"/>
                  </a:cubicBezTo>
                  <a:cubicBezTo>
                    <a:pt x="747" y="1975"/>
                    <a:pt x="320" y="2444"/>
                    <a:pt x="160" y="3042"/>
                  </a:cubicBezTo>
                  <a:cubicBezTo>
                    <a:pt x="0" y="3650"/>
                    <a:pt x="427" y="4183"/>
                    <a:pt x="864" y="4546"/>
                  </a:cubicBezTo>
                  <a:cubicBezTo>
                    <a:pt x="1402" y="5003"/>
                    <a:pt x="2030" y="5322"/>
                    <a:pt x="2695" y="5538"/>
                  </a:cubicBezTo>
                  <a:lnTo>
                    <a:pt x="2695" y="5538"/>
                  </a:lnTo>
                  <a:cubicBezTo>
                    <a:pt x="2567" y="5783"/>
                    <a:pt x="2494" y="6059"/>
                    <a:pt x="2497" y="6359"/>
                  </a:cubicBezTo>
                  <a:cubicBezTo>
                    <a:pt x="2507" y="7545"/>
                    <a:pt x="4424" y="7782"/>
                    <a:pt x="5390" y="7782"/>
                  </a:cubicBezTo>
                  <a:cubicBezTo>
                    <a:pt x="5458" y="7782"/>
                    <a:pt x="5522" y="7780"/>
                    <a:pt x="5580" y="7778"/>
                  </a:cubicBezTo>
                  <a:cubicBezTo>
                    <a:pt x="5814" y="7757"/>
                    <a:pt x="5814" y="7405"/>
                    <a:pt x="5580" y="7405"/>
                  </a:cubicBezTo>
                  <a:cubicBezTo>
                    <a:pt x="5524" y="7406"/>
                    <a:pt x="5469" y="7407"/>
                    <a:pt x="5414" y="7407"/>
                  </a:cubicBezTo>
                  <a:cubicBezTo>
                    <a:pt x="4685" y="7407"/>
                    <a:pt x="3994" y="7273"/>
                    <a:pt x="3339" y="6946"/>
                  </a:cubicBezTo>
                  <a:cubicBezTo>
                    <a:pt x="2697" y="6638"/>
                    <a:pt x="2775" y="6101"/>
                    <a:pt x="3077" y="5651"/>
                  </a:cubicBezTo>
                  <a:lnTo>
                    <a:pt x="3077" y="5651"/>
                  </a:lnTo>
                  <a:cubicBezTo>
                    <a:pt x="3536" y="5771"/>
                    <a:pt x="4006" y="5848"/>
                    <a:pt x="4470" y="5890"/>
                  </a:cubicBezTo>
                  <a:cubicBezTo>
                    <a:pt x="4665" y="5909"/>
                    <a:pt x="4947" y="5939"/>
                    <a:pt x="5241" y="5939"/>
                  </a:cubicBezTo>
                  <a:cubicBezTo>
                    <a:pt x="5787" y="5939"/>
                    <a:pt x="6373" y="5835"/>
                    <a:pt x="6518" y="5357"/>
                  </a:cubicBezTo>
                  <a:cubicBezTo>
                    <a:pt x="6764" y="4546"/>
                    <a:pt x="5206" y="4397"/>
                    <a:pt x="4737" y="4397"/>
                  </a:cubicBezTo>
                  <a:cubicBezTo>
                    <a:pt x="4729" y="4397"/>
                    <a:pt x="4722" y="4397"/>
                    <a:pt x="4715" y="4397"/>
                  </a:cubicBezTo>
                  <a:cubicBezTo>
                    <a:pt x="4023" y="4397"/>
                    <a:pt x="3322" y="4710"/>
                    <a:pt x="2898" y="5232"/>
                  </a:cubicBezTo>
                  <a:lnTo>
                    <a:pt x="2898" y="5232"/>
                  </a:lnTo>
                  <a:cubicBezTo>
                    <a:pt x="1831" y="4905"/>
                    <a:pt x="595" y="4260"/>
                    <a:pt x="523" y="3266"/>
                  </a:cubicBezTo>
                  <a:cubicBezTo>
                    <a:pt x="470" y="2519"/>
                    <a:pt x="1419" y="1932"/>
                    <a:pt x="1974" y="1623"/>
                  </a:cubicBezTo>
                  <a:cubicBezTo>
                    <a:pt x="2149" y="1530"/>
                    <a:pt x="2330" y="1451"/>
                    <a:pt x="2517" y="1384"/>
                  </a:cubicBezTo>
                  <a:lnTo>
                    <a:pt x="2517" y="1384"/>
                  </a:lnTo>
                  <a:cubicBezTo>
                    <a:pt x="3311" y="2001"/>
                    <a:pt x="4210" y="2468"/>
                    <a:pt x="5185" y="2786"/>
                  </a:cubicBezTo>
                  <a:cubicBezTo>
                    <a:pt x="5878" y="3021"/>
                    <a:pt x="6614" y="3127"/>
                    <a:pt x="7350" y="3159"/>
                  </a:cubicBezTo>
                  <a:cubicBezTo>
                    <a:pt x="7446" y="3166"/>
                    <a:pt x="7557" y="3173"/>
                    <a:pt x="7675" y="3173"/>
                  </a:cubicBezTo>
                  <a:cubicBezTo>
                    <a:pt x="8096" y="3173"/>
                    <a:pt x="8594" y="3089"/>
                    <a:pt x="8694" y="2647"/>
                  </a:cubicBezTo>
                  <a:cubicBezTo>
                    <a:pt x="9046" y="1218"/>
                    <a:pt x="6828" y="855"/>
                    <a:pt x="5878" y="716"/>
                  </a:cubicBezTo>
                  <a:cubicBezTo>
                    <a:pt x="5519" y="665"/>
                    <a:pt x="5152" y="638"/>
                    <a:pt x="4783" y="638"/>
                  </a:cubicBezTo>
                  <a:cubicBezTo>
                    <a:pt x="4046" y="638"/>
                    <a:pt x="3302" y="745"/>
                    <a:pt x="2604" y="976"/>
                  </a:cubicBezTo>
                  <a:lnTo>
                    <a:pt x="2604" y="976"/>
                  </a:lnTo>
                  <a:cubicBezTo>
                    <a:pt x="2264" y="694"/>
                    <a:pt x="1946" y="384"/>
                    <a:pt x="1654" y="55"/>
                  </a:cubicBezTo>
                  <a:cubicBezTo>
                    <a:pt x="1618" y="16"/>
                    <a:pt x="1576" y="0"/>
                    <a:pt x="153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0"/>
            <p:cNvSpPr/>
            <p:nvPr/>
          </p:nvSpPr>
          <p:spPr>
            <a:xfrm>
              <a:off x="713225" y="902131"/>
              <a:ext cx="1141369" cy="786404"/>
            </a:xfrm>
            <a:custGeom>
              <a:avLst/>
              <a:gdLst/>
              <a:ahLst/>
              <a:cxnLst/>
              <a:rect l="l" t="t" r="r" b="b"/>
              <a:pathLst>
                <a:path w="18701" h="12885" extrusionOk="0">
                  <a:moveTo>
                    <a:pt x="7841" y="0"/>
                  </a:moveTo>
                  <a:cubicBezTo>
                    <a:pt x="7041" y="64"/>
                    <a:pt x="6252" y="320"/>
                    <a:pt x="5708" y="885"/>
                  </a:cubicBezTo>
                  <a:cubicBezTo>
                    <a:pt x="4673" y="1963"/>
                    <a:pt x="4054" y="3478"/>
                    <a:pt x="3702" y="5014"/>
                  </a:cubicBezTo>
                  <a:cubicBezTo>
                    <a:pt x="2984" y="5258"/>
                    <a:pt x="2231" y="5382"/>
                    <a:pt x="1480" y="5382"/>
                  </a:cubicBezTo>
                  <a:cubicBezTo>
                    <a:pt x="982" y="5382"/>
                    <a:pt x="485" y="5327"/>
                    <a:pt x="1" y="5216"/>
                  </a:cubicBezTo>
                  <a:lnTo>
                    <a:pt x="1" y="5216"/>
                  </a:lnTo>
                  <a:cubicBezTo>
                    <a:pt x="43" y="5632"/>
                    <a:pt x="459" y="5878"/>
                    <a:pt x="833" y="6038"/>
                  </a:cubicBezTo>
                  <a:cubicBezTo>
                    <a:pt x="1462" y="6303"/>
                    <a:pt x="2149" y="6433"/>
                    <a:pt x="2839" y="6433"/>
                  </a:cubicBezTo>
                  <a:cubicBezTo>
                    <a:pt x="3038" y="6433"/>
                    <a:pt x="3237" y="6422"/>
                    <a:pt x="3435" y="6401"/>
                  </a:cubicBezTo>
                  <a:lnTo>
                    <a:pt x="3435" y="6401"/>
                  </a:lnTo>
                  <a:cubicBezTo>
                    <a:pt x="3393" y="6646"/>
                    <a:pt x="3361" y="6881"/>
                    <a:pt x="3339" y="7126"/>
                  </a:cubicBezTo>
                  <a:cubicBezTo>
                    <a:pt x="3286" y="7627"/>
                    <a:pt x="3254" y="8150"/>
                    <a:pt x="3457" y="8619"/>
                  </a:cubicBezTo>
                  <a:cubicBezTo>
                    <a:pt x="3756" y="9313"/>
                    <a:pt x="4481" y="9697"/>
                    <a:pt x="5174" y="10006"/>
                  </a:cubicBezTo>
                  <a:cubicBezTo>
                    <a:pt x="8087" y="11297"/>
                    <a:pt x="11009" y="12268"/>
                    <a:pt x="14124" y="12844"/>
                  </a:cubicBezTo>
                  <a:cubicBezTo>
                    <a:pt x="14292" y="12874"/>
                    <a:pt x="14462" y="12884"/>
                    <a:pt x="14632" y="12884"/>
                  </a:cubicBezTo>
                  <a:cubicBezTo>
                    <a:pt x="14942" y="12884"/>
                    <a:pt x="15254" y="12851"/>
                    <a:pt x="15556" y="12851"/>
                  </a:cubicBezTo>
                  <a:cubicBezTo>
                    <a:pt x="15606" y="12851"/>
                    <a:pt x="15654" y="12852"/>
                    <a:pt x="15703" y="12854"/>
                  </a:cubicBezTo>
                  <a:cubicBezTo>
                    <a:pt x="15752" y="12857"/>
                    <a:pt x="15800" y="12859"/>
                    <a:pt x="15847" y="12859"/>
                  </a:cubicBezTo>
                  <a:cubicBezTo>
                    <a:pt x="16338" y="12859"/>
                    <a:pt x="16756" y="12706"/>
                    <a:pt x="17165" y="12385"/>
                  </a:cubicBezTo>
                  <a:cubicBezTo>
                    <a:pt x="17975" y="11745"/>
                    <a:pt x="18370" y="10998"/>
                    <a:pt x="18701" y="10123"/>
                  </a:cubicBezTo>
                  <a:cubicBezTo>
                    <a:pt x="17602" y="9931"/>
                    <a:pt x="16471" y="9931"/>
                    <a:pt x="15362" y="9857"/>
                  </a:cubicBezTo>
                  <a:cubicBezTo>
                    <a:pt x="14252" y="9761"/>
                    <a:pt x="13100" y="9579"/>
                    <a:pt x="12215" y="8886"/>
                  </a:cubicBezTo>
                  <a:cubicBezTo>
                    <a:pt x="11255" y="8118"/>
                    <a:pt x="10796" y="6913"/>
                    <a:pt x="10508" y="5718"/>
                  </a:cubicBezTo>
                  <a:cubicBezTo>
                    <a:pt x="10231" y="4523"/>
                    <a:pt x="10081" y="3286"/>
                    <a:pt x="9580" y="2166"/>
                  </a:cubicBezTo>
                  <a:cubicBezTo>
                    <a:pt x="9185" y="1312"/>
                    <a:pt x="8588" y="576"/>
                    <a:pt x="7841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5" name="Google Shape;2555;p50"/>
          <p:cNvGrpSpPr/>
          <p:nvPr/>
        </p:nvGrpSpPr>
        <p:grpSpPr>
          <a:xfrm rot="-914551" flipH="1">
            <a:off x="6379642" y="365823"/>
            <a:ext cx="852095" cy="695714"/>
            <a:chOff x="767239" y="2435280"/>
            <a:chExt cx="929159" cy="758634"/>
          </a:xfrm>
        </p:grpSpPr>
        <p:sp>
          <p:nvSpPr>
            <p:cNvPr id="2556" name="Google Shape;2556;p50"/>
            <p:cNvSpPr/>
            <p:nvPr/>
          </p:nvSpPr>
          <p:spPr>
            <a:xfrm>
              <a:off x="767239" y="2435280"/>
              <a:ext cx="929159" cy="758634"/>
            </a:xfrm>
            <a:custGeom>
              <a:avLst/>
              <a:gdLst/>
              <a:ahLst/>
              <a:cxnLst/>
              <a:rect l="l" t="t" r="r" b="b"/>
              <a:pathLst>
                <a:path w="15224" h="12430" extrusionOk="0">
                  <a:moveTo>
                    <a:pt x="8295" y="1"/>
                  </a:moveTo>
                  <a:cubicBezTo>
                    <a:pt x="7303" y="1"/>
                    <a:pt x="6312" y="86"/>
                    <a:pt x="5345" y="247"/>
                  </a:cubicBezTo>
                  <a:cubicBezTo>
                    <a:pt x="3905" y="471"/>
                    <a:pt x="2689" y="1282"/>
                    <a:pt x="2145" y="2701"/>
                  </a:cubicBezTo>
                  <a:cubicBezTo>
                    <a:pt x="1569" y="4194"/>
                    <a:pt x="1452" y="5816"/>
                    <a:pt x="1676" y="7394"/>
                  </a:cubicBezTo>
                  <a:cubicBezTo>
                    <a:pt x="1729" y="7725"/>
                    <a:pt x="1782" y="8067"/>
                    <a:pt x="1878" y="8408"/>
                  </a:cubicBezTo>
                  <a:cubicBezTo>
                    <a:pt x="1356" y="8835"/>
                    <a:pt x="897" y="9293"/>
                    <a:pt x="577" y="9869"/>
                  </a:cubicBezTo>
                  <a:cubicBezTo>
                    <a:pt x="129" y="10648"/>
                    <a:pt x="1" y="11661"/>
                    <a:pt x="438" y="12430"/>
                  </a:cubicBezTo>
                  <a:cubicBezTo>
                    <a:pt x="801" y="11320"/>
                    <a:pt x="1590" y="10349"/>
                    <a:pt x="2582" y="9752"/>
                  </a:cubicBezTo>
                  <a:cubicBezTo>
                    <a:pt x="2657" y="9827"/>
                    <a:pt x="2732" y="9901"/>
                    <a:pt x="2817" y="9965"/>
                  </a:cubicBezTo>
                  <a:cubicBezTo>
                    <a:pt x="4012" y="10936"/>
                    <a:pt x="5388" y="11480"/>
                    <a:pt x="6924" y="11640"/>
                  </a:cubicBezTo>
                  <a:cubicBezTo>
                    <a:pt x="7447" y="11698"/>
                    <a:pt x="7984" y="11727"/>
                    <a:pt x="8524" y="11727"/>
                  </a:cubicBezTo>
                  <a:cubicBezTo>
                    <a:pt x="9668" y="11727"/>
                    <a:pt x="10829" y="11599"/>
                    <a:pt x="11917" y="11352"/>
                  </a:cubicBezTo>
                  <a:cubicBezTo>
                    <a:pt x="14039" y="10872"/>
                    <a:pt x="14871" y="9261"/>
                    <a:pt x="15149" y="7256"/>
                  </a:cubicBezTo>
                  <a:cubicBezTo>
                    <a:pt x="15213" y="6808"/>
                    <a:pt x="15223" y="6338"/>
                    <a:pt x="15213" y="5869"/>
                  </a:cubicBezTo>
                  <a:cubicBezTo>
                    <a:pt x="15191" y="4994"/>
                    <a:pt x="15202" y="3874"/>
                    <a:pt x="14893" y="3042"/>
                  </a:cubicBezTo>
                  <a:cubicBezTo>
                    <a:pt x="14551" y="2114"/>
                    <a:pt x="13890" y="1293"/>
                    <a:pt x="13058" y="759"/>
                  </a:cubicBezTo>
                  <a:cubicBezTo>
                    <a:pt x="12205" y="215"/>
                    <a:pt x="10658" y="151"/>
                    <a:pt x="9655" y="55"/>
                  </a:cubicBezTo>
                  <a:cubicBezTo>
                    <a:pt x="9203" y="18"/>
                    <a:pt x="8749" y="1"/>
                    <a:pt x="8295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0"/>
            <p:cNvSpPr/>
            <p:nvPr/>
          </p:nvSpPr>
          <p:spPr>
            <a:xfrm>
              <a:off x="1025104" y="2552647"/>
              <a:ext cx="524025" cy="468974"/>
            </a:xfrm>
            <a:custGeom>
              <a:avLst/>
              <a:gdLst/>
              <a:ahLst/>
              <a:cxnLst/>
              <a:rect l="l" t="t" r="r" b="b"/>
              <a:pathLst>
                <a:path w="8586" h="7684" extrusionOk="0">
                  <a:moveTo>
                    <a:pt x="4368" y="1"/>
                  </a:moveTo>
                  <a:cubicBezTo>
                    <a:pt x="3721" y="1"/>
                    <a:pt x="3071" y="120"/>
                    <a:pt x="2518" y="319"/>
                  </a:cubicBezTo>
                  <a:cubicBezTo>
                    <a:pt x="1344" y="746"/>
                    <a:pt x="544" y="1599"/>
                    <a:pt x="203" y="2773"/>
                  </a:cubicBezTo>
                  <a:cubicBezTo>
                    <a:pt x="0" y="3455"/>
                    <a:pt x="54" y="4191"/>
                    <a:pt x="214" y="4885"/>
                  </a:cubicBezTo>
                  <a:cubicBezTo>
                    <a:pt x="310" y="5279"/>
                    <a:pt x="427" y="5685"/>
                    <a:pt x="640" y="6037"/>
                  </a:cubicBezTo>
                  <a:cubicBezTo>
                    <a:pt x="1003" y="6624"/>
                    <a:pt x="1590" y="7082"/>
                    <a:pt x="2230" y="7349"/>
                  </a:cubicBezTo>
                  <a:cubicBezTo>
                    <a:pt x="2765" y="7577"/>
                    <a:pt x="3330" y="7683"/>
                    <a:pt x="3889" y="7683"/>
                  </a:cubicBezTo>
                  <a:cubicBezTo>
                    <a:pt x="6283" y="7683"/>
                    <a:pt x="8585" y="5737"/>
                    <a:pt x="8118" y="3082"/>
                  </a:cubicBezTo>
                  <a:cubicBezTo>
                    <a:pt x="7948" y="2111"/>
                    <a:pt x="7361" y="1162"/>
                    <a:pt x="6518" y="586"/>
                  </a:cubicBezTo>
                  <a:cubicBezTo>
                    <a:pt x="5919" y="173"/>
                    <a:pt x="5145" y="1"/>
                    <a:pt x="4368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0"/>
            <p:cNvSpPr/>
            <p:nvPr/>
          </p:nvSpPr>
          <p:spPr>
            <a:xfrm>
              <a:off x="1133194" y="2746426"/>
              <a:ext cx="24108" cy="67990"/>
            </a:xfrm>
            <a:custGeom>
              <a:avLst/>
              <a:gdLst/>
              <a:ahLst/>
              <a:cxnLst/>
              <a:rect l="l" t="t" r="r" b="b"/>
              <a:pathLst>
                <a:path w="395" h="1114" extrusionOk="0">
                  <a:moveTo>
                    <a:pt x="78" y="0"/>
                  </a:moveTo>
                  <a:cubicBezTo>
                    <a:pt x="73" y="0"/>
                    <a:pt x="68" y="1"/>
                    <a:pt x="64" y="3"/>
                  </a:cubicBezTo>
                  <a:cubicBezTo>
                    <a:pt x="0" y="14"/>
                    <a:pt x="11" y="280"/>
                    <a:pt x="85" y="579"/>
                  </a:cubicBezTo>
                  <a:cubicBezTo>
                    <a:pt x="147" y="866"/>
                    <a:pt x="218" y="1114"/>
                    <a:pt x="290" y="1114"/>
                  </a:cubicBezTo>
                  <a:cubicBezTo>
                    <a:pt x="293" y="1114"/>
                    <a:pt x="296" y="1113"/>
                    <a:pt x="299" y="1112"/>
                  </a:cubicBezTo>
                  <a:cubicBezTo>
                    <a:pt x="363" y="1102"/>
                    <a:pt x="395" y="846"/>
                    <a:pt x="320" y="536"/>
                  </a:cubicBezTo>
                  <a:cubicBezTo>
                    <a:pt x="260" y="235"/>
                    <a:pt x="152" y="0"/>
                    <a:pt x="7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0"/>
            <p:cNvSpPr/>
            <p:nvPr/>
          </p:nvSpPr>
          <p:spPr>
            <a:xfrm>
              <a:off x="1368843" y="2708769"/>
              <a:ext cx="21544" cy="63962"/>
            </a:xfrm>
            <a:custGeom>
              <a:avLst/>
              <a:gdLst/>
              <a:ahLst/>
              <a:cxnLst/>
              <a:rect l="l" t="t" r="r" b="b"/>
              <a:pathLst>
                <a:path w="353" h="1048" extrusionOk="0">
                  <a:moveTo>
                    <a:pt x="69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22" y="257"/>
                    <a:pt x="65" y="535"/>
                  </a:cubicBezTo>
                  <a:cubicBezTo>
                    <a:pt x="117" y="827"/>
                    <a:pt x="169" y="1047"/>
                    <a:pt x="241" y="1047"/>
                  </a:cubicBezTo>
                  <a:cubicBezTo>
                    <a:pt x="243" y="1047"/>
                    <a:pt x="244" y="1047"/>
                    <a:pt x="246" y="1047"/>
                  </a:cubicBezTo>
                  <a:cubicBezTo>
                    <a:pt x="321" y="1047"/>
                    <a:pt x="353" y="791"/>
                    <a:pt x="299" y="492"/>
                  </a:cubicBezTo>
                  <a:cubicBezTo>
                    <a:pt x="247" y="211"/>
                    <a:pt x="124" y="1"/>
                    <a:pt x="69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0"/>
            <p:cNvSpPr/>
            <p:nvPr/>
          </p:nvSpPr>
          <p:spPr>
            <a:xfrm>
              <a:off x="1094133" y="2691009"/>
              <a:ext cx="87948" cy="33568"/>
            </a:xfrm>
            <a:custGeom>
              <a:avLst/>
              <a:gdLst/>
              <a:ahLst/>
              <a:cxnLst/>
              <a:rect l="l" t="t" r="r" b="b"/>
              <a:pathLst>
                <a:path w="1441" h="550" extrusionOk="0">
                  <a:moveTo>
                    <a:pt x="111" y="1"/>
                  </a:moveTo>
                  <a:cubicBezTo>
                    <a:pt x="66" y="1"/>
                    <a:pt x="38" y="9"/>
                    <a:pt x="32" y="26"/>
                  </a:cubicBezTo>
                  <a:cubicBezTo>
                    <a:pt x="0" y="90"/>
                    <a:pt x="299" y="250"/>
                    <a:pt x="683" y="388"/>
                  </a:cubicBezTo>
                  <a:cubicBezTo>
                    <a:pt x="950" y="492"/>
                    <a:pt x="1187" y="550"/>
                    <a:pt x="1317" y="550"/>
                  </a:cubicBezTo>
                  <a:cubicBezTo>
                    <a:pt x="1373" y="550"/>
                    <a:pt x="1409" y="539"/>
                    <a:pt x="1419" y="516"/>
                  </a:cubicBezTo>
                  <a:cubicBezTo>
                    <a:pt x="1440" y="452"/>
                    <a:pt x="1152" y="292"/>
                    <a:pt x="768" y="164"/>
                  </a:cubicBezTo>
                  <a:cubicBezTo>
                    <a:pt x="494" y="62"/>
                    <a:pt x="236" y="1"/>
                    <a:pt x="11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0"/>
            <p:cNvSpPr/>
            <p:nvPr/>
          </p:nvSpPr>
          <p:spPr>
            <a:xfrm>
              <a:off x="1336984" y="2640107"/>
              <a:ext cx="44981" cy="64328"/>
            </a:xfrm>
            <a:custGeom>
              <a:avLst/>
              <a:gdLst/>
              <a:ahLst/>
              <a:cxnLst/>
              <a:rect l="l" t="t" r="r" b="b"/>
              <a:pathLst>
                <a:path w="737" h="1054" extrusionOk="0">
                  <a:moveTo>
                    <a:pt x="664" y="0"/>
                  </a:moveTo>
                  <a:cubicBezTo>
                    <a:pt x="590" y="0"/>
                    <a:pt x="399" y="182"/>
                    <a:pt x="235" y="444"/>
                  </a:cubicBezTo>
                  <a:cubicBezTo>
                    <a:pt x="64" y="742"/>
                    <a:pt x="0" y="1009"/>
                    <a:pt x="53" y="1052"/>
                  </a:cubicBezTo>
                  <a:cubicBezTo>
                    <a:pt x="56" y="1053"/>
                    <a:pt x="59" y="1053"/>
                    <a:pt x="63" y="1053"/>
                  </a:cubicBezTo>
                  <a:cubicBezTo>
                    <a:pt x="132" y="1053"/>
                    <a:pt x="285" y="847"/>
                    <a:pt x="437" y="582"/>
                  </a:cubicBezTo>
                  <a:cubicBezTo>
                    <a:pt x="608" y="284"/>
                    <a:pt x="736" y="49"/>
                    <a:pt x="683" y="6"/>
                  </a:cubicBezTo>
                  <a:cubicBezTo>
                    <a:pt x="678" y="2"/>
                    <a:pt x="671" y="0"/>
                    <a:pt x="66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0"/>
            <p:cNvSpPr/>
            <p:nvPr/>
          </p:nvSpPr>
          <p:spPr>
            <a:xfrm>
              <a:off x="1196974" y="2773281"/>
              <a:ext cx="169365" cy="119868"/>
            </a:xfrm>
            <a:custGeom>
              <a:avLst/>
              <a:gdLst/>
              <a:ahLst/>
              <a:cxnLst/>
              <a:rect l="l" t="t" r="r" b="b"/>
              <a:pathLst>
                <a:path w="2775" h="1964" extrusionOk="0">
                  <a:moveTo>
                    <a:pt x="1387" y="0"/>
                  </a:moveTo>
                  <a:cubicBezTo>
                    <a:pt x="630" y="0"/>
                    <a:pt x="0" y="662"/>
                    <a:pt x="0" y="1483"/>
                  </a:cubicBezTo>
                  <a:cubicBezTo>
                    <a:pt x="0" y="1654"/>
                    <a:pt x="22" y="1814"/>
                    <a:pt x="75" y="1963"/>
                  </a:cubicBezTo>
                  <a:cubicBezTo>
                    <a:pt x="107" y="1931"/>
                    <a:pt x="150" y="1921"/>
                    <a:pt x="171" y="1910"/>
                  </a:cubicBezTo>
                  <a:cubicBezTo>
                    <a:pt x="705" y="1536"/>
                    <a:pt x="1494" y="1408"/>
                    <a:pt x="2091" y="1376"/>
                  </a:cubicBezTo>
                  <a:cubicBezTo>
                    <a:pt x="2203" y="1366"/>
                    <a:pt x="2318" y="1360"/>
                    <a:pt x="2433" y="1360"/>
                  </a:cubicBezTo>
                  <a:cubicBezTo>
                    <a:pt x="2547" y="1360"/>
                    <a:pt x="2662" y="1366"/>
                    <a:pt x="2774" y="1376"/>
                  </a:cubicBezTo>
                  <a:cubicBezTo>
                    <a:pt x="2721" y="598"/>
                    <a:pt x="2123" y="0"/>
                    <a:pt x="1387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0"/>
            <p:cNvSpPr/>
            <p:nvPr/>
          </p:nvSpPr>
          <p:spPr>
            <a:xfrm>
              <a:off x="1213270" y="2810389"/>
              <a:ext cx="143915" cy="74948"/>
            </a:xfrm>
            <a:custGeom>
              <a:avLst/>
              <a:gdLst/>
              <a:ahLst/>
              <a:cxnLst/>
              <a:rect l="l" t="t" r="r" b="b"/>
              <a:pathLst>
                <a:path w="2358" h="1228" extrusionOk="0">
                  <a:moveTo>
                    <a:pt x="1227" y="0"/>
                  </a:moveTo>
                  <a:cubicBezTo>
                    <a:pt x="555" y="22"/>
                    <a:pt x="11" y="566"/>
                    <a:pt x="0" y="1227"/>
                  </a:cubicBezTo>
                  <a:cubicBezTo>
                    <a:pt x="523" y="907"/>
                    <a:pt x="1248" y="790"/>
                    <a:pt x="1824" y="747"/>
                  </a:cubicBezTo>
                  <a:cubicBezTo>
                    <a:pt x="1910" y="742"/>
                    <a:pt x="2000" y="739"/>
                    <a:pt x="2091" y="739"/>
                  </a:cubicBezTo>
                  <a:cubicBezTo>
                    <a:pt x="2182" y="739"/>
                    <a:pt x="2272" y="742"/>
                    <a:pt x="2358" y="747"/>
                  </a:cubicBezTo>
                  <a:cubicBezTo>
                    <a:pt x="2176" y="310"/>
                    <a:pt x="1728" y="0"/>
                    <a:pt x="1227" y="0"/>
                  </a:cubicBezTo>
                  <a:close/>
                </a:path>
              </a:pathLst>
            </a:custGeom>
            <a:solidFill>
              <a:srgbClr val="4C6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0"/>
            <p:cNvSpPr/>
            <p:nvPr/>
          </p:nvSpPr>
          <p:spPr>
            <a:xfrm>
              <a:off x="767911" y="2497229"/>
              <a:ext cx="918051" cy="696686"/>
            </a:xfrm>
            <a:custGeom>
              <a:avLst/>
              <a:gdLst/>
              <a:ahLst/>
              <a:cxnLst/>
              <a:rect l="l" t="t" r="r" b="b"/>
              <a:pathLst>
                <a:path w="15042" h="11415" extrusionOk="0">
                  <a:moveTo>
                    <a:pt x="3425" y="0"/>
                  </a:moveTo>
                  <a:cubicBezTo>
                    <a:pt x="2870" y="416"/>
                    <a:pt x="2433" y="971"/>
                    <a:pt x="2145" y="1675"/>
                  </a:cubicBezTo>
                  <a:cubicBezTo>
                    <a:pt x="1579" y="3179"/>
                    <a:pt x="1451" y="4801"/>
                    <a:pt x="1686" y="6379"/>
                  </a:cubicBezTo>
                  <a:cubicBezTo>
                    <a:pt x="1739" y="6710"/>
                    <a:pt x="1793" y="7052"/>
                    <a:pt x="1878" y="7393"/>
                  </a:cubicBezTo>
                  <a:cubicBezTo>
                    <a:pt x="1366" y="7820"/>
                    <a:pt x="897" y="8278"/>
                    <a:pt x="577" y="8854"/>
                  </a:cubicBezTo>
                  <a:cubicBezTo>
                    <a:pt x="139" y="9633"/>
                    <a:pt x="1" y="10646"/>
                    <a:pt x="438" y="11415"/>
                  </a:cubicBezTo>
                  <a:cubicBezTo>
                    <a:pt x="801" y="10305"/>
                    <a:pt x="1590" y="9334"/>
                    <a:pt x="2593" y="8737"/>
                  </a:cubicBezTo>
                  <a:cubicBezTo>
                    <a:pt x="2657" y="8812"/>
                    <a:pt x="2731" y="8886"/>
                    <a:pt x="2817" y="8950"/>
                  </a:cubicBezTo>
                  <a:cubicBezTo>
                    <a:pt x="4012" y="9921"/>
                    <a:pt x="5388" y="10465"/>
                    <a:pt x="6924" y="10625"/>
                  </a:cubicBezTo>
                  <a:cubicBezTo>
                    <a:pt x="7450" y="10683"/>
                    <a:pt x="7989" y="10712"/>
                    <a:pt x="8531" y="10712"/>
                  </a:cubicBezTo>
                  <a:cubicBezTo>
                    <a:pt x="9679" y="10712"/>
                    <a:pt x="10840" y="10584"/>
                    <a:pt x="11927" y="10337"/>
                  </a:cubicBezTo>
                  <a:cubicBezTo>
                    <a:pt x="13826" y="9910"/>
                    <a:pt x="14700" y="8545"/>
                    <a:pt x="15042" y="6817"/>
                  </a:cubicBezTo>
                  <a:cubicBezTo>
                    <a:pt x="14251" y="6317"/>
                    <a:pt x="13312" y="6128"/>
                    <a:pt x="12349" y="6128"/>
                  </a:cubicBezTo>
                  <a:cubicBezTo>
                    <a:pt x="11543" y="6128"/>
                    <a:pt x="10721" y="6260"/>
                    <a:pt x="9953" y="6454"/>
                  </a:cubicBezTo>
                  <a:cubicBezTo>
                    <a:pt x="9489" y="6574"/>
                    <a:pt x="9004" y="6710"/>
                    <a:pt x="8534" y="6710"/>
                  </a:cubicBezTo>
                  <a:cubicBezTo>
                    <a:pt x="8335" y="6710"/>
                    <a:pt x="8139" y="6685"/>
                    <a:pt x="7948" y="6625"/>
                  </a:cubicBezTo>
                  <a:cubicBezTo>
                    <a:pt x="7393" y="6454"/>
                    <a:pt x="6945" y="6006"/>
                    <a:pt x="6668" y="5483"/>
                  </a:cubicBezTo>
                  <a:cubicBezTo>
                    <a:pt x="6390" y="4971"/>
                    <a:pt x="6230" y="4395"/>
                    <a:pt x="6060" y="3841"/>
                  </a:cubicBezTo>
                  <a:cubicBezTo>
                    <a:pt x="5793" y="2945"/>
                    <a:pt x="5452" y="2070"/>
                    <a:pt x="4908" y="1312"/>
                  </a:cubicBezTo>
                  <a:cubicBezTo>
                    <a:pt x="4513" y="779"/>
                    <a:pt x="4001" y="331"/>
                    <a:pt x="3425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Rectángulo 39"/>
          <p:cNvSpPr/>
          <p:nvPr/>
        </p:nvSpPr>
        <p:spPr>
          <a:xfrm>
            <a:off x="0" y="4303422"/>
            <a:ext cx="9144000" cy="855317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9B53927D-454C-DFB2-BE97-B8F554849E22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9F6F996-5735-89CB-C06D-E2AB1B95EEF5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EditPoints="1"/>
          </p:cNvSpPr>
          <p:nvPr/>
        </p:nvSpPr>
        <p:spPr bwMode="auto">
          <a:xfrm rot="652611">
            <a:off x="4927592" y="428150"/>
            <a:ext cx="3688234" cy="4287199"/>
          </a:xfrm>
          <a:custGeom>
            <a:avLst/>
            <a:gdLst>
              <a:gd name="T0" fmla="*/ 0 w 434"/>
              <a:gd name="T1" fmla="*/ 1 h 505"/>
              <a:gd name="T2" fmla="*/ 434 w 434"/>
              <a:gd name="T3" fmla="*/ 0 h 505"/>
              <a:gd name="T4" fmla="*/ 415 w 434"/>
              <a:gd name="T5" fmla="*/ 317 h 505"/>
              <a:gd name="T6" fmla="*/ 221 w 434"/>
              <a:gd name="T7" fmla="*/ 503 h 505"/>
              <a:gd name="T8" fmla="*/ 18 w 434"/>
              <a:gd name="T9" fmla="*/ 319 h 505"/>
              <a:gd name="T10" fmla="*/ 0 w 434"/>
              <a:gd name="T11" fmla="*/ 1 h 505"/>
              <a:gd name="T12" fmla="*/ 315 w 434"/>
              <a:gd name="T13" fmla="*/ 396 h 505"/>
              <a:gd name="T14" fmla="*/ 215 w 434"/>
              <a:gd name="T15" fmla="*/ 311 h 505"/>
              <a:gd name="T16" fmla="*/ 120 w 434"/>
              <a:gd name="T17" fmla="*/ 396 h 505"/>
              <a:gd name="T18" fmla="*/ 315 w 434"/>
              <a:gd name="T19" fmla="*/ 396 h 505"/>
              <a:gd name="T20" fmla="*/ 347 w 434"/>
              <a:gd name="T21" fmla="*/ 194 h 505"/>
              <a:gd name="T22" fmla="*/ 240 w 434"/>
              <a:gd name="T23" fmla="*/ 165 h 505"/>
              <a:gd name="T24" fmla="*/ 347 w 434"/>
              <a:gd name="T25" fmla="*/ 194 h 505"/>
              <a:gd name="T26" fmla="*/ 80 w 434"/>
              <a:gd name="T27" fmla="*/ 195 h 505"/>
              <a:gd name="T28" fmla="*/ 193 w 434"/>
              <a:gd name="T29" fmla="*/ 159 h 505"/>
              <a:gd name="T30" fmla="*/ 80 w 434"/>
              <a:gd name="T31" fmla="*/ 19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4" h="505">
                <a:moveTo>
                  <a:pt x="0" y="1"/>
                </a:moveTo>
                <a:cubicBezTo>
                  <a:pt x="147" y="28"/>
                  <a:pt x="289" y="28"/>
                  <a:pt x="434" y="0"/>
                </a:cubicBezTo>
                <a:cubicBezTo>
                  <a:pt x="428" y="106"/>
                  <a:pt x="427" y="212"/>
                  <a:pt x="415" y="317"/>
                </a:cubicBezTo>
                <a:cubicBezTo>
                  <a:pt x="402" y="427"/>
                  <a:pt x="317" y="502"/>
                  <a:pt x="221" y="503"/>
                </a:cubicBezTo>
                <a:cubicBezTo>
                  <a:pt x="120" y="505"/>
                  <a:pt x="31" y="430"/>
                  <a:pt x="18" y="319"/>
                </a:cubicBezTo>
                <a:cubicBezTo>
                  <a:pt x="5" y="214"/>
                  <a:pt x="5" y="107"/>
                  <a:pt x="0" y="1"/>
                </a:cubicBezTo>
                <a:close/>
                <a:moveTo>
                  <a:pt x="315" y="396"/>
                </a:moveTo>
                <a:cubicBezTo>
                  <a:pt x="296" y="341"/>
                  <a:pt x="258" y="310"/>
                  <a:pt x="215" y="311"/>
                </a:cubicBezTo>
                <a:cubicBezTo>
                  <a:pt x="173" y="312"/>
                  <a:pt x="135" y="345"/>
                  <a:pt x="120" y="396"/>
                </a:cubicBezTo>
                <a:cubicBezTo>
                  <a:pt x="186" y="346"/>
                  <a:pt x="250" y="349"/>
                  <a:pt x="315" y="396"/>
                </a:cubicBezTo>
                <a:close/>
                <a:moveTo>
                  <a:pt x="347" y="194"/>
                </a:moveTo>
                <a:cubicBezTo>
                  <a:pt x="326" y="161"/>
                  <a:pt x="277" y="147"/>
                  <a:pt x="240" y="165"/>
                </a:cubicBezTo>
                <a:cubicBezTo>
                  <a:pt x="267" y="198"/>
                  <a:pt x="310" y="210"/>
                  <a:pt x="347" y="194"/>
                </a:cubicBezTo>
                <a:close/>
                <a:moveTo>
                  <a:pt x="80" y="195"/>
                </a:moveTo>
                <a:cubicBezTo>
                  <a:pt x="133" y="208"/>
                  <a:pt x="178" y="193"/>
                  <a:pt x="193" y="159"/>
                </a:cubicBezTo>
                <a:cubicBezTo>
                  <a:pt x="151" y="154"/>
                  <a:pt x="114" y="159"/>
                  <a:pt x="80" y="195"/>
                </a:cubicBezTo>
                <a:close/>
              </a:path>
            </a:pathLst>
          </a:custGeom>
          <a:solidFill>
            <a:srgbClr val="DDC58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69" name="Google Shape;2569;p51"/>
          <p:cNvSpPr/>
          <p:nvPr/>
        </p:nvSpPr>
        <p:spPr>
          <a:xfrm>
            <a:off x="1113438" y="1962450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51"/>
          <p:cNvSpPr txBox="1">
            <a:spLocks noGrp="1"/>
          </p:cNvSpPr>
          <p:nvPr>
            <p:ph type="title"/>
          </p:nvPr>
        </p:nvSpPr>
        <p:spPr>
          <a:xfrm>
            <a:off x="2581963" y="1830450"/>
            <a:ext cx="5448600" cy="14826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DOWNSIDE OF THE MODERN WORLD</a:t>
            </a:r>
            <a:endParaRPr/>
          </a:p>
        </p:txBody>
      </p:sp>
      <p:sp>
        <p:nvSpPr>
          <p:cNvPr id="2571" name="Google Shape;2571;p51"/>
          <p:cNvSpPr txBox="1">
            <a:spLocks noGrp="1"/>
          </p:cNvSpPr>
          <p:nvPr>
            <p:ph type="title" idx="2"/>
          </p:nvPr>
        </p:nvSpPr>
        <p:spPr>
          <a:xfrm>
            <a:off x="1180788" y="2057100"/>
            <a:ext cx="10839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572" name="Google Shape;2572;p51"/>
          <p:cNvSpPr txBox="1">
            <a:spLocks noGrp="1"/>
          </p:cNvSpPr>
          <p:nvPr>
            <p:ph type="subTitle" idx="1"/>
          </p:nvPr>
        </p:nvSpPr>
        <p:spPr>
          <a:xfrm>
            <a:off x="2581975" y="3226299"/>
            <a:ext cx="4947300" cy="2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7CB6332B-8140-B6D6-12C1-097378F0CE37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7E745CA-FB90-FB6D-3867-6E2C35DCDC6B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7" name="Google Shape;2577;p52"/>
          <p:cNvSpPr/>
          <p:nvPr/>
        </p:nvSpPr>
        <p:spPr>
          <a:xfrm>
            <a:off x="3696682" y="2448275"/>
            <a:ext cx="1748872" cy="459300"/>
          </a:xfrm>
          <a:custGeom>
            <a:avLst/>
            <a:gdLst/>
            <a:ahLst/>
            <a:cxnLst/>
            <a:rect l="l" t="t" r="r" b="b"/>
            <a:pathLst>
              <a:path w="40378" h="9474" extrusionOk="0">
                <a:moveTo>
                  <a:pt x="20184" y="0"/>
                </a:moveTo>
                <a:cubicBezTo>
                  <a:pt x="9036" y="0"/>
                  <a:pt x="1" y="2123"/>
                  <a:pt x="1" y="4737"/>
                </a:cubicBezTo>
                <a:cubicBezTo>
                  <a:pt x="1" y="7350"/>
                  <a:pt x="9036" y="9473"/>
                  <a:pt x="20184" y="9473"/>
                </a:cubicBezTo>
                <a:cubicBezTo>
                  <a:pt x="31342" y="9473"/>
                  <a:pt x="40377" y="7350"/>
                  <a:pt x="40377" y="4737"/>
                </a:cubicBezTo>
                <a:cubicBezTo>
                  <a:pt x="40377" y="2123"/>
                  <a:pt x="31342" y="0"/>
                  <a:pt x="20184" y="0"/>
                </a:cubicBezTo>
                <a:close/>
              </a:path>
            </a:pathLst>
          </a:custGeom>
          <a:solidFill>
            <a:srgbClr val="6FA0A4">
              <a:alpha val="31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8" name="Google Shape;2578;p52"/>
          <p:cNvSpPr/>
          <p:nvPr/>
        </p:nvSpPr>
        <p:spPr>
          <a:xfrm>
            <a:off x="975009" y="2448275"/>
            <a:ext cx="1748872" cy="459300"/>
          </a:xfrm>
          <a:custGeom>
            <a:avLst/>
            <a:gdLst/>
            <a:ahLst/>
            <a:cxnLst/>
            <a:rect l="l" t="t" r="r" b="b"/>
            <a:pathLst>
              <a:path w="40378" h="9474" extrusionOk="0">
                <a:moveTo>
                  <a:pt x="20184" y="0"/>
                </a:moveTo>
                <a:cubicBezTo>
                  <a:pt x="9036" y="0"/>
                  <a:pt x="1" y="2123"/>
                  <a:pt x="1" y="4737"/>
                </a:cubicBezTo>
                <a:cubicBezTo>
                  <a:pt x="1" y="7350"/>
                  <a:pt x="9036" y="9473"/>
                  <a:pt x="20184" y="9473"/>
                </a:cubicBezTo>
                <a:cubicBezTo>
                  <a:pt x="31342" y="9473"/>
                  <a:pt x="40377" y="7350"/>
                  <a:pt x="40377" y="4737"/>
                </a:cubicBezTo>
                <a:cubicBezTo>
                  <a:pt x="40377" y="2123"/>
                  <a:pt x="31342" y="0"/>
                  <a:pt x="20184" y="0"/>
                </a:cubicBezTo>
                <a:close/>
              </a:path>
            </a:pathLst>
          </a:custGeom>
          <a:solidFill>
            <a:srgbClr val="6FA0A4">
              <a:alpha val="31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9" name="Google Shape;2579;p5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EPIDEMIC OF LONELINESS</a:t>
            </a:r>
            <a:endParaRPr/>
          </a:p>
        </p:txBody>
      </p:sp>
      <p:sp>
        <p:nvSpPr>
          <p:cNvPr id="2819" name="Google Shape;2819;p52"/>
          <p:cNvSpPr txBox="1">
            <a:spLocks noGrp="1"/>
          </p:cNvSpPr>
          <p:nvPr>
            <p:ph type="subTitle" idx="1"/>
          </p:nvPr>
        </p:nvSpPr>
        <p:spPr>
          <a:xfrm>
            <a:off x="79794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DEPOPULATION IN THE VILLAGES</a:t>
            </a:r>
            <a:endParaRPr/>
          </a:p>
        </p:txBody>
      </p:sp>
      <p:sp>
        <p:nvSpPr>
          <p:cNvPr id="2820" name="Google Shape;2820;p52"/>
          <p:cNvSpPr txBox="1">
            <a:spLocks noGrp="1"/>
          </p:cNvSpPr>
          <p:nvPr>
            <p:ph type="subTitle" idx="2"/>
          </p:nvPr>
        </p:nvSpPr>
        <p:spPr>
          <a:xfrm>
            <a:off x="722345" y="3722250"/>
            <a:ext cx="2254200" cy="7872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modern life arrived, people left cattle jobs and left the villages</a:t>
            </a:r>
            <a:endParaRPr/>
          </a:p>
        </p:txBody>
      </p:sp>
      <p:sp>
        <p:nvSpPr>
          <p:cNvPr id="2821" name="Google Shape;2821;p52"/>
          <p:cNvSpPr txBox="1">
            <a:spLocks noGrp="1"/>
          </p:cNvSpPr>
          <p:nvPr>
            <p:ph type="subTitle" idx="3"/>
          </p:nvPr>
        </p:nvSpPr>
        <p:spPr>
          <a:xfrm>
            <a:off x="3520493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RAPID GROWTH OF CITIES</a:t>
            </a:r>
            <a:endParaRPr/>
          </a:p>
        </p:txBody>
      </p:sp>
      <p:sp>
        <p:nvSpPr>
          <p:cNvPr id="2822" name="Google Shape;2822;p52"/>
          <p:cNvSpPr txBox="1">
            <a:spLocks noGrp="1"/>
          </p:cNvSpPr>
          <p:nvPr>
            <p:ph type="subTitle" idx="4"/>
          </p:nvPr>
        </p:nvSpPr>
        <p:spPr>
          <a:xfrm>
            <a:off x="3444018" y="3722250"/>
            <a:ext cx="2254200" cy="7872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Cities grew. We moved away from collectivism and focused on the self</a:t>
            </a:r>
            <a:endParaRPr/>
          </a:p>
        </p:txBody>
      </p:sp>
      <p:sp>
        <p:nvSpPr>
          <p:cNvPr id="2823" name="Google Shape;2823;p52"/>
          <p:cNvSpPr txBox="1">
            <a:spLocks noGrp="1"/>
          </p:cNvSpPr>
          <p:nvPr>
            <p:ph type="subTitle" idx="5"/>
          </p:nvPr>
        </p:nvSpPr>
        <p:spPr>
          <a:xfrm>
            <a:off x="6243055" y="3180963"/>
            <a:ext cx="21030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INDUSTRIAL REVOLUTION</a:t>
            </a:r>
            <a:endParaRPr/>
          </a:p>
        </p:txBody>
      </p:sp>
      <p:sp>
        <p:nvSpPr>
          <p:cNvPr id="2824" name="Google Shape;2824;p52"/>
          <p:cNvSpPr txBox="1">
            <a:spLocks noGrp="1"/>
          </p:cNvSpPr>
          <p:nvPr>
            <p:ph type="subTitle" idx="6"/>
          </p:nvPr>
        </p:nvSpPr>
        <p:spPr>
          <a:xfrm>
            <a:off x="6167455" y="3722250"/>
            <a:ext cx="2254200" cy="7872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Loneliness was more likely than ever: work, love, daily routine, etc.</a:t>
            </a:r>
            <a:endParaRPr/>
          </a:p>
        </p:txBody>
      </p:sp>
      <p:sp>
        <p:nvSpPr>
          <p:cNvPr id="2825" name="Google Shape;2825;p52"/>
          <p:cNvSpPr/>
          <p:nvPr/>
        </p:nvSpPr>
        <p:spPr>
          <a:xfrm>
            <a:off x="3009831" y="1857587"/>
            <a:ext cx="520402" cy="362123"/>
          </a:xfrm>
          <a:custGeom>
            <a:avLst/>
            <a:gdLst/>
            <a:ahLst/>
            <a:cxnLst/>
            <a:rect l="l" t="t" r="r" b="b"/>
            <a:pathLst>
              <a:path w="2756" h="1918" extrusionOk="0">
                <a:moveTo>
                  <a:pt x="1757" y="0"/>
                </a:moveTo>
                <a:cubicBezTo>
                  <a:pt x="1693" y="0"/>
                  <a:pt x="1630" y="25"/>
                  <a:pt x="1580" y="75"/>
                </a:cubicBezTo>
                <a:cubicBezTo>
                  <a:pt x="1479" y="176"/>
                  <a:pt x="1479" y="335"/>
                  <a:pt x="1580" y="436"/>
                </a:cubicBezTo>
                <a:lnTo>
                  <a:pt x="1768" y="623"/>
                </a:lnTo>
                <a:cubicBezTo>
                  <a:pt x="1797" y="652"/>
                  <a:pt x="1775" y="702"/>
                  <a:pt x="1739" y="702"/>
                </a:cubicBezTo>
                <a:lnTo>
                  <a:pt x="253" y="702"/>
                </a:lnTo>
                <a:cubicBezTo>
                  <a:pt x="116" y="702"/>
                  <a:pt x="1" y="818"/>
                  <a:pt x="1" y="962"/>
                </a:cubicBezTo>
                <a:cubicBezTo>
                  <a:pt x="1" y="1099"/>
                  <a:pt x="116" y="1215"/>
                  <a:pt x="253" y="1215"/>
                </a:cubicBezTo>
                <a:lnTo>
                  <a:pt x="1739" y="1215"/>
                </a:lnTo>
                <a:cubicBezTo>
                  <a:pt x="1775" y="1215"/>
                  <a:pt x="1797" y="1265"/>
                  <a:pt x="1768" y="1294"/>
                </a:cubicBezTo>
                <a:lnTo>
                  <a:pt x="1580" y="1481"/>
                </a:lnTo>
                <a:cubicBezTo>
                  <a:pt x="1479" y="1582"/>
                  <a:pt x="1479" y="1741"/>
                  <a:pt x="1580" y="1842"/>
                </a:cubicBezTo>
                <a:cubicBezTo>
                  <a:pt x="1631" y="1892"/>
                  <a:pt x="1696" y="1918"/>
                  <a:pt x="1760" y="1918"/>
                </a:cubicBezTo>
                <a:cubicBezTo>
                  <a:pt x="1825" y="1918"/>
                  <a:pt x="1890" y="1892"/>
                  <a:pt x="1941" y="1842"/>
                </a:cubicBezTo>
                <a:lnTo>
                  <a:pt x="2676" y="1106"/>
                </a:lnTo>
                <a:cubicBezTo>
                  <a:pt x="2756" y="1027"/>
                  <a:pt x="2756" y="897"/>
                  <a:pt x="2676" y="811"/>
                </a:cubicBezTo>
                <a:lnTo>
                  <a:pt x="1941" y="82"/>
                </a:lnTo>
                <a:cubicBezTo>
                  <a:pt x="1889" y="27"/>
                  <a:pt x="1823" y="0"/>
                  <a:pt x="17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2577;p52"/>
          <p:cNvSpPr/>
          <p:nvPr/>
        </p:nvSpPr>
        <p:spPr>
          <a:xfrm>
            <a:off x="6335095" y="2448275"/>
            <a:ext cx="1748872" cy="459300"/>
          </a:xfrm>
          <a:custGeom>
            <a:avLst/>
            <a:gdLst/>
            <a:ahLst/>
            <a:cxnLst/>
            <a:rect l="l" t="t" r="r" b="b"/>
            <a:pathLst>
              <a:path w="40378" h="9474" extrusionOk="0">
                <a:moveTo>
                  <a:pt x="20184" y="0"/>
                </a:moveTo>
                <a:cubicBezTo>
                  <a:pt x="9036" y="0"/>
                  <a:pt x="1" y="2123"/>
                  <a:pt x="1" y="4737"/>
                </a:cubicBezTo>
                <a:cubicBezTo>
                  <a:pt x="1" y="7350"/>
                  <a:pt x="9036" y="9473"/>
                  <a:pt x="20184" y="9473"/>
                </a:cubicBezTo>
                <a:cubicBezTo>
                  <a:pt x="31342" y="9473"/>
                  <a:pt x="40377" y="7350"/>
                  <a:pt x="40377" y="4737"/>
                </a:cubicBezTo>
                <a:cubicBezTo>
                  <a:pt x="40377" y="2123"/>
                  <a:pt x="31342" y="0"/>
                  <a:pt x="20184" y="0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355" y="754611"/>
            <a:ext cx="1694644" cy="21183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005" y="1194153"/>
            <a:ext cx="1204944" cy="15023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450" y="1541878"/>
            <a:ext cx="1385609" cy="1302321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C4822064-EE48-443E-B27A-564DBF81A17D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18C7DC00-30FF-8C54-1167-5D36F8904BEC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9144000" cy="51587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37" y="222868"/>
            <a:ext cx="8471926" cy="4713002"/>
          </a:xfrm>
          <a:prstGeom prst="rect">
            <a:avLst/>
          </a:prstGeom>
        </p:spPr>
      </p:pic>
      <p:sp>
        <p:nvSpPr>
          <p:cNvPr id="2914" name="Google Shape;2914;p53"/>
          <p:cNvSpPr txBox="1">
            <a:spLocks noGrp="1"/>
          </p:cNvSpPr>
          <p:nvPr>
            <p:ph type="body" idx="1"/>
          </p:nvPr>
        </p:nvSpPr>
        <p:spPr>
          <a:xfrm>
            <a:off x="4996085" y="4100110"/>
            <a:ext cx="3890400" cy="7551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 YOU WANT TO LIVE LONGER, SPEND LESS TIME ALONE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77" y="923466"/>
            <a:ext cx="3690000" cy="4263750"/>
          </a:xfrm>
          <a:prstGeom prst="rect">
            <a:avLst/>
          </a:prstGeom>
        </p:spPr>
      </p:pic>
      <p:sp>
        <p:nvSpPr>
          <p:cNvPr id="2919" name="Google Shape;2919;p5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920" name="Google Shape;2920;p54"/>
          <p:cNvSpPr txBox="1">
            <a:spLocks noGrp="1"/>
          </p:cNvSpPr>
          <p:nvPr>
            <p:ph type="subTitle" idx="4294967295"/>
          </p:nvPr>
        </p:nvSpPr>
        <p:spPr>
          <a:xfrm flipH="1">
            <a:off x="4233334" y="3980330"/>
            <a:ext cx="4031400" cy="55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To modify this graph, click on it, follow the link, change the data and paste the new graph here</a:t>
            </a:r>
            <a:endParaRPr sz="1300"/>
          </a:p>
        </p:txBody>
      </p:sp>
      <p:sp>
        <p:nvSpPr>
          <p:cNvPr id="2921" name="Google Shape;2921;p54"/>
          <p:cNvSpPr txBox="1"/>
          <p:nvPr/>
        </p:nvSpPr>
        <p:spPr>
          <a:xfrm>
            <a:off x="697682" y="2280575"/>
            <a:ext cx="26757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The average number of close friends is three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922" name="Google Shape;2922;p54"/>
          <p:cNvSpPr txBox="1"/>
          <p:nvPr/>
        </p:nvSpPr>
        <p:spPr>
          <a:xfrm>
            <a:off x="697682" y="3138185"/>
            <a:ext cx="26757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Years later, this average drops to two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923" name="Google Shape;2923;p54"/>
          <p:cNvSpPr txBox="1"/>
          <p:nvPr/>
        </p:nvSpPr>
        <p:spPr>
          <a:xfrm>
            <a:off x="697682" y="3990595"/>
            <a:ext cx="26757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Finally, the average of close friends is one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924" name="Google Shape;2924;p54"/>
          <p:cNvSpPr txBox="1"/>
          <p:nvPr/>
        </p:nvSpPr>
        <p:spPr>
          <a:xfrm>
            <a:off x="697682" y="1895571"/>
            <a:ext cx="21045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rPr>
              <a:t>1988</a:t>
            </a:r>
            <a:endParaRPr sz="1800">
              <a:solidFill>
                <a:schemeClr val="dk1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2925" name="Google Shape;2925;p54"/>
          <p:cNvSpPr txBox="1"/>
          <p:nvPr/>
        </p:nvSpPr>
        <p:spPr>
          <a:xfrm>
            <a:off x="697682" y="2753559"/>
            <a:ext cx="21045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rPr>
              <a:t>2011</a:t>
            </a:r>
            <a:endParaRPr sz="1800">
              <a:solidFill>
                <a:schemeClr val="dk1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2926" name="Google Shape;2926;p54"/>
          <p:cNvSpPr txBox="1"/>
          <p:nvPr/>
        </p:nvSpPr>
        <p:spPr>
          <a:xfrm>
            <a:off x="697682" y="3608010"/>
            <a:ext cx="21045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rPr>
              <a:t>2016</a:t>
            </a:r>
            <a:endParaRPr sz="1800">
              <a:solidFill>
                <a:schemeClr val="dk1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2927" name="Google Shape;2927;p54" title="Char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4119" y="1198350"/>
            <a:ext cx="4509825" cy="279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928" name="Google Shape;2928;p54"/>
          <p:cNvSpPr txBox="1"/>
          <p:nvPr/>
        </p:nvSpPr>
        <p:spPr>
          <a:xfrm>
            <a:off x="858719" y="1452004"/>
            <a:ext cx="30339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The average number of close friends in the US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929" name="Google Shape;2929;p54"/>
          <p:cNvSpPr/>
          <p:nvPr/>
        </p:nvSpPr>
        <p:spPr>
          <a:xfrm>
            <a:off x="710408" y="1461325"/>
            <a:ext cx="169800" cy="169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Rectángulo 13"/>
          <p:cNvSpPr/>
          <p:nvPr/>
        </p:nvSpPr>
        <p:spPr>
          <a:xfrm>
            <a:off x="0" y="4802180"/>
            <a:ext cx="9144000" cy="356559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01C4752-262C-F706-AF9C-328695B18842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ACCE2948-5FD7-FFCD-CCDC-A336393C7CE3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2679083" y="450247"/>
            <a:ext cx="4094941" cy="4150111"/>
            <a:chOff x="9583737" y="306388"/>
            <a:chExt cx="3181351" cy="3224213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9583737" y="306388"/>
              <a:ext cx="3181351" cy="3224213"/>
            </a:xfrm>
            <a:custGeom>
              <a:avLst/>
              <a:gdLst>
                <a:gd name="T0" fmla="*/ 252 w 845"/>
                <a:gd name="T1" fmla="*/ 634 h 857"/>
                <a:gd name="T2" fmla="*/ 320 w 845"/>
                <a:gd name="T3" fmla="*/ 442 h 857"/>
                <a:gd name="T4" fmla="*/ 198 w 845"/>
                <a:gd name="T5" fmla="*/ 442 h 857"/>
                <a:gd name="T6" fmla="*/ 72 w 845"/>
                <a:gd name="T7" fmla="*/ 442 h 857"/>
                <a:gd name="T8" fmla="*/ 2 w 845"/>
                <a:gd name="T9" fmla="*/ 367 h 857"/>
                <a:gd name="T10" fmla="*/ 61 w 845"/>
                <a:gd name="T11" fmla="*/ 264 h 857"/>
                <a:gd name="T12" fmla="*/ 98 w 845"/>
                <a:gd name="T13" fmla="*/ 203 h 857"/>
                <a:gd name="T14" fmla="*/ 257 w 845"/>
                <a:gd name="T15" fmla="*/ 68 h 857"/>
                <a:gd name="T16" fmla="*/ 361 w 845"/>
                <a:gd name="T17" fmla="*/ 104 h 857"/>
                <a:gd name="T18" fmla="*/ 669 w 845"/>
                <a:gd name="T19" fmla="*/ 82 h 857"/>
                <a:gd name="T20" fmla="*/ 753 w 845"/>
                <a:gd name="T21" fmla="*/ 219 h 857"/>
                <a:gd name="T22" fmla="*/ 769 w 845"/>
                <a:gd name="T23" fmla="*/ 236 h 857"/>
                <a:gd name="T24" fmla="*/ 844 w 845"/>
                <a:gd name="T25" fmla="*/ 369 h 857"/>
                <a:gd name="T26" fmla="*/ 770 w 845"/>
                <a:gd name="T27" fmla="*/ 442 h 857"/>
                <a:gd name="T28" fmla="*/ 484 w 845"/>
                <a:gd name="T29" fmla="*/ 442 h 857"/>
                <a:gd name="T30" fmla="*/ 456 w 845"/>
                <a:gd name="T31" fmla="*/ 456 h 857"/>
                <a:gd name="T32" fmla="*/ 401 w 845"/>
                <a:gd name="T33" fmla="*/ 539 h 857"/>
                <a:gd name="T34" fmla="*/ 412 w 845"/>
                <a:gd name="T35" fmla="*/ 560 h 857"/>
                <a:gd name="T36" fmla="*/ 516 w 845"/>
                <a:gd name="T37" fmla="*/ 560 h 857"/>
                <a:gd name="T38" fmla="*/ 544 w 845"/>
                <a:gd name="T39" fmla="*/ 566 h 857"/>
                <a:gd name="T40" fmla="*/ 532 w 845"/>
                <a:gd name="T41" fmla="*/ 590 h 857"/>
                <a:gd name="T42" fmla="*/ 343 w 845"/>
                <a:gd name="T43" fmla="*/ 846 h 857"/>
                <a:gd name="T44" fmla="*/ 327 w 845"/>
                <a:gd name="T45" fmla="*/ 857 h 857"/>
                <a:gd name="T46" fmla="*/ 325 w 845"/>
                <a:gd name="T47" fmla="*/ 836 h 857"/>
                <a:gd name="T48" fmla="*/ 379 w 845"/>
                <a:gd name="T49" fmla="*/ 661 h 857"/>
                <a:gd name="T50" fmla="*/ 361 w 845"/>
                <a:gd name="T51" fmla="*/ 636 h 857"/>
                <a:gd name="T52" fmla="*/ 281 w 845"/>
                <a:gd name="T53" fmla="*/ 636 h 857"/>
                <a:gd name="T54" fmla="*/ 252 w 845"/>
                <a:gd name="T55" fmla="*/ 634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5" h="857">
                  <a:moveTo>
                    <a:pt x="252" y="634"/>
                  </a:moveTo>
                  <a:cubicBezTo>
                    <a:pt x="275" y="569"/>
                    <a:pt x="297" y="507"/>
                    <a:pt x="320" y="442"/>
                  </a:cubicBezTo>
                  <a:cubicBezTo>
                    <a:pt x="278" y="442"/>
                    <a:pt x="238" y="442"/>
                    <a:pt x="198" y="442"/>
                  </a:cubicBezTo>
                  <a:cubicBezTo>
                    <a:pt x="156" y="442"/>
                    <a:pt x="114" y="443"/>
                    <a:pt x="72" y="442"/>
                  </a:cubicBezTo>
                  <a:cubicBezTo>
                    <a:pt x="26" y="442"/>
                    <a:pt x="0" y="414"/>
                    <a:pt x="2" y="367"/>
                  </a:cubicBezTo>
                  <a:cubicBezTo>
                    <a:pt x="4" y="322"/>
                    <a:pt x="24" y="288"/>
                    <a:pt x="61" y="264"/>
                  </a:cubicBezTo>
                  <a:cubicBezTo>
                    <a:pt x="84" y="249"/>
                    <a:pt x="97" y="234"/>
                    <a:pt x="98" y="203"/>
                  </a:cubicBezTo>
                  <a:cubicBezTo>
                    <a:pt x="99" y="136"/>
                    <a:pt x="167" y="64"/>
                    <a:pt x="257" y="68"/>
                  </a:cubicBezTo>
                  <a:cubicBezTo>
                    <a:pt x="296" y="71"/>
                    <a:pt x="330" y="84"/>
                    <a:pt x="361" y="104"/>
                  </a:cubicBezTo>
                  <a:cubicBezTo>
                    <a:pt x="439" y="0"/>
                    <a:pt x="586" y="19"/>
                    <a:pt x="669" y="82"/>
                  </a:cubicBezTo>
                  <a:cubicBezTo>
                    <a:pt x="715" y="117"/>
                    <a:pt x="745" y="160"/>
                    <a:pt x="753" y="219"/>
                  </a:cubicBezTo>
                  <a:cubicBezTo>
                    <a:pt x="754" y="225"/>
                    <a:pt x="762" y="233"/>
                    <a:pt x="769" y="236"/>
                  </a:cubicBezTo>
                  <a:cubicBezTo>
                    <a:pt x="823" y="264"/>
                    <a:pt x="845" y="310"/>
                    <a:pt x="844" y="369"/>
                  </a:cubicBezTo>
                  <a:cubicBezTo>
                    <a:pt x="844" y="414"/>
                    <a:pt x="815" y="442"/>
                    <a:pt x="770" y="442"/>
                  </a:cubicBezTo>
                  <a:cubicBezTo>
                    <a:pt x="675" y="442"/>
                    <a:pt x="579" y="443"/>
                    <a:pt x="484" y="442"/>
                  </a:cubicBezTo>
                  <a:cubicBezTo>
                    <a:pt x="471" y="442"/>
                    <a:pt x="463" y="445"/>
                    <a:pt x="456" y="456"/>
                  </a:cubicBezTo>
                  <a:cubicBezTo>
                    <a:pt x="438" y="484"/>
                    <a:pt x="420" y="511"/>
                    <a:pt x="401" y="539"/>
                  </a:cubicBezTo>
                  <a:cubicBezTo>
                    <a:pt x="392" y="553"/>
                    <a:pt x="395" y="560"/>
                    <a:pt x="412" y="560"/>
                  </a:cubicBezTo>
                  <a:cubicBezTo>
                    <a:pt x="447" y="560"/>
                    <a:pt x="481" y="560"/>
                    <a:pt x="516" y="560"/>
                  </a:cubicBezTo>
                  <a:cubicBezTo>
                    <a:pt x="525" y="561"/>
                    <a:pt x="534" y="564"/>
                    <a:pt x="544" y="566"/>
                  </a:cubicBezTo>
                  <a:cubicBezTo>
                    <a:pt x="540" y="574"/>
                    <a:pt x="537" y="583"/>
                    <a:pt x="532" y="590"/>
                  </a:cubicBezTo>
                  <a:cubicBezTo>
                    <a:pt x="469" y="676"/>
                    <a:pt x="407" y="761"/>
                    <a:pt x="343" y="846"/>
                  </a:cubicBezTo>
                  <a:cubicBezTo>
                    <a:pt x="340" y="851"/>
                    <a:pt x="333" y="853"/>
                    <a:pt x="327" y="857"/>
                  </a:cubicBezTo>
                  <a:cubicBezTo>
                    <a:pt x="327" y="850"/>
                    <a:pt x="323" y="843"/>
                    <a:pt x="325" y="836"/>
                  </a:cubicBezTo>
                  <a:cubicBezTo>
                    <a:pt x="343" y="778"/>
                    <a:pt x="361" y="720"/>
                    <a:pt x="379" y="661"/>
                  </a:cubicBezTo>
                  <a:cubicBezTo>
                    <a:pt x="386" y="641"/>
                    <a:pt x="383" y="636"/>
                    <a:pt x="361" y="636"/>
                  </a:cubicBezTo>
                  <a:cubicBezTo>
                    <a:pt x="334" y="635"/>
                    <a:pt x="307" y="636"/>
                    <a:pt x="281" y="636"/>
                  </a:cubicBezTo>
                  <a:cubicBezTo>
                    <a:pt x="273" y="636"/>
                    <a:pt x="265" y="635"/>
                    <a:pt x="252" y="6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1828463" y="2138363"/>
              <a:ext cx="477838" cy="477838"/>
            </a:xfrm>
            <a:custGeom>
              <a:avLst/>
              <a:gdLst>
                <a:gd name="T0" fmla="*/ 0 w 127"/>
                <a:gd name="T1" fmla="*/ 68 h 127"/>
                <a:gd name="T2" fmla="*/ 21 w 127"/>
                <a:gd name="T3" fmla="*/ 34 h 127"/>
                <a:gd name="T4" fmla="*/ 107 w 127"/>
                <a:gd name="T5" fmla="*/ 3 h 127"/>
                <a:gd name="T6" fmla="*/ 123 w 127"/>
                <a:gd name="T7" fmla="*/ 22 h 127"/>
                <a:gd name="T8" fmla="*/ 95 w 127"/>
                <a:gd name="T9" fmla="*/ 100 h 127"/>
                <a:gd name="T10" fmla="*/ 42 w 127"/>
                <a:gd name="T11" fmla="*/ 120 h 127"/>
                <a:gd name="T12" fmla="*/ 0 w 127"/>
                <a:gd name="T13" fmla="*/ 6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127">
                  <a:moveTo>
                    <a:pt x="0" y="68"/>
                  </a:moveTo>
                  <a:cubicBezTo>
                    <a:pt x="7" y="57"/>
                    <a:pt x="11" y="39"/>
                    <a:pt x="21" y="34"/>
                  </a:cubicBezTo>
                  <a:cubicBezTo>
                    <a:pt x="48" y="21"/>
                    <a:pt x="78" y="11"/>
                    <a:pt x="107" y="3"/>
                  </a:cubicBezTo>
                  <a:cubicBezTo>
                    <a:pt x="118" y="0"/>
                    <a:pt x="127" y="11"/>
                    <a:pt x="123" y="22"/>
                  </a:cubicBezTo>
                  <a:cubicBezTo>
                    <a:pt x="115" y="49"/>
                    <a:pt x="107" y="76"/>
                    <a:pt x="95" y="100"/>
                  </a:cubicBezTo>
                  <a:cubicBezTo>
                    <a:pt x="85" y="121"/>
                    <a:pt x="62" y="127"/>
                    <a:pt x="42" y="120"/>
                  </a:cubicBezTo>
                  <a:cubicBezTo>
                    <a:pt x="19" y="113"/>
                    <a:pt x="4" y="92"/>
                    <a:pt x="0" y="6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9937750" y="2143125"/>
              <a:ext cx="463550" cy="447675"/>
            </a:xfrm>
            <a:custGeom>
              <a:avLst/>
              <a:gdLst>
                <a:gd name="T0" fmla="*/ 63 w 123"/>
                <a:gd name="T1" fmla="*/ 119 h 119"/>
                <a:gd name="T2" fmla="*/ 5 w 123"/>
                <a:gd name="T3" fmla="*/ 80 h 119"/>
                <a:gd name="T4" fmla="*/ 28 w 123"/>
                <a:gd name="T5" fmla="*/ 28 h 119"/>
                <a:gd name="T6" fmla="*/ 99 w 123"/>
                <a:gd name="T7" fmla="*/ 4 h 119"/>
                <a:gd name="T8" fmla="*/ 119 w 123"/>
                <a:gd name="T9" fmla="*/ 24 h 119"/>
                <a:gd name="T10" fmla="*/ 97 w 123"/>
                <a:gd name="T11" fmla="*/ 92 h 119"/>
                <a:gd name="T12" fmla="*/ 63 w 123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119">
                  <a:moveTo>
                    <a:pt x="63" y="119"/>
                  </a:moveTo>
                  <a:cubicBezTo>
                    <a:pt x="31" y="119"/>
                    <a:pt x="12" y="103"/>
                    <a:pt x="5" y="80"/>
                  </a:cubicBezTo>
                  <a:cubicBezTo>
                    <a:pt x="0" y="59"/>
                    <a:pt x="7" y="38"/>
                    <a:pt x="28" y="28"/>
                  </a:cubicBezTo>
                  <a:cubicBezTo>
                    <a:pt x="51" y="18"/>
                    <a:pt x="75" y="10"/>
                    <a:pt x="99" y="4"/>
                  </a:cubicBezTo>
                  <a:cubicBezTo>
                    <a:pt x="114" y="0"/>
                    <a:pt x="123" y="9"/>
                    <a:pt x="119" y="24"/>
                  </a:cubicBezTo>
                  <a:cubicBezTo>
                    <a:pt x="113" y="47"/>
                    <a:pt x="106" y="70"/>
                    <a:pt x="97" y="92"/>
                  </a:cubicBezTo>
                  <a:cubicBezTo>
                    <a:pt x="90" y="109"/>
                    <a:pt x="74" y="119"/>
                    <a:pt x="63" y="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0044113" y="2835275"/>
              <a:ext cx="395288" cy="398463"/>
            </a:xfrm>
            <a:custGeom>
              <a:avLst/>
              <a:gdLst>
                <a:gd name="T0" fmla="*/ 1 w 105"/>
                <a:gd name="T1" fmla="*/ 58 h 106"/>
                <a:gd name="T2" fmla="*/ 26 w 105"/>
                <a:gd name="T3" fmla="*/ 21 h 106"/>
                <a:gd name="T4" fmla="*/ 80 w 105"/>
                <a:gd name="T5" fmla="*/ 3 h 106"/>
                <a:gd name="T6" fmla="*/ 100 w 105"/>
                <a:gd name="T7" fmla="*/ 24 h 106"/>
                <a:gd name="T8" fmla="*/ 82 w 105"/>
                <a:gd name="T9" fmla="*/ 78 h 106"/>
                <a:gd name="T10" fmla="*/ 35 w 105"/>
                <a:gd name="T11" fmla="*/ 102 h 106"/>
                <a:gd name="T12" fmla="*/ 1 w 105"/>
                <a:gd name="T13" fmla="*/ 5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106">
                  <a:moveTo>
                    <a:pt x="1" y="58"/>
                  </a:moveTo>
                  <a:cubicBezTo>
                    <a:pt x="0" y="40"/>
                    <a:pt x="11" y="28"/>
                    <a:pt x="26" y="21"/>
                  </a:cubicBezTo>
                  <a:cubicBezTo>
                    <a:pt x="43" y="13"/>
                    <a:pt x="62" y="7"/>
                    <a:pt x="80" y="3"/>
                  </a:cubicBezTo>
                  <a:cubicBezTo>
                    <a:pt x="98" y="0"/>
                    <a:pt x="105" y="7"/>
                    <a:pt x="100" y="24"/>
                  </a:cubicBezTo>
                  <a:cubicBezTo>
                    <a:pt x="95" y="43"/>
                    <a:pt x="90" y="61"/>
                    <a:pt x="82" y="78"/>
                  </a:cubicBezTo>
                  <a:cubicBezTo>
                    <a:pt x="73" y="98"/>
                    <a:pt x="54" y="106"/>
                    <a:pt x="35" y="102"/>
                  </a:cubicBezTo>
                  <a:cubicBezTo>
                    <a:pt x="15" y="97"/>
                    <a:pt x="1" y="79"/>
                    <a:pt x="1" y="5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1549063" y="2789238"/>
              <a:ext cx="403225" cy="395288"/>
            </a:xfrm>
            <a:custGeom>
              <a:avLst/>
              <a:gdLst>
                <a:gd name="T0" fmla="*/ 54 w 107"/>
                <a:gd name="T1" fmla="*/ 105 h 105"/>
                <a:gd name="T2" fmla="*/ 5 w 107"/>
                <a:gd name="T3" fmla="*/ 71 h 105"/>
                <a:gd name="T4" fmla="*/ 22 w 107"/>
                <a:gd name="T5" fmla="*/ 26 h 105"/>
                <a:gd name="T6" fmla="*/ 87 w 107"/>
                <a:gd name="T7" fmla="*/ 3 h 105"/>
                <a:gd name="T8" fmla="*/ 104 w 107"/>
                <a:gd name="T9" fmla="*/ 19 h 105"/>
                <a:gd name="T10" fmla="*/ 81 w 107"/>
                <a:gd name="T11" fmla="*/ 84 h 105"/>
                <a:gd name="T12" fmla="*/ 54 w 107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cubicBezTo>
                    <a:pt x="29" y="105"/>
                    <a:pt x="10" y="90"/>
                    <a:pt x="5" y="71"/>
                  </a:cubicBezTo>
                  <a:cubicBezTo>
                    <a:pt x="0" y="52"/>
                    <a:pt x="4" y="35"/>
                    <a:pt x="22" y="26"/>
                  </a:cubicBezTo>
                  <a:cubicBezTo>
                    <a:pt x="42" y="17"/>
                    <a:pt x="65" y="10"/>
                    <a:pt x="87" y="3"/>
                  </a:cubicBezTo>
                  <a:cubicBezTo>
                    <a:pt x="98" y="0"/>
                    <a:pt x="107" y="8"/>
                    <a:pt x="104" y="19"/>
                  </a:cubicBezTo>
                  <a:cubicBezTo>
                    <a:pt x="99" y="41"/>
                    <a:pt x="92" y="64"/>
                    <a:pt x="81" y="84"/>
                  </a:cubicBezTo>
                  <a:cubicBezTo>
                    <a:pt x="75" y="95"/>
                    <a:pt x="60" y="100"/>
                    <a:pt x="54" y="10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934" name="Google Shape;2934;p55"/>
          <p:cNvSpPr txBox="1">
            <a:spLocks noGrp="1"/>
          </p:cNvSpPr>
          <p:nvPr>
            <p:ph type="title"/>
          </p:nvPr>
        </p:nvSpPr>
        <p:spPr>
          <a:xfrm>
            <a:off x="867804" y="302637"/>
            <a:ext cx="7717500" cy="28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STRESS CAUSED BY CHRONIC LONELINESS DANGEROUSLY AFFECTS HEALTH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4683852"/>
            <a:ext cx="9144000" cy="474887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EE9EA28E-F093-3C21-F3F0-388ED3A65442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B014264-DF4B-153B-686E-DDBE996E7DB7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4019124"/>
            <a:ext cx="9144000" cy="1139615"/>
          </a:xfrm>
          <a:prstGeom prst="rect">
            <a:avLst/>
          </a:prstGeom>
          <a:solidFill>
            <a:srgbClr val="5B7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lum bright="26000"/>
          </a:blip>
          <a:stretch>
            <a:fillRect/>
          </a:stretch>
        </p:blipFill>
        <p:spPr>
          <a:xfrm>
            <a:off x="200638" y="172070"/>
            <a:ext cx="8742673" cy="4863621"/>
          </a:xfrm>
          <a:prstGeom prst="rect">
            <a:avLst/>
          </a:prstGeom>
        </p:spPr>
      </p:pic>
      <p:sp>
        <p:nvSpPr>
          <p:cNvPr id="1841" name="Google Shape;1841;p3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CONTENTS OF THIS TEMPLATE</a:t>
            </a:r>
            <a:endParaRPr dirty="0"/>
          </a:p>
        </p:txBody>
      </p:sp>
      <p:sp>
        <p:nvSpPr>
          <p:cNvPr id="7" name="Google Shape;2455;p47"/>
          <p:cNvSpPr txBox="1">
            <a:spLocks/>
          </p:cNvSpPr>
          <p:nvPr/>
        </p:nvSpPr>
        <p:spPr>
          <a:xfrm>
            <a:off x="893281" y="18551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In the first civilizations, in order not to be excluded from your group, the body developed social pain</a:t>
            </a:r>
          </a:p>
        </p:txBody>
      </p:sp>
      <p:sp>
        <p:nvSpPr>
          <p:cNvPr id="8" name="Google Shape;2455;p47"/>
          <p:cNvSpPr txBox="1">
            <a:spLocks/>
          </p:cNvSpPr>
          <p:nvPr/>
        </p:nvSpPr>
        <p:spPr>
          <a:xfrm>
            <a:off x="893281" y="27236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In the first civilizations, in order not to be excluded from your group, the body developed social pain</a:t>
            </a:r>
          </a:p>
        </p:txBody>
      </p:sp>
      <p:sp>
        <p:nvSpPr>
          <p:cNvPr id="9" name="Google Shape;2455;p47"/>
          <p:cNvSpPr txBox="1">
            <a:spLocks/>
          </p:cNvSpPr>
          <p:nvPr/>
        </p:nvSpPr>
        <p:spPr>
          <a:xfrm>
            <a:off x="893281" y="3584874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In the first civilizations, in order not to be excluded from your group, the body developed social pain</a:t>
            </a:r>
            <a:endParaRPr lang="en-US" dirty="0"/>
          </a:p>
        </p:txBody>
      </p:sp>
      <p:sp>
        <p:nvSpPr>
          <p:cNvPr id="10" name="Google Shape;2455;p47"/>
          <p:cNvSpPr txBox="1">
            <a:spLocks/>
          </p:cNvSpPr>
          <p:nvPr/>
        </p:nvSpPr>
        <p:spPr>
          <a:xfrm>
            <a:off x="5080925" y="18551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In the first civilizations, in order not to be excluded from your group, the body developed social pain</a:t>
            </a:r>
            <a:endParaRPr lang="en-US" dirty="0"/>
          </a:p>
        </p:txBody>
      </p:sp>
      <p:sp>
        <p:nvSpPr>
          <p:cNvPr id="11" name="Google Shape;2455;p47"/>
          <p:cNvSpPr txBox="1">
            <a:spLocks/>
          </p:cNvSpPr>
          <p:nvPr/>
        </p:nvSpPr>
        <p:spPr>
          <a:xfrm>
            <a:off x="5080925" y="2723675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In the first civilizations, in order not to be excluded from your group, the body developed social pain</a:t>
            </a:r>
            <a:endParaRPr lang="en-US" dirty="0"/>
          </a:p>
        </p:txBody>
      </p:sp>
      <p:sp>
        <p:nvSpPr>
          <p:cNvPr id="12" name="Google Shape;2455;p47"/>
          <p:cNvSpPr txBox="1">
            <a:spLocks/>
          </p:cNvSpPr>
          <p:nvPr/>
        </p:nvSpPr>
        <p:spPr>
          <a:xfrm>
            <a:off x="5080925" y="3584874"/>
            <a:ext cx="3349800" cy="8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In the first civilizations, in order not to be excluded from your group, the body developed social pain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ángulo 125"/>
          <p:cNvSpPr/>
          <p:nvPr/>
        </p:nvSpPr>
        <p:spPr>
          <a:xfrm>
            <a:off x="0" y="4343400"/>
            <a:ext cx="9144000" cy="815339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39" name="Google Shape;2939;p5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CHRONIC LONELINESS</a:t>
            </a:r>
            <a:endParaRPr/>
          </a:p>
        </p:txBody>
      </p:sp>
      <p:sp>
        <p:nvSpPr>
          <p:cNvPr id="2940" name="Google Shape;2940;p56"/>
          <p:cNvSpPr txBox="1">
            <a:spLocks noGrp="1"/>
          </p:cNvSpPr>
          <p:nvPr>
            <p:ph type="subTitle" idx="1"/>
          </p:nvPr>
        </p:nvSpPr>
        <p:spPr>
          <a:xfrm>
            <a:off x="5710327" y="1180176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TIME</a:t>
            </a:r>
            <a:endParaRPr/>
          </a:p>
        </p:txBody>
      </p:sp>
      <p:sp>
        <p:nvSpPr>
          <p:cNvPr id="2941" name="Google Shape;2941;p56"/>
          <p:cNvSpPr txBox="1">
            <a:spLocks noGrp="1"/>
          </p:cNvSpPr>
          <p:nvPr>
            <p:ph type="subTitle" idx="2"/>
          </p:nvPr>
        </p:nvSpPr>
        <p:spPr>
          <a:xfrm>
            <a:off x="5710327" y="1416651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don't have time to see your friends</a:t>
            </a:r>
            <a:endParaRPr/>
          </a:p>
        </p:txBody>
      </p:sp>
      <p:sp>
        <p:nvSpPr>
          <p:cNvPr id="2942" name="Google Shape;2942;p56"/>
          <p:cNvSpPr txBox="1">
            <a:spLocks noGrp="1"/>
          </p:cNvSpPr>
          <p:nvPr>
            <p:ph type="subTitle" idx="3"/>
          </p:nvPr>
        </p:nvSpPr>
        <p:spPr>
          <a:xfrm>
            <a:off x="5710329" y="2242050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&amp; STUDIES</a:t>
            </a:r>
            <a:endParaRPr/>
          </a:p>
        </p:txBody>
      </p:sp>
      <p:sp>
        <p:nvSpPr>
          <p:cNvPr id="2943" name="Google Shape;2943;p56"/>
          <p:cNvSpPr txBox="1">
            <a:spLocks noGrp="1"/>
          </p:cNvSpPr>
          <p:nvPr>
            <p:ph type="subTitle" idx="4"/>
          </p:nvPr>
        </p:nvSpPr>
        <p:spPr>
          <a:xfrm>
            <a:off x="5710327" y="2478525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factors take up a lot of time every day</a:t>
            </a:r>
            <a:endParaRPr/>
          </a:p>
        </p:txBody>
      </p:sp>
      <p:sp>
        <p:nvSpPr>
          <p:cNvPr id="2944" name="Google Shape;2944;p56"/>
          <p:cNvSpPr txBox="1">
            <a:spLocks noGrp="1"/>
          </p:cNvSpPr>
          <p:nvPr>
            <p:ph type="subTitle" idx="5"/>
          </p:nvPr>
        </p:nvSpPr>
        <p:spPr>
          <a:xfrm>
            <a:off x="5710326" y="3300400"/>
            <a:ext cx="23658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FAMILY</a:t>
            </a:r>
            <a:endParaRPr/>
          </a:p>
        </p:txBody>
      </p:sp>
      <p:sp>
        <p:nvSpPr>
          <p:cNvPr id="2945" name="Google Shape;2945;p56"/>
          <p:cNvSpPr txBox="1">
            <a:spLocks noGrp="1"/>
          </p:cNvSpPr>
          <p:nvPr>
            <p:ph type="subTitle" idx="6"/>
          </p:nvPr>
        </p:nvSpPr>
        <p:spPr>
          <a:xfrm>
            <a:off x="5710327" y="3536875"/>
            <a:ext cx="23658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dedicate your free time to the family only</a:t>
            </a:r>
            <a:endParaRPr/>
          </a:p>
        </p:txBody>
      </p:sp>
      <p:sp>
        <p:nvSpPr>
          <p:cNvPr id="3059" name="Google Shape;3059;p56"/>
          <p:cNvSpPr txBox="1">
            <a:spLocks noGrp="1"/>
          </p:cNvSpPr>
          <p:nvPr>
            <p:ph type="title" idx="7"/>
          </p:nvPr>
        </p:nvSpPr>
        <p:spPr>
          <a:xfrm>
            <a:off x="5247076" y="1256753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>
                    <a:lumMod val="75000"/>
                  </a:schemeClr>
                </a:solidFill>
              </a:rPr>
              <a:t>01</a:t>
            </a: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60" name="Google Shape;3060;p56"/>
          <p:cNvSpPr txBox="1">
            <a:spLocks noGrp="1"/>
          </p:cNvSpPr>
          <p:nvPr>
            <p:ph type="title" idx="8"/>
          </p:nvPr>
        </p:nvSpPr>
        <p:spPr>
          <a:xfrm>
            <a:off x="5247076" y="2321607"/>
            <a:ext cx="514200" cy="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>
                    <a:lumMod val="75000"/>
                  </a:schemeClr>
                </a:solidFill>
              </a:rPr>
              <a:t>02</a:t>
            </a: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61" name="Google Shape;3061;p56"/>
          <p:cNvSpPr txBox="1">
            <a:spLocks noGrp="1"/>
          </p:cNvSpPr>
          <p:nvPr>
            <p:ph type="title" idx="9"/>
          </p:nvPr>
        </p:nvSpPr>
        <p:spPr>
          <a:xfrm>
            <a:off x="5247076" y="3376729"/>
            <a:ext cx="514200" cy="2841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470" y="1283508"/>
            <a:ext cx="2586735" cy="3254832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3754AE46-6036-B81F-B7AC-AD6D34204770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1AE13B46-8509-0E90-7B62-919F494559EB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/>
          <p:cNvSpPr/>
          <p:nvPr/>
        </p:nvSpPr>
        <p:spPr>
          <a:xfrm>
            <a:off x="102636" y="2890179"/>
            <a:ext cx="2332654" cy="7551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Elipse 2"/>
          <p:cNvSpPr/>
          <p:nvPr/>
        </p:nvSpPr>
        <p:spPr>
          <a:xfrm>
            <a:off x="6636446" y="2975050"/>
            <a:ext cx="2332654" cy="7551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66" name="Google Shape;3066;p57"/>
          <p:cNvSpPr/>
          <p:nvPr/>
        </p:nvSpPr>
        <p:spPr>
          <a:xfrm>
            <a:off x="3973078" y="1369206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7" name="Google Shape;3067;p57"/>
          <p:cNvSpPr txBox="1">
            <a:spLocks noGrp="1"/>
          </p:cNvSpPr>
          <p:nvPr>
            <p:ph type="title"/>
          </p:nvPr>
        </p:nvSpPr>
        <p:spPr>
          <a:xfrm>
            <a:off x="1556878" y="2667206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LONELINESS KILLS</a:t>
            </a:r>
            <a:endParaRPr dirty="0"/>
          </a:p>
        </p:txBody>
      </p:sp>
      <p:sp>
        <p:nvSpPr>
          <p:cNvPr id="3068" name="Google Shape;3068;p57"/>
          <p:cNvSpPr txBox="1">
            <a:spLocks noGrp="1"/>
          </p:cNvSpPr>
          <p:nvPr>
            <p:ph type="title" idx="2"/>
          </p:nvPr>
        </p:nvSpPr>
        <p:spPr>
          <a:xfrm>
            <a:off x="3816178" y="1462081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069" name="Google Shape;3069;p57"/>
          <p:cNvSpPr txBox="1">
            <a:spLocks noGrp="1"/>
          </p:cNvSpPr>
          <p:nvPr>
            <p:ph type="subTitle" idx="1"/>
          </p:nvPr>
        </p:nvSpPr>
        <p:spPr>
          <a:xfrm>
            <a:off x="3398578" y="4402956"/>
            <a:ext cx="2367600" cy="5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88" y="607525"/>
            <a:ext cx="1698750" cy="2891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953398" y="607525"/>
            <a:ext cx="1698750" cy="2891250"/>
          </a:xfrm>
          <a:prstGeom prst="rect">
            <a:avLst/>
          </a:prstGeom>
        </p:spPr>
      </p:pic>
      <p:sp>
        <p:nvSpPr>
          <p:cNvPr id="4" name="Freeform 5">
            <a:extLst>
              <a:ext uri="{FF2B5EF4-FFF2-40B4-BE49-F238E27FC236}">
                <a16:creationId xmlns:a16="http://schemas.microsoft.com/office/drawing/2014/main" id="{013F14E9-B740-3808-1BE3-8B7130EAC621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E9EBB65-0676-E5C6-D83F-57B9C4BCE3CD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ángulo 41"/>
          <p:cNvSpPr/>
          <p:nvPr/>
        </p:nvSpPr>
        <p:spPr>
          <a:xfrm>
            <a:off x="0" y="0"/>
            <a:ext cx="9144000" cy="51587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74" name="Google Shape;3074;p58"/>
          <p:cNvSpPr txBox="1">
            <a:spLocks noGrp="1"/>
          </p:cNvSpPr>
          <p:nvPr>
            <p:ph type="title" idx="1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LONELINESS KILLS</a:t>
            </a:r>
            <a:endParaRPr dirty="0"/>
          </a:p>
        </p:txBody>
      </p:sp>
      <p:sp>
        <p:nvSpPr>
          <p:cNvPr id="3075" name="Google Shape;3075;p58"/>
          <p:cNvSpPr txBox="1">
            <a:spLocks noGrp="1"/>
          </p:cNvSpPr>
          <p:nvPr>
            <p:ph type="title"/>
          </p:nvPr>
        </p:nvSpPr>
        <p:spPr>
          <a:xfrm>
            <a:off x="94805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INSOMNIA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76" name="Google Shape;3076;p58"/>
          <p:cNvSpPr txBox="1">
            <a:spLocks noGrp="1"/>
          </p:cNvSpPr>
          <p:nvPr>
            <p:ph type="subTitle" idx="1"/>
          </p:nvPr>
        </p:nvSpPr>
        <p:spPr>
          <a:xfrm>
            <a:off x="94805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/>
                </a:solidFill>
              </a:rPr>
              <a:t>Insomnia or hypersomnia, frequent problems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77" name="Google Shape;3077;p58"/>
          <p:cNvSpPr txBox="1">
            <a:spLocks noGrp="1"/>
          </p:cNvSpPr>
          <p:nvPr>
            <p:ph type="title" idx="2"/>
          </p:nvPr>
        </p:nvSpPr>
        <p:spPr>
          <a:xfrm>
            <a:off x="344250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APATHY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78" name="Google Shape;3078;p58"/>
          <p:cNvSpPr txBox="1">
            <a:spLocks noGrp="1"/>
          </p:cNvSpPr>
          <p:nvPr>
            <p:ph type="subTitle" idx="3"/>
          </p:nvPr>
        </p:nvSpPr>
        <p:spPr>
          <a:xfrm>
            <a:off x="344250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/>
                </a:solidFill>
              </a:rPr>
              <a:t>Disinterest in doing any social activities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79" name="Google Shape;3079;p58"/>
          <p:cNvSpPr txBox="1">
            <a:spLocks noGrp="1"/>
          </p:cNvSpPr>
          <p:nvPr>
            <p:ph type="title" idx="4"/>
          </p:nvPr>
        </p:nvSpPr>
        <p:spPr>
          <a:xfrm>
            <a:off x="5936950" y="1995349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OBESITY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80" name="Google Shape;3080;p58"/>
          <p:cNvSpPr txBox="1">
            <a:spLocks noGrp="1"/>
          </p:cNvSpPr>
          <p:nvPr>
            <p:ph type="subTitle" idx="5"/>
          </p:nvPr>
        </p:nvSpPr>
        <p:spPr>
          <a:xfrm>
            <a:off x="5936950" y="2344750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Due to sedentary lifestyle or inactivity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81" name="Google Shape;3081;p58"/>
          <p:cNvSpPr txBox="1">
            <a:spLocks noGrp="1"/>
          </p:cNvSpPr>
          <p:nvPr>
            <p:ph type="title" idx="6"/>
          </p:nvPr>
        </p:nvSpPr>
        <p:spPr>
          <a:xfrm>
            <a:off x="94805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DEPRESSION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82" name="Google Shape;3082;p58"/>
          <p:cNvSpPr txBox="1">
            <a:spLocks noGrp="1"/>
          </p:cNvSpPr>
          <p:nvPr>
            <p:ph type="subTitle" idx="7"/>
          </p:nvPr>
        </p:nvSpPr>
        <p:spPr>
          <a:xfrm>
            <a:off x="94805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Feelings of excessive guilt about yourself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083" name="Google Shape;3083;p58"/>
          <p:cNvSpPr txBox="1">
            <a:spLocks noGrp="1"/>
          </p:cNvSpPr>
          <p:nvPr>
            <p:ph type="title" idx="8"/>
          </p:nvPr>
        </p:nvSpPr>
        <p:spPr>
          <a:xfrm>
            <a:off x="344250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DISCOMFORT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84" name="Google Shape;3084;p58"/>
          <p:cNvSpPr txBox="1">
            <a:spLocks noGrp="1"/>
          </p:cNvSpPr>
          <p:nvPr>
            <p:ph type="subTitle" idx="9"/>
          </p:nvPr>
        </p:nvSpPr>
        <p:spPr>
          <a:xfrm>
            <a:off x="344250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Headaches may be persistent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85" name="Google Shape;3085;p58"/>
          <p:cNvSpPr txBox="1">
            <a:spLocks noGrp="1"/>
          </p:cNvSpPr>
          <p:nvPr>
            <p:ph type="title" idx="13"/>
          </p:nvPr>
        </p:nvSpPr>
        <p:spPr>
          <a:xfrm>
            <a:off x="5936950" y="383584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DEPENDENCE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086" name="Google Shape;3086;p58"/>
          <p:cNvSpPr txBox="1">
            <a:spLocks noGrp="1"/>
          </p:cNvSpPr>
          <p:nvPr>
            <p:ph type="subTitle" idx="14"/>
          </p:nvPr>
        </p:nvSpPr>
        <p:spPr>
          <a:xfrm>
            <a:off x="5936950" y="4185249"/>
            <a:ext cx="22590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Continuous reliance on social networking sites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3087" name="Google Shape;3087;p58"/>
          <p:cNvGrpSpPr/>
          <p:nvPr/>
        </p:nvGrpSpPr>
        <p:grpSpPr>
          <a:xfrm>
            <a:off x="6853791" y="3289727"/>
            <a:ext cx="425310" cy="419659"/>
            <a:chOff x="-1951475" y="3597450"/>
            <a:chExt cx="295375" cy="291450"/>
          </a:xfrm>
          <a:solidFill>
            <a:srgbClr val="455E70"/>
          </a:solidFill>
        </p:grpSpPr>
        <p:sp>
          <p:nvSpPr>
            <p:cNvPr id="3088" name="Google Shape;3088;p58"/>
            <p:cNvSpPr/>
            <p:nvPr/>
          </p:nvSpPr>
          <p:spPr>
            <a:xfrm>
              <a:off x="-1951475" y="3597450"/>
              <a:ext cx="170925" cy="34675"/>
            </a:xfrm>
            <a:custGeom>
              <a:avLst/>
              <a:gdLst/>
              <a:ahLst/>
              <a:cxnLst/>
              <a:rect l="l" t="t" r="r" b="b"/>
              <a:pathLst>
                <a:path w="6837" h="1387" extrusionOk="0">
                  <a:moveTo>
                    <a:pt x="1008" y="1"/>
                  </a:moveTo>
                  <a:cubicBezTo>
                    <a:pt x="473" y="1"/>
                    <a:pt x="0" y="473"/>
                    <a:pt x="0" y="1040"/>
                  </a:cubicBezTo>
                  <a:lnTo>
                    <a:pt x="0" y="1387"/>
                  </a:lnTo>
                  <a:lnTo>
                    <a:pt x="6837" y="1387"/>
                  </a:lnTo>
                  <a:lnTo>
                    <a:pt x="6837" y="1040"/>
                  </a:lnTo>
                  <a:cubicBezTo>
                    <a:pt x="6837" y="473"/>
                    <a:pt x="636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8"/>
            <p:cNvSpPr/>
            <p:nvPr/>
          </p:nvSpPr>
          <p:spPr>
            <a:xfrm>
              <a:off x="-1949900" y="3648650"/>
              <a:ext cx="171725" cy="173300"/>
            </a:xfrm>
            <a:custGeom>
              <a:avLst/>
              <a:gdLst/>
              <a:ahLst/>
              <a:cxnLst/>
              <a:rect l="l" t="t" r="r" b="b"/>
              <a:pathLst>
                <a:path w="6869" h="6932" extrusionOk="0">
                  <a:moveTo>
                    <a:pt x="0" y="1"/>
                  </a:moveTo>
                  <a:lnTo>
                    <a:pt x="0" y="6932"/>
                  </a:lnTo>
                  <a:lnTo>
                    <a:pt x="2426" y="6932"/>
                  </a:lnTo>
                  <a:cubicBezTo>
                    <a:pt x="2521" y="6585"/>
                    <a:pt x="2836" y="6333"/>
                    <a:pt x="3245" y="6270"/>
                  </a:cubicBezTo>
                  <a:lnTo>
                    <a:pt x="1166" y="4191"/>
                  </a:lnTo>
                  <a:cubicBezTo>
                    <a:pt x="693" y="3718"/>
                    <a:pt x="693" y="2962"/>
                    <a:pt x="1166" y="2489"/>
                  </a:cubicBezTo>
                  <a:cubicBezTo>
                    <a:pt x="1386" y="2237"/>
                    <a:pt x="1670" y="2143"/>
                    <a:pt x="2017" y="2143"/>
                  </a:cubicBezTo>
                  <a:cubicBezTo>
                    <a:pt x="2363" y="2143"/>
                    <a:pt x="2647" y="2237"/>
                    <a:pt x="2899" y="2489"/>
                  </a:cubicBezTo>
                  <a:lnTo>
                    <a:pt x="3560" y="3151"/>
                  </a:lnTo>
                  <a:cubicBezTo>
                    <a:pt x="3592" y="2994"/>
                    <a:pt x="3718" y="2836"/>
                    <a:pt x="3844" y="2710"/>
                  </a:cubicBezTo>
                  <a:cubicBezTo>
                    <a:pt x="4064" y="2489"/>
                    <a:pt x="4348" y="2363"/>
                    <a:pt x="4694" y="2363"/>
                  </a:cubicBezTo>
                  <a:cubicBezTo>
                    <a:pt x="4694" y="2048"/>
                    <a:pt x="4820" y="1733"/>
                    <a:pt x="5041" y="1513"/>
                  </a:cubicBezTo>
                  <a:cubicBezTo>
                    <a:pt x="5293" y="1261"/>
                    <a:pt x="5577" y="1135"/>
                    <a:pt x="5923" y="1135"/>
                  </a:cubicBezTo>
                  <a:cubicBezTo>
                    <a:pt x="6112" y="1135"/>
                    <a:pt x="6301" y="1198"/>
                    <a:pt x="6459" y="1261"/>
                  </a:cubicBezTo>
                  <a:cubicBezTo>
                    <a:pt x="6522" y="1072"/>
                    <a:pt x="6616" y="914"/>
                    <a:pt x="6774" y="757"/>
                  </a:cubicBezTo>
                  <a:lnTo>
                    <a:pt x="6868" y="662"/>
                  </a:lnTo>
                  <a:lnTo>
                    <a:pt x="68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8"/>
            <p:cNvSpPr/>
            <p:nvPr/>
          </p:nvSpPr>
          <p:spPr>
            <a:xfrm>
              <a:off x="-1951475" y="3838475"/>
              <a:ext cx="170925" cy="50425"/>
            </a:xfrm>
            <a:custGeom>
              <a:avLst/>
              <a:gdLst/>
              <a:ahLst/>
              <a:cxnLst/>
              <a:rect l="l" t="t" r="r" b="b"/>
              <a:pathLst>
                <a:path w="6837" h="2017" extrusionOk="0">
                  <a:moveTo>
                    <a:pt x="0" y="0"/>
                  </a:moveTo>
                  <a:lnTo>
                    <a:pt x="0" y="1008"/>
                  </a:lnTo>
                  <a:cubicBezTo>
                    <a:pt x="0" y="1544"/>
                    <a:pt x="473" y="2017"/>
                    <a:pt x="1008" y="2017"/>
                  </a:cubicBezTo>
                  <a:lnTo>
                    <a:pt x="5829" y="2017"/>
                  </a:lnTo>
                  <a:cubicBezTo>
                    <a:pt x="6333" y="2017"/>
                    <a:pt x="6774" y="1670"/>
                    <a:pt x="6837" y="1166"/>
                  </a:cubicBezTo>
                  <a:lnTo>
                    <a:pt x="6679" y="1071"/>
                  </a:lnTo>
                  <a:lnTo>
                    <a:pt x="3466" y="1071"/>
                  </a:lnTo>
                  <a:cubicBezTo>
                    <a:pt x="2867" y="1071"/>
                    <a:pt x="2363" y="599"/>
                    <a:pt x="22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8"/>
            <p:cNvSpPr/>
            <p:nvPr/>
          </p:nvSpPr>
          <p:spPr>
            <a:xfrm>
              <a:off x="-1912900" y="3675825"/>
              <a:ext cx="256800" cy="202825"/>
            </a:xfrm>
            <a:custGeom>
              <a:avLst/>
              <a:gdLst/>
              <a:ahLst/>
              <a:cxnLst/>
              <a:rect l="l" t="t" r="r" b="b"/>
              <a:pathLst>
                <a:path w="10272" h="8113" extrusionOk="0">
                  <a:moveTo>
                    <a:pt x="6085" y="0"/>
                  </a:moveTo>
                  <a:cubicBezTo>
                    <a:pt x="5955" y="0"/>
                    <a:pt x="5829" y="48"/>
                    <a:pt x="5735" y="142"/>
                  </a:cubicBezTo>
                  <a:cubicBezTo>
                    <a:pt x="5546" y="331"/>
                    <a:pt x="5546" y="646"/>
                    <a:pt x="5735" y="835"/>
                  </a:cubicBezTo>
                  <a:lnTo>
                    <a:pt x="6081" y="1213"/>
                  </a:lnTo>
                  <a:cubicBezTo>
                    <a:pt x="6207" y="1308"/>
                    <a:pt x="6207" y="1560"/>
                    <a:pt x="6081" y="1655"/>
                  </a:cubicBezTo>
                  <a:cubicBezTo>
                    <a:pt x="6034" y="1718"/>
                    <a:pt x="5948" y="1749"/>
                    <a:pt x="5857" y="1749"/>
                  </a:cubicBezTo>
                  <a:cubicBezTo>
                    <a:pt x="5766" y="1749"/>
                    <a:pt x="5672" y="1718"/>
                    <a:pt x="5609" y="1655"/>
                  </a:cubicBezTo>
                  <a:lnTo>
                    <a:pt x="4758" y="804"/>
                  </a:lnTo>
                  <a:cubicBezTo>
                    <a:pt x="4664" y="709"/>
                    <a:pt x="4538" y="662"/>
                    <a:pt x="4408" y="662"/>
                  </a:cubicBezTo>
                  <a:cubicBezTo>
                    <a:pt x="4278" y="662"/>
                    <a:pt x="4144" y="709"/>
                    <a:pt x="4034" y="804"/>
                  </a:cubicBezTo>
                  <a:cubicBezTo>
                    <a:pt x="3845" y="993"/>
                    <a:pt x="3845" y="1308"/>
                    <a:pt x="4034" y="1528"/>
                  </a:cubicBezTo>
                  <a:cubicBezTo>
                    <a:pt x="4034" y="1655"/>
                    <a:pt x="4884" y="2505"/>
                    <a:pt x="4821" y="2505"/>
                  </a:cubicBezTo>
                  <a:cubicBezTo>
                    <a:pt x="4947" y="2631"/>
                    <a:pt x="4947" y="2852"/>
                    <a:pt x="4821" y="2978"/>
                  </a:cubicBezTo>
                  <a:cubicBezTo>
                    <a:pt x="4774" y="3041"/>
                    <a:pt x="4687" y="3072"/>
                    <a:pt x="4601" y="3072"/>
                  </a:cubicBezTo>
                  <a:cubicBezTo>
                    <a:pt x="4514" y="3072"/>
                    <a:pt x="4427" y="3041"/>
                    <a:pt x="4380" y="2978"/>
                  </a:cubicBezTo>
                  <a:lnTo>
                    <a:pt x="3498" y="2096"/>
                  </a:lnTo>
                  <a:cubicBezTo>
                    <a:pt x="3403" y="2001"/>
                    <a:pt x="3277" y="1954"/>
                    <a:pt x="3151" y="1954"/>
                  </a:cubicBezTo>
                  <a:cubicBezTo>
                    <a:pt x="3025" y="1954"/>
                    <a:pt x="2899" y="2001"/>
                    <a:pt x="2805" y="2096"/>
                  </a:cubicBezTo>
                  <a:cubicBezTo>
                    <a:pt x="2584" y="2316"/>
                    <a:pt x="2584" y="2631"/>
                    <a:pt x="2805" y="2820"/>
                  </a:cubicBezTo>
                  <a:lnTo>
                    <a:pt x="3656" y="3671"/>
                  </a:lnTo>
                  <a:cubicBezTo>
                    <a:pt x="3782" y="3797"/>
                    <a:pt x="3782" y="4017"/>
                    <a:pt x="3656" y="4143"/>
                  </a:cubicBezTo>
                  <a:cubicBezTo>
                    <a:pt x="3593" y="4206"/>
                    <a:pt x="3506" y="4238"/>
                    <a:pt x="3419" y="4238"/>
                  </a:cubicBezTo>
                  <a:cubicBezTo>
                    <a:pt x="3333" y="4238"/>
                    <a:pt x="3246" y="4206"/>
                    <a:pt x="3183" y="4143"/>
                  </a:cubicBezTo>
                  <a:lnTo>
                    <a:pt x="883" y="1875"/>
                  </a:lnTo>
                  <a:cubicBezTo>
                    <a:pt x="789" y="1765"/>
                    <a:pt x="663" y="1710"/>
                    <a:pt x="537" y="1710"/>
                  </a:cubicBezTo>
                  <a:cubicBezTo>
                    <a:pt x="411" y="1710"/>
                    <a:pt x="284" y="1765"/>
                    <a:pt x="190" y="1875"/>
                  </a:cubicBezTo>
                  <a:cubicBezTo>
                    <a:pt x="1" y="2064"/>
                    <a:pt x="1" y="2379"/>
                    <a:pt x="190" y="2568"/>
                  </a:cubicBezTo>
                  <a:lnTo>
                    <a:pt x="1797" y="4206"/>
                  </a:lnTo>
                  <a:lnTo>
                    <a:pt x="3403" y="5845"/>
                  </a:lnTo>
                  <a:lnTo>
                    <a:pt x="1954" y="5845"/>
                  </a:lnTo>
                  <a:cubicBezTo>
                    <a:pt x="1671" y="5845"/>
                    <a:pt x="1450" y="6097"/>
                    <a:pt x="1450" y="6349"/>
                  </a:cubicBezTo>
                  <a:cubicBezTo>
                    <a:pt x="1450" y="6632"/>
                    <a:pt x="1671" y="6884"/>
                    <a:pt x="1954" y="6884"/>
                  </a:cubicBezTo>
                  <a:lnTo>
                    <a:pt x="5451" y="6884"/>
                  </a:lnTo>
                  <a:cubicBezTo>
                    <a:pt x="5514" y="6916"/>
                    <a:pt x="6491" y="7829"/>
                    <a:pt x="6491" y="7829"/>
                  </a:cubicBezTo>
                  <a:cubicBezTo>
                    <a:pt x="6680" y="8018"/>
                    <a:pt x="6948" y="8113"/>
                    <a:pt x="7216" y="8113"/>
                  </a:cubicBezTo>
                  <a:cubicBezTo>
                    <a:pt x="7483" y="8113"/>
                    <a:pt x="7751" y="8018"/>
                    <a:pt x="7940" y="7829"/>
                  </a:cubicBezTo>
                  <a:lnTo>
                    <a:pt x="9862" y="5876"/>
                  </a:lnTo>
                  <a:cubicBezTo>
                    <a:pt x="10272" y="5498"/>
                    <a:pt x="10272" y="4836"/>
                    <a:pt x="9862" y="4427"/>
                  </a:cubicBezTo>
                  <a:lnTo>
                    <a:pt x="9452" y="3986"/>
                  </a:lnTo>
                  <a:cubicBezTo>
                    <a:pt x="9326" y="3608"/>
                    <a:pt x="9043" y="3198"/>
                    <a:pt x="8822" y="2820"/>
                  </a:cubicBezTo>
                  <a:cubicBezTo>
                    <a:pt x="8570" y="2411"/>
                    <a:pt x="8350" y="2064"/>
                    <a:pt x="8035" y="1718"/>
                  </a:cubicBezTo>
                  <a:lnTo>
                    <a:pt x="6459" y="142"/>
                  </a:lnTo>
                  <a:cubicBezTo>
                    <a:pt x="6349" y="48"/>
                    <a:pt x="6215" y="0"/>
                    <a:pt x="60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2" name="Google Shape;3092;p58"/>
          <p:cNvGrpSpPr/>
          <p:nvPr/>
        </p:nvGrpSpPr>
        <p:grpSpPr>
          <a:xfrm>
            <a:off x="1851465" y="3289246"/>
            <a:ext cx="452171" cy="420622"/>
            <a:chOff x="-46422300" y="3936925"/>
            <a:chExt cx="320575" cy="302475"/>
          </a:xfrm>
          <a:solidFill>
            <a:srgbClr val="455E70"/>
          </a:solidFill>
        </p:grpSpPr>
        <p:sp>
          <p:nvSpPr>
            <p:cNvPr id="3093" name="Google Shape;3093;p58"/>
            <p:cNvSpPr/>
            <p:nvPr/>
          </p:nvSpPr>
          <p:spPr>
            <a:xfrm>
              <a:off x="-46254550" y="3936925"/>
              <a:ext cx="152825" cy="300900"/>
            </a:xfrm>
            <a:custGeom>
              <a:avLst/>
              <a:gdLst/>
              <a:ahLst/>
              <a:cxnLst/>
              <a:rect l="l" t="t" r="r" b="b"/>
              <a:pathLst>
                <a:path w="6113" h="12036" extrusionOk="0">
                  <a:moveTo>
                    <a:pt x="1418" y="0"/>
                  </a:moveTo>
                  <a:cubicBezTo>
                    <a:pt x="631" y="0"/>
                    <a:pt x="1" y="630"/>
                    <a:pt x="1" y="1418"/>
                  </a:cubicBezTo>
                  <a:lnTo>
                    <a:pt x="1" y="10617"/>
                  </a:lnTo>
                  <a:cubicBezTo>
                    <a:pt x="1" y="11405"/>
                    <a:pt x="631" y="12035"/>
                    <a:pt x="1418" y="12035"/>
                  </a:cubicBezTo>
                  <a:cubicBezTo>
                    <a:pt x="2332" y="12035"/>
                    <a:pt x="3120" y="11405"/>
                    <a:pt x="3403" y="10554"/>
                  </a:cubicBezTo>
                  <a:lnTo>
                    <a:pt x="3403" y="10554"/>
                  </a:lnTo>
                  <a:cubicBezTo>
                    <a:pt x="3309" y="10554"/>
                    <a:pt x="3246" y="10617"/>
                    <a:pt x="3151" y="10617"/>
                  </a:cubicBezTo>
                  <a:cubicBezTo>
                    <a:pt x="2332" y="10617"/>
                    <a:pt x="1513" y="10302"/>
                    <a:pt x="914" y="9672"/>
                  </a:cubicBezTo>
                  <a:cubicBezTo>
                    <a:pt x="788" y="9546"/>
                    <a:pt x="788" y="9294"/>
                    <a:pt x="914" y="9137"/>
                  </a:cubicBezTo>
                  <a:cubicBezTo>
                    <a:pt x="1024" y="9095"/>
                    <a:pt x="1128" y="9072"/>
                    <a:pt x="1221" y="9072"/>
                  </a:cubicBezTo>
                  <a:cubicBezTo>
                    <a:pt x="1341" y="9072"/>
                    <a:pt x="1442" y="9111"/>
                    <a:pt x="1513" y="9200"/>
                  </a:cubicBezTo>
                  <a:cubicBezTo>
                    <a:pt x="1998" y="9685"/>
                    <a:pt x="2614" y="9906"/>
                    <a:pt x="3224" y="9906"/>
                  </a:cubicBezTo>
                  <a:cubicBezTo>
                    <a:pt x="4477" y="9906"/>
                    <a:pt x="5703" y="8971"/>
                    <a:pt x="5703" y="7467"/>
                  </a:cubicBezTo>
                  <a:cubicBezTo>
                    <a:pt x="5703" y="7215"/>
                    <a:pt x="5672" y="6994"/>
                    <a:pt x="5609" y="6742"/>
                  </a:cubicBezTo>
                  <a:cubicBezTo>
                    <a:pt x="5010" y="7372"/>
                    <a:pt x="4191" y="7814"/>
                    <a:pt x="3246" y="7814"/>
                  </a:cubicBezTo>
                  <a:cubicBezTo>
                    <a:pt x="3025" y="7814"/>
                    <a:pt x="2868" y="7656"/>
                    <a:pt x="2868" y="7467"/>
                  </a:cubicBezTo>
                  <a:cubicBezTo>
                    <a:pt x="2868" y="7246"/>
                    <a:pt x="3025" y="7089"/>
                    <a:pt x="3246" y="7089"/>
                  </a:cubicBezTo>
                  <a:cubicBezTo>
                    <a:pt x="4065" y="7089"/>
                    <a:pt x="4821" y="6679"/>
                    <a:pt x="5231" y="6049"/>
                  </a:cubicBezTo>
                  <a:cubicBezTo>
                    <a:pt x="6113" y="4789"/>
                    <a:pt x="5640" y="3088"/>
                    <a:pt x="4254" y="2426"/>
                  </a:cubicBezTo>
                  <a:cubicBezTo>
                    <a:pt x="4128" y="3844"/>
                    <a:pt x="2931" y="4978"/>
                    <a:pt x="1450" y="4978"/>
                  </a:cubicBezTo>
                  <a:cubicBezTo>
                    <a:pt x="1261" y="4978"/>
                    <a:pt x="1103" y="4821"/>
                    <a:pt x="1103" y="4632"/>
                  </a:cubicBezTo>
                  <a:cubicBezTo>
                    <a:pt x="1103" y="4411"/>
                    <a:pt x="1261" y="4253"/>
                    <a:pt x="1450" y="4253"/>
                  </a:cubicBezTo>
                  <a:cubicBezTo>
                    <a:pt x="2616" y="4253"/>
                    <a:pt x="3561" y="3308"/>
                    <a:pt x="3561" y="2174"/>
                  </a:cubicBezTo>
                  <a:lnTo>
                    <a:pt x="3561" y="2143"/>
                  </a:lnTo>
                  <a:cubicBezTo>
                    <a:pt x="3561" y="945"/>
                    <a:pt x="2616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58"/>
            <p:cNvSpPr/>
            <p:nvPr/>
          </p:nvSpPr>
          <p:spPr>
            <a:xfrm>
              <a:off x="-46422300" y="3938500"/>
              <a:ext cx="152025" cy="300900"/>
            </a:xfrm>
            <a:custGeom>
              <a:avLst/>
              <a:gdLst/>
              <a:ahLst/>
              <a:cxnLst/>
              <a:rect l="l" t="t" r="r" b="b"/>
              <a:pathLst>
                <a:path w="6081" h="12036" extrusionOk="0">
                  <a:moveTo>
                    <a:pt x="4726" y="0"/>
                  </a:moveTo>
                  <a:cubicBezTo>
                    <a:pt x="3529" y="0"/>
                    <a:pt x="2584" y="977"/>
                    <a:pt x="2584" y="2111"/>
                  </a:cubicBezTo>
                  <a:lnTo>
                    <a:pt x="2584" y="2143"/>
                  </a:lnTo>
                  <a:cubicBezTo>
                    <a:pt x="2584" y="3308"/>
                    <a:pt x="3529" y="4253"/>
                    <a:pt x="4663" y="4253"/>
                  </a:cubicBezTo>
                  <a:cubicBezTo>
                    <a:pt x="4883" y="4253"/>
                    <a:pt x="5041" y="4411"/>
                    <a:pt x="5041" y="4600"/>
                  </a:cubicBezTo>
                  <a:cubicBezTo>
                    <a:pt x="5041" y="4789"/>
                    <a:pt x="4883" y="4947"/>
                    <a:pt x="4663" y="4947"/>
                  </a:cubicBezTo>
                  <a:cubicBezTo>
                    <a:pt x="3214" y="4947"/>
                    <a:pt x="2048" y="3812"/>
                    <a:pt x="1890" y="2395"/>
                  </a:cubicBezTo>
                  <a:cubicBezTo>
                    <a:pt x="441" y="3056"/>
                    <a:pt x="0" y="4758"/>
                    <a:pt x="882" y="6018"/>
                  </a:cubicBezTo>
                  <a:cubicBezTo>
                    <a:pt x="1323" y="6648"/>
                    <a:pt x="2111" y="7057"/>
                    <a:pt x="2930" y="7057"/>
                  </a:cubicBezTo>
                  <a:cubicBezTo>
                    <a:pt x="3151" y="7057"/>
                    <a:pt x="3277" y="7215"/>
                    <a:pt x="3277" y="7435"/>
                  </a:cubicBezTo>
                  <a:cubicBezTo>
                    <a:pt x="3277" y="7625"/>
                    <a:pt x="3151" y="7782"/>
                    <a:pt x="2930" y="7782"/>
                  </a:cubicBezTo>
                  <a:cubicBezTo>
                    <a:pt x="1985" y="7782"/>
                    <a:pt x="1166" y="7341"/>
                    <a:pt x="567" y="6711"/>
                  </a:cubicBezTo>
                  <a:cubicBezTo>
                    <a:pt x="504" y="6963"/>
                    <a:pt x="441" y="7183"/>
                    <a:pt x="441" y="7435"/>
                  </a:cubicBezTo>
                  <a:cubicBezTo>
                    <a:pt x="441" y="8940"/>
                    <a:pt x="1695" y="9874"/>
                    <a:pt x="2958" y="9874"/>
                  </a:cubicBezTo>
                  <a:cubicBezTo>
                    <a:pt x="3572" y="9874"/>
                    <a:pt x="4188" y="9653"/>
                    <a:pt x="4663" y="9168"/>
                  </a:cubicBezTo>
                  <a:cubicBezTo>
                    <a:pt x="4726" y="9105"/>
                    <a:pt x="4813" y="9074"/>
                    <a:pt x="4903" y="9074"/>
                  </a:cubicBezTo>
                  <a:cubicBezTo>
                    <a:pt x="4994" y="9074"/>
                    <a:pt x="5088" y="9105"/>
                    <a:pt x="5167" y="9168"/>
                  </a:cubicBezTo>
                  <a:cubicBezTo>
                    <a:pt x="5293" y="9263"/>
                    <a:pt x="5293" y="9515"/>
                    <a:pt x="5167" y="9672"/>
                  </a:cubicBezTo>
                  <a:cubicBezTo>
                    <a:pt x="4600" y="10271"/>
                    <a:pt x="3812" y="10617"/>
                    <a:pt x="2930" y="10617"/>
                  </a:cubicBezTo>
                  <a:cubicBezTo>
                    <a:pt x="2867" y="10617"/>
                    <a:pt x="2773" y="10617"/>
                    <a:pt x="2710" y="10586"/>
                  </a:cubicBezTo>
                  <a:lnTo>
                    <a:pt x="2710" y="10586"/>
                  </a:lnTo>
                  <a:cubicBezTo>
                    <a:pt x="2962" y="11405"/>
                    <a:pt x="3749" y="12035"/>
                    <a:pt x="4663" y="12035"/>
                  </a:cubicBezTo>
                  <a:cubicBezTo>
                    <a:pt x="5450" y="12035"/>
                    <a:pt x="6081" y="11405"/>
                    <a:pt x="6081" y="10617"/>
                  </a:cubicBezTo>
                  <a:lnTo>
                    <a:pt x="6081" y="1450"/>
                  </a:lnTo>
                  <a:cubicBezTo>
                    <a:pt x="6081" y="599"/>
                    <a:pt x="5450" y="0"/>
                    <a:pt x="4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5" name="Google Shape;3095;p58"/>
          <p:cNvGrpSpPr/>
          <p:nvPr/>
        </p:nvGrpSpPr>
        <p:grpSpPr>
          <a:xfrm>
            <a:off x="1867239" y="1455103"/>
            <a:ext cx="420620" cy="420625"/>
            <a:chOff x="-46410500" y="3201275"/>
            <a:chExt cx="300100" cy="300125"/>
          </a:xfrm>
          <a:solidFill>
            <a:srgbClr val="455E70"/>
          </a:solidFill>
        </p:grpSpPr>
        <p:sp>
          <p:nvSpPr>
            <p:cNvPr id="3096" name="Google Shape;3096;p58"/>
            <p:cNvSpPr/>
            <p:nvPr/>
          </p:nvSpPr>
          <p:spPr>
            <a:xfrm>
              <a:off x="-46358500" y="3201275"/>
              <a:ext cx="37825" cy="87450"/>
            </a:xfrm>
            <a:custGeom>
              <a:avLst/>
              <a:gdLst/>
              <a:ahLst/>
              <a:cxnLst/>
              <a:rect l="l" t="t" r="r" b="b"/>
              <a:pathLst>
                <a:path w="1513" h="3498" extrusionOk="0">
                  <a:moveTo>
                    <a:pt x="768" y="1"/>
                  </a:moveTo>
                  <a:cubicBezTo>
                    <a:pt x="677" y="1"/>
                    <a:pt x="583" y="32"/>
                    <a:pt x="504" y="95"/>
                  </a:cubicBezTo>
                  <a:cubicBezTo>
                    <a:pt x="0" y="599"/>
                    <a:pt x="0" y="1482"/>
                    <a:pt x="504" y="1986"/>
                  </a:cubicBezTo>
                  <a:cubicBezTo>
                    <a:pt x="725" y="2238"/>
                    <a:pt x="725" y="2616"/>
                    <a:pt x="504" y="2899"/>
                  </a:cubicBezTo>
                  <a:cubicBezTo>
                    <a:pt x="378" y="3025"/>
                    <a:pt x="378" y="3246"/>
                    <a:pt x="504" y="3403"/>
                  </a:cubicBezTo>
                  <a:cubicBezTo>
                    <a:pt x="567" y="3466"/>
                    <a:pt x="654" y="3498"/>
                    <a:pt x="744" y="3498"/>
                  </a:cubicBezTo>
                  <a:cubicBezTo>
                    <a:pt x="835" y="3498"/>
                    <a:pt x="929" y="3466"/>
                    <a:pt x="1008" y="3403"/>
                  </a:cubicBezTo>
                  <a:cubicBezTo>
                    <a:pt x="1512" y="2899"/>
                    <a:pt x="1512" y="2017"/>
                    <a:pt x="1008" y="1513"/>
                  </a:cubicBezTo>
                  <a:cubicBezTo>
                    <a:pt x="788" y="1293"/>
                    <a:pt x="788" y="851"/>
                    <a:pt x="1008" y="599"/>
                  </a:cubicBezTo>
                  <a:cubicBezTo>
                    <a:pt x="1134" y="505"/>
                    <a:pt x="1134" y="253"/>
                    <a:pt x="1008" y="95"/>
                  </a:cubicBezTo>
                  <a:cubicBezTo>
                    <a:pt x="945" y="32"/>
                    <a:pt x="859" y="1"/>
                    <a:pt x="7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8"/>
            <p:cNvSpPr/>
            <p:nvPr/>
          </p:nvSpPr>
          <p:spPr>
            <a:xfrm>
              <a:off x="-46307325" y="3201275"/>
              <a:ext cx="38625" cy="88250"/>
            </a:xfrm>
            <a:custGeom>
              <a:avLst/>
              <a:gdLst/>
              <a:ahLst/>
              <a:cxnLst/>
              <a:rect l="l" t="t" r="r" b="b"/>
              <a:pathLst>
                <a:path w="1545" h="3530" extrusionOk="0">
                  <a:moveTo>
                    <a:pt x="781" y="1"/>
                  </a:moveTo>
                  <a:cubicBezTo>
                    <a:pt x="686" y="1"/>
                    <a:pt x="584" y="32"/>
                    <a:pt x="505" y="95"/>
                  </a:cubicBezTo>
                  <a:cubicBezTo>
                    <a:pt x="1" y="599"/>
                    <a:pt x="1" y="1482"/>
                    <a:pt x="505" y="1986"/>
                  </a:cubicBezTo>
                  <a:cubicBezTo>
                    <a:pt x="788" y="2238"/>
                    <a:pt x="788" y="2616"/>
                    <a:pt x="536" y="2899"/>
                  </a:cubicBezTo>
                  <a:cubicBezTo>
                    <a:pt x="410" y="3025"/>
                    <a:pt x="410" y="3246"/>
                    <a:pt x="536" y="3403"/>
                  </a:cubicBezTo>
                  <a:cubicBezTo>
                    <a:pt x="631" y="3498"/>
                    <a:pt x="694" y="3529"/>
                    <a:pt x="788" y="3529"/>
                  </a:cubicBezTo>
                  <a:cubicBezTo>
                    <a:pt x="851" y="3529"/>
                    <a:pt x="978" y="3498"/>
                    <a:pt x="1009" y="3403"/>
                  </a:cubicBezTo>
                  <a:cubicBezTo>
                    <a:pt x="1545" y="2899"/>
                    <a:pt x="1545" y="2017"/>
                    <a:pt x="1009" y="1513"/>
                  </a:cubicBezTo>
                  <a:cubicBezTo>
                    <a:pt x="788" y="1293"/>
                    <a:pt x="788" y="851"/>
                    <a:pt x="1009" y="599"/>
                  </a:cubicBezTo>
                  <a:cubicBezTo>
                    <a:pt x="1135" y="505"/>
                    <a:pt x="1135" y="253"/>
                    <a:pt x="1009" y="95"/>
                  </a:cubicBezTo>
                  <a:cubicBezTo>
                    <a:pt x="962" y="32"/>
                    <a:pt x="875" y="1"/>
                    <a:pt x="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8"/>
            <p:cNvSpPr/>
            <p:nvPr/>
          </p:nvSpPr>
          <p:spPr>
            <a:xfrm>
              <a:off x="-46253750" y="3201275"/>
              <a:ext cx="38600" cy="87450"/>
            </a:xfrm>
            <a:custGeom>
              <a:avLst/>
              <a:gdLst/>
              <a:ahLst/>
              <a:cxnLst/>
              <a:rect l="l" t="t" r="r" b="b"/>
              <a:pathLst>
                <a:path w="1544" h="3498" extrusionOk="0">
                  <a:moveTo>
                    <a:pt x="800" y="1"/>
                  </a:moveTo>
                  <a:cubicBezTo>
                    <a:pt x="709" y="1"/>
                    <a:pt x="615" y="32"/>
                    <a:pt x="536" y="95"/>
                  </a:cubicBezTo>
                  <a:cubicBezTo>
                    <a:pt x="0" y="599"/>
                    <a:pt x="0" y="1482"/>
                    <a:pt x="536" y="1986"/>
                  </a:cubicBezTo>
                  <a:cubicBezTo>
                    <a:pt x="756" y="2238"/>
                    <a:pt x="756" y="2616"/>
                    <a:pt x="536" y="2899"/>
                  </a:cubicBezTo>
                  <a:cubicBezTo>
                    <a:pt x="410" y="3025"/>
                    <a:pt x="410" y="3246"/>
                    <a:pt x="536" y="3403"/>
                  </a:cubicBezTo>
                  <a:cubicBezTo>
                    <a:pt x="599" y="3466"/>
                    <a:pt x="685" y="3498"/>
                    <a:pt x="776" y="3498"/>
                  </a:cubicBezTo>
                  <a:cubicBezTo>
                    <a:pt x="867" y="3498"/>
                    <a:pt x="961" y="3466"/>
                    <a:pt x="1040" y="3403"/>
                  </a:cubicBezTo>
                  <a:cubicBezTo>
                    <a:pt x="1544" y="2899"/>
                    <a:pt x="1544" y="2017"/>
                    <a:pt x="1040" y="1513"/>
                  </a:cubicBezTo>
                  <a:cubicBezTo>
                    <a:pt x="788" y="1293"/>
                    <a:pt x="788" y="851"/>
                    <a:pt x="1040" y="599"/>
                  </a:cubicBezTo>
                  <a:cubicBezTo>
                    <a:pt x="1166" y="505"/>
                    <a:pt x="1166" y="253"/>
                    <a:pt x="1040" y="95"/>
                  </a:cubicBezTo>
                  <a:cubicBezTo>
                    <a:pt x="977" y="32"/>
                    <a:pt x="890" y="1"/>
                    <a:pt x="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8"/>
            <p:cNvSpPr/>
            <p:nvPr/>
          </p:nvSpPr>
          <p:spPr>
            <a:xfrm>
              <a:off x="-46410500" y="3306025"/>
              <a:ext cx="300100" cy="141025"/>
            </a:xfrm>
            <a:custGeom>
              <a:avLst/>
              <a:gdLst/>
              <a:ahLst/>
              <a:cxnLst/>
              <a:rect l="l" t="t" r="r" b="b"/>
              <a:pathLst>
                <a:path w="12004" h="5641" extrusionOk="0">
                  <a:moveTo>
                    <a:pt x="10933" y="1419"/>
                  </a:moveTo>
                  <a:cubicBezTo>
                    <a:pt x="11122" y="1419"/>
                    <a:pt x="11279" y="1576"/>
                    <a:pt x="11279" y="1765"/>
                  </a:cubicBezTo>
                  <a:cubicBezTo>
                    <a:pt x="11248" y="3057"/>
                    <a:pt x="10208" y="4128"/>
                    <a:pt x="8980" y="4223"/>
                  </a:cubicBezTo>
                  <a:cubicBezTo>
                    <a:pt x="9389" y="3404"/>
                    <a:pt x="9673" y="2458"/>
                    <a:pt x="9799" y="1419"/>
                  </a:cubicBezTo>
                  <a:close/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cubicBezTo>
                    <a:pt x="1" y="2458"/>
                    <a:pt x="694" y="4412"/>
                    <a:pt x="1923" y="5640"/>
                  </a:cubicBezTo>
                  <a:lnTo>
                    <a:pt x="7971" y="5640"/>
                  </a:lnTo>
                  <a:cubicBezTo>
                    <a:pt x="8192" y="5420"/>
                    <a:pt x="8381" y="5168"/>
                    <a:pt x="8539" y="4916"/>
                  </a:cubicBezTo>
                  <a:lnTo>
                    <a:pt x="8854" y="4916"/>
                  </a:lnTo>
                  <a:cubicBezTo>
                    <a:pt x="10586" y="4916"/>
                    <a:pt x="12004" y="3498"/>
                    <a:pt x="12004" y="1765"/>
                  </a:cubicBezTo>
                  <a:cubicBezTo>
                    <a:pt x="11941" y="1198"/>
                    <a:pt x="11469" y="726"/>
                    <a:pt x="10933" y="726"/>
                  </a:cubicBezTo>
                  <a:lnTo>
                    <a:pt x="9862" y="726"/>
                  </a:lnTo>
                  <a:lnTo>
                    <a:pt x="9862" y="348"/>
                  </a:lnTo>
                  <a:cubicBezTo>
                    <a:pt x="9862" y="159"/>
                    <a:pt x="9704" y="1"/>
                    <a:pt x="95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8"/>
            <p:cNvSpPr/>
            <p:nvPr/>
          </p:nvSpPr>
          <p:spPr>
            <a:xfrm>
              <a:off x="-46401050" y="3465925"/>
              <a:ext cx="226075" cy="35475"/>
            </a:xfrm>
            <a:custGeom>
              <a:avLst/>
              <a:gdLst/>
              <a:ahLst/>
              <a:cxnLst/>
              <a:rect l="l" t="t" r="r" b="b"/>
              <a:pathLst>
                <a:path w="9043" h="1419" extrusionOk="0">
                  <a:moveTo>
                    <a:pt x="473" y="0"/>
                  </a:moveTo>
                  <a:cubicBezTo>
                    <a:pt x="158" y="0"/>
                    <a:pt x="1" y="379"/>
                    <a:pt x="221" y="631"/>
                  </a:cubicBezTo>
                  <a:cubicBezTo>
                    <a:pt x="757" y="1135"/>
                    <a:pt x="1450" y="1418"/>
                    <a:pt x="2206" y="1418"/>
                  </a:cubicBezTo>
                  <a:lnTo>
                    <a:pt x="6837" y="1418"/>
                  </a:lnTo>
                  <a:cubicBezTo>
                    <a:pt x="7593" y="1418"/>
                    <a:pt x="8318" y="1135"/>
                    <a:pt x="8822" y="631"/>
                  </a:cubicBezTo>
                  <a:cubicBezTo>
                    <a:pt x="9043" y="379"/>
                    <a:pt x="8948" y="0"/>
                    <a:pt x="86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1" name="Google Shape;3101;p58"/>
          <p:cNvGrpSpPr/>
          <p:nvPr/>
        </p:nvGrpSpPr>
        <p:grpSpPr>
          <a:xfrm>
            <a:off x="4361660" y="1455105"/>
            <a:ext cx="420629" cy="420621"/>
            <a:chOff x="-30345325" y="3184750"/>
            <a:chExt cx="292225" cy="291450"/>
          </a:xfrm>
          <a:solidFill>
            <a:srgbClr val="455E70"/>
          </a:solidFill>
        </p:grpSpPr>
        <p:sp>
          <p:nvSpPr>
            <p:cNvPr id="3102" name="Google Shape;3102;p5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7" name="Google Shape;3107;p58"/>
          <p:cNvGrpSpPr/>
          <p:nvPr/>
        </p:nvGrpSpPr>
        <p:grpSpPr>
          <a:xfrm>
            <a:off x="4368396" y="3289242"/>
            <a:ext cx="420629" cy="420629"/>
            <a:chOff x="-35482200" y="3561225"/>
            <a:chExt cx="292225" cy="290650"/>
          </a:xfrm>
          <a:solidFill>
            <a:srgbClr val="455E70"/>
          </a:solidFill>
        </p:grpSpPr>
        <p:sp>
          <p:nvSpPr>
            <p:cNvPr id="3108" name="Google Shape;3108;p58"/>
            <p:cNvSpPr/>
            <p:nvPr/>
          </p:nvSpPr>
          <p:spPr>
            <a:xfrm>
              <a:off x="-35482200" y="3749475"/>
              <a:ext cx="292225" cy="102400"/>
            </a:xfrm>
            <a:custGeom>
              <a:avLst/>
              <a:gdLst/>
              <a:ahLst/>
              <a:cxnLst/>
              <a:rect l="l" t="t" r="r" b="b"/>
              <a:pathLst>
                <a:path w="11689" h="4096" extrusionOk="0">
                  <a:moveTo>
                    <a:pt x="1701" y="0"/>
                  </a:moveTo>
                  <a:cubicBezTo>
                    <a:pt x="1040" y="0"/>
                    <a:pt x="473" y="315"/>
                    <a:pt x="63" y="819"/>
                  </a:cubicBezTo>
                  <a:cubicBezTo>
                    <a:pt x="0" y="945"/>
                    <a:pt x="0" y="1040"/>
                    <a:pt x="32" y="1166"/>
                  </a:cubicBezTo>
                  <a:cubicBezTo>
                    <a:pt x="63" y="1292"/>
                    <a:pt x="189" y="1355"/>
                    <a:pt x="347" y="1355"/>
                  </a:cubicBezTo>
                  <a:lnTo>
                    <a:pt x="1008" y="1355"/>
                  </a:lnTo>
                  <a:cubicBezTo>
                    <a:pt x="1418" y="1355"/>
                    <a:pt x="1670" y="1670"/>
                    <a:pt x="1670" y="2048"/>
                  </a:cubicBezTo>
                  <a:cubicBezTo>
                    <a:pt x="1670" y="2426"/>
                    <a:pt x="1355" y="2710"/>
                    <a:pt x="1008" y="2710"/>
                  </a:cubicBezTo>
                  <a:lnTo>
                    <a:pt x="347" y="2710"/>
                  </a:lnTo>
                  <a:cubicBezTo>
                    <a:pt x="221" y="2710"/>
                    <a:pt x="95" y="2773"/>
                    <a:pt x="32" y="2899"/>
                  </a:cubicBezTo>
                  <a:cubicBezTo>
                    <a:pt x="0" y="3025"/>
                    <a:pt x="0" y="3151"/>
                    <a:pt x="63" y="3245"/>
                  </a:cubicBezTo>
                  <a:cubicBezTo>
                    <a:pt x="410" y="3781"/>
                    <a:pt x="1040" y="4096"/>
                    <a:pt x="1701" y="4096"/>
                  </a:cubicBezTo>
                  <a:cubicBezTo>
                    <a:pt x="2615" y="4096"/>
                    <a:pt x="3371" y="3497"/>
                    <a:pt x="3655" y="2710"/>
                  </a:cubicBezTo>
                  <a:lnTo>
                    <a:pt x="8065" y="2710"/>
                  </a:lnTo>
                  <a:cubicBezTo>
                    <a:pt x="8317" y="3497"/>
                    <a:pt x="9073" y="4096"/>
                    <a:pt x="9987" y="4096"/>
                  </a:cubicBezTo>
                  <a:cubicBezTo>
                    <a:pt x="10649" y="4096"/>
                    <a:pt x="11247" y="3781"/>
                    <a:pt x="11594" y="3245"/>
                  </a:cubicBezTo>
                  <a:cubicBezTo>
                    <a:pt x="11688" y="3119"/>
                    <a:pt x="11688" y="3025"/>
                    <a:pt x="11625" y="2899"/>
                  </a:cubicBezTo>
                  <a:cubicBezTo>
                    <a:pt x="11594" y="2773"/>
                    <a:pt x="11468" y="2710"/>
                    <a:pt x="11310" y="2710"/>
                  </a:cubicBezTo>
                  <a:lnTo>
                    <a:pt x="10649" y="2710"/>
                  </a:lnTo>
                  <a:cubicBezTo>
                    <a:pt x="10271" y="2710"/>
                    <a:pt x="9987" y="2395"/>
                    <a:pt x="9987" y="2048"/>
                  </a:cubicBezTo>
                  <a:cubicBezTo>
                    <a:pt x="9987" y="1670"/>
                    <a:pt x="10302" y="1355"/>
                    <a:pt x="10649" y="1355"/>
                  </a:cubicBezTo>
                  <a:lnTo>
                    <a:pt x="11310" y="1355"/>
                  </a:lnTo>
                  <a:cubicBezTo>
                    <a:pt x="11436" y="1355"/>
                    <a:pt x="11562" y="1292"/>
                    <a:pt x="11625" y="1166"/>
                  </a:cubicBezTo>
                  <a:cubicBezTo>
                    <a:pt x="11688" y="1040"/>
                    <a:pt x="11688" y="945"/>
                    <a:pt x="11594" y="819"/>
                  </a:cubicBezTo>
                  <a:cubicBezTo>
                    <a:pt x="11247" y="315"/>
                    <a:pt x="10649" y="0"/>
                    <a:pt x="9987" y="0"/>
                  </a:cubicBezTo>
                  <a:cubicBezTo>
                    <a:pt x="9073" y="0"/>
                    <a:pt x="8349" y="567"/>
                    <a:pt x="8065" y="1355"/>
                  </a:cubicBezTo>
                  <a:lnTo>
                    <a:pt x="3655" y="1355"/>
                  </a:lnTo>
                  <a:cubicBezTo>
                    <a:pt x="3371" y="567"/>
                    <a:pt x="2615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58"/>
            <p:cNvSpPr/>
            <p:nvPr/>
          </p:nvSpPr>
          <p:spPr>
            <a:xfrm>
              <a:off x="-35371150" y="35612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1"/>
                    <a:pt x="630" y="2741"/>
                    <a:pt x="1355" y="2741"/>
                  </a:cubicBezTo>
                  <a:cubicBezTo>
                    <a:pt x="2111" y="2741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58"/>
            <p:cNvSpPr/>
            <p:nvPr/>
          </p:nvSpPr>
          <p:spPr>
            <a:xfrm>
              <a:off x="-35405025" y="3647075"/>
              <a:ext cx="136275" cy="119750"/>
            </a:xfrm>
            <a:custGeom>
              <a:avLst/>
              <a:gdLst/>
              <a:ahLst/>
              <a:cxnLst/>
              <a:rect l="l" t="t" r="r" b="b"/>
              <a:pathLst>
                <a:path w="5451" h="4790" extrusionOk="0">
                  <a:moveTo>
                    <a:pt x="2710" y="1"/>
                  </a:moveTo>
                  <a:cubicBezTo>
                    <a:pt x="1387" y="1"/>
                    <a:pt x="253" y="1009"/>
                    <a:pt x="32" y="2300"/>
                  </a:cubicBezTo>
                  <a:cubicBezTo>
                    <a:pt x="1" y="2521"/>
                    <a:pt x="158" y="2710"/>
                    <a:pt x="410" y="2710"/>
                  </a:cubicBezTo>
                  <a:lnTo>
                    <a:pt x="2395" y="2710"/>
                  </a:lnTo>
                  <a:lnTo>
                    <a:pt x="2395" y="4789"/>
                  </a:lnTo>
                  <a:lnTo>
                    <a:pt x="3088" y="4789"/>
                  </a:lnTo>
                  <a:lnTo>
                    <a:pt x="3088" y="2710"/>
                  </a:lnTo>
                  <a:lnTo>
                    <a:pt x="5073" y="2710"/>
                  </a:lnTo>
                  <a:cubicBezTo>
                    <a:pt x="5293" y="2710"/>
                    <a:pt x="5451" y="2521"/>
                    <a:pt x="5451" y="2300"/>
                  </a:cubicBezTo>
                  <a:cubicBezTo>
                    <a:pt x="5230" y="977"/>
                    <a:pt x="4096" y="1"/>
                    <a:pt x="27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1" name="Google Shape;3111;p58"/>
          <p:cNvGrpSpPr/>
          <p:nvPr/>
        </p:nvGrpSpPr>
        <p:grpSpPr>
          <a:xfrm>
            <a:off x="6848256" y="1455104"/>
            <a:ext cx="436382" cy="420622"/>
            <a:chOff x="-28463700" y="3914875"/>
            <a:chExt cx="303275" cy="296150"/>
          </a:xfrm>
          <a:solidFill>
            <a:srgbClr val="455E70"/>
          </a:solidFill>
        </p:grpSpPr>
        <p:sp>
          <p:nvSpPr>
            <p:cNvPr id="3112" name="Google Shape;3112;p58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58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8" name="Google Shape;3128;p59"/>
          <p:cNvSpPr/>
          <p:nvPr/>
        </p:nvSpPr>
        <p:spPr>
          <a:xfrm>
            <a:off x="2505034" y="1312732"/>
            <a:ext cx="4133881" cy="3512478"/>
          </a:xfrm>
          <a:custGeom>
            <a:avLst/>
            <a:gdLst/>
            <a:ahLst/>
            <a:cxnLst/>
            <a:rect l="l" t="t" r="r" b="b"/>
            <a:pathLst>
              <a:path w="159274" h="135332" extrusionOk="0">
                <a:moveTo>
                  <a:pt x="103272" y="0"/>
                </a:moveTo>
                <a:cubicBezTo>
                  <a:pt x="93365" y="0"/>
                  <a:pt x="83532" y="3497"/>
                  <a:pt x="76841" y="10671"/>
                </a:cubicBezTo>
                <a:cubicBezTo>
                  <a:pt x="72555" y="15230"/>
                  <a:pt x="69698" y="20914"/>
                  <a:pt x="66202" y="26112"/>
                </a:cubicBezTo>
                <a:cubicBezTo>
                  <a:pt x="62676" y="31340"/>
                  <a:pt x="58147" y="36264"/>
                  <a:pt x="52129" y="38057"/>
                </a:cubicBezTo>
                <a:cubicBezTo>
                  <a:pt x="50201" y="38637"/>
                  <a:pt x="48239" y="38853"/>
                  <a:pt x="46254" y="38853"/>
                </a:cubicBezTo>
                <a:cubicBezTo>
                  <a:pt x="40361" y="38853"/>
                  <a:pt x="34269" y="36942"/>
                  <a:pt x="28269" y="36942"/>
                </a:cubicBezTo>
                <a:cubicBezTo>
                  <a:pt x="27914" y="36942"/>
                  <a:pt x="27559" y="36949"/>
                  <a:pt x="27205" y="36963"/>
                </a:cubicBezTo>
                <a:cubicBezTo>
                  <a:pt x="18755" y="37237"/>
                  <a:pt x="10912" y="43073"/>
                  <a:pt x="6748" y="50276"/>
                </a:cubicBezTo>
                <a:cubicBezTo>
                  <a:pt x="5411" y="52617"/>
                  <a:pt x="4377" y="55079"/>
                  <a:pt x="3587" y="57632"/>
                </a:cubicBezTo>
                <a:cubicBezTo>
                  <a:pt x="152" y="68362"/>
                  <a:pt x="0" y="79912"/>
                  <a:pt x="3040" y="90763"/>
                </a:cubicBezTo>
                <a:cubicBezTo>
                  <a:pt x="8207" y="109092"/>
                  <a:pt x="20183" y="123074"/>
                  <a:pt x="38238" y="129822"/>
                </a:cubicBezTo>
                <a:cubicBezTo>
                  <a:pt x="46164" y="132771"/>
                  <a:pt x="56005" y="135332"/>
                  <a:pt x="64898" y="135332"/>
                </a:cubicBezTo>
                <a:cubicBezTo>
                  <a:pt x="66271" y="135332"/>
                  <a:pt x="67621" y="135271"/>
                  <a:pt x="68938" y="135141"/>
                </a:cubicBezTo>
                <a:cubicBezTo>
                  <a:pt x="72129" y="134776"/>
                  <a:pt x="75047" y="133347"/>
                  <a:pt x="78209" y="132770"/>
                </a:cubicBezTo>
                <a:cubicBezTo>
                  <a:pt x="83710" y="131828"/>
                  <a:pt x="89333" y="131585"/>
                  <a:pt x="94835" y="130429"/>
                </a:cubicBezTo>
                <a:cubicBezTo>
                  <a:pt x="110914" y="127086"/>
                  <a:pt x="126112" y="121311"/>
                  <a:pt x="138088" y="109700"/>
                </a:cubicBezTo>
                <a:cubicBezTo>
                  <a:pt x="153134" y="95110"/>
                  <a:pt x="159274" y="72830"/>
                  <a:pt x="155748" y="52191"/>
                </a:cubicBezTo>
                <a:cubicBezTo>
                  <a:pt x="154380" y="44319"/>
                  <a:pt x="151584" y="36750"/>
                  <a:pt x="147693" y="29851"/>
                </a:cubicBezTo>
                <a:cubicBezTo>
                  <a:pt x="140702" y="17419"/>
                  <a:pt x="129942" y="6628"/>
                  <a:pt x="116386" y="2099"/>
                </a:cubicBezTo>
                <a:cubicBezTo>
                  <a:pt x="112184" y="705"/>
                  <a:pt x="107721" y="0"/>
                  <a:pt x="103272" y="0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59"/>
          <p:cNvSpPr txBox="1">
            <a:spLocks noGrp="1"/>
          </p:cNvSpPr>
          <p:nvPr>
            <p:ph type="subTitle" idx="1"/>
          </p:nvPr>
        </p:nvSpPr>
        <p:spPr>
          <a:xfrm>
            <a:off x="851250" y="1447349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NEGATIVE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19" name="Google Shape;3119;p59"/>
          <p:cNvSpPr txBox="1">
            <a:spLocks noGrp="1"/>
          </p:cNvSpPr>
          <p:nvPr>
            <p:ph type="subTitle" idx="2"/>
          </p:nvPr>
        </p:nvSpPr>
        <p:spPr>
          <a:xfrm>
            <a:off x="851258" y="1903643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turn everything into negative things</a:t>
            </a:r>
            <a:endParaRPr/>
          </a:p>
        </p:txBody>
      </p:sp>
      <p:sp>
        <p:nvSpPr>
          <p:cNvPr id="3120" name="Google Shape;3120;p59"/>
          <p:cNvSpPr txBox="1">
            <a:spLocks noGrp="1"/>
          </p:cNvSpPr>
          <p:nvPr>
            <p:ph type="subTitle" idx="3"/>
          </p:nvPr>
        </p:nvSpPr>
        <p:spPr>
          <a:xfrm>
            <a:off x="851242" y="3108212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>
                    <a:lumMod val="75000"/>
                  </a:schemeClr>
                </a:solidFill>
              </a:rPr>
              <a:t>DISTRUST</a:t>
            </a: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21" name="Google Shape;3121;p59"/>
          <p:cNvSpPr txBox="1">
            <a:spLocks noGrp="1"/>
          </p:cNvSpPr>
          <p:nvPr>
            <p:ph type="subTitle" idx="4"/>
          </p:nvPr>
        </p:nvSpPr>
        <p:spPr>
          <a:xfrm>
            <a:off x="851250" y="3565916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tend to mistrust your friends and family</a:t>
            </a:r>
            <a:endParaRPr/>
          </a:p>
        </p:txBody>
      </p:sp>
      <p:sp>
        <p:nvSpPr>
          <p:cNvPr id="3122" name="Google Shape;3122;p59"/>
          <p:cNvSpPr txBox="1">
            <a:spLocks noGrp="1"/>
          </p:cNvSpPr>
          <p:nvPr>
            <p:ph type="subTitle" idx="5"/>
          </p:nvPr>
        </p:nvSpPr>
        <p:spPr>
          <a:xfrm>
            <a:off x="6463277" y="1447349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EVIL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23" name="Google Shape;3123;p59"/>
          <p:cNvSpPr txBox="1">
            <a:spLocks noGrp="1"/>
          </p:cNvSpPr>
          <p:nvPr>
            <p:ph type="subTitle" idx="6"/>
          </p:nvPr>
        </p:nvSpPr>
        <p:spPr>
          <a:xfrm>
            <a:off x="6464367" y="1903840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Good intentions towards yourself are seen as bad</a:t>
            </a:r>
            <a:endParaRPr/>
          </a:p>
        </p:txBody>
      </p:sp>
      <p:sp>
        <p:nvSpPr>
          <p:cNvPr id="3124" name="Google Shape;3124;p59"/>
          <p:cNvSpPr txBox="1">
            <a:spLocks noGrp="1"/>
          </p:cNvSpPr>
          <p:nvPr>
            <p:ph type="subTitle" idx="7"/>
          </p:nvPr>
        </p:nvSpPr>
        <p:spPr>
          <a:xfrm>
            <a:off x="6464381" y="3108212"/>
            <a:ext cx="17988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</a:rPr>
              <a:t>COLDNESS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25" name="Google Shape;3125;p59"/>
          <p:cNvSpPr txBox="1">
            <a:spLocks noGrp="1"/>
          </p:cNvSpPr>
          <p:nvPr>
            <p:ph type="subTitle" idx="8"/>
          </p:nvPr>
        </p:nvSpPr>
        <p:spPr>
          <a:xfrm>
            <a:off x="6464375" y="3566500"/>
            <a:ext cx="17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become a cold and unfriendly person</a:t>
            </a:r>
            <a:endParaRPr/>
          </a:p>
        </p:txBody>
      </p:sp>
      <p:sp>
        <p:nvSpPr>
          <p:cNvPr id="3126" name="Google Shape;3126;p5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SELF-PRESERVATION MODE</a:t>
            </a:r>
            <a:endParaRPr/>
          </a:p>
        </p:txBody>
      </p:sp>
      <p:grpSp>
        <p:nvGrpSpPr>
          <p:cNvPr id="12" name="Grupo 11"/>
          <p:cNvGrpSpPr/>
          <p:nvPr/>
        </p:nvGrpSpPr>
        <p:grpSpPr>
          <a:xfrm>
            <a:off x="3645547" y="2281327"/>
            <a:ext cx="1991924" cy="2112470"/>
            <a:chOff x="10063227" y="2341576"/>
            <a:chExt cx="1991924" cy="2112470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10063227" y="2341576"/>
              <a:ext cx="1991924" cy="2112470"/>
            </a:xfrm>
            <a:custGeom>
              <a:avLst/>
              <a:gdLst>
                <a:gd name="T0" fmla="*/ 546 w 864"/>
                <a:gd name="T1" fmla="*/ 12 h 917"/>
                <a:gd name="T2" fmla="*/ 698 w 864"/>
                <a:gd name="T3" fmla="*/ 101 h 917"/>
                <a:gd name="T4" fmla="*/ 793 w 864"/>
                <a:gd name="T5" fmla="*/ 318 h 917"/>
                <a:gd name="T6" fmla="*/ 861 w 864"/>
                <a:gd name="T7" fmla="*/ 472 h 917"/>
                <a:gd name="T8" fmla="*/ 825 w 864"/>
                <a:gd name="T9" fmla="*/ 601 h 917"/>
                <a:gd name="T10" fmla="*/ 707 w 864"/>
                <a:gd name="T11" fmla="*/ 790 h 917"/>
                <a:gd name="T12" fmla="*/ 539 w 864"/>
                <a:gd name="T13" fmla="*/ 908 h 917"/>
                <a:gd name="T14" fmla="*/ 440 w 864"/>
                <a:gd name="T15" fmla="*/ 871 h 917"/>
                <a:gd name="T16" fmla="*/ 199 w 864"/>
                <a:gd name="T17" fmla="*/ 809 h 917"/>
                <a:gd name="T18" fmla="*/ 55 w 864"/>
                <a:gd name="T19" fmla="*/ 610 h 917"/>
                <a:gd name="T20" fmla="*/ 82 w 864"/>
                <a:gd name="T21" fmla="*/ 335 h 917"/>
                <a:gd name="T22" fmla="*/ 150 w 864"/>
                <a:gd name="T23" fmla="*/ 159 h 917"/>
                <a:gd name="T24" fmla="*/ 275 w 864"/>
                <a:gd name="T25" fmla="*/ 22 h 917"/>
                <a:gd name="T26" fmla="*/ 438 w 864"/>
                <a:gd name="T27" fmla="*/ 65 h 917"/>
                <a:gd name="T28" fmla="*/ 244 w 864"/>
                <a:gd name="T29" fmla="*/ 716 h 917"/>
                <a:gd name="T30" fmla="*/ 257 w 864"/>
                <a:gd name="T31" fmla="*/ 788 h 917"/>
                <a:gd name="T32" fmla="*/ 410 w 864"/>
                <a:gd name="T33" fmla="*/ 784 h 917"/>
                <a:gd name="T34" fmla="*/ 438 w 864"/>
                <a:gd name="T35" fmla="*/ 695 h 917"/>
                <a:gd name="T36" fmla="*/ 469 w 864"/>
                <a:gd name="T37" fmla="*/ 785 h 917"/>
                <a:gd name="T38" fmla="*/ 622 w 864"/>
                <a:gd name="T39" fmla="*/ 793 h 917"/>
                <a:gd name="T40" fmla="*/ 633 w 864"/>
                <a:gd name="T41" fmla="*/ 684 h 917"/>
                <a:gd name="T42" fmla="*/ 690 w 864"/>
                <a:gd name="T43" fmla="*/ 731 h 917"/>
                <a:gd name="T44" fmla="*/ 705 w 864"/>
                <a:gd name="T45" fmla="*/ 639 h 917"/>
                <a:gd name="T46" fmla="*/ 690 w 864"/>
                <a:gd name="T47" fmla="*/ 585 h 917"/>
                <a:gd name="T48" fmla="*/ 798 w 864"/>
                <a:gd name="T49" fmla="*/ 501 h 917"/>
                <a:gd name="T50" fmla="*/ 756 w 864"/>
                <a:gd name="T51" fmla="*/ 376 h 917"/>
                <a:gd name="T52" fmla="*/ 695 w 864"/>
                <a:gd name="T53" fmla="*/ 456 h 917"/>
                <a:gd name="T54" fmla="*/ 645 w 864"/>
                <a:gd name="T55" fmla="*/ 331 h 917"/>
                <a:gd name="T56" fmla="*/ 663 w 864"/>
                <a:gd name="T57" fmla="*/ 274 h 917"/>
                <a:gd name="T58" fmla="*/ 698 w 864"/>
                <a:gd name="T59" fmla="*/ 211 h 917"/>
                <a:gd name="T60" fmla="*/ 576 w 864"/>
                <a:gd name="T61" fmla="*/ 187 h 917"/>
                <a:gd name="T62" fmla="*/ 656 w 864"/>
                <a:gd name="T63" fmla="*/ 139 h 917"/>
                <a:gd name="T64" fmla="*/ 508 w 864"/>
                <a:gd name="T65" fmla="*/ 85 h 917"/>
                <a:gd name="T66" fmla="*/ 471 w 864"/>
                <a:gd name="T67" fmla="*/ 200 h 917"/>
                <a:gd name="T68" fmla="*/ 410 w 864"/>
                <a:gd name="T69" fmla="*/ 200 h 917"/>
                <a:gd name="T70" fmla="*/ 404 w 864"/>
                <a:gd name="T71" fmla="*/ 121 h 917"/>
                <a:gd name="T72" fmla="*/ 234 w 864"/>
                <a:gd name="T73" fmla="*/ 140 h 917"/>
                <a:gd name="T74" fmla="*/ 305 w 864"/>
                <a:gd name="T75" fmla="*/ 190 h 917"/>
                <a:gd name="T76" fmla="*/ 250 w 864"/>
                <a:gd name="T77" fmla="*/ 204 h 917"/>
                <a:gd name="T78" fmla="*/ 152 w 864"/>
                <a:gd name="T79" fmla="*/ 304 h 917"/>
                <a:gd name="T80" fmla="*/ 261 w 864"/>
                <a:gd name="T81" fmla="*/ 290 h 917"/>
                <a:gd name="T82" fmla="*/ 201 w 864"/>
                <a:gd name="T83" fmla="*/ 413 h 917"/>
                <a:gd name="T84" fmla="*/ 147 w 864"/>
                <a:gd name="T85" fmla="*/ 439 h 917"/>
                <a:gd name="T86" fmla="*/ 82 w 864"/>
                <a:gd name="T87" fmla="*/ 462 h 917"/>
                <a:gd name="T88" fmla="*/ 177 w 864"/>
                <a:gd name="T89" fmla="*/ 579 h 917"/>
                <a:gd name="T90" fmla="*/ 171 w 864"/>
                <a:gd name="T91" fmla="*/ 639 h 917"/>
                <a:gd name="T92" fmla="*/ 189 w 864"/>
                <a:gd name="T93" fmla="*/ 729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64" h="917">
                  <a:moveTo>
                    <a:pt x="438" y="65"/>
                  </a:moveTo>
                  <a:cubicBezTo>
                    <a:pt x="470" y="32"/>
                    <a:pt x="504" y="13"/>
                    <a:pt x="546" y="12"/>
                  </a:cubicBezTo>
                  <a:cubicBezTo>
                    <a:pt x="610" y="10"/>
                    <a:pt x="658" y="41"/>
                    <a:pt x="693" y="93"/>
                  </a:cubicBezTo>
                  <a:cubicBezTo>
                    <a:pt x="695" y="96"/>
                    <a:pt x="697" y="98"/>
                    <a:pt x="698" y="101"/>
                  </a:cubicBezTo>
                  <a:cubicBezTo>
                    <a:pt x="713" y="134"/>
                    <a:pt x="736" y="159"/>
                    <a:pt x="762" y="185"/>
                  </a:cubicBezTo>
                  <a:cubicBezTo>
                    <a:pt x="797" y="220"/>
                    <a:pt x="809" y="267"/>
                    <a:pt x="793" y="318"/>
                  </a:cubicBezTo>
                  <a:cubicBezTo>
                    <a:pt x="792" y="323"/>
                    <a:pt x="793" y="332"/>
                    <a:pt x="797" y="334"/>
                  </a:cubicBezTo>
                  <a:cubicBezTo>
                    <a:pt x="844" y="368"/>
                    <a:pt x="856" y="419"/>
                    <a:pt x="861" y="472"/>
                  </a:cubicBezTo>
                  <a:cubicBezTo>
                    <a:pt x="864" y="512"/>
                    <a:pt x="855" y="549"/>
                    <a:pt x="830" y="581"/>
                  </a:cubicBezTo>
                  <a:cubicBezTo>
                    <a:pt x="826" y="586"/>
                    <a:pt x="825" y="594"/>
                    <a:pt x="825" y="601"/>
                  </a:cubicBezTo>
                  <a:cubicBezTo>
                    <a:pt x="824" y="627"/>
                    <a:pt x="827" y="653"/>
                    <a:pt x="822" y="678"/>
                  </a:cubicBezTo>
                  <a:cubicBezTo>
                    <a:pt x="810" y="741"/>
                    <a:pt x="767" y="775"/>
                    <a:pt x="707" y="790"/>
                  </a:cubicBezTo>
                  <a:cubicBezTo>
                    <a:pt x="694" y="793"/>
                    <a:pt x="688" y="800"/>
                    <a:pt x="681" y="811"/>
                  </a:cubicBezTo>
                  <a:cubicBezTo>
                    <a:pt x="650" y="866"/>
                    <a:pt x="603" y="901"/>
                    <a:pt x="539" y="908"/>
                  </a:cubicBezTo>
                  <a:cubicBezTo>
                    <a:pt x="511" y="912"/>
                    <a:pt x="484" y="904"/>
                    <a:pt x="460" y="886"/>
                  </a:cubicBezTo>
                  <a:cubicBezTo>
                    <a:pt x="454" y="881"/>
                    <a:pt x="448" y="876"/>
                    <a:pt x="440" y="871"/>
                  </a:cubicBezTo>
                  <a:cubicBezTo>
                    <a:pt x="401" y="907"/>
                    <a:pt x="354" y="917"/>
                    <a:pt x="305" y="901"/>
                  </a:cubicBezTo>
                  <a:cubicBezTo>
                    <a:pt x="259" y="885"/>
                    <a:pt x="221" y="855"/>
                    <a:pt x="199" y="809"/>
                  </a:cubicBezTo>
                  <a:cubicBezTo>
                    <a:pt x="193" y="797"/>
                    <a:pt x="186" y="792"/>
                    <a:pt x="173" y="789"/>
                  </a:cubicBezTo>
                  <a:cubicBezTo>
                    <a:pt x="88" y="768"/>
                    <a:pt x="42" y="697"/>
                    <a:pt x="55" y="610"/>
                  </a:cubicBezTo>
                  <a:cubicBezTo>
                    <a:pt x="57" y="600"/>
                    <a:pt x="54" y="586"/>
                    <a:pt x="48" y="577"/>
                  </a:cubicBezTo>
                  <a:cubicBezTo>
                    <a:pt x="0" y="507"/>
                    <a:pt x="16" y="390"/>
                    <a:pt x="82" y="335"/>
                  </a:cubicBezTo>
                  <a:cubicBezTo>
                    <a:pt x="86" y="332"/>
                    <a:pt x="89" y="321"/>
                    <a:pt x="87" y="316"/>
                  </a:cubicBezTo>
                  <a:cubicBezTo>
                    <a:pt x="69" y="269"/>
                    <a:pt x="97" y="185"/>
                    <a:pt x="150" y="159"/>
                  </a:cubicBezTo>
                  <a:cubicBezTo>
                    <a:pt x="156" y="156"/>
                    <a:pt x="160" y="147"/>
                    <a:pt x="163" y="140"/>
                  </a:cubicBezTo>
                  <a:cubicBezTo>
                    <a:pt x="186" y="88"/>
                    <a:pt x="218" y="44"/>
                    <a:pt x="275" y="22"/>
                  </a:cubicBezTo>
                  <a:cubicBezTo>
                    <a:pt x="333" y="0"/>
                    <a:pt x="384" y="12"/>
                    <a:pt x="430" y="53"/>
                  </a:cubicBezTo>
                  <a:cubicBezTo>
                    <a:pt x="433" y="55"/>
                    <a:pt x="435" y="60"/>
                    <a:pt x="438" y="65"/>
                  </a:cubicBezTo>
                  <a:close/>
                  <a:moveTo>
                    <a:pt x="208" y="691"/>
                  </a:moveTo>
                  <a:cubicBezTo>
                    <a:pt x="221" y="700"/>
                    <a:pt x="232" y="709"/>
                    <a:pt x="244" y="716"/>
                  </a:cubicBezTo>
                  <a:cubicBezTo>
                    <a:pt x="255" y="722"/>
                    <a:pt x="253" y="730"/>
                    <a:pt x="252" y="741"/>
                  </a:cubicBezTo>
                  <a:cubicBezTo>
                    <a:pt x="250" y="756"/>
                    <a:pt x="251" y="774"/>
                    <a:pt x="257" y="788"/>
                  </a:cubicBezTo>
                  <a:cubicBezTo>
                    <a:pt x="271" y="818"/>
                    <a:pt x="298" y="835"/>
                    <a:pt x="328" y="845"/>
                  </a:cubicBezTo>
                  <a:cubicBezTo>
                    <a:pt x="376" y="860"/>
                    <a:pt x="415" y="825"/>
                    <a:pt x="410" y="784"/>
                  </a:cubicBezTo>
                  <a:cubicBezTo>
                    <a:pt x="409" y="766"/>
                    <a:pt x="411" y="748"/>
                    <a:pt x="411" y="730"/>
                  </a:cubicBezTo>
                  <a:cubicBezTo>
                    <a:pt x="410" y="710"/>
                    <a:pt x="421" y="695"/>
                    <a:pt x="438" y="695"/>
                  </a:cubicBezTo>
                  <a:cubicBezTo>
                    <a:pt x="455" y="694"/>
                    <a:pt x="470" y="708"/>
                    <a:pt x="470" y="727"/>
                  </a:cubicBezTo>
                  <a:cubicBezTo>
                    <a:pt x="471" y="746"/>
                    <a:pt x="470" y="766"/>
                    <a:pt x="469" y="785"/>
                  </a:cubicBezTo>
                  <a:cubicBezTo>
                    <a:pt x="467" y="819"/>
                    <a:pt x="491" y="846"/>
                    <a:pt x="525" y="848"/>
                  </a:cubicBezTo>
                  <a:cubicBezTo>
                    <a:pt x="570" y="851"/>
                    <a:pt x="598" y="825"/>
                    <a:pt x="622" y="793"/>
                  </a:cubicBezTo>
                  <a:cubicBezTo>
                    <a:pt x="638" y="772"/>
                    <a:pt x="637" y="750"/>
                    <a:pt x="625" y="728"/>
                  </a:cubicBezTo>
                  <a:cubicBezTo>
                    <a:pt x="613" y="706"/>
                    <a:pt x="615" y="694"/>
                    <a:pt x="633" y="684"/>
                  </a:cubicBezTo>
                  <a:cubicBezTo>
                    <a:pt x="652" y="674"/>
                    <a:pt x="666" y="678"/>
                    <a:pt x="677" y="699"/>
                  </a:cubicBezTo>
                  <a:cubicBezTo>
                    <a:pt x="683" y="709"/>
                    <a:pt x="686" y="721"/>
                    <a:pt x="690" y="731"/>
                  </a:cubicBezTo>
                  <a:cubicBezTo>
                    <a:pt x="748" y="722"/>
                    <a:pt x="775" y="668"/>
                    <a:pt x="764" y="630"/>
                  </a:cubicBezTo>
                  <a:cubicBezTo>
                    <a:pt x="744" y="633"/>
                    <a:pt x="724" y="637"/>
                    <a:pt x="705" y="639"/>
                  </a:cubicBezTo>
                  <a:cubicBezTo>
                    <a:pt x="690" y="641"/>
                    <a:pt x="679" y="631"/>
                    <a:pt x="675" y="617"/>
                  </a:cubicBezTo>
                  <a:cubicBezTo>
                    <a:pt x="671" y="603"/>
                    <a:pt x="676" y="591"/>
                    <a:pt x="690" y="585"/>
                  </a:cubicBezTo>
                  <a:cubicBezTo>
                    <a:pt x="696" y="582"/>
                    <a:pt x="703" y="580"/>
                    <a:pt x="709" y="579"/>
                  </a:cubicBezTo>
                  <a:cubicBezTo>
                    <a:pt x="762" y="572"/>
                    <a:pt x="794" y="547"/>
                    <a:pt x="798" y="501"/>
                  </a:cubicBezTo>
                  <a:cubicBezTo>
                    <a:pt x="800" y="473"/>
                    <a:pt x="794" y="443"/>
                    <a:pt x="786" y="415"/>
                  </a:cubicBezTo>
                  <a:cubicBezTo>
                    <a:pt x="782" y="401"/>
                    <a:pt x="766" y="390"/>
                    <a:pt x="756" y="376"/>
                  </a:cubicBezTo>
                  <a:cubicBezTo>
                    <a:pt x="748" y="400"/>
                    <a:pt x="742" y="419"/>
                    <a:pt x="735" y="437"/>
                  </a:cubicBezTo>
                  <a:cubicBezTo>
                    <a:pt x="727" y="455"/>
                    <a:pt x="710" y="463"/>
                    <a:pt x="695" y="456"/>
                  </a:cubicBezTo>
                  <a:cubicBezTo>
                    <a:pt x="678" y="449"/>
                    <a:pt x="672" y="432"/>
                    <a:pt x="681" y="412"/>
                  </a:cubicBezTo>
                  <a:cubicBezTo>
                    <a:pt x="700" y="366"/>
                    <a:pt x="692" y="347"/>
                    <a:pt x="645" y="331"/>
                  </a:cubicBezTo>
                  <a:cubicBezTo>
                    <a:pt x="623" y="324"/>
                    <a:pt x="613" y="309"/>
                    <a:pt x="619" y="291"/>
                  </a:cubicBezTo>
                  <a:cubicBezTo>
                    <a:pt x="624" y="275"/>
                    <a:pt x="642" y="266"/>
                    <a:pt x="663" y="274"/>
                  </a:cubicBezTo>
                  <a:cubicBezTo>
                    <a:pt x="686" y="283"/>
                    <a:pt x="707" y="294"/>
                    <a:pt x="730" y="304"/>
                  </a:cubicBezTo>
                  <a:cubicBezTo>
                    <a:pt x="749" y="278"/>
                    <a:pt x="733" y="227"/>
                    <a:pt x="698" y="211"/>
                  </a:cubicBezTo>
                  <a:cubicBezTo>
                    <a:pt x="672" y="198"/>
                    <a:pt x="645" y="201"/>
                    <a:pt x="618" y="207"/>
                  </a:cubicBezTo>
                  <a:cubicBezTo>
                    <a:pt x="595" y="212"/>
                    <a:pt x="580" y="205"/>
                    <a:pt x="576" y="187"/>
                  </a:cubicBezTo>
                  <a:cubicBezTo>
                    <a:pt x="571" y="168"/>
                    <a:pt x="582" y="153"/>
                    <a:pt x="605" y="148"/>
                  </a:cubicBezTo>
                  <a:cubicBezTo>
                    <a:pt x="620" y="145"/>
                    <a:pt x="634" y="143"/>
                    <a:pt x="656" y="139"/>
                  </a:cubicBezTo>
                  <a:cubicBezTo>
                    <a:pt x="637" y="120"/>
                    <a:pt x="623" y="101"/>
                    <a:pt x="605" y="89"/>
                  </a:cubicBezTo>
                  <a:cubicBezTo>
                    <a:pt x="575" y="67"/>
                    <a:pt x="541" y="65"/>
                    <a:pt x="508" y="85"/>
                  </a:cubicBezTo>
                  <a:cubicBezTo>
                    <a:pt x="479" y="102"/>
                    <a:pt x="469" y="129"/>
                    <a:pt x="471" y="162"/>
                  </a:cubicBezTo>
                  <a:cubicBezTo>
                    <a:pt x="471" y="174"/>
                    <a:pt x="471" y="187"/>
                    <a:pt x="471" y="200"/>
                  </a:cubicBezTo>
                  <a:cubicBezTo>
                    <a:pt x="470" y="219"/>
                    <a:pt x="458" y="233"/>
                    <a:pt x="442" y="234"/>
                  </a:cubicBezTo>
                  <a:cubicBezTo>
                    <a:pt x="424" y="234"/>
                    <a:pt x="411" y="221"/>
                    <a:pt x="410" y="200"/>
                  </a:cubicBezTo>
                  <a:cubicBezTo>
                    <a:pt x="410" y="190"/>
                    <a:pt x="411" y="180"/>
                    <a:pt x="410" y="170"/>
                  </a:cubicBezTo>
                  <a:cubicBezTo>
                    <a:pt x="409" y="153"/>
                    <a:pt x="410" y="136"/>
                    <a:pt x="404" y="121"/>
                  </a:cubicBezTo>
                  <a:cubicBezTo>
                    <a:pt x="392" y="89"/>
                    <a:pt x="355" y="69"/>
                    <a:pt x="322" y="72"/>
                  </a:cubicBezTo>
                  <a:cubicBezTo>
                    <a:pt x="284" y="75"/>
                    <a:pt x="236" y="113"/>
                    <a:pt x="234" y="140"/>
                  </a:cubicBezTo>
                  <a:cubicBezTo>
                    <a:pt x="251" y="144"/>
                    <a:pt x="268" y="146"/>
                    <a:pt x="284" y="151"/>
                  </a:cubicBezTo>
                  <a:cubicBezTo>
                    <a:pt x="303" y="157"/>
                    <a:pt x="310" y="171"/>
                    <a:pt x="305" y="190"/>
                  </a:cubicBezTo>
                  <a:cubicBezTo>
                    <a:pt x="300" y="204"/>
                    <a:pt x="285" y="212"/>
                    <a:pt x="268" y="208"/>
                  </a:cubicBezTo>
                  <a:cubicBezTo>
                    <a:pt x="262" y="207"/>
                    <a:pt x="256" y="205"/>
                    <a:pt x="250" y="204"/>
                  </a:cubicBezTo>
                  <a:cubicBezTo>
                    <a:pt x="225" y="201"/>
                    <a:pt x="200" y="200"/>
                    <a:pt x="177" y="214"/>
                  </a:cubicBezTo>
                  <a:cubicBezTo>
                    <a:pt x="146" y="233"/>
                    <a:pt x="133" y="282"/>
                    <a:pt x="152" y="304"/>
                  </a:cubicBezTo>
                  <a:cubicBezTo>
                    <a:pt x="175" y="294"/>
                    <a:pt x="196" y="283"/>
                    <a:pt x="219" y="274"/>
                  </a:cubicBezTo>
                  <a:cubicBezTo>
                    <a:pt x="240" y="266"/>
                    <a:pt x="256" y="273"/>
                    <a:pt x="261" y="290"/>
                  </a:cubicBezTo>
                  <a:cubicBezTo>
                    <a:pt x="267" y="310"/>
                    <a:pt x="259" y="324"/>
                    <a:pt x="237" y="331"/>
                  </a:cubicBezTo>
                  <a:cubicBezTo>
                    <a:pt x="189" y="347"/>
                    <a:pt x="180" y="367"/>
                    <a:pt x="201" y="413"/>
                  </a:cubicBezTo>
                  <a:cubicBezTo>
                    <a:pt x="209" y="431"/>
                    <a:pt x="204" y="447"/>
                    <a:pt x="187" y="455"/>
                  </a:cubicBezTo>
                  <a:cubicBezTo>
                    <a:pt x="171" y="463"/>
                    <a:pt x="155" y="457"/>
                    <a:pt x="147" y="439"/>
                  </a:cubicBezTo>
                  <a:cubicBezTo>
                    <a:pt x="139" y="420"/>
                    <a:pt x="133" y="400"/>
                    <a:pt x="126" y="380"/>
                  </a:cubicBezTo>
                  <a:cubicBezTo>
                    <a:pt x="98" y="397"/>
                    <a:pt x="89" y="417"/>
                    <a:pt x="82" y="462"/>
                  </a:cubicBezTo>
                  <a:cubicBezTo>
                    <a:pt x="72" y="522"/>
                    <a:pt x="98" y="561"/>
                    <a:pt x="157" y="576"/>
                  </a:cubicBezTo>
                  <a:cubicBezTo>
                    <a:pt x="163" y="577"/>
                    <a:pt x="170" y="578"/>
                    <a:pt x="177" y="579"/>
                  </a:cubicBezTo>
                  <a:cubicBezTo>
                    <a:pt x="197" y="582"/>
                    <a:pt x="208" y="595"/>
                    <a:pt x="206" y="615"/>
                  </a:cubicBezTo>
                  <a:cubicBezTo>
                    <a:pt x="204" y="631"/>
                    <a:pt x="192" y="641"/>
                    <a:pt x="171" y="639"/>
                  </a:cubicBezTo>
                  <a:cubicBezTo>
                    <a:pt x="153" y="637"/>
                    <a:pt x="135" y="633"/>
                    <a:pt x="117" y="629"/>
                  </a:cubicBezTo>
                  <a:cubicBezTo>
                    <a:pt x="106" y="676"/>
                    <a:pt x="142" y="727"/>
                    <a:pt x="189" y="729"/>
                  </a:cubicBezTo>
                  <a:cubicBezTo>
                    <a:pt x="195" y="717"/>
                    <a:pt x="201" y="705"/>
                    <a:pt x="208" y="6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0722341" y="3652999"/>
              <a:ext cx="707721" cy="239148"/>
            </a:xfrm>
            <a:custGeom>
              <a:avLst/>
              <a:gdLst>
                <a:gd name="T0" fmla="*/ 0 w 307"/>
                <a:gd name="T1" fmla="*/ 104 h 104"/>
                <a:gd name="T2" fmla="*/ 159 w 307"/>
                <a:gd name="T3" fmla="*/ 2 h 104"/>
                <a:gd name="T4" fmla="*/ 307 w 307"/>
                <a:gd name="T5" fmla="*/ 102 h 104"/>
                <a:gd name="T6" fmla="*/ 265 w 307"/>
                <a:gd name="T7" fmla="*/ 89 h 104"/>
                <a:gd name="T8" fmla="*/ 132 w 307"/>
                <a:gd name="T9" fmla="*/ 66 h 104"/>
                <a:gd name="T10" fmla="*/ 40 w 307"/>
                <a:gd name="T11" fmla="*/ 92 h 104"/>
                <a:gd name="T12" fmla="*/ 0 w 307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7" h="104">
                  <a:moveTo>
                    <a:pt x="0" y="104"/>
                  </a:moveTo>
                  <a:cubicBezTo>
                    <a:pt x="3" y="54"/>
                    <a:pt x="91" y="0"/>
                    <a:pt x="159" y="2"/>
                  </a:cubicBezTo>
                  <a:cubicBezTo>
                    <a:pt x="226" y="4"/>
                    <a:pt x="306" y="56"/>
                    <a:pt x="307" y="102"/>
                  </a:cubicBezTo>
                  <a:cubicBezTo>
                    <a:pt x="292" y="98"/>
                    <a:pt x="278" y="94"/>
                    <a:pt x="265" y="89"/>
                  </a:cubicBezTo>
                  <a:cubicBezTo>
                    <a:pt x="222" y="73"/>
                    <a:pt x="178" y="58"/>
                    <a:pt x="132" y="66"/>
                  </a:cubicBezTo>
                  <a:cubicBezTo>
                    <a:pt x="100" y="71"/>
                    <a:pt x="70" y="83"/>
                    <a:pt x="40" y="92"/>
                  </a:cubicBezTo>
                  <a:cubicBezTo>
                    <a:pt x="27" y="96"/>
                    <a:pt x="15" y="100"/>
                    <a:pt x="0" y="1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1218135" y="3291361"/>
              <a:ext cx="221649" cy="280950"/>
            </a:xfrm>
            <a:custGeom>
              <a:avLst/>
              <a:gdLst>
                <a:gd name="T0" fmla="*/ 0 w 96"/>
                <a:gd name="T1" fmla="*/ 73 h 122"/>
                <a:gd name="T2" fmla="*/ 38 w 96"/>
                <a:gd name="T3" fmla="*/ 3 h 122"/>
                <a:gd name="T4" fmla="*/ 60 w 96"/>
                <a:gd name="T5" fmla="*/ 7 h 122"/>
                <a:gd name="T6" fmla="*/ 90 w 96"/>
                <a:gd name="T7" fmla="*/ 65 h 122"/>
                <a:gd name="T8" fmla="*/ 75 w 96"/>
                <a:gd name="T9" fmla="*/ 109 h 122"/>
                <a:gd name="T10" fmla="*/ 28 w 96"/>
                <a:gd name="T11" fmla="*/ 114 h 122"/>
                <a:gd name="T12" fmla="*/ 4 w 96"/>
                <a:gd name="T13" fmla="*/ 75 h 122"/>
                <a:gd name="T14" fmla="*/ 0 w 96"/>
                <a:gd name="T15" fmla="*/ 7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122">
                  <a:moveTo>
                    <a:pt x="0" y="73"/>
                  </a:moveTo>
                  <a:cubicBezTo>
                    <a:pt x="12" y="49"/>
                    <a:pt x="24" y="25"/>
                    <a:pt x="38" y="3"/>
                  </a:cubicBezTo>
                  <a:cubicBezTo>
                    <a:pt x="40" y="0"/>
                    <a:pt x="57" y="2"/>
                    <a:pt x="60" y="7"/>
                  </a:cubicBezTo>
                  <a:cubicBezTo>
                    <a:pt x="72" y="25"/>
                    <a:pt x="82" y="45"/>
                    <a:pt x="90" y="65"/>
                  </a:cubicBezTo>
                  <a:cubicBezTo>
                    <a:pt x="96" y="82"/>
                    <a:pt x="89" y="98"/>
                    <a:pt x="75" y="109"/>
                  </a:cubicBezTo>
                  <a:cubicBezTo>
                    <a:pt x="60" y="120"/>
                    <a:pt x="44" y="122"/>
                    <a:pt x="28" y="114"/>
                  </a:cubicBezTo>
                  <a:cubicBezTo>
                    <a:pt x="13" y="106"/>
                    <a:pt x="4" y="93"/>
                    <a:pt x="4" y="75"/>
                  </a:cubicBezTo>
                  <a:cubicBezTo>
                    <a:pt x="3" y="75"/>
                    <a:pt x="1" y="7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0717480" y="3291361"/>
              <a:ext cx="223593" cy="280950"/>
            </a:xfrm>
            <a:custGeom>
              <a:avLst/>
              <a:gdLst>
                <a:gd name="T0" fmla="*/ 0 w 97"/>
                <a:gd name="T1" fmla="*/ 73 h 122"/>
                <a:gd name="T2" fmla="*/ 39 w 97"/>
                <a:gd name="T3" fmla="*/ 3 h 122"/>
                <a:gd name="T4" fmla="*/ 61 w 97"/>
                <a:gd name="T5" fmla="*/ 7 h 122"/>
                <a:gd name="T6" fmla="*/ 90 w 97"/>
                <a:gd name="T7" fmla="*/ 65 h 122"/>
                <a:gd name="T8" fmla="*/ 76 w 97"/>
                <a:gd name="T9" fmla="*/ 109 h 122"/>
                <a:gd name="T10" fmla="*/ 29 w 97"/>
                <a:gd name="T11" fmla="*/ 114 h 122"/>
                <a:gd name="T12" fmla="*/ 5 w 97"/>
                <a:gd name="T13" fmla="*/ 75 h 122"/>
                <a:gd name="T14" fmla="*/ 0 w 97"/>
                <a:gd name="T15" fmla="*/ 7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122">
                  <a:moveTo>
                    <a:pt x="0" y="73"/>
                  </a:moveTo>
                  <a:cubicBezTo>
                    <a:pt x="13" y="49"/>
                    <a:pt x="25" y="26"/>
                    <a:pt x="39" y="3"/>
                  </a:cubicBezTo>
                  <a:cubicBezTo>
                    <a:pt x="41" y="0"/>
                    <a:pt x="58" y="2"/>
                    <a:pt x="61" y="7"/>
                  </a:cubicBezTo>
                  <a:cubicBezTo>
                    <a:pt x="73" y="25"/>
                    <a:pt x="82" y="45"/>
                    <a:pt x="90" y="65"/>
                  </a:cubicBezTo>
                  <a:cubicBezTo>
                    <a:pt x="97" y="82"/>
                    <a:pt x="89" y="98"/>
                    <a:pt x="76" y="109"/>
                  </a:cubicBezTo>
                  <a:cubicBezTo>
                    <a:pt x="62" y="121"/>
                    <a:pt x="45" y="122"/>
                    <a:pt x="29" y="114"/>
                  </a:cubicBezTo>
                  <a:cubicBezTo>
                    <a:pt x="14" y="106"/>
                    <a:pt x="4" y="94"/>
                    <a:pt x="5" y="75"/>
                  </a:cubicBezTo>
                  <a:cubicBezTo>
                    <a:pt x="4" y="75"/>
                    <a:pt x="2" y="7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0629987" y="3076517"/>
              <a:ext cx="374276" cy="255674"/>
            </a:xfrm>
            <a:custGeom>
              <a:avLst/>
              <a:gdLst>
                <a:gd name="T0" fmla="*/ 162 w 162"/>
                <a:gd name="T1" fmla="*/ 48 h 111"/>
                <a:gd name="T2" fmla="*/ 140 w 162"/>
                <a:gd name="T3" fmla="*/ 56 h 111"/>
                <a:gd name="T4" fmla="*/ 18 w 162"/>
                <a:gd name="T5" fmla="*/ 107 h 111"/>
                <a:gd name="T6" fmla="*/ 4 w 162"/>
                <a:gd name="T7" fmla="*/ 111 h 111"/>
                <a:gd name="T8" fmla="*/ 1 w 162"/>
                <a:gd name="T9" fmla="*/ 96 h 111"/>
                <a:gd name="T10" fmla="*/ 156 w 162"/>
                <a:gd name="T11" fmla="*/ 38 h 111"/>
                <a:gd name="T12" fmla="*/ 162 w 162"/>
                <a:gd name="T13" fmla="*/ 4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11">
                  <a:moveTo>
                    <a:pt x="162" y="48"/>
                  </a:moveTo>
                  <a:cubicBezTo>
                    <a:pt x="153" y="51"/>
                    <a:pt x="147" y="54"/>
                    <a:pt x="140" y="56"/>
                  </a:cubicBezTo>
                  <a:cubicBezTo>
                    <a:pt x="96" y="65"/>
                    <a:pt x="55" y="80"/>
                    <a:pt x="18" y="107"/>
                  </a:cubicBezTo>
                  <a:cubicBezTo>
                    <a:pt x="14" y="110"/>
                    <a:pt x="9" y="110"/>
                    <a:pt x="4" y="111"/>
                  </a:cubicBezTo>
                  <a:cubicBezTo>
                    <a:pt x="3" y="106"/>
                    <a:pt x="0" y="101"/>
                    <a:pt x="1" y="96"/>
                  </a:cubicBezTo>
                  <a:cubicBezTo>
                    <a:pt x="11" y="37"/>
                    <a:pt x="108" y="0"/>
                    <a:pt x="156" y="38"/>
                  </a:cubicBezTo>
                  <a:cubicBezTo>
                    <a:pt x="157" y="39"/>
                    <a:pt x="158" y="42"/>
                    <a:pt x="162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1157862" y="3113459"/>
              <a:ext cx="374276" cy="213872"/>
            </a:xfrm>
            <a:custGeom>
              <a:avLst/>
              <a:gdLst>
                <a:gd name="T0" fmla="*/ 0 w 162"/>
                <a:gd name="T1" fmla="*/ 29 h 93"/>
                <a:gd name="T2" fmla="*/ 105 w 162"/>
                <a:gd name="T3" fmla="*/ 18 h 93"/>
                <a:gd name="T4" fmla="*/ 157 w 162"/>
                <a:gd name="T5" fmla="*/ 93 h 93"/>
                <a:gd name="T6" fmla="*/ 0 w 162"/>
                <a:gd name="T7" fmla="*/ 2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2" h="93">
                  <a:moveTo>
                    <a:pt x="0" y="29"/>
                  </a:moveTo>
                  <a:cubicBezTo>
                    <a:pt x="22" y="4"/>
                    <a:pt x="65" y="0"/>
                    <a:pt x="105" y="18"/>
                  </a:cubicBezTo>
                  <a:cubicBezTo>
                    <a:pt x="141" y="35"/>
                    <a:pt x="162" y="65"/>
                    <a:pt x="157" y="93"/>
                  </a:cubicBezTo>
                  <a:cubicBezTo>
                    <a:pt x="105" y="71"/>
                    <a:pt x="53" y="50"/>
                    <a:pt x="0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" name="Freeform 5">
            <a:extLst>
              <a:ext uri="{FF2B5EF4-FFF2-40B4-BE49-F238E27FC236}">
                <a16:creationId xmlns:a16="http://schemas.microsoft.com/office/drawing/2014/main" id="{958B8920-1486-F14D-311F-CB4C29DD2452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0353C19-C8CF-D527-3BD7-57062C56568B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4019124"/>
            <a:ext cx="9144000" cy="113961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lum bright="40000" contrast="-40000"/>
          </a:blip>
          <a:stretch>
            <a:fillRect/>
          </a:stretch>
        </p:blipFill>
        <p:spPr>
          <a:xfrm>
            <a:off x="336037" y="222868"/>
            <a:ext cx="8471926" cy="4713002"/>
          </a:xfrm>
          <a:prstGeom prst="rect">
            <a:avLst/>
          </a:prstGeom>
        </p:spPr>
      </p:pic>
      <p:sp>
        <p:nvSpPr>
          <p:cNvPr id="3179" name="Google Shape;3179;p60"/>
          <p:cNvSpPr txBox="1">
            <a:spLocks noGrp="1"/>
          </p:cNvSpPr>
          <p:nvPr>
            <p:ph type="title"/>
          </p:nvPr>
        </p:nvSpPr>
        <p:spPr>
          <a:xfrm>
            <a:off x="1621350" y="1442066"/>
            <a:ext cx="5901300" cy="15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50,000</a:t>
            </a:r>
            <a:endParaRPr/>
          </a:p>
        </p:txBody>
      </p:sp>
      <p:sp>
        <p:nvSpPr>
          <p:cNvPr id="3180" name="Google Shape;3180;p60"/>
          <p:cNvSpPr txBox="1">
            <a:spLocks noGrp="1"/>
          </p:cNvSpPr>
          <p:nvPr>
            <p:ph type="body" idx="1"/>
          </p:nvPr>
        </p:nvSpPr>
        <p:spPr>
          <a:xfrm>
            <a:off x="1621350" y="3030966"/>
            <a:ext cx="5901300" cy="6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body and mind is as old as the human race and our biology tells us that we need someone to be with us</a:t>
            </a:r>
            <a:endParaRPr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2E664C21-4BE6-4E09-E03C-816268F84F0D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078100D3-DB2B-C04E-0D70-C9A97CE3516B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ángulo 54"/>
          <p:cNvSpPr/>
          <p:nvPr/>
        </p:nvSpPr>
        <p:spPr>
          <a:xfrm>
            <a:off x="8334" y="458"/>
            <a:ext cx="9144000" cy="1150191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185" name="Google Shape;3185;p61"/>
          <p:cNvGrpSpPr/>
          <p:nvPr/>
        </p:nvGrpSpPr>
        <p:grpSpPr>
          <a:xfrm>
            <a:off x="6774731" y="2549367"/>
            <a:ext cx="339253" cy="339253"/>
            <a:chOff x="1121014" y="2556782"/>
            <a:chExt cx="481825" cy="481825"/>
          </a:xfrm>
        </p:grpSpPr>
        <p:sp>
          <p:nvSpPr>
            <p:cNvPr id="3186" name="Google Shape;3186;p61"/>
            <p:cNvSpPr/>
            <p:nvPr/>
          </p:nvSpPr>
          <p:spPr>
            <a:xfrm>
              <a:off x="1279639" y="2716782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87" name="Google Shape;3187;p61"/>
            <p:cNvSpPr/>
            <p:nvPr/>
          </p:nvSpPr>
          <p:spPr>
            <a:xfrm>
              <a:off x="1121014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188" name="Google Shape;3188;p61"/>
          <p:cNvGrpSpPr/>
          <p:nvPr/>
        </p:nvGrpSpPr>
        <p:grpSpPr>
          <a:xfrm>
            <a:off x="6775331" y="4117692"/>
            <a:ext cx="339253" cy="339253"/>
            <a:chOff x="1121014" y="2556782"/>
            <a:chExt cx="481825" cy="481825"/>
          </a:xfrm>
        </p:grpSpPr>
        <p:sp>
          <p:nvSpPr>
            <p:cNvPr id="3189" name="Google Shape;3189;p61"/>
            <p:cNvSpPr/>
            <p:nvPr/>
          </p:nvSpPr>
          <p:spPr>
            <a:xfrm>
              <a:off x="1279639" y="2716782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90" name="Google Shape;3190;p61"/>
            <p:cNvSpPr/>
            <p:nvPr/>
          </p:nvSpPr>
          <p:spPr>
            <a:xfrm>
              <a:off x="1121014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191" name="Google Shape;3191;p61"/>
          <p:cNvGrpSpPr/>
          <p:nvPr/>
        </p:nvGrpSpPr>
        <p:grpSpPr>
          <a:xfrm>
            <a:off x="6780856" y="3352117"/>
            <a:ext cx="339253" cy="339253"/>
            <a:chOff x="1121014" y="2556782"/>
            <a:chExt cx="481825" cy="481825"/>
          </a:xfrm>
        </p:grpSpPr>
        <p:sp>
          <p:nvSpPr>
            <p:cNvPr id="3192" name="Google Shape;3192;p61"/>
            <p:cNvSpPr/>
            <p:nvPr/>
          </p:nvSpPr>
          <p:spPr>
            <a:xfrm>
              <a:off x="1279639" y="2716782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93" name="Google Shape;3193;p61"/>
            <p:cNvSpPr/>
            <p:nvPr/>
          </p:nvSpPr>
          <p:spPr>
            <a:xfrm>
              <a:off x="1121014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194" name="Google Shape;3194;p61"/>
          <p:cNvGrpSpPr/>
          <p:nvPr/>
        </p:nvGrpSpPr>
        <p:grpSpPr>
          <a:xfrm>
            <a:off x="5518370" y="3352117"/>
            <a:ext cx="339253" cy="339253"/>
            <a:chOff x="-1669021" y="2556782"/>
            <a:chExt cx="481825" cy="481825"/>
          </a:xfrm>
        </p:grpSpPr>
        <p:sp>
          <p:nvSpPr>
            <p:cNvPr id="3195" name="Google Shape;3195;p61"/>
            <p:cNvSpPr/>
            <p:nvPr/>
          </p:nvSpPr>
          <p:spPr>
            <a:xfrm>
              <a:off x="-1669021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96" name="Google Shape;3196;p61"/>
            <p:cNvSpPr/>
            <p:nvPr/>
          </p:nvSpPr>
          <p:spPr>
            <a:xfrm>
              <a:off x="-1522071" y="2734832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197" name="Google Shape;3197;p61"/>
          <p:cNvGrpSpPr/>
          <p:nvPr/>
        </p:nvGrpSpPr>
        <p:grpSpPr>
          <a:xfrm>
            <a:off x="5518370" y="4107967"/>
            <a:ext cx="339253" cy="339253"/>
            <a:chOff x="-1669021" y="2556782"/>
            <a:chExt cx="481825" cy="481825"/>
          </a:xfrm>
        </p:grpSpPr>
        <p:sp>
          <p:nvSpPr>
            <p:cNvPr id="3198" name="Google Shape;3198;p61"/>
            <p:cNvSpPr/>
            <p:nvPr/>
          </p:nvSpPr>
          <p:spPr>
            <a:xfrm>
              <a:off x="-1669021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99" name="Google Shape;3199;p61"/>
            <p:cNvSpPr/>
            <p:nvPr/>
          </p:nvSpPr>
          <p:spPr>
            <a:xfrm>
              <a:off x="-1522071" y="2734832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00" name="Google Shape;3200;p61"/>
          <p:cNvGrpSpPr/>
          <p:nvPr/>
        </p:nvGrpSpPr>
        <p:grpSpPr>
          <a:xfrm>
            <a:off x="5518370" y="2549367"/>
            <a:ext cx="339253" cy="339253"/>
            <a:chOff x="-1669021" y="2556782"/>
            <a:chExt cx="481825" cy="481825"/>
          </a:xfrm>
        </p:grpSpPr>
        <p:sp>
          <p:nvSpPr>
            <p:cNvPr id="3201" name="Google Shape;3201;p61"/>
            <p:cNvSpPr/>
            <p:nvPr/>
          </p:nvSpPr>
          <p:spPr>
            <a:xfrm>
              <a:off x="-1669021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202" name="Google Shape;3202;p61"/>
            <p:cNvSpPr/>
            <p:nvPr/>
          </p:nvSpPr>
          <p:spPr>
            <a:xfrm>
              <a:off x="-1522071" y="2734832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aphicFrame>
        <p:nvGraphicFramePr>
          <p:cNvPr id="3203" name="Google Shape;3203;p61"/>
          <p:cNvGraphicFramePr/>
          <p:nvPr>
            <p:extLst>
              <p:ext uri="{D42A27DB-BD31-4B8C-83A1-F6EECF244321}">
                <p14:modId xmlns:p14="http://schemas.microsoft.com/office/powerpoint/2010/main" val="2616875745"/>
              </p:ext>
            </p:extLst>
          </p:nvPr>
        </p:nvGraphicFramePr>
        <p:xfrm>
          <a:off x="1492009" y="1584640"/>
          <a:ext cx="6075625" cy="3095950"/>
        </p:xfrm>
        <a:graphic>
          <a:graphicData uri="http://schemas.openxmlformats.org/drawingml/2006/table">
            <a:tbl>
              <a:tblPr>
                <a:noFill/>
                <a:tableStyleId>{89FBC6F4-52FE-41DE-B5EF-D77C76C9AABC}</a:tableStyleId>
              </a:tblPr>
              <a:tblGrid>
                <a:gridCol w="114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1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2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HAPPY</a:t>
                      </a:r>
                      <a:endParaRPr sz="1800" b="1">
                        <a:solidFill>
                          <a:schemeClr val="dk2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2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SAD</a:t>
                      </a:r>
                      <a:endParaRPr sz="1800" b="1">
                        <a:solidFill>
                          <a:schemeClr val="dk2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2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RELAXED</a:t>
                      </a:r>
                      <a:endParaRPr sz="1800" b="1">
                        <a:solidFill>
                          <a:schemeClr val="dk2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2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ANGRY</a:t>
                      </a:r>
                      <a:endParaRPr sz="1800" b="1">
                        <a:solidFill>
                          <a:schemeClr val="dk2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Insomnia</a:t>
                      </a:r>
                      <a:endParaRPr>
                        <a:solidFill>
                          <a:schemeClr val="dk2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Energy</a:t>
                      </a:r>
                      <a:endParaRPr>
                        <a:solidFill>
                          <a:schemeClr val="dk2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Comfort</a:t>
                      </a:r>
                      <a:endParaRPr>
                        <a:solidFill>
                          <a:schemeClr val="dk2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04" name="Google Shape;3204;p6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</a:t>
            </a:r>
            <a:endParaRPr/>
          </a:p>
        </p:txBody>
      </p:sp>
      <p:grpSp>
        <p:nvGrpSpPr>
          <p:cNvPr id="3205" name="Google Shape;3205;p61"/>
          <p:cNvGrpSpPr/>
          <p:nvPr/>
        </p:nvGrpSpPr>
        <p:grpSpPr>
          <a:xfrm>
            <a:off x="3014150" y="3352117"/>
            <a:ext cx="339253" cy="339253"/>
            <a:chOff x="-1669021" y="2556782"/>
            <a:chExt cx="481825" cy="481825"/>
          </a:xfrm>
        </p:grpSpPr>
        <p:sp>
          <p:nvSpPr>
            <p:cNvPr id="3206" name="Google Shape;3206;p61"/>
            <p:cNvSpPr/>
            <p:nvPr/>
          </p:nvSpPr>
          <p:spPr>
            <a:xfrm>
              <a:off x="-1669021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207" name="Google Shape;3207;p61"/>
            <p:cNvSpPr/>
            <p:nvPr/>
          </p:nvSpPr>
          <p:spPr>
            <a:xfrm>
              <a:off x="-1522071" y="2734832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08" name="Google Shape;3208;p61"/>
          <p:cNvGrpSpPr/>
          <p:nvPr/>
        </p:nvGrpSpPr>
        <p:grpSpPr>
          <a:xfrm>
            <a:off x="4260131" y="2549367"/>
            <a:ext cx="339253" cy="339253"/>
            <a:chOff x="1121014" y="2556782"/>
            <a:chExt cx="481825" cy="481825"/>
          </a:xfrm>
        </p:grpSpPr>
        <p:sp>
          <p:nvSpPr>
            <p:cNvPr id="3209" name="Google Shape;3209;p61"/>
            <p:cNvSpPr/>
            <p:nvPr/>
          </p:nvSpPr>
          <p:spPr>
            <a:xfrm>
              <a:off x="1279639" y="2716782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210" name="Google Shape;3210;p61"/>
            <p:cNvSpPr/>
            <p:nvPr/>
          </p:nvSpPr>
          <p:spPr>
            <a:xfrm>
              <a:off x="1121014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11" name="Google Shape;3211;p61"/>
          <p:cNvGrpSpPr/>
          <p:nvPr/>
        </p:nvGrpSpPr>
        <p:grpSpPr>
          <a:xfrm>
            <a:off x="4260731" y="4117692"/>
            <a:ext cx="339253" cy="339253"/>
            <a:chOff x="1121014" y="2556782"/>
            <a:chExt cx="481825" cy="481825"/>
          </a:xfrm>
        </p:grpSpPr>
        <p:sp>
          <p:nvSpPr>
            <p:cNvPr id="3212" name="Google Shape;3212;p61"/>
            <p:cNvSpPr/>
            <p:nvPr/>
          </p:nvSpPr>
          <p:spPr>
            <a:xfrm>
              <a:off x="1279639" y="2716782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213" name="Google Shape;3213;p61"/>
            <p:cNvSpPr/>
            <p:nvPr/>
          </p:nvSpPr>
          <p:spPr>
            <a:xfrm>
              <a:off x="1121014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14" name="Google Shape;3214;p61"/>
          <p:cNvGrpSpPr/>
          <p:nvPr/>
        </p:nvGrpSpPr>
        <p:grpSpPr>
          <a:xfrm>
            <a:off x="3014150" y="4107967"/>
            <a:ext cx="339253" cy="339253"/>
            <a:chOff x="-1669021" y="2556782"/>
            <a:chExt cx="481825" cy="481825"/>
          </a:xfrm>
        </p:grpSpPr>
        <p:sp>
          <p:nvSpPr>
            <p:cNvPr id="3215" name="Google Shape;3215;p61"/>
            <p:cNvSpPr/>
            <p:nvPr/>
          </p:nvSpPr>
          <p:spPr>
            <a:xfrm>
              <a:off x="-1669021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216" name="Google Shape;3216;p61"/>
            <p:cNvSpPr/>
            <p:nvPr/>
          </p:nvSpPr>
          <p:spPr>
            <a:xfrm>
              <a:off x="-1522071" y="2734832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17" name="Google Shape;3217;p61"/>
          <p:cNvGrpSpPr/>
          <p:nvPr/>
        </p:nvGrpSpPr>
        <p:grpSpPr>
          <a:xfrm>
            <a:off x="3014150" y="2549367"/>
            <a:ext cx="339253" cy="339253"/>
            <a:chOff x="-1669021" y="2556782"/>
            <a:chExt cx="481825" cy="481825"/>
          </a:xfrm>
        </p:grpSpPr>
        <p:sp>
          <p:nvSpPr>
            <p:cNvPr id="3218" name="Google Shape;3218;p61"/>
            <p:cNvSpPr/>
            <p:nvPr/>
          </p:nvSpPr>
          <p:spPr>
            <a:xfrm>
              <a:off x="-1669021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219" name="Google Shape;3219;p61"/>
            <p:cNvSpPr/>
            <p:nvPr/>
          </p:nvSpPr>
          <p:spPr>
            <a:xfrm>
              <a:off x="-1522071" y="2734832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20" name="Google Shape;3220;p61"/>
          <p:cNvGrpSpPr/>
          <p:nvPr/>
        </p:nvGrpSpPr>
        <p:grpSpPr>
          <a:xfrm>
            <a:off x="4266256" y="3352117"/>
            <a:ext cx="339253" cy="339253"/>
            <a:chOff x="1121014" y="2556782"/>
            <a:chExt cx="481825" cy="481825"/>
          </a:xfrm>
        </p:grpSpPr>
        <p:sp>
          <p:nvSpPr>
            <p:cNvPr id="3221" name="Google Shape;3221;p61"/>
            <p:cNvSpPr/>
            <p:nvPr/>
          </p:nvSpPr>
          <p:spPr>
            <a:xfrm>
              <a:off x="1279639" y="2716782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222" name="Google Shape;3222;p61"/>
            <p:cNvSpPr/>
            <p:nvPr/>
          </p:nvSpPr>
          <p:spPr>
            <a:xfrm>
              <a:off x="1121014" y="2556782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23" name="Google Shape;3223;p61"/>
          <p:cNvGrpSpPr/>
          <p:nvPr/>
        </p:nvGrpSpPr>
        <p:grpSpPr>
          <a:xfrm rot="914614" flipH="1">
            <a:off x="743677" y="1871493"/>
            <a:ext cx="680786" cy="444912"/>
            <a:chOff x="713225" y="901338"/>
            <a:chExt cx="1204537" cy="787197"/>
          </a:xfrm>
        </p:grpSpPr>
        <p:sp>
          <p:nvSpPr>
            <p:cNvPr id="3224" name="Google Shape;3224;p61"/>
            <p:cNvSpPr/>
            <p:nvPr/>
          </p:nvSpPr>
          <p:spPr>
            <a:xfrm>
              <a:off x="713225" y="901338"/>
              <a:ext cx="1204537" cy="787197"/>
            </a:xfrm>
            <a:custGeom>
              <a:avLst/>
              <a:gdLst/>
              <a:ahLst/>
              <a:cxnLst/>
              <a:rect l="l" t="t" r="r" b="b"/>
              <a:pathLst>
                <a:path w="19736" h="12898" extrusionOk="0">
                  <a:moveTo>
                    <a:pt x="8387" y="0"/>
                  </a:moveTo>
                  <a:cubicBezTo>
                    <a:pt x="7405" y="0"/>
                    <a:pt x="6377" y="208"/>
                    <a:pt x="5708" y="909"/>
                  </a:cubicBezTo>
                  <a:cubicBezTo>
                    <a:pt x="4673" y="1976"/>
                    <a:pt x="4054" y="3491"/>
                    <a:pt x="3702" y="5027"/>
                  </a:cubicBezTo>
                  <a:cubicBezTo>
                    <a:pt x="2984" y="5271"/>
                    <a:pt x="2231" y="5395"/>
                    <a:pt x="1480" y="5395"/>
                  </a:cubicBezTo>
                  <a:cubicBezTo>
                    <a:pt x="982" y="5395"/>
                    <a:pt x="485" y="5340"/>
                    <a:pt x="1" y="5229"/>
                  </a:cubicBezTo>
                  <a:lnTo>
                    <a:pt x="1" y="5229"/>
                  </a:lnTo>
                  <a:cubicBezTo>
                    <a:pt x="43" y="5645"/>
                    <a:pt x="459" y="5891"/>
                    <a:pt x="833" y="6051"/>
                  </a:cubicBezTo>
                  <a:cubicBezTo>
                    <a:pt x="1462" y="6316"/>
                    <a:pt x="2149" y="6446"/>
                    <a:pt x="2839" y="6446"/>
                  </a:cubicBezTo>
                  <a:cubicBezTo>
                    <a:pt x="3038" y="6446"/>
                    <a:pt x="3237" y="6435"/>
                    <a:pt x="3435" y="6414"/>
                  </a:cubicBezTo>
                  <a:lnTo>
                    <a:pt x="3435" y="6414"/>
                  </a:lnTo>
                  <a:cubicBezTo>
                    <a:pt x="3393" y="6659"/>
                    <a:pt x="3361" y="6894"/>
                    <a:pt x="3339" y="7139"/>
                  </a:cubicBezTo>
                  <a:cubicBezTo>
                    <a:pt x="3286" y="7640"/>
                    <a:pt x="3254" y="8163"/>
                    <a:pt x="3457" y="8632"/>
                  </a:cubicBezTo>
                  <a:cubicBezTo>
                    <a:pt x="3756" y="9326"/>
                    <a:pt x="4481" y="9710"/>
                    <a:pt x="5174" y="10019"/>
                  </a:cubicBezTo>
                  <a:cubicBezTo>
                    <a:pt x="8087" y="11310"/>
                    <a:pt x="11009" y="12281"/>
                    <a:pt x="14124" y="12857"/>
                  </a:cubicBezTo>
                  <a:cubicBezTo>
                    <a:pt x="14292" y="12887"/>
                    <a:pt x="14462" y="12897"/>
                    <a:pt x="14632" y="12897"/>
                  </a:cubicBezTo>
                  <a:cubicBezTo>
                    <a:pt x="14942" y="12897"/>
                    <a:pt x="15254" y="12864"/>
                    <a:pt x="15556" y="12864"/>
                  </a:cubicBezTo>
                  <a:cubicBezTo>
                    <a:pt x="15606" y="12864"/>
                    <a:pt x="15654" y="12865"/>
                    <a:pt x="15703" y="12867"/>
                  </a:cubicBezTo>
                  <a:cubicBezTo>
                    <a:pt x="15752" y="12870"/>
                    <a:pt x="15800" y="12872"/>
                    <a:pt x="15847" y="12872"/>
                  </a:cubicBezTo>
                  <a:cubicBezTo>
                    <a:pt x="16338" y="12872"/>
                    <a:pt x="16756" y="12719"/>
                    <a:pt x="17165" y="12398"/>
                  </a:cubicBezTo>
                  <a:cubicBezTo>
                    <a:pt x="18157" y="11619"/>
                    <a:pt x="18509" y="10670"/>
                    <a:pt x="18925" y="9539"/>
                  </a:cubicBezTo>
                  <a:cubicBezTo>
                    <a:pt x="19351" y="8334"/>
                    <a:pt x="19735" y="7118"/>
                    <a:pt x="19714" y="5859"/>
                  </a:cubicBezTo>
                  <a:cubicBezTo>
                    <a:pt x="19714" y="5784"/>
                    <a:pt x="19714" y="5731"/>
                    <a:pt x="19703" y="5667"/>
                  </a:cubicBezTo>
                  <a:cubicBezTo>
                    <a:pt x="19661" y="5037"/>
                    <a:pt x="19458" y="4408"/>
                    <a:pt x="19063" y="3949"/>
                  </a:cubicBezTo>
                  <a:cubicBezTo>
                    <a:pt x="18007" y="2733"/>
                    <a:pt x="16204" y="2147"/>
                    <a:pt x="14754" y="1624"/>
                  </a:cubicBezTo>
                  <a:cubicBezTo>
                    <a:pt x="12972" y="994"/>
                    <a:pt x="11201" y="269"/>
                    <a:pt x="9313" y="56"/>
                  </a:cubicBezTo>
                  <a:cubicBezTo>
                    <a:pt x="9018" y="22"/>
                    <a:pt x="8705" y="0"/>
                    <a:pt x="8387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61"/>
            <p:cNvSpPr/>
            <p:nvPr/>
          </p:nvSpPr>
          <p:spPr>
            <a:xfrm>
              <a:off x="1132523" y="1090845"/>
              <a:ext cx="552161" cy="474955"/>
            </a:xfrm>
            <a:custGeom>
              <a:avLst/>
              <a:gdLst/>
              <a:ahLst/>
              <a:cxnLst/>
              <a:rect l="l" t="t" r="r" b="b"/>
              <a:pathLst>
                <a:path w="9047" h="7782" extrusionOk="0">
                  <a:moveTo>
                    <a:pt x="4753" y="1002"/>
                  </a:moveTo>
                  <a:cubicBezTo>
                    <a:pt x="5254" y="1002"/>
                    <a:pt x="5753" y="1052"/>
                    <a:pt x="6241" y="1132"/>
                  </a:cubicBezTo>
                  <a:cubicBezTo>
                    <a:pt x="6892" y="1250"/>
                    <a:pt x="7681" y="1442"/>
                    <a:pt x="8182" y="1879"/>
                  </a:cubicBezTo>
                  <a:cubicBezTo>
                    <a:pt x="8513" y="2199"/>
                    <a:pt x="8417" y="2508"/>
                    <a:pt x="7916" y="2775"/>
                  </a:cubicBezTo>
                  <a:cubicBezTo>
                    <a:pt x="7857" y="2781"/>
                    <a:pt x="7798" y="2783"/>
                    <a:pt x="7740" y="2783"/>
                  </a:cubicBezTo>
                  <a:cubicBezTo>
                    <a:pt x="7681" y="2783"/>
                    <a:pt x="7622" y="2781"/>
                    <a:pt x="7564" y="2775"/>
                  </a:cubicBezTo>
                  <a:cubicBezTo>
                    <a:pt x="7190" y="2775"/>
                    <a:pt x="6817" y="2733"/>
                    <a:pt x="6444" y="2679"/>
                  </a:cubicBezTo>
                  <a:cubicBezTo>
                    <a:pt x="5868" y="2583"/>
                    <a:pt x="5291" y="2423"/>
                    <a:pt x="4747" y="2210"/>
                  </a:cubicBezTo>
                  <a:cubicBezTo>
                    <a:pt x="4105" y="1986"/>
                    <a:pt x="3503" y="1654"/>
                    <a:pt x="2952" y="1248"/>
                  </a:cubicBezTo>
                  <a:lnTo>
                    <a:pt x="2952" y="1248"/>
                  </a:lnTo>
                  <a:cubicBezTo>
                    <a:pt x="3316" y="1150"/>
                    <a:pt x="3689" y="1086"/>
                    <a:pt x="4054" y="1036"/>
                  </a:cubicBezTo>
                  <a:cubicBezTo>
                    <a:pt x="4287" y="1013"/>
                    <a:pt x="4520" y="1002"/>
                    <a:pt x="4753" y="1002"/>
                  </a:cubicBezTo>
                  <a:close/>
                  <a:moveTo>
                    <a:pt x="4767" y="4769"/>
                  </a:moveTo>
                  <a:cubicBezTo>
                    <a:pt x="4954" y="4769"/>
                    <a:pt x="5141" y="4786"/>
                    <a:pt x="5323" y="4813"/>
                  </a:cubicBezTo>
                  <a:cubicBezTo>
                    <a:pt x="5612" y="4866"/>
                    <a:pt x="6614" y="5218"/>
                    <a:pt x="5910" y="5463"/>
                  </a:cubicBezTo>
                  <a:cubicBezTo>
                    <a:pt x="5663" y="5549"/>
                    <a:pt x="5386" y="5579"/>
                    <a:pt x="5103" y="5579"/>
                  </a:cubicBezTo>
                  <a:cubicBezTo>
                    <a:pt x="4677" y="5579"/>
                    <a:pt x="4235" y="5510"/>
                    <a:pt x="3851" y="5453"/>
                  </a:cubicBezTo>
                  <a:cubicBezTo>
                    <a:pt x="3695" y="5429"/>
                    <a:pt x="3516" y="5395"/>
                    <a:pt x="3324" y="5348"/>
                  </a:cubicBezTo>
                  <a:lnTo>
                    <a:pt x="3324" y="5348"/>
                  </a:lnTo>
                  <a:cubicBezTo>
                    <a:pt x="3472" y="5196"/>
                    <a:pt x="3636" y="5068"/>
                    <a:pt x="3787" y="4983"/>
                  </a:cubicBezTo>
                  <a:cubicBezTo>
                    <a:pt x="4090" y="4825"/>
                    <a:pt x="4428" y="4769"/>
                    <a:pt x="4767" y="4769"/>
                  </a:cubicBezTo>
                  <a:close/>
                  <a:moveTo>
                    <a:pt x="1535" y="0"/>
                  </a:moveTo>
                  <a:cubicBezTo>
                    <a:pt x="1395" y="0"/>
                    <a:pt x="1263" y="190"/>
                    <a:pt x="1387" y="322"/>
                  </a:cubicBezTo>
                  <a:cubicBezTo>
                    <a:pt x="1642" y="611"/>
                    <a:pt x="1913" y="878"/>
                    <a:pt x="2200" y="1125"/>
                  </a:cubicBezTo>
                  <a:lnTo>
                    <a:pt x="2200" y="1125"/>
                  </a:lnTo>
                  <a:cubicBezTo>
                    <a:pt x="1872" y="1261"/>
                    <a:pt x="1556" y="1426"/>
                    <a:pt x="1259" y="1623"/>
                  </a:cubicBezTo>
                  <a:cubicBezTo>
                    <a:pt x="747" y="1975"/>
                    <a:pt x="320" y="2444"/>
                    <a:pt x="160" y="3042"/>
                  </a:cubicBezTo>
                  <a:cubicBezTo>
                    <a:pt x="0" y="3650"/>
                    <a:pt x="427" y="4183"/>
                    <a:pt x="864" y="4546"/>
                  </a:cubicBezTo>
                  <a:cubicBezTo>
                    <a:pt x="1402" y="5003"/>
                    <a:pt x="2030" y="5322"/>
                    <a:pt x="2695" y="5538"/>
                  </a:cubicBezTo>
                  <a:lnTo>
                    <a:pt x="2695" y="5538"/>
                  </a:lnTo>
                  <a:cubicBezTo>
                    <a:pt x="2567" y="5783"/>
                    <a:pt x="2494" y="6059"/>
                    <a:pt x="2497" y="6359"/>
                  </a:cubicBezTo>
                  <a:cubicBezTo>
                    <a:pt x="2507" y="7545"/>
                    <a:pt x="4424" y="7782"/>
                    <a:pt x="5390" y="7782"/>
                  </a:cubicBezTo>
                  <a:cubicBezTo>
                    <a:pt x="5458" y="7782"/>
                    <a:pt x="5522" y="7780"/>
                    <a:pt x="5580" y="7778"/>
                  </a:cubicBezTo>
                  <a:cubicBezTo>
                    <a:pt x="5814" y="7757"/>
                    <a:pt x="5814" y="7405"/>
                    <a:pt x="5580" y="7405"/>
                  </a:cubicBezTo>
                  <a:cubicBezTo>
                    <a:pt x="5524" y="7406"/>
                    <a:pt x="5469" y="7407"/>
                    <a:pt x="5414" y="7407"/>
                  </a:cubicBezTo>
                  <a:cubicBezTo>
                    <a:pt x="4685" y="7407"/>
                    <a:pt x="3994" y="7273"/>
                    <a:pt x="3339" y="6946"/>
                  </a:cubicBezTo>
                  <a:cubicBezTo>
                    <a:pt x="2697" y="6638"/>
                    <a:pt x="2775" y="6101"/>
                    <a:pt x="3077" y="5651"/>
                  </a:cubicBezTo>
                  <a:lnTo>
                    <a:pt x="3077" y="5651"/>
                  </a:lnTo>
                  <a:cubicBezTo>
                    <a:pt x="3536" y="5771"/>
                    <a:pt x="4006" y="5848"/>
                    <a:pt x="4470" y="5890"/>
                  </a:cubicBezTo>
                  <a:cubicBezTo>
                    <a:pt x="4665" y="5909"/>
                    <a:pt x="4947" y="5939"/>
                    <a:pt x="5241" y="5939"/>
                  </a:cubicBezTo>
                  <a:cubicBezTo>
                    <a:pt x="5787" y="5939"/>
                    <a:pt x="6373" y="5835"/>
                    <a:pt x="6518" y="5357"/>
                  </a:cubicBezTo>
                  <a:cubicBezTo>
                    <a:pt x="6764" y="4546"/>
                    <a:pt x="5206" y="4397"/>
                    <a:pt x="4737" y="4397"/>
                  </a:cubicBezTo>
                  <a:cubicBezTo>
                    <a:pt x="4729" y="4397"/>
                    <a:pt x="4722" y="4397"/>
                    <a:pt x="4715" y="4397"/>
                  </a:cubicBezTo>
                  <a:cubicBezTo>
                    <a:pt x="4023" y="4397"/>
                    <a:pt x="3322" y="4710"/>
                    <a:pt x="2898" y="5232"/>
                  </a:cubicBezTo>
                  <a:lnTo>
                    <a:pt x="2898" y="5232"/>
                  </a:lnTo>
                  <a:cubicBezTo>
                    <a:pt x="1831" y="4905"/>
                    <a:pt x="595" y="4260"/>
                    <a:pt x="523" y="3266"/>
                  </a:cubicBezTo>
                  <a:cubicBezTo>
                    <a:pt x="470" y="2519"/>
                    <a:pt x="1419" y="1932"/>
                    <a:pt x="1974" y="1623"/>
                  </a:cubicBezTo>
                  <a:cubicBezTo>
                    <a:pt x="2149" y="1530"/>
                    <a:pt x="2330" y="1451"/>
                    <a:pt x="2517" y="1384"/>
                  </a:cubicBezTo>
                  <a:lnTo>
                    <a:pt x="2517" y="1384"/>
                  </a:lnTo>
                  <a:cubicBezTo>
                    <a:pt x="3311" y="2001"/>
                    <a:pt x="4210" y="2468"/>
                    <a:pt x="5185" y="2786"/>
                  </a:cubicBezTo>
                  <a:cubicBezTo>
                    <a:pt x="5878" y="3021"/>
                    <a:pt x="6614" y="3127"/>
                    <a:pt x="7350" y="3159"/>
                  </a:cubicBezTo>
                  <a:cubicBezTo>
                    <a:pt x="7446" y="3166"/>
                    <a:pt x="7557" y="3173"/>
                    <a:pt x="7675" y="3173"/>
                  </a:cubicBezTo>
                  <a:cubicBezTo>
                    <a:pt x="8096" y="3173"/>
                    <a:pt x="8594" y="3089"/>
                    <a:pt x="8694" y="2647"/>
                  </a:cubicBezTo>
                  <a:cubicBezTo>
                    <a:pt x="9046" y="1218"/>
                    <a:pt x="6828" y="855"/>
                    <a:pt x="5878" y="716"/>
                  </a:cubicBezTo>
                  <a:cubicBezTo>
                    <a:pt x="5519" y="665"/>
                    <a:pt x="5152" y="638"/>
                    <a:pt x="4783" y="638"/>
                  </a:cubicBezTo>
                  <a:cubicBezTo>
                    <a:pt x="4046" y="638"/>
                    <a:pt x="3302" y="745"/>
                    <a:pt x="2604" y="976"/>
                  </a:cubicBezTo>
                  <a:lnTo>
                    <a:pt x="2604" y="976"/>
                  </a:lnTo>
                  <a:cubicBezTo>
                    <a:pt x="2264" y="694"/>
                    <a:pt x="1946" y="384"/>
                    <a:pt x="1654" y="55"/>
                  </a:cubicBezTo>
                  <a:cubicBezTo>
                    <a:pt x="1618" y="16"/>
                    <a:pt x="1576" y="0"/>
                    <a:pt x="153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61"/>
            <p:cNvSpPr/>
            <p:nvPr/>
          </p:nvSpPr>
          <p:spPr>
            <a:xfrm>
              <a:off x="713225" y="902131"/>
              <a:ext cx="1141369" cy="786404"/>
            </a:xfrm>
            <a:custGeom>
              <a:avLst/>
              <a:gdLst/>
              <a:ahLst/>
              <a:cxnLst/>
              <a:rect l="l" t="t" r="r" b="b"/>
              <a:pathLst>
                <a:path w="18701" h="12885" extrusionOk="0">
                  <a:moveTo>
                    <a:pt x="7841" y="0"/>
                  </a:moveTo>
                  <a:cubicBezTo>
                    <a:pt x="7041" y="64"/>
                    <a:pt x="6252" y="320"/>
                    <a:pt x="5708" y="885"/>
                  </a:cubicBezTo>
                  <a:cubicBezTo>
                    <a:pt x="4673" y="1963"/>
                    <a:pt x="4054" y="3478"/>
                    <a:pt x="3702" y="5014"/>
                  </a:cubicBezTo>
                  <a:cubicBezTo>
                    <a:pt x="2984" y="5258"/>
                    <a:pt x="2231" y="5382"/>
                    <a:pt x="1480" y="5382"/>
                  </a:cubicBezTo>
                  <a:cubicBezTo>
                    <a:pt x="982" y="5382"/>
                    <a:pt x="485" y="5327"/>
                    <a:pt x="1" y="5216"/>
                  </a:cubicBezTo>
                  <a:lnTo>
                    <a:pt x="1" y="5216"/>
                  </a:lnTo>
                  <a:cubicBezTo>
                    <a:pt x="43" y="5632"/>
                    <a:pt x="459" y="5878"/>
                    <a:pt x="833" y="6038"/>
                  </a:cubicBezTo>
                  <a:cubicBezTo>
                    <a:pt x="1462" y="6303"/>
                    <a:pt x="2149" y="6433"/>
                    <a:pt x="2839" y="6433"/>
                  </a:cubicBezTo>
                  <a:cubicBezTo>
                    <a:pt x="3038" y="6433"/>
                    <a:pt x="3237" y="6422"/>
                    <a:pt x="3435" y="6401"/>
                  </a:cubicBezTo>
                  <a:lnTo>
                    <a:pt x="3435" y="6401"/>
                  </a:lnTo>
                  <a:cubicBezTo>
                    <a:pt x="3393" y="6646"/>
                    <a:pt x="3361" y="6881"/>
                    <a:pt x="3339" y="7126"/>
                  </a:cubicBezTo>
                  <a:cubicBezTo>
                    <a:pt x="3286" y="7627"/>
                    <a:pt x="3254" y="8150"/>
                    <a:pt x="3457" y="8619"/>
                  </a:cubicBezTo>
                  <a:cubicBezTo>
                    <a:pt x="3756" y="9313"/>
                    <a:pt x="4481" y="9697"/>
                    <a:pt x="5174" y="10006"/>
                  </a:cubicBezTo>
                  <a:cubicBezTo>
                    <a:pt x="8087" y="11297"/>
                    <a:pt x="11009" y="12268"/>
                    <a:pt x="14124" y="12844"/>
                  </a:cubicBezTo>
                  <a:cubicBezTo>
                    <a:pt x="14292" y="12874"/>
                    <a:pt x="14462" y="12884"/>
                    <a:pt x="14632" y="12884"/>
                  </a:cubicBezTo>
                  <a:cubicBezTo>
                    <a:pt x="14942" y="12884"/>
                    <a:pt x="15254" y="12851"/>
                    <a:pt x="15556" y="12851"/>
                  </a:cubicBezTo>
                  <a:cubicBezTo>
                    <a:pt x="15606" y="12851"/>
                    <a:pt x="15654" y="12852"/>
                    <a:pt x="15703" y="12854"/>
                  </a:cubicBezTo>
                  <a:cubicBezTo>
                    <a:pt x="15752" y="12857"/>
                    <a:pt x="15800" y="12859"/>
                    <a:pt x="15847" y="12859"/>
                  </a:cubicBezTo>
                  <a:cubicBezTo>
                    <a:pt x="16338" y="12859"/>
                    <a:pt x="16756" y="12706"/>
                    <a:pt x="17165" y="12385"/>
                  </a:cubicBezTo>
                  <a:cubicBezTo>
                    <a:pt x="17975" y="11745"/>
                    <a:pt x="18370" y="10998"/>
                    <a:pt x="18701" y="10123"/>
                  </a:cubicBezTo>
                  <a:cubicBezTo>
                    <a:pt x="17602" y="9931"/>
                    <a:pt x="16471" y="9931"/>
                    <a:pt x="15362" y="9857"/>
                  </a:cubicBezTo>
                  <a:cubicBezTo>
                    <a:pt x="14252" y="9761"/>
                    <a:pt x="13100" y="9579"/>
                    <a:pt x="12215" y="8886"/>
                  </a:cubicBezTo>
                  <a:cubicBezTo>
                    <a:pt x="11255" y="8118"/>
                    <a:pt x="10796" y="6913"/>
                    <a:pt x="10508" y="5718"/>
                  </a:cubicBezTo>
                  <a:cubicBezTo>
                    <a:pt x="10231" y="4523"/>
                    <a:pt x="10081" y="3286"/>
                    <a:pt x="9580" y="2166"/>
                  </a:cubicBezTo>
                  <a:cubicBezTo>
                    <a:pt x="9185" y="1312"/>
                    <a:pt x="8588" y="576"/>
                    <a:pt x="7841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7" name="Google Shape;3227;p61"/>
          <p:cNvGrpSpPr/>
          <p:nvPr/>
        </p:nvGrpSpPr>
        <p:grpSpPr>
          <a:xfrm rot="914614">
            <a:off x="8015395" y="1748996"/>
            <a:ext cx="525147" cy="428769"/>
            <a:chOff x="767239" y="2435280"/>
            <a:chExt cx="929159" cy="758634"/>
          </a:xfrm>
        </p:grpSpPr>
        <p:sp>
          <p:nvSpPr>
            <p:cNvPr id="3228" name="Google Shape;3228;p61"/>
            <p:cNvSpPr/>
            <p:nvPr/>
          </p:nvSpPr>
          <p:spPr>
            <a:xfrm>
              <a:off x="767239" y="2435280"/>
              <a:ext cx="929159" cy="758634"/>
            </a:xfrm>
            <a:custGeom>
              <a:avLst/>
              <a:gdLst/>
              <a:ahLst/>
              <a:cxnLst/>
              <a:rect l="l" t="t" r="r" b="b"/>
              <a:pathLst>
                <a:path w="15224" h="12430" extrusionOk="0">
                  <a:moveTo>
                    <a:pt x="8295" y="1"/>
                  </a:moveTo>
                  <a:cubicBezTo>
                    <a:pt x="7303" y="1"/>
                    <a:pt x="6312" y="86"/>
                    <a:pt x="5345" y="247"/>
                  </a:cubicBezTo>
                  <a:cubicBezTo>
                    <a:pt x="3905" y="471"/>
                    <a:pt x="2689" y="1282"/>
                    <a:pt x="2145" y="2701"/>
                  </a:cubicBezTo>
                  <a:cubicBezTo>
                    <a:pt x="1569" y="4194"/>
                    <a:pt x="1452" y="5816"/>
                    <a:pt x="1676" y="7394"/>
                  </a:cubicBezTo>
                  <a:cubicBezTo>
                    <a:pt x="1729" y="7725"/>
                    <a:pt x="1782" y="8067"/>
                    <a:pt x="1878" y="8408"/>
                  </a:cubicBezTo>
                  <a:cubicBezTo>
                    <a:pt x="1356" y="8835"/>
                    <a:pt x="897" y="9293"/>
                    <a:pt x="577" y="9869"/>
                  </a:cubicBezTo>
                  <a:cubicBezTo>
                    <a:pt x="129" y="10648"/>
                    <a:pt x="1" y="11661"/>
                    <a:pt x="438" y="12430"/>
                  </a:cubicBezTo>
                  <a:cubicBezTo>
                    <a:pt x="801" y="11320"/>
                    <a:pt x="1590" y="10349"/>
                    <a:pt x="2582" y="9752"/>
                  </a:cubicBezTo>
                  <a:cubicBezTo>
                    <a:pt x="2657" y="9827"/>
                    <a:pt x="2732" y="9901"/>
                    <a:pt x="2817" y="9965"/>
                  </a:cubicBezTo>
                  <a:cubicBezTo>
                    <a:pt x="4012" y="10936"/>
                    <a:pt x="5388" y="11480"/>
                    <a:pt x="6924" y="11640"/>
                  </a:cubicBezTo>
                  <a:cubicBezTo>
                    <a:pt x="7447" y="11698"/>
                    <a:pt x="7984" y="11727"/>
                    <a:pt x="8524" y="11727"/>
                  </a:cubicBezTo>
                  <a:cubicBezTo>
                    <a:pt x="9668" y="11727"/>
                    <a:pt x="10829" y="11599"/>
                    <a:pt x="11917" y="11352"/>
                  </a:cubicBezTo>
                  <a:cubicBezTo>
                    <a:pt x="14039" y="10872"/>
                    <a:pt x="14871" y="9261"/>
                    <a:pt x="15149" y="7256"/>
                  </a:cubicBezTo>
                  <a:cubicBezTo>
                    <a:pt x="15213" y="6808"/>
                    <a:pt x="15223" y="6338"/>
                    <a:pt x="15213" y="5869"/>
                  </a:cubicBezTo>
                  <a:cubicBezTo>
                    <a:pt x="15191" y="4994"/>
                    <a:pt x="15202" y="3874"/>
                    <a:pt x="14893" y="3042"/>
                  </a:cubicBezTo>
                  <a:cubicBezTo>
                    <a:pt x="14551" y="2114"/>
                    <a:pt x="13890" y="1293"/>
                    <a:pt x="13058" y="759"/>
                  </a:cubicBezTo>
                  <a:cubicBezTo>
                    <a:pt x="12205" y="215"/>
                    <a:pt x="10658" y="151"/>
                    <a:pt x="9655" y="55"/>
                  </a:cubicBezTo>
                  <a:cubicBezTo>
                    <a:pt x="9203" y="18"/>
                    <a:pt x="8749" y="1"/>
                    <a:pt x="8295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61"/>
            <p:cNvSpPr/>
            <p:nvPr/>
          </p:nvSpPr>
          <p:spPr>
            <a:xfrm>
              <a:off x="1025104" y="2552647"/>
              <a:ext cx="524025" cy="468974"/>
            </a:xfrm>
            <a:custGeom>
              <a:avLst/>
              <a:gdLst/>
              <a:ahLst/>
              <a:cxnLst/>
              <a:rect l="l" t="t" r="r" b="b"/>
              <a:pathLst>
                <a:path w="8586" h="7684" extrusionOk="0">
                  <a:moveTo>
                    <a:pt x="4368" y="1"/>
                  </a:moveTo>
                  <a:cubicBezTo>
                    <a:pt x="3721" y="1"/>
                    <a:pt x="3071" y="120"/>
                    <a:pt x="2518" y="319"/>
                  </a:cubicBezTo>
                  <a:cubicBezTo>
                    <a:pt x="1344" y="746"/>
                    <a:pt x="544" y="1599"/>
                    <a:pt x="203" y="2773"/>
                  </a:cubicBezTo>
                  <a:cubicBezTo>
                    <a:pt x="0" y="3455"/>
                    <a:pt x="54" y="4191"/>
                    <a:pt x="214" y="4885"/>
                  </a:cubicBezTo>
                  <a:cubicBezTo>
                    <a:pt x="310" y="5279"/>
                    <a:pt x="427" y="5685"/>
                    <a:pt x="640" y="6037"/>
                  </a:cubicBezTo>
                  <a:cubicBezTo>
                    <a:pt x="1003" y="6624"/>
                    <a:pt x="1590" y="7082"/>
                    <a:pt x="2230" y="7349"/>
                  </a:cubicBezTo>
                  <a:cubicBezTo>
                    <a:pt x="2765" y="7577"/>
                    <a:pt x="3330" y="7683"/>
                    <a:pt x="3889" y="7683"/>
                  </a:cubicBezTo>
                  <a:cubicBezTo>
                    <a:pt x="6283" y="7683"/>
                    <a:pt x="8585" y="5737"/>
                    <a:pt x="8118" y="3082"/>
                  </a:cubicBezTo>
                  <a:cubicBezTo>
                    <a:pt x="7948" y="2111"/>
                    <a:pt x="7361" y="1162"/>
                    <a:pt x="6518" y="586"/>
                  </a:cubicBezTo>
                  <a:cubicBezTo>
                    <a:pt x="5919" y="173"/>
                    <a:pt x="5145" y="1"/>
                    <a:pt x="4368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61"/>
            <p:cNvSpPr/>
            <p:nvPr/>
          </p:nvSpPr>
          <p:spPr>
            <a:xfrm>
              <a:off x="1133194" y="2746426"/>
              <a:ext cx="24108" cy="67990"/>
            </a:xfrm>
            <a:custGeom>
              <a:avLst/>
              <a:gdLst/>
              <a:ahLst/>
              <a:cxnLst/>
              <a:rect l="l" t="t" r="r" b="b"/>
              <a:pathLst>
                <a:path w="395" h="1114" extrusionOk="0">
                  <a:moveTo>
                    <a:pt x="78" y="0"/>
                  </a:moveTo>
                  <a:cubicBezTo>
                    <a:pt x="73" y="0"/>
                    <a:pt x="68" y="1"/>
                    <a:pt x="64" y="3"/>
                  </a:cubicBezTo>
                  <a:cubicBezTo>
                    <a:pt x="0" y="14"/>
                    <a:pt x="11" y="280"/>
                    <a:pt x="85" y="579"/>
                  </a:cubicBezTo>
                  <a:cubicBezTo>
                    <a:pt x="147" y="866"/>
                    <a:pt x="218" y="1114"/>
                    <a:pt x="290" y="1114"/>
                  </a:cubicBezTo>
                  <a:cubicBezTo>
                    <a:pt x="293" y="1114"/>
                    <a:pt x="296" y="1113"/>
                    <a:pt x="299" y="1112"/>
                  </a:cubicBezTo>
                  <a:cubicBezTo>
                    <a:pt x="363" y="1102"/>
                    <a:pt x="395" y="846"/>
                    <a:pt x="320" y="536"/>
                  </a:cubicBezTo>
                  <a:cubicBezTo>
                    <a:pt x="260" y="235"/>
                    <a:pt x="152" y="0"/>
                    <a:pt x="7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61"/>
            <p:cNvSpPr/>
            <p:nvPr/>
          </p:nvSpPr>
          <p:spPr>
            <a:xfrm>
              <a:off x="1368843" y="2708769"/>
              <a:ext cx="21544" cy="63962"/>
            </a:xfrm>
            <a:custGeom>
              <a:avLst/>
              <a:gdLst/>
              <a:ahLst/>
              <a:cxnLst/>
              <a:rect l="l" t="t" r="r" b="b"/>
              <a:pathLst>
                <a:path w="353" h="1048" extrusionOk="0">
                  <a:moveTo>
                    <a:pt x="69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22" y="257"/>
                    <a:pt x="65" y="535"/>
                  </a:cubicBezTo>
                  <a:cubicBezTo>
                    <a:pt x="117" y="827"/>
                    <a:pt x="169" y="1047"/>
                    <a:pt x="241" y="1047"/>
                  </a:cubicBezTo>
                  <a:cubicBezTo>
                    <a:pt x="243" y="1047"/>
                    <a:pt x="244" y="1047"/>
                    <a:pt x="246" y="1047"/>
                  </a:cubicBezTo>
                  <a:cubicBezTo>
                    <a:pt x="321" y="1047"/>
                    <a:pt x="353" y="791"/>
                    <a:pt x="299" y="492"/>
                  </a:cubicBezTo>
                  <a:cubicBezTo>
                    <a:pt x="247" y="211"/>
                    <a:pt x="124" y="1"/>
                    <a:pt x="69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61"/>
            <p:cNvSpPr/>
            <p:nvPr/>
          </p:nvSpPr>
          <p:spPr>
            <a:xfrm>
              <a:off x="1094133" y="2691009"/>
              <a:ext cx="87948" cy="33568"/>
            </a:xfrm>
            <a:custGeom>
              <a:avLst/>
              <a:gdLst/>
              <a:ahLst/>
              <a:cxnLst/>
              <a:rect l="l" t="t" r="r" b="b"/>
              <a:pathLst>
                <a:path w="1441" h="550" extrusionOk="0">
                  <a:moveTo>
                    <a:pt x="111" y="1"/>
                  </a:moveTo>
                  <a:cubicBezTo>
                    <a:pt x="66" y="1"/>
                    <a:pt x="38" y="9"/>
                    <a:pt x="32" y="26"/>
                  </a:cubicBezTo>
                  <a:cubicBezTo>
                    <a:pt x="0" y="90"/>
                    <a:pt x="299" y="250"/>
                    <a:pt x="683" y="388"/>
                  </a:cubicBezTo>
                  <a:cubicBezTo>
                    <a:pt x="950" y="492"/>
                    <a:pt x="1187" y="550"/>
                    <a:pt x="1317" y="550"/>
                  </a:cubicBezTo>
                  <a:cubicBezTo>
                    <a:pt x="1373" y="550"/>
                    <a:pt x="1409" y="539"/>
                    <a:pt x="1419" y="516"/>
                  </a:cubicBezTo>
                  <a:cubicBezTo>
                    <a:pt x="1440" y="452"/>
                    <a:pt x="1152" y="292"/>
                    <a:pt x="768" y="164"/>
                  </a:cubicBezTo>
                  <a:cubicBezTo>
                    <a:pt x="494" y="62"/>
                    <a:pt x="236" y="1"/>
                    <a:pt x="11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61"/>
            <p:cNvSpPr/>
            <p:nvPr/>
          </p:nvSpPr>
          <p:spPr>
            <a:xfrm>
              <a:off x="1336984" y="2640107"/>
              <a:ext cx="44981" cy="64328"/>
            </a:xfrm>
            <a:custGeom>
              <a:avLst/>
              <a:gdLst/>
              <a:ahLst/>
              <a:cxnLst/>
              <a:rect l="l" t="t" r="r" b="b"/>
              <a:pathLst>
                <a:path w="737" h="1054" extrusionOk="0">
                  <a:moveTo>
                    <a:pt x="664" y="0"/>
                  </a:moveTo>
                  <a:cubicBezTo>
                    <a:pt x="590" y="0"/>
                    <a:pt x="399" y="182"/>
                    <a:pt x="235" y="444"/>
                  </a:cubicBezTo>
                  <a:cubicBezTo>
                    <a:pt x="64" y="742"/>
                    <a:pt x="0" y="1009"/>
                    <a:pt x="53" y="1052"/>
                  </a:cubicBezTo>
                  <a:cubicBezTo>
                    <a:pt x="56" y="1053"/>
                    <a:pt x="59" y="1053"/>
                    <a:pt x="63" y="1053"/>
                  </a:cubicBezTo>
                  <a:cubicBezTo>
                    <a:pt x="132" y="1053"/>
                    <a:pt x="285" y="847"/>
                    <a:pt x="437" y="582"/>
                  </a:cubicBezTo>
                  <a:cubicBezTo>
                    <a:pt x="608" y="284"/>
                    <a:pt x="736" y="49"/>
                    <a:pt x="683" y="6"/>
                  </a:cubicBezTo>
                  <a:cubicBezTo>
                    <a:pt x="678" y="2"/>
                    <a:pt x="671" y="0"/>
                    <a:pt x="66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61"/>
            <p:cNvSpPr/>
            <p:nvPr/>
          </p:nvSpPr>
          <p:spPr>
            <a:xfrm>
              <a:off x="1196974" y="2773281"/>
              <a:ext cx="169365" cy="119868"/>
            </a:xfrm>
            <a:custGeom>
              <a:avLst/>
              <a:gdLst/>
              <a:ahLst/>
              <a:cxnLst/>
              <a:rect l="l" t="t" r="r" b="b"/>
              <a:pathLst>
                <a:path w="2775" h="1964" extrusionOk="0">
                  <a:moveTo>
                    <a:pt x="1387" y="0"/>
                  </a:moveTo>
                  <a:cubicBezTo>
                    <a:pt x="630" y="0"/>
                    <a:pt x="0" y="662"/>
                    <a:pt x="0" y="1483"/>
                  </a:cubicBezTo>
                  <a:cubicBezTo>
                    <a:pt x="0" y="1654"/>
                    <a:pt x="22" y="1814"/>
                    <a:pt x="75" y="1963"/>
                  </a:cubicBezTo>
                  <a:cubicBezTo>
                    <a:pt x="107" y="1931"/>
                    <a:pt x="150" y="1921"/>
                    <a:pt x="171" y="1910"/>
                  </a:cubicBezTo>
                  <a:cubicBezTo>
                    <a:pt x="705" y="1536"/>
                    <a:pt x="1494" y="1408"/>
                    <a:pt x="2091" y="1376"/>
                  </a:cubicBezTo>
                  <a:cubicBezTo>
                    <a:pt x="2203" y="1366"/>
                    <a:pt x="2318" y="1360"/>
                    <a:pt x="2433" y="1360"/>
                  </a:cubicBezTo>
                  <a:cubicBezTo>
                    <a:pt x="2547" y="1360"/>
                    <a:pt x="2662" y="1366"/>
                    <a:pt x="2774" y="1376"/>
                  </a:cubicBezTo>
                  <a:cubicBezTo>
                    <a:pt x="2721" y="598"/>
                    <a:pt x="2123" y="0"/>
                    <a:pt x="1387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61"/>
            <p:cNvSpPr/>
            <p:nvPr/>
          </p:nvSpPr>
          <p:spPr>
            <a:xfrm>
              <a:off x="1213270" y="2810389"/>
              <a:ext cx="143915" cy="74948"/>
            </a:xfrm>
            <a:custGeom>
              <a:avLst/>
              <a:gdLst/>
              <a:ahLst/>
              <a:cxnLst/>
              <a:rect l="l" t="t" r="r" b="b"/>
              <a:pathLst>
                <a:path w="2358" h="1228" extrusionOk="0">
                  <a:moveTo>
                    <a:pt x="1227" y="0"/>
                  </a:moveTo>
                  <a:cubicBezTo>
                    <a:pt x="555" y="22"/>
                    <a:pt x="11" y="566"/>
                    <a:pt x="0" y="1227"/>
                  </a:cubicBezTo>
                  <a:cubicBezTo>
                    <a:pt x="523" y="907"/>
                    <a:pt x="1248" y="790"/>
                    <a:pt x="1824" y="747"/>
                  </a:cubicBezTo>
                  <a:cubicBezTo>
                    <a:pt x="1910" y="742"/>
                    <a:pt x="2000" y="739"/>
                    <a:pt x="2091" y="739"/>
                  </a:cubicBezTo>
                  <a:cubicBezTo>
                    <a:pt x="2182" y="739"/>
                    <a:pt x="2272" y="742"/>
                    <a:pt x="2358" y="747"/>
                  </a:cubicBezTo>
                  <a:cubicBezTo>
                    <a:pt x="2176" y="310"/>
                    <a:pt x="1728" y="0"/>
                    <a:pt x="1227" y="0"/>
                  </a:cubicBezTo>
                  <a:close/>
                </a:path>
              </a:pathLst>
            </a:custGeom>
            <a:solidFill>
              <a:srgbClr val="4C6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61"/>
            <p:cNvSpPr/>
            <p:nvPr/>
          </p:nvSpPr>
          <p:spPr>
            <a:xfrm>
              <a:off x="767911" y="2497229"/>
              <a:ext cx="918051" cy="696686"/>
            </a:xfrm>
            <a:custGeom>
              <a:avLst/>
              <a:gdLst/>
              <a:ahLst/>
              <a:cxnLst/>
              <a:rect l="l" t="t" r="r" b="b"/>
              <a:pathLst>
                <a:path w="15042" h="11415" extrusionOk="0">
                  <a:moveTo>
                    <a:pt x="3425" y="0"/>
                  </a:moveTo>
                  <a:cubicBezTo>
                    <a:pt x="2870" y="416"/>
                    <a:pt x="2433" y="971"/>
                    <a:pt x="2145" y="1675"/>
                  </a:cubicBezTo>
                  <a:cubicBezTo>
                    <a:pt x="1579" y="3179"/>
                    <a:pt x="1451" y="4801"/>
                    <a:pt x="1686" y="6379"/>
                  </a:cubicBezTo>
                  <a:cubicBezTo>
                    <a:pt x="1739" y="6710"/>
                    <a:pt x="1793" y="7052"/>
                    <a:pt x="1878" y="7393"/>
                  </a:cubicBezTo>
                  <a:cubicBezTo>
                    <a:pt x="1366" y="7820"/>
                    <a:pt x="897" y="8278"/>
                    <a:pt x="577" y="8854"/>
                  </a:cubicBezTo>
                  <a:cubicBezTo>
                    <a:pt x="139" y="9633"/>
                    <a:pt x="1" y="10646"/>
                    <a:pt x="438" y="11415"/>
                  </a:cubicBezTo>
                  <a:cubicBezTo>
                    <a:pt x="801" y="10305"/>
                    <a:pt x="1590" y="9334"/>
                    <a:pt x="2593" y="8737"/>
                  </a:cubicBezTo>
                  <a:cubicBezTo>
                    <a:pt x="2657" y="8812"/>
                    <a:pt x="2731" y="8886"/>
                    <a:pt x="2817" y="8950"/>
                  </a:cubicBezTo>
                  <a:cubicBezTo>
                    <a:pt x="4012" y="9921"/>
                    <a:pt x="5388" y="10465"/>
                    <a:pt x="6924" y="10625"/>
                  </a:cubicBezTo>
                  <a:cubicBezTo>
                    <a:pt x="7450" y="10683"/>
                    <a:pt x="7989" y="10712"/>
                    <a:pt x="8531" y="10712"/>
                  </a:cubicBezTo>
                  <a:cubicBezTo>
                    <a:pt x="9679" y="10712"/>
                    <a:pt x="10840" y="10584"/>
                    <a:pt x="11927" y="10337"/>
                  </a:cubicBezTo>
                  <a:cubicBezTo>
                    <a:pt x="13826" y="9910"/>
                    <a:pt x="14700" y="8545"/>
                    <a:pt x="15042" y="6817"/>
                  </a:cubicBezTo>
                  <a:cubicBezTo>
                    <a:pt x="14251" y="6317"/>
                    <a:pt x="13312" y="6128"/>
                    <a:pt x="12349" y="6128"/>
                  </a:cubicBezTo>
                  <a:cubicBezTo>
                    <a:pt x="11543" y="6128"/>
                    <a:pt x="10721" y="6260"/>
                    <a:pt x="9953" y="6454"/>
                  </a:cubicBezTo>
                  <a:cubicBezTo>
                    <a:pt x="9489" y="6574"/>
                    <a:pt x="9004" y="6710"/>
                    <a:pt x="8534" y="6710"/>
                  </a:cubicBezTo>
                  <a:cubicBezTo>
                    <a:pt x="8335" y="6710"/>
                    <a:pt x="8139" y="6685"/>
                    <a:pt x="7948" y="6625"/>
                  </a:cubicBezTo>
                  <a:cubicBezTo>
                    <a:pt x="7393" y="6454"/>
                    <a:pt x="6945" y="6006"/>
                    <a:pt x="6668" y="5483"/>
                  </a:cubicBezTo>
                  <a:cubicBezTo>
                    <a:pt x="6390" y="4971"/>
                    <a:pt x="6230" y="4395"/>
                    <a:pt x="6060" y="3841"/>
                  </a:cubicBezTo>
                  <a:cubicBezTo>
                    <a:pt x="5793" y="2945"/>
                    <a:pt x="5452" y="2070"/>
                    <a:pt x="4908" y="1312"/>
                  </a:cubicBezTo>
                  <a:cubicBezTo>
                    <a:pt x="4513" y="779"/>
                    <a:pt x="4001" y="331"/>
                    <a:pt x="3425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Freeform 5">
            <a:extLst>
              <a:ext uri="{FF2B5EF4-FFF2-40B4-BE49-F238E27FC236}">
                <a16:creationId xmlns:a16="http://schemas.microsoft.com/office/drawing/2014/main" id="{4A584442-5375-AF45-939A-3C46A1CD5D91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C2099FEB-4295-5778-87C1-E20601FEA57B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9144000" cy="51587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41" name="Google Shape;3241;p62"/>
          <p:cNvSpPr txBox="1">
            <a:spLocks noGrp="1"/>
          </p:cNvSpPr>
          <p:nvPr>
            <p:ph type="subTitle" idx="5"/>
          </p:nvPr>
        </p:nvSpPr>
        <p:spPr>
          <a:xfrm>
            <a:off x="4352394" y="4127345"/>
            <a:ext cx="39102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Between Earth and the Moon</a:t>
            </a:r>
            <a:endParaRPr/>
          </a:p>
        </p:txBody>
      </p:sp>
      <p:sp>
        <p:nvSpPr>
          <p:cNvPr id="3242" name="Google Shape;3242;p62"/>
          <p:cNvSpPr txBox="1">
            <a:spLocks noGrp="1"/>
          </p:cNvSpPr>
          <p:nvPr>
            <p:ph type="title"/>
          </p:nvPr>
        </p:nvSpPr>
        <p:spPr>
          <a:xfrm>
            <a:off x="4350744" y="695645"/>
            <a:ext cx="3913500" cy="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333,000.00</a:t>
            </a:r>
            <a:endParaRPr/>
          </a:p>
        </p:txBody>
      </p:sp>
      <p:sp>
        <p:nvSpPr>
          <p:cNvPr id="3243" name="Google Shape;3243;p62"/>
          <p:cNvSpPr txBox="1">
            <a:spLocks noGrp="1"/>
          </p:cNvSpPr>
          <p:nvPr>
            <p:ph type="title" idx="3"/>
          </p:nvPr>
        </p:nvSpPr>
        <p:spPr>
          <a:xfrm>
            <a:off x="4350744" y="2081195"/>
            <a:ext cx="3913500" cy="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24h 37m 01s</a:t>
            </a:r>
            <a:endParaRPr/>
          </a:p>
        </p:txBody>
      </p:sp>
      <p:sp>
        <p:nvSpPr>
          <p:cNvPr id="3244" name="Google Shape;3244;p62"/>
          <p:cNvSpPr txBox="1">
            <a:spLocks noGrp="1"/>
          </p:cNvSpPr>
          <p:nvPr>
            <p:ph type="title" idx="4"/>
          </p:nvPr>
        </p:nvSpPr>
        <p:spPr>
          <a:xfrm>
            <a:off x="4350744" y="3466745"/>
            <a:ext cx="3913500" cy="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386,000 km</a:t>
            </a:r>
            <a:endParaRPr/>
          </a:p>
        </p:txBody>
      </p:sp>
      <p:sp>
        <p:nvSpPr>
          <p:cNvPr id="3245" name="Google Shape;3245;p62"/>
          <p:cNvSpPr txBox="1">
            <a:spLocks noGrp="1"/>
          </p:cNvSpPr>
          <p:nvPr>
            <p:ph type="subTitle" idx="1"/>
          </p:nvPr>
        </p:nvSpPr>
        <p:spPr>
          <a:xfrm>
            <a:off x="4350744" y="1353933"/>
            <a:ext cx="3913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3246" name="Google Shape;3246;p62"/>
          <p:cNvSpPr txBox="1">
            <a:spLocks noGrp="1"/>
          </p:cNvSpPr>
          <p:nvPr>
            <p:ph type="subTitle" idx="2"/>
          </p:nvPr>
        </p:nvSpPr>
        <p:spPr>
          <a:xfrm>
            <a:off x="4350744" y="2739495"/>
            <a:ext cx="39135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Is Jupiter’s rotation period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94" y="776370"/>
            <a:ext cx="3937500" cy="3926250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8FA20E08-5557-03CB-80CD-EA0D96904BD1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9DA2DE65-BDDE-C11F-0C6F-FC579F814826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1" name="Google Shape;3251;p63"/>
          <p:cNvSpPr/>
          <p:nvPr/>
        </p:nvSpPr>
        <p:spPr>
          <a:xfrm>
            <a:off x="143054" y="2074938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2" name="Google Shape;3252;p63"/>
          <p:cNvSpPr txBox="1">
            <a:spLocks noGrp="1"/>
          </p:cNvSpPr>
          <p:nvPr>
            <p:ph type="title"/>
          </p:nvPr>
        </p:nvSpPr>
        <p:spPr>
          <a:xfrm>
            <a:off x="1611579" y="1942938"/>
            <a:ext cx="5448600" cy="14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CAN WE DO ABOUT IT?</a:t>
            </a:r>
            <a:endParaRPr/>
          </a:p>
        </p:txBody>
      </p:sp>
      <p:sp>
        <p:nvSpPr>
          <p:cNvPr id="3253" name="Google Shape;3253;p63"/>
          <p:cNvSpPr txBox="1">
            <a:spLocks noGrp="1"/>
          </p:cNvSpPr>
          <p:nvPr>
            <p:ph type="title" idx="2"/>
          </p:nvPr>
        </p:nvSpPr>
        <p:spPr>
          <a:xfrm>
            <a:off x="210404" y="2169588"/>
            <a:ext cx="10839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254" name="Google Shape;3254;p63"/>
          <p:cNvSpPr txBox="1">
            <a:spLocks noGrp="1"/>
          </p:cNvSpPr>
          <p:nvPr>
            <p:ph type="subTitle" idx="1"/>
          </p:nvPr>
        </p:nvSpPr>
        <p:spPr>
          <a:xfrm>
            <a:off x="1611591" y="3338787"/>
            <a:ext cx="4947300" cy="2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0" y="4019124"/>
            <a:ext cx="9144000" cy="113961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907" y="1607331"/>
            <a:ext cx="2463750" cy="2115000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0EF04C90-151E-4333-6A4D-EC01E8F2A7CC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EAD3EA8E-25B3-396E-623C-CF7E002388DA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9" name="Google Shape;3259;p64"/>
          <p:cNvSpPr txBox="1">
            <a:spLocks noGrp="1"/>
          </p:cNvSpPr>
          <p:nvPr>
            <p:ph type="title" idx="9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3260" name="Google Shape;3260;p64"/>
          <p:cNvSpPr txBox="1">
            <a:spLocks noGrp="1"/>
          </p:cNvSpPr>
          <p:nvPr>
            <p:ph type="title"/>
          </p:nvPr>
        </p:nvSpPr>
        <p:spPr>
          <a:xfrm>
            <a:off x="7735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“Mercury is the closest planet to the Sun”</a:t>
            </a:r>
            <a:endParaRPr/>
          </a:p>
        </p:txBody>
      </p:sp>
      <p:sp>
        <p:nvSpPr>
          <p:cNvPr id="3261" name="Google Shape;3261;p64"/>
          <p:cNvSpPr txBox="1">
            <a:spLocks noGrp="1"/>
          </p:cNvSpPr>
          <p:nvPr>
            <p:ph type="title" idx="2"/>
          </p:nvPr>
        </p:nvSpPr>
        <p:spPr>
          <a:xfrm>
            <a:off x="7735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JENNA DOE</a:t>
            </a:r>
            <a:endParaRPr/>
          </a:p>
        </p:txBody>
      </p:sp>
      <p:sp>
        <p:nvSpPr>
          <p:cNvPr id="3262" name="Google Shape;3262;p64"/>
          <p:cNvSpPr txBox="1">
            <a:spLocks noGrp="1"/>
          </p:cNvSpPr>
          <p:nvPr>
            <p:ph type="title" idx="3"/>
          </p:nvPr>
        </p:nvSpPr>
        <p:spPr>
          <a:xfrm>
            <a:off x="27090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“Venus has a beautiful name and is very hot”</a:t>
            </a:r>
            <a:endParaRPr/>
          </a:p>
        </p:txBody>
      </p:sp>
      <p:sp>
        <p:nvSpPr>
          <p:cNvPr id="3263" name="Google Shape;3263;p64"/>
          <p:cNvSpPr txBox="1">
            <a:spLocks noGrp="1"/>
          </p:cNvSpPr>
          <p:nvPr>
            <p:ph type="title" idx="4"/>
          </p:nvPr>
        </p:nvSpPr>
        <p:spPr>
          <a:xfrm>
            <a:off x="27090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JOHN JAMES</a:t>
            </a:r>
            <a:endParaRPr/>
          </a:p>
        </p:txBody>
      </p:sp>
      <p:sp>
        <p:nvSpPr>
          <p:cNvPr id="3264" name="Google Shape;3264;p64"/>
          <p:cNvSpPr txBox="1">
            <a:spLocks noGrp="1"/>
          </p:cNvSpPr>
          <p:nvPr>
            <p:ph type="title" idx="5"/>
          </p:nvPr>
        </p:nvSpPr>
        <p:spPr>
          <a:xfrm>
            <a:off x="46445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“Saturn planet is a gas giant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 hydrogen”</a:t>
            </a:r>
            <a:endParaRPr/>
          </a:p>
        </p:txBody>
      </p:sp>
      <p:sp>
        <p:nvSpPr>
          <p:cNvPr id="3265" name="Google Shape;3265;p64"/>
          <p:cNvSpPr txBox="1">
            <a:spLocks noGrp="1"/>
          </p:cNvSpPr>
          <p:nvPr>
            <p:ph type="title" idx="6"/>
          </p:nvPr>
        </p:nvSpPr>
        <p:spPr>
          <a:xfrm>
            <a:off x="46445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DANIEL POTTER</a:t>
            </a:r>
            <a:endParaRPr/>
          </a:p>
        </p:txBody>
      </p:sp>
      <p:sp>
        <p:nvSpPr>
          <p:cNvPr id="3266" name="Google Shape;3266;p64"/>
          <p:cNvSpPr txBox="1">
            <a:spLocks noGrp="1"/>
          </p:cNvSpPr>
          <p:nvPr>
            <p:ph type="title" idx="7"/>
          </p:nvPr>
        </p:nvSpPr>
        <p:spPr>
          <a:xfrm>
            <a:off x="6580056" y="3354500"/>
            <a:ext cx="1790400" cy="6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“It’s a gas giant and also the biggest planet”</a:t>
            </a:r>
            <a:endParaRPr/>
          </a:p>
        </p:txBody>
      </p:sp>
      <p:sp>
        <p:nvSpPr>
          <p:cNvPr id="3267" name="Google Shape;3267;p64"/>
          <p:cNvSpPr txBox="1">
            <a:spLocks noGrp="1"/>
          </p:cNvSpPr>
          <p:nvPr>
            <p:ph type="title" idx="8"/>
          </p:nvPr>
        </p:nvSpPr>
        <p:spPr>
          <a:xfrm>
            <a:off x="6580050" y="2688600"/>
            <a:ext cx="1790400" cy="5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ROBERTA BLAESE</a:t>
            </a:r>
            <a:endParaRPr/>
          </a:p>
        </p:txBody>
      </p:sp>
      <p:sp>
        <p:nvSpPr>
          <p:cNvPr id="3268" name="Google Shape;3268;p64"/>
          <p:cNvSpPr/>
          <p:nvPr/>
        </p:nvSpPr>
        <p:spPr>
          <a:xfrm>
            <a:off x="1211556" y="1510775"/>
            <a:ext cx="914400" cy="91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9" name="Google Shape;3269;p64"/>
          <p:cNvSpPr/>
          <p:nvPr/>
        </p:nvSpPr>
        <p:spPr>
          <a:xfrm>
            <a:off x="3202781" y="1510775"/>
            <a:ext cx="914400" cy="91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0" name="Google Shape;3270;p64"/>
          <p:cNvSpPr/>
          <p:nvPr/>
        </p:nvSpPr>
        <p:spPr>
          <a:xfrm>
            <a:off x="5082556" y="1510775"/>
            <a:ext cx="914400" cy="91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1" name="Google Shape;3271;p64"/>
          <p:cNvSpPr/>
          <p:nvPr/>
        </p:nvSpPr>
        <p:spPr>
          <a:xfrm>
            <a:off x="7018056" y="1549663"/>
            <a:ext cx="914400" cy="91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72" name="Google Shape;3272;p64"/>
          <p:cNvGrpSpPr/>
          <p:nvPr/>
        </p:nvGrpSpPr>
        <p:grpSpPr>
          <a:xfrm>
            <a:off x="5333647" y="1771716"/>
            <a:ext cx="412223" cy="470307"/>
            <a:chOff x="-55576850" y="3198125"/>
            <a:chExt cx="279625" cy="319025"/>
          </a:xfrm>
        </p:grpSpPr>
        <p:sp>
          <p:nvSpPr>
            <p:cNvPr id="3273" name="Google Shape;3273;p64"/>
            <p:cNvSpPr/>
            <p:nvPr/>
          </p:nvSpPr>
          <p:spPr>
            <a:xfrm>
              <a:off x="-55576850" y="3335975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756" y="0"/>
                  </a:moveTo>
                  <a:cubicBezTo>
                    <a:pt x="315" y="221"/>
                    <a:pt x="0" y="693"/>
                    <a:pt x="0" y="1260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64"/>
            <p:cNvSpPr/>
            <p:nvPr/>
          </p:nvSpPr>
          <p:spPr>
            <a:xfrm>
              <a:off x="-55539850" y="3198125"/>
              <a:ext cx="206375" cy="99275"/>
            </a:xfrm>
            <a:custGeom>
              <a:avLst/>
              <a:gdLst/>
              <a:ahLst/>
              <a:cxnLst/>
              <a:rect l="l" t="t" r="r" b="b"/>
              <a:pathLst>
                <a:path w="8255" h="3971" extrusionOk="0">
                  <a:moveTo>
                    <a:pt x="2616" y="1"/>
                  </a:moveTo>
                  <a:cubicBezTo>
                    <a:pt x="2348" y="1"/>
                    <a:pt x="2080" y="95"/>
                    <a:pt x="1860" y="284"/>
                  </a:cubicBezTo>
                  <a:cubicBezTo>
                    <a:pt x="1671" y="95"/>
                    <a:pt x="1387" y="32"/>
                    <a:pt x="1103" y="32"/>
                  </a:cubicBezTo>
                  <a:cubicBezTo>
                    <a:pt x="473" y="32"/>
                    <a:pt x="1" y="536"/>
                    <a:pt x="1" y="1135"/>
                  </a:cubicBezTo>
                  <a:lnTo>
                    <a:pt x="1" y="3970"/>
                  </a:lnTo>
                  <a:lnTo>
                    <a:pt x="1639" y="2364"/>
                  </a:lnTo>
                  <a:cubicBezTo>
                    <a:pt x="1715" y="2287"/>
                    <a:pt x="1815" y="2246"/>
                    <a:pt x="1916" y="2246"/>
                  </a:cubicBezTo>
                  <a:cubicBezTo>
                    <a:pt x="1982" y="2246"/>
                    <a:pt x="2049" y="2263"/>
                    <a:pt x="2112" y="2301"/>
                  </a:cubicBezTo>
                  <a:cubicBezTo>
                    <a:pt x="2726" y="2726"/>
                    <a:pt x="3435" y="2939"/>
                    <a:pt x="4144" y="2939"/>
                  </a:cubicBezTo>
                  <a:cubicBezTo>
                    <a:pt x="4853" y="2939"/>
                    <a:pt x="5561" y="2726"/>
                    <a:pt x="6176" y="2301"/>
                  </a:cubicBezTo>
                  <a:cubicBezTo>
                    <a:pt x="6225" y="2263"/>
                    <a:pt x="6290" y="2246"/>
                    <a:pt x="6355" y="2246"/>
                  </a:cubicBezTo>
                  <a:cubicBezTo>
                    <a:pt x="6456" y="2246"/>
                    <a:pt x="6560" y="2287"/>
                    <a:pt x="6617" y="2364"/>
                  </a:cubicBezTo>
                  <a:lnTo>
                    <a:pt x="8255" y="3970"/>
                  </a:lnTo>
                  <a:lnTo>
                    <a:pt x="8255" y="1135"/>
                  </a:lnTo>
                  <a:cubicBezTo>
                    <a:pt x="8192" y="536"/>
                    <a:pt x="7719" y="32"/>
                    <a:pt x="7089" y="32"/>
                  </a:cubicBezTo>
                  <a:cubicBezTo>
                    <a:pt x="6837" y="32"/>
                    <a:pt x="6554" y="158"/>
                    <a:pt x="6365" y="284"/>
                  </a:cubicBezTo>
                  <a:cubicBezTo>
                    <a:pt x="6144" y="95"/>
                    <a:pt x="5876" y="1"/>
                    <a:pt x="5609" y="1"/>
                  </a:cubicBezTo>
                  <a:cubicBezTo>
                    <a:pt x="5341" y="1"/>
                    <a:pt x="5073" y="95"/>
                    <a:pt x="4853" y="284"/>
                  </a:cubicBezTo>
                  <a:cubicBezTo>
                    <a:pt x="4632" y="95"/>
                    <a:pt x="4372" y="1"/>
                    <a:pt x="4112" y="1"/>
                  </a:cubicBezTo>
                  <a:cubicBezTo>
                    <a:pt x="3852" y="1"/>
                    <a:pt x="3592" y="95"/>
                    <a:pt x="3372" y="284"/>
                  </a:cubicBezTo>
                  <a:cubicBezTo>
                    <a:pt x="3151" y="95"/>
                    <a:pt x="2883" y="1"/>
                    <a:pt x="2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64"/>
            <p:cNvSpPr/>
            <p:nvPr/>
          </p:nvSpPr>
          <p:spPr>
            <a:xfrm>
              <a:off x="-55539850" y="3275325"/>
              <a:ext cx="204800" cy="241825"/>
            </a:xfrm>
            <a:custGeom>
              <a:avLst/>
              <a:gdLst/>
              <a:ahLst/>
              <a:cxnLst/>
              <a:rect l="l" t="t" r="r" b="b"/>
              <a:pathLst>
                <a:path w="8192" h="9673" extrusionOk="0">
                  <a:moveTo>
                    <a:pt x="2616" y="2962"/>
                  </a:moveTo>
                  <a:cubicBezTo>
                    <a:pt x="2805" y="2962"/>
                    <a:pt x="2962" y="3119"/>
                    <a:pt x="2962" y="3308"/>
                  </a:cubicBezTo>
                  <a:cubicBezTo>
                    <a:pt x="2962" y="3529"/>
                    <a:pt x="2805" y="3686"/>
                    <a:pt x="2616" y="3686"/>
                  </a:cubicBezTo>
                  <a:cubicBezTo>
                    <a:pt x="2427" y="3686"/>
                    <a:pt x="2269" y="3560"/>
                    <a:pt x="2269" y="3308"/>
                  </a:cubicBezTo>
                  <a:cubicBezTo>
                    <a:pt x="2269" y="3119"/>
                    <a:pt x="2427" y="2962"/>
                    <a:pt x="2616" y="2962"/>
                  </a:cubicBezTo>
                  <a:close/>
                  <a:moveTo>
                    <a:pt x="5609" y="2993"/>
                  </a:moveTo>
                  <a:cubicBezTo>
                    <a:pt x="5798" y="2993"/>
                    <a:pt x="5955" y="3151"/>
                    <a:pt x="5955" y="3371"/>
                  </a:cubicBezTo>
                  <a:cubicBezTo>
                    <a:pt x="5987" y="3560"/>
                    <a:pt x="5798" y="3718"/>
                    <a:pt x="5609" y="3718"/>
                  </a:cubicBezTo>
                  <a:cubicBezTo>
                    <a:pt x="5420" y="3718"/>
                    <a:pt x="5262" y="3560"/>
                    <a:pt x="5262" y="3371"/>
                  </a:cubicBezTo>
                  <a:cubicBezTo>
                    <a:pt x="5262" y="3151"/>
                    <a:pt x="5420" y="2993"/>
                    <a:pt x="5609" y="2993"/>
                  </a:cubicBezTo>
                  <a:close/>
                  <a:moveTo>
                    <a:pt x="5164" y="6278"/>
                  </a:moveTo>
                  <a:cubicBezTo>
                    <a:pt x="5262" y="6278"/>
                    <a:pt x="5357" y="6317"/>
                    <a:pt x="5420" y="6396"/>
                  </a:cubicBezTo>
                  <a:cubicBezTo>
                    <a:pt x="5577" y="6522"/>
                    <a:pt x="5577" y="6742"/>
                    <a:pt x="5451" y="6900"/>
                  </a:cubicBezTo>
                  <a:cubicBezTo>
                    <a:pt x="5105" y="7246"/>
                    <a:pt x="4632" y="7435"/>
                    <a:pt x="4096" y="7435"/>
                  </a:cubicBezTo>
                  <a:cubicBezTo>
                    <a:pt x="3592" y="7435"/>
                    <a:pt x="3120" y="7246"/>
                    <a:pt x="2805" y="6900"/>
                  </a:cubicBezTo>
                  <a:cubicBezTo>
                    <a:pt x="2647" y="6742"/>
                    <a:pt x="2647" y="6522"/>
                    <a:pt x="2805" y="6396"/>
                  </a:cubicBezTo>
                  <a:cubicBezTo>
                    <a:pt x="2883" y="6317"/>
                    <a:pt x="2986" y="6278"/>
                    <a:pt x="3080" y="6278"/>
                  </a:cubicBezTo>
                  <a:cubicBezTo>
                    <a:pt x="3175" y="6278"/>
                    <a:pt x="3262" y="6317"/>
                    <a:pt x="3309" y="6396"/>
                  </a:cubicBezTo>
                  <a:cubicBezTo>
                    <a:pt x="3529" y="6616"/>
                    <a:pt x="3821" y="6727"/>
                    <a:pt x="4108" y="6727"/>
                  </a:cubicBezTo>
                  <a:cubicBezTo>
                    <a:pt x="4396" y="6727"/>
                    <a:pt x="4679" y="6616"/>
                    <a:pt x="4884" y="6396"/>
                  </a:cubicBezTo>
                  <a:cubicBezTo>
                    <a:pt x="4963" y="6317"/>
                    <a:pt x="5065" y="6278"/>
                    <a:pt x="5164" y="6278"/>
                  </a:cubicBezTo>
                  <a:close/>
                  <a:moveTo>
                    <a:pt x="1954" y="0"/>
                  </a:moveTo>
                  <a:lnTo>
                    <a:pt x="1" y="1954"/>
                  </a:lnTo>
                  <a:lnTo>
                    <a:pt x="1" y="5577"/>
                  </a:lnTo>
                  <a:cubicBezTo>
                    <a:pt x="1" y="7813"/>
                    <a:pt x="1860" y="9672"/>
                    <a:pt x="4096" y="9672"/>
                  </a:cubicBezTo>
                  <a:cubicBezTo>
                    <a:pt x="6365" y="9672"/>
                    <a:pt x="8192" y="7813"/>
                    <a:pt x="8192" y="5577"/>
                  </a:cubicBezTo>
                  <a:lnTo>
                    <a:pt x="8192" y="1954"/>
                  </a:lnTo>
                  <a:lnTo>
                    <a:pt x="6270" y="0"/>
                  </a:lnTo>
                  <a:cubicBezTo>
                    <a:pt x="5609" y="394"/>
                    <a:pt x="4860" y="591"/>
                    <a:pt x="4112" y="591"/>
                  </a:cubicBezTo>
                  <a:cubicBezTo>
                    <a:pt x="3364" y="591"/>
                    <a:pt x="2616" y="394"/>
                    <a:pt x="1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64"/>
            <p:cNvSpPr/>
            <p:nvPr/>
          </p:nvSpPr>
          <p:spPr>
            <a:xfrm>
              <a:off x="-55316150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0"/>
                  </a:cubicBezTo>
                  <a:cubicBezTo>
                    <a:pt x="756" y="693"/>
                    <a:pt x="473" y="22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7" name="Google Shape;3277;p64"/>
          <p:cNvGrpSpPr/>
          <p:nvPr/>
        </p:nvGrpSpPr>
        <p:grpSpPr>
          <a:xfrm>
            <a:off x="7240680" y="1734571"/>
            <a:ext cx="469127" cy="466805"/>
            <a:chOff x="-55202750" y="3198925"/>
            <a:chExt cx="318225" cy="316650"/>
          </a:xfrm>
        </p:grpSpPr>
        <p:sp>
          <p:nvSpPr>
            <p:cNvPr id="3278" name="Google Shape;3278;p64"/>
            <p:cNvSpPr/>
            <p:nvPr/>
          </p:nvSpPr>
          <p:spPr>
            <a:xfrm>
              <a:off x="-55130275" y="3293425"/>
              <a:ext cx="167775" cy="168575"/>
            </a:xfrm>
            <a:custGeom>
              <a:avLst/>
              <a:gdLst/>
              <a:ahLst/>
              <a:cxnLst/>
              <a:rect l="l" t="t" r="r" b="b"/>
              <a:pathLst>
                <a:path w="6711" h="6743" extrusionOk="0">
                  <a:moveTo>
                    <a:pt x="1891" y="2238"/>
                  </a:moveTo>
                  <a:cubicBezTo>
                    <a:pt x="2111" y="2238"/>
                    <a:pt x="2269" y="2395"/>
                    <a:pt x="2269" y="2584"/>
                  </a:cubicBezTo>
                  <a:cubicBezTo>
                    <a:pt x="2269" y="2805"/>
                    <a:pt x="2111" y="2962"/>
                    <a:pt x="1891" y="2962"/>
                  </a:cubicBezTo>
                  <a:cubicBezTo>
                    <a:pt x="1702" y="2962"/>
                    <a:pt x="1544" y="2836"/>
                    <a:pt x="1544" y="2584"/>
                  </a:cubicBezTo>
                  <a:cubicBezTo>
                    <a:pt x="1544" y="2395"/>
                    <a:pt x="1702" y="2238"/>
                    <a:pt x="1891" y="2238"/>
                  </a:cubicBezTo>
                  <a:close/>
                  <a:moveTo>
                    <a:pt x="4884" y="2269"/>
                  </a:moveTo>
                  <a:cubicBezTo>
                    <a:pt x="5104" y="2269"/>
                    <a:pt x="5262" y="2427"/>
                    <a:pt x="5262" y="2647"/>
                  </a:cubicBezTo>
                  <a:cubicBezTo>
                    <a:pt x="5262" y="2836"/>
                    <a:pt x="5104" y="2994"/>
                    <a:pt x="4884" y="2994"/>
                  </a:cubicBezTo>
                  <a:cubicBezTo>
                    <a:pt x="4695" y="2994"/>
                    <a:pt x="4537" y="2836"/>
                    <a:pt x="4537" y="2647"/>
                  </a:cubicBezTo>
                  <a:cubicBezTo>
                    <a:pt x="4537" y="2427"/>
                    <a:pt x="4695" y="2269"/>
                    <a:pt x="4884" y="2269"/>
                  </a:cubicBezTo>
                  <a:close/>
                  <a:moveTo>
                    <a:pt x="4454" y="4798"/>
                  </a:moveTo>
                  <a:cubicBezTo>
                    <a:pt x="4545" y="4798"/>
                    <a:pt x="4632" y="4837"/>
                    <a:pt x="4695" y="4916"/>
                  </a:cubicBezTo>
                  <a:cubicBezTo>
                    <a:pt x="4852" y="5042"/>
                    <a:pt x="4852" y="5262"/>
                    <a:pt x="4726" y="5420"/>
                  </a:cubicBezTo>
                  <a:cubicBezTo>
                    <a:pt x="4380" y="5798"/>
                    <a:pt x="3907" y="5987"/>
                    <a:pt x="3403" y="5987"/>
                  </a:cubicBezTo>
                  <a:cubicBezTo>
                    <a:pt x="2899" y="5987"/>
                    <a:pt x="2426" y="5798"/>
                    <a:pt x="2111" y="5420"/>
                  </a:cubicBezTo>
                  <a:cubicBezTo>
                    <a:pt x="1954" y="5262"/>
                    <a:pt x="1954" y="5042"/>
                    <a:pt x="2111" y="4916"/>
                  </a:cubicBezTo>
                  <a:cubicBezTo>
                    <a:pt x="2190" y="4837"/>
                    <a:pt x="2284" y="4798"/>
                    <a:pt x="2375" y="4798"/>
                  </a:cubicBezTo>
                  <a:cubicBezTo>
                    <a:pt x="2466" y="4798"/>
                    <a:pt x="2552" y="4837"/>
                    <a:pt x="2615" y="4916"/>
                  </a:cubicBezTo>
                  <a:cubicBezTo>
                    <a:pt x="2836" y="5136"/>
                    <a:pt x="3119" y="5246"/>
                    <a:pt x="3403" y="5246"/>
                  </a:cubicBezTo>
                  <a:cubicBezTo>
                    <a:pt x="3686" y="5246"/>
                    <a:pt x="3970" y="5136"/>
                    <a:pt x="4191" y="4916"/>
                  </a:cubicBezTo>
                  <a:cubicBezTo>
                    <a:pt x="4269" y="4837"/>
                    <a:pt x="4364" y="4798"/>
                    <a:pt x="4454" y="4798"/>
                  </a:cubicBezTo>
                  <a:close/>
                  <a:moveTo>
                    <a:pt x="3403" y="1"/>
                  </a:moveTo>
                  <a:cubicBezTo>
                    <a:pt x="2773" y="1261"/>
                    <a:pt x="1513" y="2112"/>
                    <a:pt x="63" y="2238"/>
                  </a:cubicBezTo>
                  <a:cubicBezTo>
                    <a:pt x="63" y="2364"/>
                    <a:pt x="0" y="2521"/>
                    <a:pt x="0" y="2647"/>
                  </a:cubicBezTo>
                  <a:lnTo>
                    <a:pt x="0" y="4128"/>
                  </a:lnTo>
                  <a:cubicBezTo>
                    <a:pt x="0" y="5577"/>
                    <a:pt x="1198" y="6743"/>
                    <a:pt x="2615" y="6743"/>
                  </a:cubicBezTo>
                  <a:lnTo>
                    <a:pt x="4096" y="6743"/>
                  </a:lnTo>
                  <a:cubicBezTo>
                    <a:pt x="5577" y="6743"/>
                    <a:pt x="6711" y="5546"/>
                    <a:pt x="6711" y="4128"/>
                  </a:cubicBezTo>
                  <a:lnTo>
                    <a:pt x="6711" y="2647"/>
                  </a:lnTo>
                  <a:cubicBezTo>
                    <a:pt x="6711" y="2521"/>
                    <a:pt x="6711" y="2364"/>
                    <a:pt x="6679" y="2238"/>
                  </a:cubicBezTo>
                  <a:cubicBezTo>
                    <a:pt x="5293" y="2112"/>
                    <a:pt x="4033" y="1261"/>
                    <a:pt x="3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64"/>
            <p:cNvSpPr/>
            <p:nvPr/>
          </p:nvSpPr>
          <p:spPr>
            <a:xfrm>
              <a:off x="-55202750" y="3198925"/>
              <a:ext cx="318225" cy="316650"/>
            </a:xfrm>
            <a:custGeom>
              <a:avLst/>
              <a:gdLst/>
              <a:ahLst/>
              <a:cxnLst/>
              <a:rect l="l" t="t" r="r" b="b"/>
              <a:pathLst>
                <a:path w="12729" h="12666" extrusionOk="0">
                  <a:moveTo>
                    <a:pt x="6302" y="2221"/>
                  </a:moveTo>
                  <a:cubicBezTo>
                    <a:pt x="6459" y="2221"/>
                    <a:pt x="6617" y="2300"/>
                    <a:pt x="6648" y="2458"/>
                  </a:cubicBezTo>
                  <a:lnTo>
                    <a:pt x="6680" y="2615"/>
                  </a:lnTo>
                  <a:cubicBezTo>
                    <a:pt x="7058" y="4127"/>
                    <a:pt x="8381" y="5230"/>
                    <a:pt x="9956" y="5230"/>
                  </a:cubicBezTo>
                  <a:cubicBezTo>
                    <a:pt x="10145" y="5230"/>
                    <a:pt x="10272" y="5356"/>
                    <a:pt x="10303" y="5545"/>
                  </a:cubicBezTo>
                  <a:cubicBezTo>
                    <a:pt x="10366" y="5829"/>
                    <a:pt x="10398" y="6112"/>
                    <a:pt x="10398" y="6364"/>
                  </a:cubicBezTo>
                  <a:lnTo>
                    <a:pt x="10398" y="7877"/>
                  </a:lnTo>
                  <a:cubicBezTo>
                    <a:pt x="10398" y="9704"/>
                    <a:pt x="8885" y="11216"/>
                    <a:pt x="7058" y="11216"/>
                  </a:cubicBezTo>
                  <a:lnTo>
                    <a:pt x="5546" y="11216"/>
                  </a:lnTo>
                  <a:cubicBezTo>
                    <a:pt x="3687" y="11216"/>
                    <a:pt x="2206" y="9704"/>
                    <a:pt x="2206" y="7877"/>
                  </a:cubicBezTo>
                  <a:lnTo>
                    <a:pt x="2206" y="6364"/>
                  </a:lnTo>
                  <a:cubicBezTo>
                    <a:pt x="2206" y="6112"/>
                    <a:pt x="2238" y="5829"/>
                    <a:pt x="2269" y="5545"/>
                  </a:cubicBezTo>
                  <a:cubicBezTo>
                    <a:pt x="2332" y="5388"/>
                    <a:pt x="2490" y="5230"/>
                    <a:pt x="2647" y="5230"/>
                  </a:cubicBezTo>
                  <a:cubicBezTo>
                    <a:pt x="4160" y="5230"/>
                    <a:pt x="5514" y="4127"/>
                    <a:pt x="5892" y="2615"/>
                  </a:cubicBezTo>
                  <a:lnTo>
                    <a:pt x="5955" y="2458"/>
                  </a:lnTo>
                  <a:cubicBezTo>
                    <a:pt x="5987" y="2300"/>
                    <a:pt x="6144" y="2221"/>
                    <a:pt x="6302" y="2221"/>
                  </a:cubicBezTo>
                  <a:close/>
                  <a:moveTo>
                    <a:pt x="6333" y="0"/>
                  </a:moveTo>
                  <a:cubicBezTo>
                    <a:pt x="3529" y="0"/>
                    <a:pt x="1135" y="2111"/>
                    <a:pt x="789" y="4884"/>
                  </a:cubicBezTo>
                  <a:cubicBezTo>
                    <a:pt x="284" y="5230"/>
                    <a:pt x="1" y="5797"/>
                    <a:pt x="1" y="6427"/>
                  </a:cubicBezTo>
                  <a:cubicBezTo>
                    <a:pt x="1" y="6805"/>
                    <a:pt x="127" y="7215"/>
                    <a:pt x="379" y="7530"/>
                  </a:cubicBezTo>
                  <a:cubicBezTo>
                    <a:pt x="158" y="7845"/>
                    <a:pt x="1" y="8223"/>
                    <a:pt x="1" y="8633"/>
                  </a:cubicBezTo>
                  <a:cubicBezTo>
                    <a:pt x="1" y="9011"/>
                    <a:pt x="127" y="9420"/>
                    <a:pt x="379" y="9735"/>
                  </a:cubicBezTo>
                  <a:cubicBezTo>
                    <a:pt x="158" y="10050"/>
                    <a:pt x="1" y="10428"/>
                    <a:pt x="1" y="10838"/>
                  </a:cubicBezTo>
                  <a:cubicBezTo>
                    <a:pt x="1" y="11846"/>
                    <a:pt x="852" y="12665"/>
                    <a:pt x="1891" y="12665"/>
                  </a:cubicBezTo>
                  <a:lnTo>
                    <a:pt x="10839" y="12665"/>
                  </a:lnTo>
                  <a:cubicBezTo>
                    <a:pt x="11847" y="12665"/>
                    <a:pt x="12729" y="11846"/>
                    <a:pt x="12729" y="10838"/>
                  </a:cubicBezTo>
                  <a:cubicBezTo>
                    <a:pt x="12729" y="10428"/>
                    <a:pt x="12603" y="10050"/>
                    <a:pt x="12319" y="9735"/>
                  </a:cubicBezTo>
                  <a:cubicBezTo>
                    <a:pt x="12571" y="9420"/>
                    <a:pt x="12729" y="9011"/>
                    <a:pt x="12729" y="8633"/>
                  </a:cubicBezTo>
                  <a:cubicBezTo>
                    <a:pt x="12666" y="8223"/>
                    <a:pt x="12508" y="7845"/>
                    <a:pt x="12288" y="7530"/>
                  </a:cubicBezTo>
                  <a:cubicBezTo>
                    <a:pt x="12508" y="7215"/>
                    <a:pt x="12666" y="6805"/>
                    <a:pt x="12666" y="6427"/>
                  </a:cubicBezTo>
                  <a:cubicBezTo>
                    <a:pt x="12666" y="5829"/>
                    <a:pt x="12351" y="5230"/>
                    <a:pt x="11878" y="4884"/>
                  </a:cubicBezTo>
                  <a:cubicBezTo>
                    <a:pt x="11500" y="2111"/>
                    <a:pt x="9137" y="0"/>
                    <a:pt x="6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0" name="Google Shape;3280;p64"/>
          <p:cNvGrpSpPr/>
          <p:nvPr/>
        </p:nvGrpSpPr>
        <p:grpSpPr>
          <a:xfrm>
            <a:off x="3453860" y="1732840"/>
            <a:ext cx="412223" cy="470270"/>
            <a:chOff x="-54793175" y="3198925"/>
            <a:chExt cx="279625" cy="319000"/>
          </a:xfrm>
        </p:grpSpPr>
        <p:sp>
          <p:nvSpPr>
            <p:cNvPr id="3281" name="Google Shape;3281;p64"/>
            <p:cNvSpPr/>
            <p:nvPr/>
          </p:nvSpPr>
          <p:spPr>
            <a:xfrm>
              <a:off x="-54532475" y="3354075"/>
              <a:ext cx="18925" cy="60675"/>
            </a:xfrm>
            <a:custGeom>
              <a:avLst/>
              <a:gdLst/>
              <a:ahLst/>
              <a:cxnLst/>
              <a:rect l="l" t="t" r="r" b="b"/>
              <a:pathLst>
                <a:path w="757" h="2427" extrusionOk="0">
                  <a:moveTo>
                    <a:pt x="1" y="1"/>
                  </a:moveTo>
                  <a:lnTo>
                    <a:pt x="1" y="788"/>
                  </a:lnTo>
                  <a:cubicBezTo>
                    <a:pt x="158" y="1355"/>
                    <a:pt x="190" y="1891"/>
                    <a:pt x="190" y="2427"/>
                  </a:cubicBezTo>
                  <a:cubicBezTo>
                    <a:pt x="505" y="2143"/>
                    <a:pt x="757" y="1734"/>
                    <a:pt x="757" y="1261"/>
                  </a:cubicBezTo>
                  <a:cubicBezTo>
                    <a:pt x="757" y="725"/>
                    <a:pt x="473" y="25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64"/>
            <p:cNvSpPr/>
            <p:nvPr/>
          </p:nvSpPr>
          <p:spPr>
            <a:xfrm>
              <a:off x="-54793175" y="3198925"/>
              <a:ext cx="97675" cy="126050"/>
            </a:xfrm>
            <a:custGeom>
              <a:avLst/>
              <a:gdLst/>
              <a:ahLst/>
              <a:cxnLst/>
              <a:rect l="l" t="t" r="r" b="b"/>
              <a:pathLst>
                <a:path w="3907" h="5042" extrusionOk="0">
                  <a:moveTo>
                    <a:pt x="2993" y="0"/>
                  </a:moveTo>
                  <a:cubicBezTo>
                    <a:pt x="2426" y="0"/>
                    <a:pt x="1954" y="315"/>
                    <a:pt x="1702" y="756"/>
                  </a:cubicBezTo>
                  <a:cubicBezTo>
                    <a:pt x="1632" y="746"/>
                    <a:pt x="1562" y="742"/>
                    <a:pt x="1494" y="742"/>
                  </a:cubicBezTo>
                  <a:cubicBezTo>
                    <a:pt x="695" y="742"/>
                    <a:pt x="0" y="1396"/>
                    <a:pt x="0" y="2237"/>
                  </a:cubicBezTo>
                  <a:cubicBezTo>
                    <a:pt x="0" y="2521"/>
                    <a:pt x="63" y="2741"/>
                    <a:pt x="190" y="2993"/>
                  </a:cubicBezTo>
                  <a:cubicBezTo>
                    <a:pt x="63" y="3214"/>
                    <a:pt x="0" y="3466"/>
                    <a:pt x="0" y="3749"/>
                  </a:cubicBezTo>
                  <a:cubicBezTo>
                    <a:pt x="0" y="4285"/>
                    <a:pt x="316" y="4758"/>
                    <a:pt x="757" y="5041"/>
                  </a:cubicBezTo>
                  <a:lnTo>
                    <a:pt x="757" y="4852"/>
                  </a:lnTo>
                  <a:cubicBezTo>
                    <a:pt x="757" y="2804"/>
                    <a:pt x="2048" y="1008"/>
                    <a:pt x="3907" y="315"/>
                  </a:cubicBezTo>
                  <a:cubicBezTo>
                    <a:pt x="3655" y="126"/>
                    <a:pt x="3340" y="0"/>
                    <a:pt x="2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64"/>
            <p:cNvSpPr/>
            <p:nvPr/>
          </p:nvSpPr>
          <p:spPr>
            <a:xfrm>
              <a:off x="-54624625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473" y="1"/>
                    <a:pt x="1" y="505"/>
                    <a:pt x="1" y="1103"/>
                  </a:cubicBezTo>
                  <a:cubicBezTo>
                    <a:pt x="1" y="1702"/>
                    <a:pt x="473" y="2206"/>
                    <a:pt x="1103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64"/>
            <p:cNvSpPr/>
            <p:nvPr/>
          </p:nvSpPr>
          <p:spPr>
            <a:xfrm>
              <a:off x="-54737250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504" y="1"/>
                    <a:pt x="0" y="505"/>
                    <a:pt x="0" y="1103"/>
                  </a:cubicBezTo>
                  <a:cubicBezTo>
                    <a:pt x="0" y="1702"/>
                    <a:pt x="504" y="2206"/>
                    <a:pt x="1103" y="2206"/>
                  </a:cubicBezTo>
                  <a:cubicBezTo>
                    <a:pt x="1733" y="2206"/>
                    <a:pt x="2206" y="1702"/>
                    <a:pt x="2206" y="1103"/>
                  </a:cubicBezTo>
                  <a:cubicBezTo>
                    <a:pt x="2206" y="505"/>
                    <a:pt x="1733" y="1"/>
                    <a:pt x="1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64"/>
            <p:cNvSpPr/>
            <p:nvPr/>
          </p:nvSpPr>
          <p:spPr>
            <a:xfrm>
              <a:off x="-54770325" y="3218600"/>
              <a:ext cx="233925" cy="299325"/>
            </a:xfrm>
            <a:custGeom>
              <a:avLst/>
              <a:gdLst/>
              <a:ahLst/>
              <a:cxnLst/>
              <a:rect l="l" t="t" r="r" b="b"/>
              <a:pathLst>
                <a:path w="9357" h="11973" extrusionOk="0">
                  <a:moveTo>
                    <a:pt x="6175" y="2962"/>
                  </a:moveTo>
                  <a:cubicBezTo>
                    <a:pt x="6364" y="2962"/>
                    <a:pt x="6522" y="3120"/>
                    <a:pt x="6522" y="3309"/>
                  </a:cubicBezTo>
                  <a:cubicBezTo>
                    <a:pt x="6522" y="3498"/>
                    <a:pt x="6364" y="3656"/>
                    <a:pt x="6175" y="3656"/>
                  </a:cubicBezTo>
                  <a:lnTo>
                    <a:pt x="3182" y="3656"/>
                  </a:lnTo>
                  <a:cubicBezTo>
                    <a:pt x="2993" y="3656"/>
                    <a:pt x="2836" y="3498"/>
                    <a:pt x="2836" y="3309"/>
                  </a:cubicBezTo>
                  <a:cubicBezTo>
                    <a:pt x="2836" y="3120"/>
                    <a:pt x="2993" y="2962"/>
                    <a:pt x="3182" y="2962"/>
                  </a:cubicBezTo>
                  <a:close/>
                  <a:moveTo>
                    <a:pt x="6931" y="4443"/>
                  </a:moveTo>
                  <a:cubicBezTo>
                    <a:pt x="9357" y="4443"/>
                    <a:pt x="9357" y="8192"/>
                    <a:pt x="6931" y="8192"/>
                  </a:cubicBezTo>
                  <a:cubicBezTo>
                    <a:pt x="6018" y="8192"/>
                    <a:pt x="5261" y="7562"/>
                    <a:pt x="5104" y="6680"/>
                  </a:cubicBezTo>
                  <a:lnTo>
                    <a:pt x="4285" y="6680"/>
                  </a:lnTo>
                  <a:cubicBezTo>
                    <a:pt x="4127" y="7562"/>
                    <a:pt x="3340" y="8192"/>
                    <a:pt x="2458" y="8192"/>
                  </a:cubicBezTo>
                  <a:cubicBezTo>
                    <a:pt x="0" y="8192"/>
                    <a:pt x="0" y="4443"/>
                    <a:pt x="2458" y="4443"/>
                  </a:cubicBezTo>
                  <a:cubicBezTo>
                    <a:pt x="3371" y="4443"/>
                    <a:pt x="4127" y="5073"/>
                    <a:pt x="4285" y="5955"/>
                  </a:cubicBezTo>
                  <a:lnTo>
                    <a:pt x="5104" y="5955"/>
                  </a:lnTo>
                  <a:cubicBezTo>
                    <a:pt x="5261" y="5073"/>
                    <a:pt x="6049" y="4443"/>
                    <a:pt x="6931" y="4443"/>
                  </a:cubicBezTo>
                  <a:close/>
                  <a:moveTo>
                    <a:pt x="5695" y="8547"/>
                  </a:moveTo>
                  <a:cubicBezTo>
                    <a:pt x="5789" y="8547"/>
                    <a:pt x="5876" y="8586"/>
                    <a:pt x="5923" y="8665"/>
                  </a:cubicBezTo>
                  <a:cubicBezTo>
                    <a:pt x="6144" y="8791"/>
                    <a:pt x="6144" y="9011"/>
                    <a:pt x="5986" y="9169"/>
                  </a:cubicBezTo>
                  <a:cubicBezTo>
                    <a:pt x="5608" y="9515"/>
                    <a:pt x="5135" y="9704"/>
                    <a:pt x="4631" y="9704"/>
                  </a:cubicBezTo>
                  <a:cubicBezTo>
                    <a:pt x="4127" y="9704"/>
                    <a:pt x="3655" y="9515"/>
                    <a:pt x="3340" y="9169"/>
                  </a:cubicBezTo>
                  <a:cubicBezTo>
                    <a:pt x="3182" y="9011"/>
                    <a:pt x="3182" y="8791"/>
                    <a:pt x="3340" y="8665"/>
                  </a:cubicBezTo>
                  <a:cubicBezTo>
                    <a:pt x="3418" y="8586"/>
                    <a:pt x="3513" y="8547"/>
                    <a:pt x="3603" y="8547"/>
                  </a:cubicBezTo>
                  <a:cubicBezTo>
                    <a:pt x="3694" y="8547"/>
                    <a:pt x="3781" y="8586"/>
                    <a:pt x="3844" y="8665"/>
                  </a:cubicBezTo>
                  <a:cubicBezTo>
                    <a:pt x="4064" y="8885"/>
                    <a:pt x="4348" y="8996"/>
                    <a:pt x="4631" y="8996"/>
                  </a:cubicBezTo>
                  <a:cubicBezTo>
                    <a:pt x="4915" y="8996"/>
                    <a:pt x="5198" y="8885"/>
                    <a:pt x="5419" y="8665"/>
                  </a:cubicBezTo>
                  <a:cubicBezTo>
                    <a:pt x="5498" y="8586"/>
                    <a:pt x="5600" y="8547"/>
                    <a:pt x="5695" y="8547"/>
                  </a:cubicBezTo>
                  <a:close/>
                  <a:moveTo>
                    <a:pt x="4663" y="1"/>
                  </a:moveTo>
                  <a:cubicBezTo>
                    <a:pt x="2426" y="1"/>
                    <a:pt x="599" y="1828"/>
                    <a:pt x="599" y="4097"/>
                  </a:cubicBezTo>
                  <a:lnTo>
                    <a:pt x="599" y="6270"/>
                  </a:lnTo>
                  <a:cubicBezTo>
                    <a:pt x="158" y="7751"/>
                    <a:pt x="441" y="9137"/>
                    <a:pt x="1260" y="10240"/>
                  </a:cubicBezTo>
                  <a:cubicBezTo>
                    <a:pt x="2079" y="11343"/>
                    <a:pt x="3340" y="11973"/>
                    <a:pt x="4663" y="11973"/>
                  </a:cubicBezTo>
                  <a:cubicBezTo>
                    <a:pt x="6018" y="11973"/>
                    <a:pt x="7309" y="11343"/>
                    <a:pt x="8097" y="10240"/>
                  </a:cubicBezTo>
                  <a:cubicBezTo>
                    <a:pt x="8916" y="9169"/>
                    <a:pt x="9200" y="7783"/>
                    <a:pt x="8758" y="6270"/>
                  </a:cubicBezTo>
                  <a:lnTo>
                    <a:pt x="8758" y="4097"/>
                  </a:lnTo>
                  <a:cubicBezTo>
                    <a:pt x="8758" y="2994"/>
                    <a:pt x="8349" y="1954"/>
                    <a:pt x="7593" y="1167"/>
                  </a:cubicBezTo>
                  <a:cubicBezTo>
                    <a:pt x="6805" y="379"/>
                    <a:pt x="5766" y="1"/>
                    <a:pt x="4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64"/>
            <p:cNvSpPr/>
            <p:nvPr/>
          </p:nvSpPr>
          <p:spPr>
            <a:xfrm>
              <a:off x="-54612025" y="3198925"/>
              <a:ext cx="96100" cy="123675"/>
            </a:xfrm>
            <a:custGeom>
              <a:avLst/>
              <a:gdLst/>
              <a:ahLst/>
              <a:cxnLst/>
              <a:rect l="l" t="t" r="r" b="b"/>
              <a:pathLst>
                <a:path w="3844" h="4947" extrusionOk="0">
                  <a:moveTo>
                    <a:pt x="851" y="0"/>
                  </a:moveTo>
                  <a:cubicBezTo>
                    <a:pt x="536" y="0"/>
                    <a:pt x="221" y="95"/>
                    <a:pt x="1" y="252"/>
                  </a:cubicBezTo>
                  <a:cubicBezTo>
                    <a:pt x="662" y="504"/>
                    <a:pt x="1261" y="882"/>
                    <a:pt x="1765" y="1418"/>
                  </a:cubicBezTo>
                  <a:cubicBezTo>
                    <a:pt x="2679" y="2363"/>
                    <a:pt x="3183" y="3560"/>
                    <a:pt x="3183" y="4821"/>
                  </a:cubicBezTo>
                  <a:lnTo>
                    <a:pt x="3183" y="4947"/>
                  </a:lnTo>
                  <a:cubicBezTo>
                    <a:pt x="3592" y="4695"/>
                    <a:pt x="3844" y="4253"/>
                    <a:pt x="3844" y="3749"/>
                  </a:cubicBezTo>
                  <a:cubicBezTo>
                    <a:pt x="3844" y="3466"/>
                    <a:pt x="3781" y="3214"/>
                    <a:pt x="3655" y="2993"/>
                  </a:cubicBezTo>
                  <a:cubicBezTo>
                    <a:pt x="3781" y="2741"/>
                    <a:pt x="3844" y="2521"/>
                    <a:pt x="3844" y="2237"/>
                  </a:cubicBezTo>
                  <a:cubicBezTo>
                    <a:pt x="3844" y="1380"/>
                    <a:pt x="3123" y="716"/>
                    <a:pt x="2330" y="716"/>
                  </a:cubicBezTo>
                  <a:cubicBezTo>
                    <a:pt x="2279" y="716"/>
                    <a:pt x="2227" y="719"/>
                    <a:pt x="2174" y="725"/>
                  </a:cubicBezTo>
                  <a:cubicBezTo>
                    <a:pt x="1891" y="252"/>
                    <a:pt x="1418" y="0"/>
                    <a:pt x="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64"/>
            <p:cNvSpPr/>
            <p:nvPr/>
          </p:nvSpPr>
          <p:spPr>
            <a:xfrm>
              <a:off x="-54793175" y="3353300"/>
              <a:ext cx="18925" cy="60675"/>
            </a:xfrm>
            <a:custGeom>
              <a:avLst/>
              <a:gdLst/>
              <a:ahLst/>
              <a:cxnLst/>
              <a:rect l="l" t="t" r="r" b="b"/>
              <a:pathLst>
                <a:path w="757" h="2427" extrusionOk="0">
                  <a:moveTo>
                    <a:pt x="757" y="0"/>
                  </a:moveTo>
                  <a:cubicBezTo>
                    <a:pt x="316" y="284"/>
                    <a:pt x="0" y="756"/>
                    <a:pt x="0" y="1292"/>
                  </a:cubicBezTo>
                  <a:cubicBezTo>
                    <a:pt x="0" y="1765"/>
                    <a:pt x="190" y="2174"/>
                    <a:pt x="536" y="2426"/>
                  </a:cubicBezTo>
                  <a:cubicBezTo>
                    <a:pt x="505" y="1859"/>
                    <a:pt x="599" y="1292"/>
                    <a:pt x="757" y="756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8" name="Google Shape;3288;p64"/>
          <p:cNvGrpSpPr/>
          <p:nvPr/>
        </p:nvGrpSpPr>
        <p:grpSpPr>
          <a:xfrm>
            <a:off x="1433594" y="1782210"/>
            <a:ext cx="470307" cy="449336"/>
            <a:chOff x="-54812875" y="3596675"/>
            <a:chExt cx="319025" cy="304800"/>
          </a:xfrm>
        </p:grpSpPr>
        <p:sp>
          <p:nvSpPr>
            <p:cNvPr id="3289" name="Google Shape;3289;p64"/>
            <p:cNvSpPr/>
            <p:nvPr/>
          </p:nvSpPr>
          <p:spPr>
            <a:xfrm>
              <a:off x="-54812875" y="3607700"/>
              <a:ext cx="74850" cy="293775"/>
            </a:xfrm>
            <a:custGeom>
              <a:avLst/>
              <a:gdLst/>
              <a:ahLst/>
              <a:cxnLst/>
              <a:rect l="l" t="t" r="r" b="b"/>
              <a:pathLst>
                <a:path w="2994" h="11751" extrusionOk="0">
                  <a:moveTo>
                    <a:pt x="1482" y="0"/>
                  </a:moveTo>
                  <a:lnTo>
                    <a:pt x="1482" y="2710"/>
                  </a:lnTo>
                  <a:cubicBezTo>
                    <a:pt x="1482" y="3749"/>
                    <a:pt x="1261" y="4789"/>
                    <a:pt x="788" y="5734"/>
                  </a:cubicBezTo>
                  <a:cubicBezTo>
                    <a:pt x="284" y="6805"/>
                    <a:pt x="1" y="7971"/>
                    <a:pt x="1" y="9168"/>
                  </a:cubicBezTo>
                  <a:cubicBezTo>
                    <a:pt x="1" y="10050"/>
                    <a:pt x="505" y="10901"/>
                    <a:pt x="1261" y="11405"/>
                  </a:cubicBezTo>
                  <a:lnTo>
                    <a:pt x="1639" y="11689"/>
                  </a:lnTo>
                  <a:cubicBezTo>
                    <a:pt x="1707" y="11731"/>
                    <a:pt x="1781" y="11750"/>
                    <a:pt x="1854" y="11750"/>
                  </a:cubicBezTo>
                  <a:cubicBezTo>
                    <a:pt x="2052" y="11750"/>
                    <a:pt x="2238" y="11604"/>
                    <a:pt x="2238" y="11374"/>
                  </a:cubicBezTo>
                  <a:lnTo>
                    <a:pt x="2238" y="9326"/>
                  </a:lnTo>
                  <a:cubicBezTo>
                    <a:pt x="2238" y="8570"/>
                    <a:pt x="2364" y="7751"/>
                    <a:pt x="2584" y="7026"/>
                  </a:cubicBezTo>
                  <a:cubicBezTo>
                    <a:pt x="2836" y="6270"/>
                    <a:pt x="2994" y="5545"/>
                    <a:pt x="2994" y="4758"/>
                  </a:cubicBezTo>
                  <a:lnTo>
                    <a:pt x="2994" y="3718"/>
                  </a:lnTo>
                  <a:lnTo>
                    <a:pt x="14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64"/>
            <p:cNvSpPr/>
            <p:nvPr/>
          </p:nvSpPr>
          <p:spPr>
            <a:xfrm>
              <a:off x="-54662425" y="3621875"/>
              <a:ext cx="18125" cy="61450"/>
            </a:xfrm>
            <a:custGeom>
              <a:avLst/>
              <a:gdLst/>
              <a:ahLst/>
              <a:cxnLst/>
              <a:rect l="l" t="t" r="r" b="b"/>
              <a:pathLst>
                <a:path w="725" h="2458" extrusionOk="0">
                  <a:moveTo>
                    <a:pt x="347" y="0"/>
                  </a:moveTo>
                  <a:cubicBezTo>
                    <a:pt x="158" y="315"/>
                    <a:pt x="0" y="757"/>
                    <a:pt x="0" y="1229"/>
                  </a:cubicBezTo>
                  <a:cubicBezTo>
                    <a:pt x="0" y="1702"/>
                    <a:pt x="189" y="2143"/>
                    <a:pt x="347" y="2458"/>
                  </a:cubicBezTo>
                  <a:cubicBezTo>
                    <a:pt x="504" y="2143"/>
                    <a:pt x="725" y="1702"/>
                    <a:pt x="725" y="1229"/>
                  </a:cubicBezTo>
                  <a:cubicBezTo>
                    <a:pt x="725" y="757"/>
                    <a:pt x="504" y="315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64"/>
            <p:cNvSpPr/>
            <p:nvPr/>
          </p:nvSpPr>
          <p:spPr>
            <a:xfrm>
              <a:off x="-54737250" y="3652600"/>
              <a:ext cx="66175" cy="37825"/>
            </a:xfrm>
            <a:custGeom>
              <a:avLst/>
              <a:gdLst/>
              <a:ahLst/>
              <a:cxnLst/>
              <a:rect l="l" t="t" r="r" b="b"/>
              <a:pathLst>
                <a:path w="2647" h="1513" extrusionOk="0">
                  <a:moveTo>
                    <a:pt x="0" y="0"/>
                  </a:moveTo>
                  <a:lnTo>
                    <a:pt x="599" y="1512"/>
                  </a:lnTo>
                  <a:lnTo>
                    <a:pt x="2647" y="1512"/>
                  </a:lnTo>
                  <a:cubicBezTo>
                    <a:pt x="2458" y="1103"/>
                    <a:pt x="2206" y="599"/>
                    <a:pt x="2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64"/>
            <p:cNvSpPr/>
            <p:nvPr/>
          </p:nvSpPr>
          <p:spPr>
            <a:xfrm>
              <a:off x="-54568700" y="3608475"/>
              <a:ext cx="74850" cy="293000"/>
            </a:xfrm>
            <a:custGeom>
              <a:avLst/>
              <a:gdLst/>
              <a:ahLst/>
              <a:cxnLst/>
              <a:rect l="l" t="t" r="r" b="b"/>
              <a:pathLst>
                <a:path w="2994" h="11720" extrusionOk="0">
                  <a:moveTo>
                    <a:pt x="1481" y="1"/>
                  </a:moveTo>
                  <a:lnTo>
                    <a:pt x="851" y="1576"/>
                  </a:lnTo>
                  <a:lnTo>
                    <a:pt x="0" y="3750"/>
                  </a:lnTo>
                  <a:lnTo>
                    <a:pt x="0" y="4727"/>
                  </a:lnTo>
                  <a:cubicBezTo>
                    <a:pt x="0" y="5514"/>
                    <a:pt x="158" y="6270"/>
                    <a:pt x="378" y="6995"/>
                  </a:cubicBezTo>
                  <a:cubicBezTo>
                    <a:pt x="630" y="7751"/>
                    <a:pt x="757" y="8539"/>
                    <a:pt x="757" y="9295"/>
                  </a:cubicBezTo>
                  <a:lnTo>
                    <a:pt x="757" y="11343"/>
                  </a:lnTo>
                  <a:cubicBezTo>
                    <a:pt x="757" y="11573"/>
                    <a:pt x="925" y="11719"/>
                    <a:pt x="1115" y="11719"/>
                  </a:cubicBezTo>
                  <a:cubicBezTo>
                    <a:pt x="1184" y="11719"/>
                    <a:pt x="1256" y="11700"/>
                    <a:pt x="1324" y="11658"/>
                  </a:cubicBezTo>
                  <a:lnTo>
                    <a:pt x="1733" y="11374"/>
                  </a:lnTo>
                  <a:cubicBezTo>
                    <a:pt x="2489" y="10870"/>
                    <a:pt x="2993" y="10051"/>
                    <a:pt x="2993" y="9137"/>
                  </a:cubicBezTo>
                  <a:cubicBezTo>
                    <a:pt x="2993" y="8003"/>
                    <a:pt x="2710" y="6774"/>
                    <a:pt x="2206" y="5735"/>
                  </a:cubicBezTo>
                  <a:cubicBezTo>
                    <a:pt x="1733" y="4790"/>
                    <a:pt x="1481" y="3781"/>
                    <a:pt x="1481" y="2710"/>
                  </a:cubicBezTo>
                  <a:lnTo>
                    <a:pt x="1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64"/>
            <p:cNvSpPr/>
            <p:nvPr/>
          </p:nvSpPr>
          <p:spPr>
            <a:xfrm>
              <a:off x="-54636450" y="3652600"/>
              <a:ext cx="66975" cy="37825"/>
            </a:xfrm>
            <a:custGeom>
              <a:avLst/>
              <a:gdLst/>
              <a:ahLst/>
              <a:cxnLst/>
              <a:rect l="l" t="t" r="r" b="b"/>
              <a:pathLst>
                <a:path w="2679" h="1513" extrusionOk="0">
                  <a:moveTo>
                    <a:pt x="411" y="0"/>
                  </a:moveTo>
                  <a:cubicBezTo>
                    <a:pt x="411" y="599"/>
                    <a:pt x="221" y="1103"/>
                    <a:pt x="1" y="1512"/>
                  </a:cubicBezTo>
                  <a:lnTo>
                    <a:pt x="2080" y="1512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64"/>
            <p:cNvSpPr/>
            <p:nvPr/>
          </p:nvSpPr>
          <p:spPr>
            <a:xfrm>
              <a:off x="-54760100" y="3596675"/>
              <a:ext cx="212675" cy="37025"/>
            </a:xfrm>
            <a:custGeom>
              <a:avLst/>
              <a:gdLst/>
              <a:ahLst/>
              <a:cxnLst/>
              <a:rect l="l" t="t" r="r" b="b"/>
              <a:pathLst>
                <a:path w="8507" h="1481" extrusionOk="0">
                  <a:moveTo>
                    <a:pt x="1" y="0"/>
                  </a:moveTo>
                  <a:lnTo>
                    <a:pt x="599" y="1481"/>
                  </a:lnTo>
                  <a:lnTo>
                    <a:pt x="3246" y="1481"/>
                  </a:lnTo>
                  <a:cubicBezTo>
                    <a:pt x="3466" y="693"/>
                    <a:pt x="3939" y="158"/>
                    <a:pt x="4002" y="95"/>
                  </a:cubicBezTo>
                  <a:cubicBezTo>
                    <a:pt x="4081" y="32"/>
                    <a:pt x="4183" y="0"/>
                    <a:pt x="4281" y="0"/>
                  </a:cubicBezTo>
                  <a:close/>
                  <a:moveTo>
                    <a:pt x="4281" y="0"/>
                  </a:moveTo>
                  <a:cubicBezTo>
                    <a:pt x="4380" y="0"/>
                    <a:pt x="4474" y="32"/>
                    <a:pt x="4537" y="95"/>
                  </a:cubicBezTo>
                  <a:cubicBezTo>
                    <a:pt x="4569" y="158"/>
                    <a:pt x="5041" y="693"/>
                    <a:pt x="5294" y="1481"/>
                  </a:cubicBezTo>
                  <a:lnTo>
                    <a:pt x="7940" y="1481"/>
                  </a:lnTo>
                  <a:lnTo>
                    <a:pt x="85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64"/>
            <p:cNvSpPr/>
            <p:nvPr/>
          </p:nvSpPr>
          <p:spPr>
            <a:xfrm>
              <a:off x="-54738050" y="3708500"/>
              <a:ext cx="169375" cy="186700"/>
            </a:xfrm>
            <a:custGeom>
              <a:avLst/>
              <a:gdLst/>
              <a:ahLst/>
              <a:cxnLst/>
              <a:rect l="l" t="t" r="r" b="b"/>
              <a:pathLst>
                <a:path w="6775" h="7468" extrusionOk="0">
                  <a:moveTo>
                    <a:pt x="1891" y="1513"/>
                  </a:moveTo>
                  <a:cubicBezTo>
                    <a:pt x="2080" y="1513"/>
                    <a:pt x="2238" y="1671"/>
                    <a:pt x="2238" y="1860"/>
                  </a:cubicBezTo>
                  <a:cubicBezTo>
                    <a:pt x="2238" y="2049"/>
                    <a:pt x="2080" y="2206"/>
                    <a:pt x="1891" y="2206"/>
                  </a:cubicBezTo>
                  <a:cubicBezTo>
                    <a:pt x="1702" y="2206"/>
                    <a:pt x="1545" y="2112"/>
                    <a:pt x="1545" y="1860"/>
                  </a:cubicBezTo>
                  <a:cubicBezTo>
                    <a:pt x="1545" y="1671"/>
                    <a:pt x="1702" y="1513"/>
                    <a:pt x="1891" y="1513"/>
                  </a:cubicBezTo>
                  <a:close/>
                  <a:moveTo>
                    <a:pt x="4884" y="1545"/>
                  </a:moveTo>
                  <a:cubicBezTo>
                    <a:pt x="5073" y="1545"/>
                    <a:pt x="5231" y="1702"/>
                    <a:pt x="5231" y="1891"/>
                  </a:cubicBezTo>
                  <a:cubicBezTo>
                    <a:pt x="5231" y="2112"/>
                    <a:pt x="5073" y="2269"/>
                    <a:pt x="4884" y="2269"/>
                  </a:cubicBezTo>
                  <a:cubicBezTo>
                    <a:pt x="4695" y="2269"/>
                    <a:pt x="4538" y="2112"/>
                    <a:pt x="4538" y="1891"/>
                  </a:cubicBezTo>
                  <a:cubicBezTo>
                    <a:pt x="4538" y="1702"/>
                    <a:pt x="4695" y="1545"/>
                    <a:pt x="4884" y="1545"/>
                  </a:cubicBezTo>
                  <a:close/>
                  <a:moveTo>
                    <a:pt x="4404" y="4073"/>
                  </a:moveTo>
                  <a:cubicBezTo>
                    <a:pt x="4498" y="4073"/>
                    <a:pt x="4585" y="4112"/>
                    <a:pt x="4632" y="4191"/>
                  </a:cubicBezTo>
                  <a:cubicBezTo>
                    <a:pt x="4853" y="4286"/>
                    <a:pt x="4853" y="4538"/>
                    <a:pt x="4695" y="4695"/>
                  </a:cubicBezTo>
                  <a:cubicBezTo>
                    <a:pt x="4317" y="5042"/>
                    <a:pt x="3844" y="5231"/>
                    <a:pt x="3340" y="5231"/>
                  </a:cubicBezTo>
                  <a:cubicBezTo>
                    <a:pt x="2836" y="5231"/>
                    <a:pt x="2364" y="5042"/>
                    <a:pt x="2049" y="4695"/>
                  </a:cubicBezTo>
                  <a:cubicBezTo>
                    <a:pt x="1891" y="4538"/>
                    <a:pt x="1891" y="4286"/>
                    <a:pt x="2049" y="4191"/>
                  </a:cubicBezTo>
                  <a:cubicBezTo>
                    <a:pt x="2127" y="4112"/>
                    <a:pt x="2222" y="4073"/>
                    <a:pt x="2312" y="4073"/>
                  </a:cubicBezTo>
                  <a:cubicBezTo>
                    <a:pt x="2403" y="4073"/>
                    <a:pt x="2490" y="4112"/>
                    <a:pt x="2553" y="4191"/>
                  </a:cubicBezTo>
                  <a:cubicBezTo>
                    <a:pt x="2773" y="4412"/>
                    <a:pt x="3057" y="4522"/>
                    <a:pt x="3340" y="4522"/>
                  </a:cubicBezTo>
                  <a:cubicBezTo>
                    <a:pt x="3624" y="4522"/>
                    <a:pt x="3907" y="4412"/>
                    <a:pt x="4128" y="4191"/>
                  </a:cubicBezTo>
                  <a:cubicBezTo>
                    <a:pt x="4207" y="4112"/>
                    <a:pt x="4309" y="4073"/>
                    <a:pt x="4404" y="4073"/>
                  </a:cubicBezTo>
                  <a:close/>
                  <a:moveTo>
                    <a:pt x="757" y="1"/>
                  </a:moveTo>
                  <a:lnTo>
                    <a:pt x="757" y="694"/>
                  </a:lnTo>
                  <a:cubicBezTo>
                    <a:pt x="757" y="1513"/>
                    <a:pt x="631" y="2332"/>
                    <a:pt x="347" y="3088"/>
                  </a:cubicBezTo>
                  <a:cubicBezTo>
                    <a:pt x="1" y="4160"/>
                    <a:pt x="1" y="4947"/>
                    <a:pt x="1" y="5672"/>
                  </a:cubicBezTo>
                  <a:cubicBezTo>
                    <a:pt x="757" y="6743"/>
                    <a:pt x="2017" y="7468"/>
                    <a:pt x="3403" y="7468"/>
                  </a:cubicBezTo>
                  <a:cubicBezTo>
                    <a:pt x="4758" y="7468"/>
                    <a:pt x="6018" y="6774"/>
                    <a:pt x="6774" y="5672"/>
                  </a:cubicBezTo>
                  <a:cubicBezTo>
                    <a:pt x="6774" y="4947"/>
                    <a:pt x="6774" y="4160"/>
                    <a:pt x="6428" y="3088"/>
                  </a:cubicBezTo>
                  <a:cubicBezTo>
                    <a:pt x="6144" y="2332"/>
                    <a:pt x="6018" y="1513"/>
                    <a:pt x="6018" y="694"/>
                  </a:cubicBezTo>
                  <a:lnTo>
                    <a:pt x="60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289" y="1143500"/>
            <a:ext cx="1698750" cy="2902500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C3F6DD5D-2AC7-B814-FC2F-4CC44F6F2A5B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7EAC2B0-B623-7C53-D9D7-AE8F9CA0D593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90" y="334260"/>
            <a:ext cx="8343857" cy="4641756"/>
          </a:xfrm>
          <a:prstGeom prst="rect">
            <a:avLst/>
          </a:prstGeom>
        </p:spPr>
      </p:pic>
      <p:sp>
        <p:nvSpPr>
          <p:cNvPr id="3300" name="Google Shape;3300;p65"/>
          <p:cNvSpPr txBox="1">
            <a:spLocks noGrp="1"/>
          </p:cNvSpPr>
          <p:nvPr>
            <p:ph type="title"/>
          </p:nvPr>
        </p:nvSpPr>
        <p:spPr>
          <a:xfrm>
            <a:off x="786325" y="1690038"/>
            <a:ext cx="3391500" cy="9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 SUMMARY</a:t>
            </a:r>
            <a:endParaRPr/>
          </a:p>
        </p:txBody>
      </p:sp>
      <p:sp>
        <p:nvSpPr>
          <p:cNvPr id="3301" name="Google Shape;3301;p65"/>
          <p:cNvSpPr txBox="1">
            <a:spLocks noGrp="1"/>
          </p:cNvSpPr>
          <p:nvPr>
            <p:ph type="subTitle" idx="1"/>
          </p:nvPr>
        </p:nvSpPr>
        <p:spPr>
          <a:xfrm>
            <a:off x="786328" y="2662063"/>
            <a:ext cx="3391500" cy="1248600"/>
          </a:xfrm>
          <a:prstGeom prst="rect">
            <a:avLst/>
          </a:prstGeom>
          <a:solidFill>
            <a:srgbClr val="455E7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Mercury is the smallest one in the Solar System. The planet’s name has nothing to do with the liquid metal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878" y="639590"/>
            <a:ext cx="3061937" cy="40449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39"/>
          <p:cNvSpPr txBox="1">
            <a:spLocks noGrp="1"/>
          </p:cNvSpPr>
          <p:nvPr>
            <p:ph type="title" idx="1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848" name="Google Shape;1848;p39"/>
          <p:cNvSpPr/>
          <p:nvPr/>
        </p:nvSpPr>
        <p:spPr>
          <a:xfrm>
            <a:off x="4613198" y="1703038"/>
            <a:ext cx="693600" cy="693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49" name="Google Shape;1849;p39"/>
          <p:cNvSpPr/>
          <p:nvPr/>
        </p:nvSpPr>
        <p:spPr>
          <a:xfrm>
            <a:off x="4613198" y="3199893"/>
            <a:ext cx="693600" cy="693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50" name="Google Shape;1850;p39"/>
          <p:cNvSpPr/>
          <p:nvPr/>
        </p:nvSpPr>
        <p:spPr>
          <a:xfrm>
            <a:off x="723048" y="1703038"/>
            <a:ext cx="693600" cy="693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51" name="Google Shape;1851;p39"/>
          <p:cNvSpPr/>
          <p:nvPr/>
        </p:nvSpPr>
        <p:spPr>
          <a:xfrm>
            <a:off x="723048" y="3199893"/>
            <a:ext cx="693600" cy="693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52" name="Google Shape;1852;p39"/>
          <p:cNvSpPr txBox="1">
            <a:spLocks noGrp="1"/>
          </p:cNvSpPr>
          <p:nvPr>
            <p:ph type="subTitle" idx="1"/>
          </p:nvPr>
        </p:nvSpPr>
        <p:spPr>
          <a:xfrm>
            <a:off x="1427225" y="207217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Here you could describe the topic of the section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853" name="Google Shape;1853;p39"/>
          <p:cNvSpPr txBox="1">
            <a:spLocks noGrp="1"/>
          </p:cNvSpPr>
          <p:nvPr>
            <p:ph type="subTitle" idx="2"/>
          </p:nvPr>
        </p:nvSpPr>
        <p:spPr>
          <a:xfrm>
            <a:off x="1427225" y="147417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LONELINESS?</a:t>
            </a:r>
            <a:endParaRPr/>
          </a:p>
        </p:txBody>
      </p:sp>
      <p:sp>
        <p:nvSpPr>
          <p:cNvPr id="1854" name="Google Shape;1854;p39"/>
          <p:cNvSpPr txBox="1">
            <a:spLocks noGrp="1"/>
          </p:cNvSpPr>
          <p:nvPr>
            <p:ph type="title"/>
          </p:nvPr>
        </p:nvSpPr>
        <p:spPr>
          <a:xfrm>
            <a:off x="713225" y="1800838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855" name="Google Shape;1855;p39"/>
          <p:cNvSpPr txBox="1">
            <a:spLocks noGrp="1"/>
          </p:cNvSpPr>
          <p:nvPr>
            <p:ph type="subTitle" idx="3"/>
          </p:nvPr>
        </p:nvSpPr>
        <p:spPr>
          <a:xfrm>
            <a:off x="1427225" y="355812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Here you could describe the topic of the section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856" name="Google Shape;1856;p39"/>
          <p:cNvSpPr txBox="1">
            <a:spLocks noGrp="1"/>
          </p:cNvSpPr>
          <p:nvPr>
            <p:ph type="subTitle" idx="4"/>
          </p:nvPr>
        </p:nvSpPr>
        <p:spPr>
          <a:xfrm>
            <a:off x="1427225" y="296012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LONELINESS KILLS </a:t>
            </a:r>
            <a:endParaRPr/>
          </a:p>
        </p:txBody>
      </p:sp>
      <p:sp>
        <p:nvSpPr>
          <p:cNvPr id="1857" name="Google Shape;1857;p39"/>
          <p:cNvSpPr txBox="1">
            <a:spLocks noGrp="1"/>
          </p:cNvSpPr>
          <p:nvPr>
            <p:ph type="title" idx="5"/>
          </p:nvPr>
        </p:nvSpPr>
        <p:spPr>
          <a:xfrm>
            <a:off x="713225" y="3297693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858" name="Google Shape;1858;p39"/>
          <p:cNvSpPr txBox="1">
            <a:spLocks noGrp="1"/>
          </p:cNvSpPr>
          <p:nvPr>
            <p:ph type="subTitle" idx="6"/>
          </p:nvPr>
        </p:nvSpPr>
        <p:spPr>
          <a:xfrm>
            <a:off x="5318350" y="207217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Here you could describe the topic of the section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859" name="Google Shape;1859;p39"/>
          <p:cNvSpPr txBox="1">
            <a:spLocks noGrp="1"/>
          </p:cNvSpPr>
          <p:nvPr>
            <p:ph type="subTitle" idx="7"/>
          </p:nvPr>
        </p:nvSpPr>
        <p:spPr>
          <a:xfrm>
            <a:off x="5318350" y="147417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MODERN WORLD</a:t>
            </a:r>
            <a:endParaRPr/>
          </a:p>
        </p:txBody>
      </p:sp>
      <p:sp>
        <p:nvSpPr>
          <p:cNvPr id="1860" name="Google Shape;1860;p39"/>
          <p:cNvSpPr txBox="1">
            <a:spLocks noGrp="1"/>
          </p:cNvSpPr>
          <p:nvPr>
            <p:ph type="title" idx="8"/>
          </p:nvPr>
        </p:nvSpPr>
        <p:spPr>
          <a:xfrm>
            <a:off x="4604350" y="1800838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861" name="Google Shape;1861;p39"/>
          <p:cNvSpPr txBox="1">
            <a:spLocks noGrp="1"/>
          </p:cNvSpPr>
          <p:nvPr>
            <p:ph type="subTitle" idx="9"/>
          </p:nvPr>
        </p:nvSpPr>
        <p:spPr>
          <a:xfrm>
            <a:off x="5318350" y="3558125"/>
            <a:ext cx="29484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Here you could describe the topic of the section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862" name="Google Shape;1862;p39"/>
          <p:cNvSpPr txBox="1">
            <a:spLocks noGrp="1"/>
          </p:cNvSpPr>
          <p:nvPr>
            <p:ph type="subTitle" idx="13"/>
          </p:nvPr>
        </p:nvSpPr>
        <p:spPr>
          <a:xfrm>
            <a:off x="5318350" y="2960125"/>
            <a:ext cx="31770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CAN WE DO?</a:t>
            </a:r>
            <a:endParaRPr dirty="0"/>
          </a:p>
        </p:txBody>
      </p:sp>
      <p:sp>
        <p:nvSpPr>
          <p:cNvPr id="1863" name="Google Shape;1863;p39"/>
          <p:cNvSpPr txBox="1">
            <a:spLocks noGrp="1"/>
          </p:cNvSpPr>
          <p:nvPr>
            <p:ph type="title" idx="14"/>
          </p:nvPr>
        </p:nvSpPr>
        <p:spPr>
          <a:xfrm>
            <a:off x="4604350" y="3297693"/>
            <a:ext cx="7113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0" y="0"/>
            <a:ext cx="522514" cy="5143500"/>
          </a:xfrm>
          <a:prstGeom prst="rect">
            <a:avLst/>
          </a:prstGeom>
          <a:solidFill>
            <a:srgbClr val="5B7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Rectángulo 19"/>
          <p:cNvSpPr/>
          <p:nvPr/>
        </p:nvSpPr>
        <p:spPr>
          <a:xfrm>
            <a:off x="8640830" y="0"/>
            <a:ext cx="522514" cy="5143500"/>
          </a:xfrm>
          <a:prstGeom prst="rect">
            <a:avLst/>
          </a:prstGeom>
          <a:solidFill>
            <a:srgbClr val="5B7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3" name="Google Shape;3433;p66"/>
          <p:cNvGrpSpPr/>
          <p:nvPr/>
        </p:nvGrpSpPr>
        <p:grpSpPr>
          <a:xfrm>
            <a:off x="6443409" y="3511985"/>
            <a:ext cx="853200" cy="853389"/>
            <a:chOff x="6443409" y="3576730"/>
            <a:chExt cx="853200" cy="853389"/>
          </a:xfrm>
        </p:grpSpPr>
        <p:grpSp>
          <p:nvGrpSpPr>
            <p:cNvPr id="3434" name="Google Shape;3434;p66"/>
            <p:cNvGrpSpPr/>
            <p:nvPr/>
          </p:nvGrpSpPr>
          <p:grpSpPr>
            <a:xfrm>
              <a:off x="6443409" y="3576730"/>
              <a:ext cx="853200" cy="853389"/>
              <a:chOff x="6443409" y="3576730"/>
              <a:chExt cx="853200" cy="853389"/>
            </a:xfrm>
          </p:grpSpPr>
          <p:sp>
            <p:nvSpPr>
              <p:cNvPr id="3435" name="Google Shape;3435;p66"/>
              <p:cNvSpPr/>
              <p:nvPr/>
            </p:nvSpPr>
            <p:spPr>
              <a:xfrm>
                <a:off x="6443409" y="3576919"/>
                <a:ext cx="853200" cy="853200"/>
              </a:xfrm>
              <a:prstGeom prst="donut">
                <a:avLst>
                  <a:gd name="adj" fmla="val 25000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66"/>
              <p:cNvSpPr/>
              <p:nvPr/>
            </p:nvSpPr>
            <p:spPr>
              <a:xfrm rot="5400000" flipH="1">
                <a:off x="6443409" y="3576730"/>
                <a:ext cx="853200" cy="853200"/>
              </a:xfrm>
              <a:prstGeom prst="blockArc">
                <a:avLst>
                  <a:gd name="adj1" fmla="val 11941128"/>
                  <a:gd name="adj2" fmla="val 0"/>
                  <a:gd name="adj3" fmla="val 25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37" name="Google Shape;3437;p66"/>
            <p:cNvSpPr/>
            <p:nvPr/>
          </p:nvSpPr>
          <p:spPr>
            <a:xfrm>
              <a:off x="6567981" y="3694448"/>
              <a:ext cx="604500" cy="618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38" name="Google Shape;3438;p6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 MONITORING</a:t>
            </a:r>
            <a:endParaRPr/>
          </a:p>
        </p:txBody>
      </p:sp>
      <p:sp>
        <p:nvSpPr>
          <p:cNvPr id="3439" name="Google Shape;3439;p66"/>
          <p:cNvSpPr txBox="1">
            <a:spLocks noGrp="1"/>
          </p:cNvSpPr>
          <p:nvPr>
            <p:ph type="subTitle" idx="4294967295"/>
          </p:nvPr>
        </p:nvSpPr>
        <p:spPr>
          <a:xfrm>
            <a:off x="710124" y="1352140"/>
            <a:ext cx="1668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WEEK 1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440" name="Google Shape;3440;p66"/>
          <p:cNvSpPr txBox="1">
            <a:spLocks noGrp="1"/>
          </p:cNvSpPr>
          <p:nvPr>
            <p:ph type="subTitle" idx="4294967295"/>
          </p:nvPr>
        </p:nvSpPr>
        <p:spPr>
          <a:xfrm>
            <a:off x="710124" y="3060165"/>
            <a:ext cx="1668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WEEK 2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441" name="Google Shape;3441;p66"/>
          <p:cNvSpPr txBox="1"/>
          <p:nvPr/>
        </p:nvSpPr>
        <p:spPr>
          <a:xfrm>
            <a:off x="710175" y="1771963"/>
            <a:ext cx="2052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Mars is a cold place</a:t>
            </a:r>
            <a:endParaRPr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442" name="Google Shape;3442;p66"/>
          <p:cNvSpPr txBox="1"/>
          <p:nvPr/>
        </p:nvSpPr>
        <p:spPr>
          <a:xfrm>
            <a:off x="710175" y="2280102"/>
            <a:ext cx="2052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Venus is nice name</a:t>
            </a:r>
            <a:endParaRPr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grpSp>
        <p:nvGrpSpPr>
          <p:cNvPr id="3443" name="Google Shape;3443;p66"/>
          <p:cNvGrpSpPr/>
          <p:nvPr/>
        </p:nvGrpSpPr>
        <p:grpSpPr>
          <a:xfrm>
            <a:off x="791875" y="2039815"/>
            <a:ext cx="1819200" cy="156613"/>
            <a:chOff x="791875" y="2077025"/>
            <a:chExt cx="1819200" cy="156613"/>
          </a:xfrm>
        </p:grpSpPr>
        <p:sp>
          <p:nvSpPr>
            <p:cNvPr id="3444" name="Google Shape;3444;p66"/>
            <p:cNvSpPr/>
            <p:nvPr/>
          </p:nvSpPr>
          <p:spPr>
            <a:xfrm>
              <a:off x="791875" y="2077025"/>
              <a:ext cx="1819200" cy="1542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66"/>
            <p:cNvSpPr/>
            <p:nvPr/>
          </p:nvSpPr>
          <p:spPr>
            <a:xfrm>
              <a:off x="791875" y="2079438"/>
              <a:ext cx="895500" cy="154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6" name="Google Shape;3446;p66"/>
          <p:cNvGrpSpPr/>
          <p:nvPr/>
        </p:nvGrpSpPr>
        <p:grpSpPr>
          <a:xfrm>
            <a:off x="791875" y="2539965"/>
            <a:ext cx="1819200" cy="156625"/>
            <a:chOff x="791875" y="2653375"/>
            <a:chExt cx="1819200" cy="156625"/>
          </a:xfrm>
        </p:grpSpPr>
        <p:sp>
          <p:nvSpPr>
            <p:cNvPr id="3447" name="Google Shape;3447;p66"/>
            <p:cNvSpPr/>
            <p:nvPr/>
          </p:nvSpPr>
          <p:spPr>
            <a:xfrm>
              <a:off x="791875" y="2653375"/>
              <a:ext cx="1819200" cy="1542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66"/>
            <p:cNvSpPr/>
            <p:nvPr/>
          </p:nvSpPr>
          <p:spPr>
            <a:xfrm>
              <a:off x="791875" y="2655800"/>
              <a:ext cx="1476900" cy="154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9" name="Google Shape;3449;p66"/>
          <p:cNvSpPr/>
          <p:nvPr/>
        </p:nvSpPr>
        <p:spPr>
          <a:xfrm>
            <a:off x="791875" y="3724922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66"/>
          <p:cNvSpPr/>
          <p:nvPr/>
        </p:nvSpPr>
        <p:spPr>
          <a:xfrm>
            <a:off x="1002872" y="3724922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66"/>
          <p:cNvSpPr/>
          <p:nvPr/>
        </p:nvSpPr>
        <p:spPr>
          <a:xfrm>
            <a:off x="1213869" y="3724922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66"/>
          <p:cNvSpPr/>
          <p:nvPr/>
        </p:nvSpPr>
        <p:spPr>
          <a:xfrm>
            <a:off x="1424867" y="3724922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66"/>
          <p:cNvSpPr/>
          <p:nvPr/>
        </p:nvSpPr>
        <p:spPr>
          <a:xfrm>
            <a:off x="1635864" y="3724922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66"/>
          <p:cNvSpPr/>
          <p:nvPr/>
        </p:nvSpPr>
        <p:spPr>
          <a:xfrm>
            <a:off x="1846861" y="3724922"/>
            <a:ext cx="131100" cy="13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66"/>
          <p:cNvSpPr/>
          <p:nvPr/>
        </p:nvSpPr>
        <p:spPr>
          <a:xfrm>
            <a:off x="2057858" y="3724922"/>
            <a:ext cx="131100" cy="13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66"/>
          <p:cNvSpPr/>
          <p:nvPr/>
        </p:nvSpPr>
        <p:spPr>
          <a:xfrm>
            <a:off x="2268855" y="3724922"/>
            <a:ext cx="131100" cy="13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66"/>
          <p:cNvSpPr/>
          <p:nvPr/>
        </p:nvSpPr>
        <p:spPr>
          <a:xfrm>
            <a:off x="2479852" y="3724922"/>
            <a:ext cx="131100" cy="13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66"/>
          <p:cNvSpPr txBox="1"/>
          <p:nvPr/>
        </p:nvSpPr>
        <p:spPr>
          <a:xfrm>
            <a:off x="710175" y="3439877"/>
            <a:ext cx="825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Mars</a:t>
            </a:r>
            <a:endParaRPr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459" name="Google Shape;3459;p66"/>
          <p:cNvSpPr/>
          <p:nvPr/>
        </p:nvSpPr>
        <p:spPr>
          <a:xfrm>
            <a:off x="791875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66"/>
          <p:cNvSpPr/>
          <p:nvPr/>
        </p:nvSpPr>
        <p:spPr>
          <a:xfrm>
            <a:off x="1002872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66"/>
          <p:cNvSpPr/>
          <p:nvPr/>
        </p:nvSpPr>
        <p:spPr>
          <a:xfrm>
            <a:off x="1213869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2" name="Google Shape;3462;p66"/>
          <p:cNvSpPr/>
          <p:nvPr/>
        </p:nvSpPr>
        <p:spPr>
          <a:xfrm>
            <a:off x="1424867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3" name="Google Shape;3463;p66"/>
          <p:cNvSpPr/>
          <p:nvPr/>
        </p:nvSpPr>
        <p:spPr>
          <a:xfrm>
            <a:off x="1635864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4" name="Google Shape;3464;p66"/>
          <p:cNvSpPr/>
          <p:nvPr/>
        </p:nvSpPr>
        <p:spPr>
          <a:xfrm>
            <a:off x="1846861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5" name="Google Shape;3465;p66"/>
          <p:cNvSpPr/>
          <p:nvPr/>
        </p:nvSpPr>
        <p:spPr>
          <a:xfrm>
            <a:off x="2057858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6" name="Google Shape;3466;p66"/>
          <p:cNvSpPr/>
          <p:nvPr/>
        </p:nvSpPr>
        <p:spPr>
          <a:xfrm>
            <a:off x="2268855" y="4229310"/>
            <a:ext cx="131100" cy="134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7" name="Google Shape;3467;p66"/>
          <p:cNvSpPr/>
          <p:nvPr/>
        </p:nvSpPr>
        <p:spPr>
          <a:xfrm>
            <a:off x="2479852" y="4229310"/>
            <a:ext cx="131100" cy="13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8" name="Google Shape;3468;p66"/>
          <p:cNvSpPr txBox="1"/>
          <p:nvPr/>
        </p:nvSpPr>
        <p:spPr>
          <a:xfrm>
            <a:off x="710175" y="3938036"/>
            <a:ext cx="825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Venus</a:t>
            </a:r>
            <a:endParaRPr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469" name="Google Shape;3469;p66"/>
          <p:cNvSpPr txBox="1">
            <a:spLocks noGrp="1"/>
          </p:cNvSpPr>
          <p:nvPr>
            <p:ph type="subTitle" idx="4294967295"/>
          </p:nvPr>
        </p:nvSpPr>
        <p:spPr>
          <a:xfrm>
            <a:off x="6765525" y="3060165"/>
            <a:ext cx="1668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WEEK 4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470" name="Google Shape;3470;p66"/>
          <p:cNvSpPr txBox="1">
            <a:spLocks noGrp="1"/>
          </p:cNvSpPr>
          <p:nvPr>
            <p:ph type="subTitle" idx="4294967295"/>
          </p:nvPr>
        </p:nvSpPr>
        <p:spPr>
          <a:xfrm>
            <a:off x="6765525" y="1352140"/>
            <a:ext cx="1668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WEEK 3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471" name="Google Shape;3471;p66"/>
          <p:cNvSpPr/>
          <p:nvPr/>
        </p:nvSpPr>
        <p:spPr>
          <a:xfrm>
            <a:off x="6747622" y="2054955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2" name="Google Shape;3472;p66"/>
          <p:cNvSpPr/>
          <p:nvPr/>
        </p:nvSpPr>
        <p:spPr>
          <a:xfrm>
            <a:off x="6958619" y="2054955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66"/>
          <p:cNvSpPr/>
          <p:nvPr/>
        </p:nvSpPr>
        <p:spPr>
          <a:xfrm>
            <a:off x="7169617" y="2054955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66"/>
          <p:cNvSpPr/>
          <p:nvPr/>
        </p:nvSpPr>
        <p:spPr>
          <a:xfrm>
            <a:off x="7380614" y="2054955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66"/>
          <p:cNvSpPr/>
          <p:nvPr/>
        </p:nvSpPr>
        <p:spPr>
          <a:xfrm>
            <a:off x="7591611" y="2054955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66"/>
          <p:cNvSpPr/>
          <p:nvPr/>
        </p:nvSpPr>
        <p:spPr>
          <a:xfrm>
            <a:off x="7802608" y="2054955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7" name="Google Shape;3477;p66"/>
          <p:cNvSpPr/>
          <p:nvPr/>
        </p:nvSpPr>
        <p:spPr>
          <a:xfrm>
            <a:off x="8013605" y="2054955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8" name="Google Shape;3478;p66"/>
          <p:cNvSpPr/>
          <p:nvPr/>
        </p:nvSpPr>
        <p:spPr>
          <a:xfrm>
            <a:off x="8224602" y="2054955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9" name="Google Shape;3479;p66"/>
          <p:cNvSpPr txBox="1"/>
          <p:nvPr/>
        </p:nvSpPr>
        <p:spPr>
          <a:xfrm>
            <a:off x="6382225" y="1771963"/>
            <a:ext cx="2052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Mercury is the closest</a:t>
            </a:r>
            <a:endParaRPr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480" name="Google Shape;3480;p66"/>
          <p:cNvSpPr/>
          <p:nvPr/>
        </p:nvSpPr>
        <p:spPr>
          <a:xfrm>
            <a:off x="6747622" y="2563494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1" name="Google Shape;3481;p66"/>
          <p:cNvSpPr/>
          <p:nvPr/>
        </p:nvSpPr>
        <p:spPr>
          <a:xfrm>
            <a:off x="6958619" y="2563494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2" name="Google Shape;3482;p66"/>
          <p:cNvSpPr/>
          <p:nvPr/>
        </p:nvSpPr>
        <p:spPr>
          <a:xfrm>
            <a:off x="7169617" y="2563494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3" name="Google Shape;3483;p66"/>
          <p:cNvSpPr/>
          <p:nvPr/>
        </p:nvSpPr>
        <p:spPr>
          <a:xfrm>
            <a:off x="7380614" y="2563494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4" name="Google Shape;3484;p66"/>
          <p:cNvSpPr/>
          <p:nvPr/>
        </p:nvSpPr>
        <p:spPr>
          <a:xfrm>
            <a:off x="7591611" y="2563494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5" name="Google Shape;3485;p66"/>
          <p:cNvSpPr/>
          <p:nvPr/>
        </p:nvSpPr>
        <p:spPr>
          <a:xfrm>
            <a:off x="7802608" y="2563494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6" name="Google Shape;3486;p66"/>
          <p:cNvSpPr/>
          <p:nvPr/>
        </p:nvSpPr>
        <p:spPr>
          <a:xfrm>
            <a:off x="8013605" y="2563494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7" name="Google Shape;3487;p66"/>
          <p:cNvSpPr/>
          <p:nvPr/>
        </p:nvSpPr>
        <p:spPr>
          <a:xfrm>
            <a:off x="8224602" y="2563494"/>
            <a:ext cx="131100" cy="134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66"/>
          <p:cNvSpPr txBox="1"/>
          <p:nvPr/>
        </p:nvSpPr>
        <p:spPr>
          <a:xfrm>
            <a:off x="6382125" y="2274912"/>
            <a:ext cx="2052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Jupiter is the biggest</a:t>
            </a:r>
            <a:endParaRPr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489" name="Google Shape;3489;p66"/>
          <p:cNvSpPr txBox="1"/>
          <p:nvPr/>
        </p:nvSpPr>
        <p:spPr>
          <a:xfrm>
            <a:off x="6512000" y="3791793"/>
            <a:ext cx="7167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45%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grpSp>
        <p:nvGrpSpPr>
          <p:cNvPr id="3490" name="Google Shape;3490;p66"/>
          <p:cNvGrpSpPr/>
          <p:nvPr/>
        </p:nvGrpSpPr>
        <p:grpSpPr>
          <a:xfrm>
            <a:off x="7502495" y="3511985"/>
            <a:ext cx="853200" cy="853389"/>
            <a:chOff x="7502495" y="3576730"/>
            <a:chExt cx="853200" cy="853389"/>
          </a:xfrm>
        </p:grpSpPr>
        <p:grpSp>
          <p:nvGrpSpPr>
            <p:cNvPr id="3491" name="Google Shape;3491;p66"/>
            <p:cNvGrpSpPr/>
            <p:nvPr/>
          </p:nvGrpSpPr>
          <p:grpSpPr>
            <a:xfrm flipH="1">
              <a:off x="7502495" y="3576730"/>
              <a:ext cx="853200" cy="853389"/>
              <a:chOff x="7502495" y="3576730"/>
              <a:chExt cx="853200" cy="853389"/>
            </a:xfrm>
          </p:grpSpPr>
          <p:sp>
            <p:nvSpPr>
              <p:cNvPr id="3492" name="Google Shape;3492;p66"/>
              <p:cNvSpPr/>
              <p:nvPr/>
            </p:nvSpPr>
            <p:spPr>
              <a:xfrm>
                <a:off x="7502495" y="3576919"/>
                <a:ext cx="853200" cy="853200"/>
              </a:xfrm>
              <a:prstGeom prst="donut">
                <a:avLst>
                  <a:gd name="adj" fmla="val 25000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66"/>
              <p:cNvSpPr/>
              <p:nvPr/>
            </p:nvSpPr>
            <p:spPr>
              <a:xfrm rot="-5400000">
                <a:off x="7502495" y="3576730"/>
                <a:ext cx="853200" cy="853200"/>
              </a:xfrm>
              <a:prstGeom prst="blockArc">
                <a:avLst>
                  <a:gd name="adj1" fmla="val 7638458"/>
                  <a:gd name="adj2" fmla="val 0"/>
                  <a:gd name="adj3" fmla="val 25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94" name="Google Shape;3494;p66"/>
            <p:cNvSpPr/>
            <p:nvPr/>
          </p:nvSpPr>
          <p:spPr>
            <a:xfrm>
              <a:off x="7627157" y="3694448"/>
              <a:ext cx="604500" cy="618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5" name="Google Shape;3495;p66"/>
          <p:cNvSpPr txBox="1"/>
          <p:nvPr/>
        </p:nvSpPr>
        <p:spPr>
          <a:xfrm>
            <a:off x="7572238" y="3791768"/>
            <a:ext cx="7167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60%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537" name="Google Shape;3537;p66"/>
          <p:cNvSpPr/>
          <p:nvPr/>
        </p:nvSpPr>
        <p:spPr>
          <a:xfrm>
            <a:off x="3133751" y="4229310"/>
            <a:ext cx="131100" cy="13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8" name="Google Shape;3538;p66"/>
          <p:cNvSpPr txBox="1"/>
          <p:nvPr/>
        </p:nvSpPr>
        <p:spPr>
          <a:xfrm>
            <a:off x="3315699" y="4229310"/>
            <a:ext cx="1171800" cy="1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First Phase</a:t>
            </a:r>
            <a:endParaRPr sz="12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539" name="Google Shape;3539;p66"/>
          <p:cNvSpPr/>
          <p:nvPr/>
        </p:nvSpPr>
        <p:spPr>
          <a:xfrm>
            <a:off x="4629501" y="4229310"/>
            <a:ext cx="131100" cy="134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0" name="Google Shape;3540;p66"/>
          <p:cNvSpPr txBox="1"/>
          <p:nvPr/>
        </p:nvSpPr>
        <p:spPr>
          <a:xfrm>
            <a:off x="4811449" y="4229310"/>
            <a:ext cx="1198800" cy="1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Second Phase</a:t>
            </a:r>
            <a:endParaRPr sz="12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110" name="Imagen 1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767" y="1499382"/>
            <a:ext cx="1859122" cy="2389565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EAD244BE-1FCE-792C-44A0-536CF03D774D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63663F4-233C-87F2-285A-A25C9B51694F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Rectángulo 292"/>
          <p:cNvSpPr/>
          <p:nvPr/>
        </p:nvSpPr>
        <p:spPr>
          <a:xfrm>
            <a:off x="0" y="4523971"/>
            <a:ext cx="9144000" cy="63476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45" name="Google Shape;3545;p6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3546" name="Google Shape;3546;p67"/>
          <p:cNvSpPr txBox="1">
            <a:spLocks noGrp="1"/>
          </p:cNvSpPr>
          <p:nvPr>
            <p:ph type="subTitle" idx="1"/>
          </p:nvPr>
        </p:nvSpPr>
        <p:spPr>
          <a:xfrm>
            <a:off x="1465050" y="1285619"/>
            <a:ext cx="2335500" cy="44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 1</a:t>
            </a:r>
            <a:endParaRPr/>
          </a:p>
        </p:txBody>
      </p:sp>
      <p:sp>
        <p:nvSpPr>
          <p:cNvPr id="3547" name="Google Shape;3547;p67"/>
          <p:cNvSpPr txBox="1">
            <a:spLocks noGrp="1"/>
          </p:cNvSpPr>
          <p:nvPr>
            <p:ph type="subTitle" idx="2"/>
          </p:nvPr>
        </p:nvSpPr>
        <p:spPr>
          <a:xfrm>
            <a:off x="878550" y="1672794"/>
            <a:ext cx="3508500" cy="8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 someone today even if you feel a little lonely. Brighten the day for the other person</a:t>
            </a:r>
            <a:endParaRPr/>
          </a:p>
        </p:txBody>
      </p:sp>
      <p:sp>
        <p:nvSpPr>
          <p:cNvPr id="3548" name="Google Shape;3548;p67"/>
          <p:cNvSpPr txBox="1">
            <a:spLocks noGrp="1"/>
          </p:cNvSpPr>
          <p:nvPr>
            <p:ph type="subTitle" idx="3"/>
          </p:nvPr>
        </p:nvSpPr>
        <p:spPr>
          <a:xfrm>
            <a:off x="5343450" y="1285619"/>
            <a:ext cx="2335500" cy="44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 2</a:t>
            </a:r>
            <a:endParaRPr/>
          </a:p>
        </p:txBody>
      </p:sp>
      <p:sp>
        <p:nvSpPr>
          <p:cNvPr id="3549" name="Google Shape;3549;p67"/>
          <p:cNvSpPr txBox="1">
            <a:spLocks noGrp="1"/>
          </p:cNvSpPr>
          <p:nvPr>
            <p:ph type="subTitle" idx="4"/>
          </p:nvPr>
        </p:nvSpPr>
        <p:spPr>
          <a:xfrm>
            <a:off x="4756950" y="1672794"/>
            <a:ext cx="3508500" cy="8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 somewhere that is usually embarrassing for you, such as a social event, for example</a:t>
            </a:r>
            <a:endParaRPr/>
          </a:p>
        </p:txBody>
      </p:sp>
      <p:grpSp>
        <p:nvGrpSpPr>
          <p:cNvPr id="13" name="Grupo 12"/>
          <p:cNvGrpSpPr/>
          <p:nvPr/>
        </p:nvGrpSpPr>
        <p:grpSpPr>
          <a:xfrm>
            <a:off x="1694574" y="2719777"/>
            <a:ext cx="1503363" cy="2132012"/>
            <a:chOff x="1694574" y="2719777"/>
            <a:chExt cx="1503363" cy="2132012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694574" y="2719777"/>
              <a:ext cx="1503363" cy="752475"/>
            </a:xfrm>
            <a:custGeom>
              <a:avLst/>
              <a:gdLst>
                <a:gd name="T0" fmla="*/ 232 w 2039"/>
                <a:gd name="T1" fmla="*/ 562 h 1020"/>
                <a:gd name="T2" fmla="*/ 591 w 2039"/>
                <a:gd name="T3" fmla="*/ 276 h 1020"/>
                <a:gd name="T4" fmla="*/ 922 w 2039"/>
                <a:gd name="T5" fmla="*/ 14 h 1020"/>
                <a:gd name="T6" fmla="*/ 1290 w 2039"/>
                <a:gd name="T7" fmla="*/ 221 h 1020"/>
                <a:gd name="T8" fmla="*/ 1636 w 2039"/>
                <a:gd name="T9" fmla="*/ 241 h 1020"/>
                <a:gd name="T10" fmla="*/ 1767 w 2039"/>
                <a:gd name="T11" fmla="*/ 563 h 1020"/>
                <a:gd name="T12" fmla="*/ 1815 w 2039"/>
                <a:gd name="T13" fmla="*/ 563 h 1020"/>
                <a:gd name="T14" fmla="*/ 2038 w 2039"/>
                <a:gd name="T15" fmla="*/ 791 h 1020"/>
                <a:gd name="T16" fmla="*/ 1814 w 2039"/>
                <a:gd name="T17" fmla="*/ 1020 h 1020"/>
                <a:gd name="T18" fmla="*/ 227 w 2039"/>
                <a:gd name="T19" fmla="*/ 1020 h 1020"/>
                <a:gd name="T20" fmla="*/ 3 w 2039"/>
                <a:gd name="T21" fmla="*/ 799 h 1020"/>
                <a:gd name="T22" fmla="*/ 215 w 2039"/>
                <a:gd name="T23" fmla="*/ 564 h 1020"/>
                <a:gd name="T24" fmla="*/ 232 w 2039"/>
                <a:gd name="T25" fmla="*/ 562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9" h="1020">
                  <a:moveTo>
                    <a:pt x="232" y="562"/>
                  </a:moveTo>
                  <a:cubicBezTo>
                    <a:pt x="208" y="369"/>
                    <a:pt x="391" y="205"/>
                    <a:pt x="591" y="276"/>
                  </a:cubicBezTo>
                  <a:cubicBezTo>
                    <a:pt x="649" y="123"/>
                    <a:pt x="756" y="27"/>
                    <a:pt x="922" y="14"/>
                  </a:cubicBezTo>
                  <a:cubicBezTo>
                    <a:pt x="1088" y="0"/>
                    <a:pt x="1209" y="78"/>
                    <a:pt x="1290" y="221"/>
                  </a:cubicBezTo>
                  <a:cubicBezTo>
                    <a:pt x="1410" y="161"/>
                    <a:pt x="1527" y="162"/>
                    <a:pt x="1636" y="241"/>
                  </a:cubicBezTo>
                  <a:cubicBezTo>
                    <a:pt x="1745" y="319"/>
                    <a:pt x="1784" y="430"/>
                    <a:pt x="1767" y="563"/>
                  </a:cubicBezTo>
                  <a:cubicBezTo>
                    <a:pt x="1785" y="563"/>
                    <a:pt x="1800" y="563"/>
                    <a:pt x="1815" y="563"/>
                  </a:cubicBezTo>
                  <a:cubicBezTo>
                    <a:pt x="1938" y="565"/>
                    <a:pt x="2039" y="667"/>
                    <a:pt x="2038" y="791"/>
                  </a:cubicBezTo>
                  <a:cubicBezTo>
                    <a:pt x="2038" y="918"/>
                    <a:pt x="1939" y="1020"/>
                    <a:pt x="1814" y="1020"/>
                  </a:cubicBezTo>
                  <a:cubicBezTo>
                    <a:pt x="1285" y="1020"/>
                    <a:pt x="756" y="1020"/>
                    <a:pt x="227" y="1020"/>
                  </a:cubicBezTo>
                  <a:cubicBezTo>
                    <a:pt x="105" y="1020"/>
                    <a:pt x="6" y="921"/>
                    <a:pt x="3" y="799"/>
                  </a:cubicBezTo>
                  <a:cubicBezTo>
                    <a:pt x="0" y="675"/>
                    <a:pt x="93" y="571"/>
                    <a:pt x="215" y="564"/>
                  </a:cubicBezTo>
                  <a:cubicBezTo>
                    <a:pt x="220" y="563"/>
                    <a:pt x="225" y="563"/>
                    <a:pt x="232" y="562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869200" y="4223139"/>
              <a:ext cx="1157288" cy="628650"/>
            </a:xfrm>
            <a:custGeom>
              <a:avLst/>
              <a:gdLst>
                <a:gd name="T0" fmla="*/ 1565 w 1568"/>
                <a:gd name="T1" fmla="*/ 851 h 851"/>
                <a:gd name="T2" fmla="*/ 1283 w 1568"/>
                <a:gd name="T3" fmla="*/ 851 h 851"/>
                <a:gd name="T4" fmla="*/ 1283 w 1568"/>
                <a:gd name="T5" fmla="*/ 807 h 851"/>
                <a:gd name="T6" fmla="*/ 1283 w 1568"/>
                <a:gd name="T7" fmla="*/ 649 h 851"/>
                <a:gd name="T8" fmla="*/ 1253 w 1568"/>
                <a:gd name="T9" fmla="*/ 614 h 851"/>
                <a:gd name="T10" fmla="*/ 1226 w 1568"/>
                <a:gd name="T11" fmla="*/ 649 h 851"/>
                <a:gd name="T12" fmla="*/ 1226 w 1568"/>
                <a:gd name="T13" fmla="*/ 829 h 851"/>
                <a:gd name="T14" fmla="*/ 1226 w 1568"/>
                <a:gd name="T15" fmla="*/ 851 h 851"/>
                <a:gd name="T16" fmla="*/ 339 w 1568"/>
                <a:gd name="T17" fmla="*/ 851 h 851"/>
                <a:gd name="T18" fmla="*/ 339 w 1568"/>
                <a:gd name="T19" fmla="*/ 769 h 851"/>
                <a:gd name="T20" fmla="*/ 339 w 1568"/>
                <a:gd name="T21" fmla="*/ 649 h 851"/>
                <a:gd name="T22" fmla="*/ 312 w 1568"/>
                <a:gd name="T23" fmla="*/ 614 h 851"/>
                <a:gd name="T24" fmla="*/ 283 w 1568"/>
                <a:gd name="T25" fmla="*/ 650 h 851"/>
                <a:gd name="T26" fmla="*/ 283 w 1568"/>
                <a:gd name="T27" fmla="*/ 835 h 851"/>
                <a:gd name="T28" fmla="*/ 283 w 1568"/>
                <a:gd name="T29" fmla="*/ 851 h 851"/>
                <a:gd name="T30" fmla="*/ 1 w 1568"/>
                <a:gd name="T31" fmla="*/ 851 h 851"/>
                <a:gd name="T32" fmla="*/ 0 w 1568"/>
                <a:gd name="T33" fmla="*/ 830 h 851"/>
                <a:gd name="T34" fmla="*/ 0 w 1568"/>
                <a:gd name="T35" fmla="*/ 308 h 851"/>
                <a:gd name="T36" fmla="*/ 305 w 1568"/>
                <a:gd name="T37" fmla="*/ 0 h 851"/>
                <a:gd name="T38" fmla="*/ 334 w 1568"/>
                <a:gd name="T39" fmla="*/ 18 h 851"/>
                <a:gd name="T40" fmla="*/ 926 w 1568"/>
                <a:gd name="T41" fmla="*/ 265 h 851"/>
                <a:gd name="T42" fmla="*/ 1233 w 1568"/>
                <a:gd name="T43" fmla="*/ 17 h 851"/>
                <a:gd name="T44" fmla="*/ 1260 w 1568"/>
                <a:gd name="T45" fmla="*/ 0 h 851"/>
                <a:gd name="T46" fmla="*/ 1566 w 1568"/>
                <a:gd name="T47" fmla="*/ 297 h 851"/>
                <a:gd name="T48" fmla="*/ 1566 w 1568"/>
                <a:gd name="T49" fmla="*/ 843 h 851"/>
                <a:gd name="T50" fmla="*/ 1565 w 1568"/>
                <a:gd name="T51" fmla="*/ 851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8" h="851">
                  <a:moveTo>
                    <a:pt x="1565" y="851"/>
                  </a:moveTo>
                  <a:cubicBezTo>
                    <a:pt x="1471" y="851"/>
                    <a:pt x="1378" y="851"/>
                    <a:pt x="1283" y="851"/>
                  </a:cubicBezTo>
                  <a:cubicBezTo>
                    <a:pt x="1283" y="836"/>
                    <a:pt x="1283" y="821"/>
                    <a:pt x="1283" y="807"/>
                  </a:cubicBezTo>
                  <a:cubicBezTo>
                    <a:pt x="1283" y="754"/>
                    <a:pt x="1283" y="702"/>
                    <a:pt x="1283" y="649"/>
                  </a:cubicBezTo>
                  <a:cubicBezTo>
                    <a:pt x="1283" y="627"/>
                    <a:pt x="1271" y="613"/>
                    <a:pt x="1253" y="614"/>
                  </a:cubicBezTo>
                  <a:cubicBezTo>
                    <a:pt x="1237" y="614"/>
                    <a:pt x="1226" y="627"/>
                    <a:pt x="1226" y="649"/>
                  </a:cubicBezTo>
                  <a:cubicBezTo>
                    <a:pt x="1226" y="709"/>
                    <a:pt x="1226" y="769"/>
                    <a:pt x="1226" y="829"/>
                  </a:cubicBezTo>
                  <a:cubicBezTo>
                    <a:pt x="1226" y="836"/>
                    <a:pt x="1226" y="843"/>
                    <a:pt x="1226" y="851"/>
                  </a:cubicBezTo>
                  <a:cubicBezTo>
                    <a:pt x="930" y="851"/>
                    <a:pt x="636" y="851"/>
                    <a:pt x="339" y="851"/>
                  </a:cubicBezTo>
                  <a:cubicBezTo>
                    <a:pt x="339" y="823"/>
                    <a:pt x="339" y="796"/>
                    <a:pt x="339" y="769"/>
                  </a:cubicBezTo>
                  <a:cubicBezTo>
                    <a:pt x="339" y="729"/>
                    <a:pt x="339" y="689"/>
                    <a:pt x="339" y="649"/>
                  </a:cubicBezTo>
                  <a:cubicBezTo>
                    <a:pt x="339" y="627"/>
                    <a:pt x="329" y="614"/>
                    <a:pt x="312" y="614"/>
                  </a:cubicBezTo>
                  <a:cubicBezTo>
                    <a:pt x="295" y="613"/>
                    <a:pt x="283" y="627"/>
                    <a:pt x="283" y="650"/>
                  </a:cubicBezTo>
                  <a:cubicBezTo>
                    <a:pt x="283" y="711"/>
                    <a:pt x="283" y="773"/>
                    <a:pt x="283" y="835"/>
                  </a:cubicBezTo>
                  <a:cubicBezTo>
                    <a:pt x="283" y="840"/>
                    <a:pt x="283" y="845"/>
                    <a:pt x="283" y="851"/>
                  </a:cubicBezTo>
                  <a:cubicBezTo>
                    <a:pt x="189" y="851"/>
                    <a:pt x="96" y="851"/>
                    <a:pt x="1" y="851"/>
                  </a:cubicBezTo>
                  <a:cubicBezTo>
                    <a:pt x="1" y="844"/>
                    <a:pt x="0" y="837"/>
                    <a:pt x="0" y="830"/>
                  </a:cubicBezTo>
                  <a:cubicBezTo>
                    <a:pt x="0" y="656"/>
                    <a:pt x="0" y="482"/>
                    <a:pt x="0" y="308"/>
                  </a:cubicBezTo>
                  <a:cubicBezTo>
                    <a:pt x="0" y="137"/>
                    <a:pt x="135" y="1"/>
                    <a:pt x="305" y="0"/>
                  </a:cubicBezTo>
                  <a:cubicBezTo>
                    <a:pt x="320" y="0"/>
                    <a:pt x="327" y="6"/>
                    <a:pt x="334" y="18"/>
                  </a:cubicBezTo>
                  <a:cubicBezTo>
                    <a:pt x="450" y="230"/>
                    <a:pt x="694" y="333"/>
                    <a:pt x="926" y="265"/>
                  </a:cubicBezTo>
                  <a:cubicBezTo>
                    <a:pt x="1062" y="225"/>
                    <a:pt x="1164" y="141"/>
                    <a:pt x="1233" y="17"/>
                  </a:cubicBezTo>
                  <a:cubicBezTo>
                    <a:pt x="1239" y="4"/>
                    <a:pt x="1247" y="0"/>
                    <a:pt x="1260" y="0"/>
                  </a:cubicBezTo>
                  <a:cubicBezTo>
                    <a:pt x="1426" y="1"/>
                    <a:pt x="1563" y="131"/>
                    <a:pt x="1566" y="297"/>
                  </a:cubicBezTo>
                  <a:cubicBezTo>
                    <a:pt x="1568" y="479"/>
                    <a:pt x="1566" y="661"/>
                    <a:pt x="1566" y="843"/>
                  </a:cubicBezTo>
                  <a:cubicBezTo>
                    <a:pt x="1566" y="845"/>
                    <a:pt x="1566" y="847"/>
                    <a:pt x="1565" y="851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070812" y="3692914"/>
              <a:ext cx="742950" cy="746125"/>
            </a:xfrm>
            <a:custGeom>
              <a:avLst/>
              <a:gdLst>
                <a:gd name="T0" fmla="*/ 57 w 1009"/>
                <a:gd name="T1" fmla="*/ 328 h 1012"/>
                <a:gd name="T2" fmla="*/ 320 w 1009"/>
                <a:gd name="T3" fmla="*/ 324 h 1012"/>
                <a:gd name="T4" fmla="*/ 372 w 1009"/>
                <a:gd name="T5" fmla="*/ 185 h 1012"/>
                <a:gd name="T6" fmla="*/ 310 w 1009"/>
                <a:gd name="T7" fmla="*/ 44 h 1012"/>
                <a:gd name="T8" fmla="*/ 499 w 1009"/>
                <a:gd name="T9" fmla="*/ 0 h 1012"/>
                <a:gd name="T10" fmla="*/ 524 w 1009"/>
                <a:gd name="T11" fmla="*/ 137 h 1012"/>
                <a:gd name="T12" fmla="*/ 605 w 1009"/>
                <a:gd name="T13" fmla="*/ 188 h 1012"/>
                <a:gd name="T14" fmla="*/ 804 w 1009"/>
                <a:gd name="T15" fmla="*/ 97 h 1012"/>
                <a:gd name="T16" fmla="*/ 886 w 1009"/>
                <a:gd name="T17" fmla="*/ 176 h 1012"/>
                <a:gd name="T18" fmla="*/ 829 w 1009"/>
                <a:gd name="T19" fmla="*/ 267 h 1012"/>
                <a:gd name="T20" fmla="*/ 808 w 1009"/>
                <a:gd name="T21" fmla="*/ 360 h 1012"/>
                <a:gd name="T22" fmla="*/ 963 w 1009"/>
                <a:gd name="T23" fmla="*/ 454 h 1012"/>
                <a:gd name="T24" fmla="*/ 988 w 1009"/>
                <a:gd name="T25" fmla="*/ 448 h 1012"/>
                <a:gd name="T26" fmla="*/ 762 w 1009"/>
                <a:gd name="T27" fmla="*/ 902 h 1012"/>
                <a:gd name="T28" fmla="*/ 192 w 1009"/>
                <a:gd name="T29" fmla="*/ 852 h 1012"/>
                <a:gd name="T30" fmla="*/ 57 w 1009"/>
                <a:gd name="T31" fmla="*/ 328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9" h="1012">
                  <a:moveTo>
                    <a:pt x="57" y="328"/>
                  </a:moveTo>
                  <a:cubicBezTo>
                    <a:pt x="151" y="400"/>
                    <a:pt x="266" y="376"/>
                    <a:pt x="320" y="324"/>
                  </a:cubicBezTo>
                  <a:cubicBezTo>
                    <a:pt x="360" y="286"/>
                    <a:pt x="376" y="239"/>
                    <a:pt x="372" y="185"/>
                  </a:cubicBezTo>
                  <a:cubicBezTo>
                    <a:pt x="369" y="132"/>
                    <a:pt x="337" y="90"/>
                    <a:pt x="310" y="44"/>
                  </a:cubicBezTo>
                  <a:cubicBezTo>
                    <a:pt x="370" y="15"/>
                    <a:pt x="432" y="2"/>
                    <a:pt x="499" y="0"/>
                  </a:cubicBezTo>
                  <a:cubicBezTo>
                    <a:pt x="488" y="50"/>
                    <a:pt x="492" y="96"/>
                    <a:pt x="524" y="137"/>
                  </a:cubicBezTo>
                  <a:cubicBezTo>
                    <a:pt x="545" y="163"/>
                    <a:pt x="573" y="179"/>
                    <a:pt x="605" y="188"/>
                  </a:cubicBezTo>
                  <a:cubicBezTo>
                    <a:pt x="685" y="210"/>
                    <a:pt x="749" y="182"/>
                    <a:pt x="804" y="97"/>
                  </a:cubicBezTo>
                  <a:cubicBezTo>
                    <a:pt x="831" y="123"/>
                    <a:pt x="858" y="150"/>
                    <a:pt x="886" y="176"/>
                  </a:cubicBezTo>
                  <a:cubicBezTo>
                    <a:pt x="865" y="208"/>
                    <a:pt x="847" y="237"/>
                    <a:pt x="829" y="267"/>
                  </a:cubicBezTo>
                  <a:cubicBezTo>
                    <a:pt x="811" y="295"/>
                    <a:pt x="801" y="326"/>
                    <a:pt x="808" y="360"/>
                  </a:cubicBezTo>
                  <a:cubicBezTo>
                    <a:pt x="823" y="428"/>
                    <a:pt x="890" y="469"/>
                    <a:pt x="963" y="454"/>
                  </a:cubicBezTo>
                  <a:cubicBezTo>
                    <a:pt x="972" y="452"/>
                    <a:pt x="980" y="450"/>
                    <a:pt x="988" y="448"/>
                  </a:cubicBezTo>
                  <a:cubicBezTo>
                    <a:pt x="1009" y="569"/>
                    <a:pt x="955" y="783"/>
                    <a:pt x="762" y="902"/>
                  </a:cubicBezTo>
                  <a:cubicBezTo>
                    <a:pt x="582" y="1012"/>
                    <a:pt x="347" y="991"/>
                    <a:pt x="192" y="852"/>
                  </a:cubicBezTo>
                  <a:cubicBezTo>
                    <a:pt x="20" y="697"/>
                    <a:pt x="0" y="471"/>
                    <a:pt x="57" y="328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2088275" y="3624652"/>
              <a:ext cx="250825" cy="336550"/>
            </a:xfrm>
            <a:custGeom>
              <a:avLst/>
              <a:gdLst>
                <a:gd name="T0" fmla="*/ 163 w 339"/>
                <a:gd name="T1" fmla="*/ 0 h 455"/>
                <a:gd name="T2" fmla="*/ 298 w 339"/>
                <a:gd name="T3" fmla="*/ 223 h 455"/>
                <a:gd name="T4" fmla="*/ 240 w 339"/>
                <a:gd name="T5" fmla="*/ 416 h 455"/>
                <a:gd name="T6" fmla="*/ 24 w 339"/>
                <a:gd name="T7" fmla="*/ 358 h 455"/>
                <a:gd name="T8" fmla="*/ 28 w 339"/>
                <a:gd name="T9" fmla="*/ 221 h 455"/>
                <a:gd name="T10" fmla="*/ 100 w 339"/>
                <a:gd name="T11" fmla="*/ 105 h 455"/>
                <a:gd name="T12" fmla="*/ 163 w 339"/>
                <a:gd name="T13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9" h="455">
                  <a:moveTo>
                    <a:pt x="163" y="0"/>
                  </a:moveTo>
                  <a:cubicBezTo>
                    <a:pt x="209" y="75"/>
                    <a:pt x="257" y="147"/>
                    <a:pt x="298" y="223"/>
                  </a:cubicBezTo>
                  <a:cubicBezTo>
                    <a:pt x="339" y="297"/>
                    <a:pt x="311" y="380"/>
                    <a:pt x="240" y="416"/>
                  </a:cubicBezTo>
                  <a:cubicBezTo>
                    <a:pt x="162" y="455"/>
                    <a:pt x="61" y="428"/>
                    <a:pt x="24" y="358"/>
                  </a:cubicBezTo>
                  <a:cubicBezTo>
                    <a:pt x="0" y="312"/>
                    <a:pt x="2" y="265"/>
                    <a:pt x="28" y="221"/>
                  </a:cubicBezTo>
                  <a:cubicBezTo>
                    <a:pt x="51" y="181"/>
                    <a:pt x="77" y="144"/>
                    <a:pt x="100" y="105"/>
                  </a:cubicBezTo>
                  <a:cubicBezTo>
                    <a:pt x="121" y="71"/>
                    <a:pt x="141" y="37"/>
                    <a:pt x="163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458162" y="3551627"/>
              <a:ext cx="185738" cy="266700"/>
            </a:xfrm>
            <a:custGeom>
              <a:avLst/>
              <a:gdLst>
                <a:gd name="T0" fmla="*/ 125 w 253"/>
                <a:gd name="T1" fmla="*/ 0 h 362"/>
                <a:gd name="T2" fmla="*/ 223 w 253"/>
                <a:gd name="T3" fmla="*/ 156 h 362"/>
                <a:gd name="T4" fmla="*/ 251 w 253"/>
                <a:gd name="T5" fmla="*/ 242 h 362"/>
                <a:gd name="T6" fmla="*/ 137 w 253"/>
                <a:gd name="T7" fmla="*/ 355 h 362"/>
                <a:gd name="T8" fmla="*/ 0 w 253"/>
                <a:gd name="T9" fmla="*/ 241 h 362"/>
                <a:gd name="T10" fmla="*/ 20 w 253"/>
                <a:gd name="T11" fmla="*/ 174 h 362"/>
                <a:gd name="T12" fmla="*/ 89 w 253"/>
                <a:gd name="T13" fmla="*/ 64 h 362"/>
                <a:gd name="T14" fmla="*/ 125 w 253"/>
                <a:gd name="T15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" h="362">
                  <a:moveTo>
                    <a:pt x="125" y="0"/>
                  </a:moveTo>
                  <a:cubicBezTo>
                    <a:pt x="159" y="54"/>
                    <a:pt x="191" y="104"/>
                    <a:pt x="223" y="156"/>
                  </a:cubicBezTo>
                  <a:cubicBezTo>
                    <a:pt x="239" y="182"/>
                    <a:pt x="253" y="210"/>
                    <a:pt x="251" y="242"/>
                  </a:cubicBezTo>
                  <a:cubicBezTo>
                    <a:pt x="246" y="308"/>
                    <a:pt x="205" y="349"/>
                    <a:pt x="137" y="355"/>
                  </a:cubicBezTo>
                  <a:cubicBezTo>
                    <a:pt x="62" y="362"/>
                    <a:pt x="1" y="313"/>
                    <a:pt x="0" y="241"/>
                  </a:cubicBezTo>
                  <a:cubicBezTo>
                    <a:pt x="0" y="218"/>
                    <a:pt x="9" y="194"/>
                    <a:pt x="20" y="174"/>
                  </a:cubicBezTo>
                  <a:cubicBezTo>
                    <a:pt x="41" y="136"/>
                    <a:pt x="66" y="100"/>
                    <a:pt x="89" y="64"/>
                  </a:cubicBezTo>
                  <a:cubicBezTo>
                    <a:pt x="101" y="44"/>
                    <a:pt x="113" y="22"/>
                    <a:pt x="125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2921712" y="3530989"/>
              <a:ext cx="188913" cy="258763"/>
            </a:xfrm>
            <a:custGeom>
              <a:avLst/>
              <a:gdLst>
                <a:gd name="T0" fmla="*/ 126 w 255"/>
                <a:gd name="T1" fmla="*/ 0 h 350"/>
                <a:gd name="T2" fmla="*/ 226 w 255"/>
                <a:gd name="T3" fmla="*/ 159 h 350"/>
                <a:gd name="T4" fmla="*/ 249 w 255"/>
                <a:gd name="T5" fmla="*/ 250 h 350"/>
                <a:gd name="T6" fmla="*/ 125 w 255"/>
                <a:gd name="T7" fmla="*/ 349 h 350"/>
                <a:gd name="T8" fmla="*/ 2 w 255"/>
                <a:gd name="T9" fmla="*/ 247 h 350"/>
                <a:gd name="T10" fmla="*/ 12 w 255"/>
                <a:gd name="T11" fmla="*/ 188 h 350"/>
                <a:gd name="T12" fmla="*/ 65 w 255"/>
                <a:gd name="T13" fmla="*/ 99 h 350"/>
                <a:gd name="T14" fmla="*/ 126 w 255"/>
                <a:gd name="T15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350">
                  <a:moveTo>
                    <a:pt x="126" y="0"/>
                  </a:moveTo>
                  <a:cubicBezTo>
                    <a:pt x="160" y="53"/>
                    <a:pt x="194" y="106"/>
                    <a:pt x="226" y="159"/>
                  </a:cubicBezTo>
                  <a:cubicBezTo>
                    <a:pt x="243" y="187"/>
                    <a:pt x="255" y="216"/>
                    <a:pt x="249" y="250"/>
                  </a:cubicBezTo>
                  <a:cubicBezTo>
                    <a:pt x="239" y="310"/>
                    <a:pt x="190" y="350"/>
                    <a:pt x="125" y="349"/>
                  </a:cubicBezTo>
                  <a:cubicBezTo>
                    <a:pt x="58" y="348"/>
                    <a:pt x="8" y="308"/>
                    <a:pt x="2" y="247"/>
                  </a:cubicBezTo>
                  <a:cubicBezTo>
                    <a:pt x="0" y="228"/>
                    <a:pt x="3" y="205"/>
                    <a:pt x="12" y="188"/>
                  </a:cubicBezTo>
                  <a:cubicBezTo>
                    <a:pt x="26" y="157"/>
                    <a:pt x="47" y="128"/>
                    <a:pt x="65" y="99"/>
                  </a:cubicBezTo>
                  <a:cubicBezTo>
                    <a:pt x="85" y="66"/>
                    <a:pt x="105" y="33"/>
                    <a:pt x="126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2675650" y="3807214"/>
              <a:ext cx="160338" cy="203200"/>
            </a:xfrm>
            <a:custGeom>
              <a:avLst/>
              <a:gdLst>
                <a:gd name="T0" fmla="*/ 114 w 218"/>
                <a:gd name="T1" fmla="*/ 0 h 276"/>
                <a:gd name="T2" fmla="*/ 203 w 218"/>
                <a:gd name="T3" fmla="*/ 153 h 276"/>
                <a:gd name="T4" fmla="*/ 187 w 218"/>
                <a:gd name="T5" fmla="*/ 240 h 276"/>
                <a:gd name="T6" fmla="*/ 86 w 218"/>
                <a:gd name="T7" fmla="*/ 268 h 276"/>
                <a:gd name="T8" fmla="*/ 29 w 218"/>
                <a:gd name="T9" fmla="*/ 140 h 276"/>
                <a:gd name="T10" fmla="*/ 85 w 218"/>
                <a:gd name="T11" fmla="*/ 49 h 276"/>
                <a:gd name="T12" fmla="*/ 114 w 218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76">
                  <a:moveTo>
                    <a:pt x="114" y="0"/>
                  </a:moveTo>
                  <a:cubicBezTo>
                    <a:pt x="145" y="53"/>
                    <a:pt x="176" y="102"/>
                    <a:pt x="203" y="153"/>
                  </a:cubicBezTo>
                  <a:cubicBezTo>
                    <a:pt x="218" y="183"/>
                    <a:pt x="210" y="215"/>
                    <a:pt x="187" y="240"/>
                  </a:cubicBezTo>
                  <a:cubicBezTo>
                    <a:pt x="160" y="270"/>
                    <a:pt x="124" y="276"/>
                    <a:pt x="86" y="268"/>
                  </a:cubicBezTo>
                  <a:cubicBezTo>
                    <a:pt x="27" y="254"/>
                    <a:pt x="0" y="195"/>
                    <a:pt x="29" y="140"/>
                  </a:cubicBezTo>
                  <a:cubicBezTo>
                    <a:pt x="46" y="109"/>
                    <a:pt x="67" y="79"/>
                    <a:pt x="85" y="49"/>
                  </a:cubicBezTo>
                  <a:cubicBezTo>
                    <a:pt x="94" y="35"/>
                    <a:pt x="102" y="20"/>
                    <a:pt x="114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829512" y="3618302"/>
              <a:ext cx="131763" cy="173038"/>
            </a:xfrm>
            <a:custGeom>
              <a:avLst/>
              <a:gdLst>
                <a:gd name="T0" fmla="*/ 90 w 178"/>
                <a:gd name="T1" fmla="*/ 0 h 233"/>
                <a:gd name="T2" fmla="*/ 162 w 178"/>
                <a:gd name="T3" fmla="*/ 124 h 233"/>
                <a:gd name="T4" fmla="*/ 141 w 178"/>
                <a:gd name="T5" fmla="*/ 210 h 233"/>
                <a:gd name="T6" fmla="*/ 35 w 178"/>
                <a:gd name="T7" fmla="*/ 209 h 233"/>
                <a:gd name="T8" fmla="*/ 16 w 178"/>
                <a:gd name="T9" fmla="*/ 122 h 233"/>
                <a:gd name="T10" fmla="*/ 90 w 178"/>
                <a:gd name="T11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33">
                  <a:moveTo>
                    <a:pt x="90" y="0"/>
                  </a:moveTo>
                  <a:cubicBezTo>
                    <a:pt x="115" y="43"/>
                    <a:pt x="141" y="82"/>
                    <a:pt x="162" y="124"/>
                  </a:cubicBezTo>
                  <a:cubicBezTo>
                    <a:pt x="178" y="155"/>
                    <a:pt x="167" y="190"/>
                    <a:pt x="141" y="210"/>
                  </a:cubicBezTo>
                  <a:cubicBezTo>
                    <a:pt x="111" y="233"/>
                    <a:pt x="63" y="232"/>
                    <a:pt x="35" y="209"/>
                  </a:cubicBezTo>
                  <a:cubicBezTo>
                    <a:pt x="9" y="188"/>
                    <a:pt x="0" y="153"/>
                    <a:pt x="16" y="122"/>
                  </a:cubicBezTo>
                  <a:cubicBezTo>
                    <a:pt x="38" y="81"/>
                    <a:pt x="64" y="43"/>
                    <a:pt x="90" y="0"/>
                  </a:cubicBezTo>
                  <a:close/>
                </a:path>
              </a:pathLst>
            </a:custGeom>
            <a:solidFill>
              <a:srgbClr val="455E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84" name="Grupo 283"/>
          <p:cNvGrpSpPr/>
          <p:nvPr/>
        </p:nvGrpSpPr>
        <p:grpSpPr>
          <a:xfrm>
            <a:off x="5933782" y="2752321"/>
            <a:ext cx="1503363" cy="2132012"/>
            <a:chOff x="1694574" y="2719777"/>
            <a:chExt cx="1503363" cy="2132012"/>
          </a:xfrm>
          <a:solidFill>
            <a:srgbClr val="FFC000"/>
          </a:solidFill>
        </p:grpSpPr>
        <p:sp>
          <p:nvSpPr>
            <p:cNvPr id="285" name="Freeform 5"/>
            <p:cNvSpPr>
              <a:spLocks/>
            </p:cNvSpPr>
            <p:nvPr/>
          </p:nvSpPr>
          <p:spPr bwMode="auto">
            <a:xfrm>
              <a:off x="1694574" y="2719777"/>
              <a:ext cx="1503363" cy="752475"/>
            </a:xfrm>
            <a:custGeom>
              <a:avLst/>
              <a:gdLst>
                <a:gd name="T0" fmla="*/ 232 w 2039"/>
                <a:gd name="T1" fmla="*/ 562 h 1020"/>
                <a:gd name="T2" fmla="*/ 591 w 2039"/>
                <a:gd name="T3" fmla="*/ 276 h 1020"/>
                <a:gd name="T4" fmla="*/ 922 w 2039"/>
                <a:gd name="T5" fmla="*/ 14 h 1020"/>
                <a:gd name="T6" fmla="*/ 1290 w 2039"/>
                <a:gd name="T7" fmla="*/ 221 h 1020"/>
                <a:gd name="T8" fmla="*/ 1636 w 2039"/>
                <a:gd name="T9" fmla="*/ 241 h 1020"/>
                <a:gd name="T10" fmla="*/ 1767 w 2039"/>
                <a:gd name="T11" fmla="*/ 563 h 1020"/>
                <a:gd name="T12" fmla="*/ 1815 w 2039"/>
                <a:gd name="T13" fmla="*/ 563 h 1020"/>
                <a:gd name="T14" fmla="*/ 2038 w 2039"/>
                <a:gd name="T15" fmla="*/ 791 h 1020"/>
                <a:gd name="T16" fmla="*/ 1814 w 2039"/>
                <a:gd name="T17" fmla="*/ 1020 h 1020"/>
                <a:gd name="T18" fmla="*/ 227 w 2039"/>
                <a:gd name="T19" fmla="*/ 1020 h 1020"/>
                <a:gd name="T20" fmla="*/ 3 w 2039"/>
                <a:gd name="T21" fmla="*/ 799 h 1020"/>
                <a:gd name="T22" fmla="*/ 215 w 2039"/>
                <a:gd name="T23" fmla="*/ 564 h 1020"/>
                <a:gd name="T24" fmla="*/ 232 w 2039"/>
                <a:gd name="T25" fmla="*/ 562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9" h="1020">
                  <a:moveTo>
                    <a:pt x="232" y="562"/>
                  </a:moveTo>
                  <a:cubicBezTo>
                    <a:pt x="208" y="369"/>
                    <a:pt x="391" y="205"/>
                    <a:pt x="591" y="276"/>
                  </a:cubicBezTo>
                  <a:cubicBezTo>
                    <a:pt x="649" y="123"/>
                    <a:pt x="756" y="27"/>
                    <a:pt x="922" y="14"/>
                  </a:cubicBezTo>
                  <a:cubicBezTo>
                    <a:pt x="1088" y="0"/>
                    <a:pt x="1209" y="78"/>
                    <a:pt x="1290" y="221"/>
                  </a:cubicBezTo>
                  <a:cubicBezTo>
                    <a:pt x="1410" y="161"/>
                    <a:pt x="1527" y="162"/>
                    <a:pt x="1636" y="241"/>
                  </a:cubicBezTo>
                  <a:cubicBezTo>
                    <a:pt x="1745" y="319"/>
                    <a:pt x="1784" y="430"/>
                    <a:pt x="1767" y="563"/>
                  </a:cubicBezTo>
                  <a:cubicBezTo>
                    <a:pt x="1785" y="563"/>
                    <a:pt x="1800" y="563"/>
                    <a:pt x="1815" y="563"/>
                  </a:cubicBezTo>
                  <a:cubicBezTo>
                    <a:pt x="1938" y="565"/>
                    <a:pt x="2039" y="667"/>
                    <a:pt x="2038" y="791"/>
                  </a:cubicBezTo>
                  <a:cubicBezTo>
                    <a:pt x="2038" y="918"/>
                    <a:pt x="1939" y="1020"/>
                    <a:pt x="1814" y="1020"/>
                  </a:cubicBezTo>
                  <a:cubicBezTo>
                    <a:pt x="1285" y="1020"/>
                    <a:pt x="756" y="1020"/>
                    <a:pt x="227" y="1020"/>
                  </a:cubicBezTo>
                  <a:cubicBezTo>
                    <a:pt x="105" y="1020"/>
                    <a:pt x="6" y="921"/>
                    <a:pt x="3" y="799"/>
                  </a:cubicBezTo>
                  <a:cubicBezTo>
                    <a:pt x="0" y="675"/>
                    <a:pt x="93" y="571"/>
                    <a:pt x="215" y="564"/>
                  </a:cubicBezTo>
                  <a:cubicBezTo>
                    <a:pt x="220" y="563"/>
                    <a:pt x="225" y="563"/>
                    <a:pt x="232" y="5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6" name="Freeform 6"/>
            <p:cNvSpPr>
              <a:spLocks/>
            </p:cNvSpPr>
            <p:nvPr/>
          </p:nvSpPr>
          <p:spPr bwMode="auto">
            <a:xfrm>
              <a:off x="1869200" y="4223139"/>
              <a:ext cx="1157288" cy="628650"/>
            </a:xfrm>
            <a:custGeom>
              <a:avLst/>
              <a:gdLst>
                <a:gd name="T0" fmla="*/ 1565 w 1568"/>
                <a:gd name="T1" fmla="*/ 851 h 851"/>
                <a:gd name="T2" fmla="*/ 1283 w 1568"/>
                <a:gd name="T3" fmla="*/ 851 h 851"/>
                <a:gd name="T4" fmla="*/ 1283 w 1568"/>
                <a:gd name="T5" fmla="*/ 807 h 851"/>
                <a:gd name="T6" fmla="*/ 1283 w 1568"/>
                <a:gd name="T7" fmla="*/ 649 h 851"/>
                <a:gd name="T8" fmla="*/ 1253 w 1568"/>
                <a:gd name="T9" fmla="*/ 614 h 851"/>
                <a:gd name="T10" fmla="*/ 1226 w 1568"/>
                <a:gd name="T11" fmla="*/ 649 h 851"/>
                <a:gd name="T12" fmla="*/ 1226 w 1568"/>
                <a:gd name="T13" fmla="*/ 829 h 851"/>
                <a:gd name="T14" fmla="*/ 1226 w 1568"/>
                <a:gd name="T15" fmla="*/ 851 h 851"/>
                <a:gd name="T16" fmla="*/ 339 w 1568"/>
                <a:gd name="T17" fmla="*/ 851 h 851"/>
                <a:gd name="T18" fmla="*/ 339 w 1568"/>
                <a:gd name="T19" fmla="*/ 769 h 851"/>
                <a:gd name="T20" fmla="*/ 339 w 1568"/>
                <a:gd name="T21" fmla="*/ 649 h 851"/>
                <a:gd name="T22" fmla="*/ 312 w 1568"/>
                <a:gd name="T23" fmla="*/ 614 h 851"/>
                <a:gd name="T24" fmla="*/ 283 w 1568"/>
                <a:gd name="T25" fmla="*/ 650 h 851"/>
                <a:gd name="T26" fmla="*/ 283 w 1568"/>
                <a:gd name="T27" fmla="*/ 835 h 851"/>
                <a:gd name="T28" fmla="*/ 283 w 1568"/>
                <a:gd name="T29" fmla="*/ 851 h 851"/>
                <a:gd name="T30" fmla="*/ 1 w 1568"/>
                <a:gd name="T31" fmla="*/ 851 h 851"/>
                <a:gd name="T32" fmla="*/ 0 w 1568"/>
                <a:gd name="T33" fmla="*/ 830 h 851"/>
                <a:gd name="T34" fmla="*/ 0 w 1568"/>
                <a:gd name="T35" fmla="*/ 308 h 851"/>
                <a:gd name="T36" fmla="*/ 305 w 1568"/>
                <a:gd name="T37" fmla="*/ 0 h 851"/>
                <a:gd name="T38" fmla="*/ 334 w 1568"/>
                <a:gd name="T39" fmla="*/ 18 h 851"/>
                <a:gd name="T40" fmla="*/ 926 w 1568"/>
                <a:gd name="T41" fmla="*/ 265 h 851"/>
                <a:gd name="T42" fmla="*/ 1233 w 1568"/>
                <a:gd name="T43" fmla="*/ 17 h 851"/>
                <a:gd name="T44" fmla="*/ 1260 w 1568"/>
                <a:gd name="T45" fmla="*/ 0 h 851"/>
                <a:gd name="T46" fmla="*/ 1566 w 1568"/>
                <a:gd name="T47" fmla="*/ 297 h 851"/>
                <a:gd name="T48" fmla="*/ 1566 w 1568"/>
                <a:gd name="T49" fmla="*/ 843 h 851"/>
                <a:gd name="T50" fmla="*/ 1565 w 1568"/>
                <a:gd name="T51" fmla="*/ 851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8" h="851">
                  <a:moveTo>
                    <a:pt x="1565" y="851"/>
                  </a:moveTo>
                  <a:cubicBezTo>
                    <a:pt x="1471" y="851"/>
                    <a:pt x="1378" y="851"/>
                    <a:pt x="1283" y="851"/>
                  </a:cubicBezTo>
                  <a:cubicBezTo>
                    <a:pt x="1283" y="836"/>
                    <a:pt x="1283" y="821"/>
                    <a:pt x="1283" y="807"/>
                  </a:cubicBezTo>
                  <a:cubicBezTo>
                    <a:pt x="1283" y="754"/>
                    <a:pt x="1283" y="702"/>
                    <a:pt x="1283" y="649"/>
                  </a:cubicBezTo>
                  <a:cubicBezTo>
                    <a:pt x="1283" y="627"/>
                    <a:pt x="1271" y="613"/>
                    <a:pt x="1253" y="614"/>
                  </a:cubicBezTo>
                  <a:cubicBezTo>
                    <a:pt x="1237" y="614"/>
                    <a:pt x="1226" y="627"/>
                    <a:pt x="1226" y="649"/>
                  </a:cubicBezTo>
                  <a:cubicBezTo>
                    <a:pt x="1226" y="709"/>
                    <a:pt x="1226" y="769"/>
                    <a:pt x="1226" y="829"/>
                  </a:cubicBezTo>
                  <a:cubicBezTo>
                    <a:pt x="1226" y="836"/>
                    <a:pt x="1226" y="843"/>
                    <a:pt x="1226" y="851"/>
                  </a:cubicBezTo>
                  <a:cubicBezTo>
                    <a:pt x="930" y="851"/>
                    <a:pt x="636" y="851"/>
                    <a:pt x="339" y="851"/>
                  </a:cubicBezTo>
                  <a:cubicBezTo>
                    <a:pt x="339" y="823"/>
                    <a:pt x="339" y="796"/>
                    <a:pt x="339" y="769"/>
                  </a:cubicBezTo>
                  <a:cubicBezTo>
                    <a:pt x="339" y="729"/>
                    <a:pt x="339" y="689"/>
                    <a:pt x="339" y="649"/>
                  </a:cubicBezTo>
                  <a:cubicBezTo>
                    <a:pt x="339" y="627"/>
                    <a:pt x="329" y="614"/>
                    <a:pt x="312" y="614"/>
                  </a:cubicBezTo>
                  <a:cubicBezTo>
                    <a:pt x="295" y="613"/>
                    <a:pt x="283" y="627"/>
                    <a:pt x="283" y="650"/>
                  </a:cubicBezTo>
                  <a:cubicBezTo>
                    <a:pt x="283" y="711"/>
                    <a:pt x="283" y="773"/>
                    <a:pt x="283" y="835"/>
                  </a:cubicBezTo>
                  <a:cubicBezTo>
                    <a:pt x="283" y="840"/>
                    <a:pt x="283" y="845"/>
                    <a:pt x="283" y="851"/>
                  </a:cubicBezTo>
                  <a:cubicBezTo>
                    <a:pt x="189" y="851"/>
                    <a:pt x="96" y="851"/>
                    <a:pt x="1" y="851"/>
                  </a:cubicBezTo>
                  <a:cubicBezTo>
                    <a:pt x="1" y="844"/>
                    <a:pt x="0" y="837"/>
                    <a:pt x="0" y="830"/>
                  </a:cubicBezTo>
                  <a:cubicBezTo>
                    <a:pt x="0" y="656"/>
                    <a:pt x="0" y="482"/>
                    <a:pt x="0" y="308"/>
                  </a:cubicBezTo>
                  <a:cubicBezTo>
                    <a:pt x="0" y="137"/>
                    <a:pt x="135" y="1"/>
                    <a:pt x="305" y="0"/>
                  </a:cubicBezTo>
                  <a:cubicBezTo>
                    <a:pt x="320" y="0"/>
                    <a:pt x="327" y="6"/>
                    <a:pt x="334" y="18"/>
                  </a:cubicBezTo>
                  <a:cubicBezTo>
                    <a:pt x="450" y="230"/>
                    <a:pt x="694" y="333"/>
                    <a:pt x="926" y="265"/>
                  </a:cubicBezTo>
                  <a:cubicBezTo>
                    <a:pt x="1062" y="225"/>
                    <a:pt x="1164" y="141"/>
                    <a:pt x="1233" y="17"/>
                  </a:cubicBezTo>
                  <a:cubicBezTo>
                    <a:pt x="1239" y="4"/>
                    <a:pt x="1247" y="0"/>
                    <a:pt x="1260" y="0"/>
                  </a:cubicBezTo>
                  <a:cubicBezTo>
                    <a:pt x="1426" y="1"/>
                    <a:pt x="1563" y="131"/>
                    <a:pt x="1566" y="297"/>
                  </a:cubicBezTo>
                  <a:cubicBezTo>
                    <a:pt x="1568" y="479"/>
                    <a:pt x="1566" y="661"/>
                    <a:pt x="1566" y="843"/>
                  </a:cubicBezTo>
                  <a:cubicBezTo>
                    <a:pt x="1566" y="845"/>
                    <a:pt x="1566" y="847"/>
                    <a:pt x="1565" y="8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7" name="Freeform 7"/>
            <p:cNvSpPr>
              <a:spLocks/>
            </p:cNvSpPr>
            <p:nvPr/>
          </p:nvSpPr>
          <p:spPr bwMode="auto">
            <a:xfrm>
              <a:off x="2070812" y="3692914"/>
              <a:ext cx="742950" cy="746125"/>
            </a:xfrm>
            <a:custGeom>
              <a:avLst/>
              <a:gdLst>
                <a:gd name="T0" fmla="*/ 57 w 1009"/>
                <a:gd name="T1" fmla="*/ 328 h 1012"/>
                <a:gd name="T2" fmla="*/ 320 w 1009"/>
                <a:gd name="T3" fmla="*/ 324 h 1012"/>
                <a:gd name="T4" fmla="*/ 372 w 1009"/>
                <a:gd name="T5" fmla="*/ 185 h 1012"/>
                <a:gd name="T6" fmla="*/ 310 w 1009"/>
                <a:gd name="T7" fmla="*/ 44 h 1012"/>
                <a:gd name="T8" fmla="*/ 499 w 1009"/>
                <a:gd name="T9" fmla="*/ 0 h 1012"/>
                <a:gd name="T10" fmla="*/ 524 w 1009"/>
                <a:gd name="T11" fmla="*/ 137 h 1012"/>
                <a:gd name="T12" fmla="*/ 605 w 1009"/>
                <a:gd name="T13" fmla="*/ 188 h 1012"/>
                <a:gd name="T14" fmla="*/ 804 w 1009"/>
                <a:gd name="T15" fmla="*/ 97 h 1012"/>
                <a:gd name="T16" fmla="*/ 886 w 1009"/>
                <a:gd name="T17" fmla="*/ 176 h 1012"/>
                <a:gd name="T18" fmla="*/ 829 w 1009"/>
                <a:gd name="T19" fmla="*/ 267 h 1012"/>
                <a:gd name="T20" fmla="*/ 808 w 1009"/>
                <a:gd name="T21" fmla="*/ 360 h 1012"/>
                <a:gd name="T22" fmla="*/ 963 w 1009"/>
                <a:gd name="T23" fmla="*/ 454 h 1012"/>
                <a:gd name="T24" fmla="*/ 988 w 1009"/>
                <a:gd name="T25" fmla="*/ 448 h 1012"/>
                <a:gd name="T26" fmla="*/ 762 w 1009"/>
                <a:gd name="T27" fmla="*/ 902 h 1012"/>
                <a:gd name="T28" fmla="*/ 192 w 1009"/>
                <a:gd name="T29" fmla="*/ 852 h 1012"/>
                <a:gd name="T30" fmla="*/ 57 w 1009"/>
                <a:gd name="T31" fmla="*/ 328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9" h="1012">
                  <a:moveTo>
                    <a:pt x="57" y="328"/>
                  </a:moveTo>
                  <a:cubicBezTo>
                    <a:pt x="151" y="400"/>
                    <a:pt x="266" y="376"/>
                    <a:pt x="320" y="324"/>
                  </a:cubicBezTo>
                  <a:cubicBezTo>
                    <a:pt x="360" y="286"/>
                    <a:pt x="376" y="239"/>
                    <a:pt x="372" y="185"/>
                  </a:cubicBezTo>
                  <a:cubicBezTo>
                    <a:pt x="369" y="132"/>
                    <a:pt x="337" y="90"/>
                    <a:pt x="310" y="44"/>
                  </a:cubicBezTo>
                  <a:cubicBezTo>
                    <a:pt x="370" y="15"/>
                    <a:pt x="432" y="2"/>
                    <a:pt x="499" y="0"/>
                  </a:cubicBezTo>
                  <a:cubicBezTo>
                    <a:pt x="488" y="50"/>
                    <a:pt x="492" y="96"/>
                    <a:pt x="524" y="137"/>
                  </a:cubicBezTo>
                  <a:cubicBezTo>
                    <a:pt x="545" y="163"/>
                    <a:pt x="573" y="179"/>
                    <a:pt x="605" y="188"/>
                  </a:cubicBezTo>
                  <a:cubicBezTo>
                    <a:pt x="685" y="210"/>
                    <a:pt x="749" y="182"/>
                    <a:pt x="804" y="97"/>
                  </a:cubicBezTo>
                  <a:cubicBezTo>
                    <a:pt x="831" y="123"/>
                    <a:pt x="858" y="150"/>
                    <a:pt x="886" y="176"/>
                  </a:cubicBezTo>
                  <a:cubicBezTo>
                    <a:pt x="865" y="208"/>
                    <a:pt x="847" y="237"/>
                    <a:pt x="829" y="267"/>
                  </a:cubicBezTo>
                  <a:cubicBezTo>
                    <a:pt x="811" y="295"/>
                    <a:pt x="801" y="326"/>
                    <a:pt x="808" y="360"/>
                  </a:cubicBezTo>
                  <a:cubicBezTo>
                    <a:pt x="823" y="428"/>
                    <a:pt x="890" y="469"/>
                    <a:pt x="963" y="454"/>
                  </a:cubicBezTo>
                  <a:cubicBezTo>
                    <a:pt x="972" y="452"/>
                    <a:pt x="980" y="450"/>
                    <a:pt x="988" y="448"/>
                  </a:cubicBezTo>
                  <a:cubicBezTo>
                    <a:pt x="1009" y="569"/>
                    <a:pt x="955" y="783"/>
                    <a:pt x="762" y="902"/>
                  </a:cubicBezTo>
                  <a:cubicBezTo>
                    <a:pt x="582" y="1012"/>
                    <a:pt x="347" y="991"/>
                    <a:pt x="192" y="852"/>
                  </a:cubicBezTo>
                  <a:cubicBezTo>
                    <a:pt x="20" y="697"/>
                    <a:pt x="0" y="471"/>
                    <a:pt x="57" y="3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8" name="Freeform 8"/>
            <p:cNvSpPr>
              <a:spLocks/>
            </p:cNvSpPr>
            <p:nvPr/>
          </p:nvSpPr>
          <p:spPr bwMode="auto">
            <a:xfrm>
              <a:off x="2088275" y="3624652"/>
              <a:ext cx="250825" cy="336550"/>
            </a:xfrm>
            <a:custGeom>
              <a:avLst/>
              <a:gdLst>
                <a:gd name="T0" fmla="*/ 163 w 339"/>
                <a:gd name="T1" fmla="*/ 0 h 455"/>
                <a:gd name="T2" fmla="*/ 298 w 339"/>
                <a:gd name="T3" fmla="*/ 223 h 455"/>
                <a:gd name="T4" fmla="*/ 240 w 339"/>
                <a:gd name="T5" fmla="*/ 416 h 455"/>
                <a:gd name="T6" fmla="*/ 24 w 339"/>
                <a:gd name="T7" fmla="*/ 358 h 455"/>
                <a:gd name="T8" fmla="*/ 28 w 339"/>
                <a:gd name="T9" fmla="*/ 221 h 455"/>
                <a:gd name="T10" fmla="*/ 100 w 339"/>
                <a:gd name="T11" fmla="*/ 105 h 455"/>
                <a:gd name="T12" fmla="*/ 163 w 339"/>
                <a:gd name="T13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9" h="455">
                  <a:moveTo>
                    <a:pt x="163" y="0"/>
                  </a:moveTo>
                  <a:cubicBezTo>
                    <a:pt x="209" y="75"/>
                    <a:pt x="257" y="147"/>
                    <a:pt x="298" y="223"/>
                  </a:cubicBezTo>
                  <a:cubicBezTo>
                    <a:pt x="339" y="297"/>
                    <a:pt x="311" y="380"/>
                    <a:pt x="240" y="416"/>
                  </a:cubicBezTo>
                  <a:cubicBezTo>
                    <a:pt x="162" y="455"/>
                    <a:pt x="61" y="428"/>
                    <a:pt x="24" y="358"/>
                  </a:cubicBezTo>
                  <a:cubicBezTo>
                    <a:pt x="0" y="312"/>
                    <a:pt x="2" y="265"/>
                    <a:pt x="28" y="221"/>
                  </a:cubicBezTo>
                  <a:cubicBezTo>
                    <a:pt x="51" y="181"/>
                    <a:pt x="77" y="144"/>
                    <a:pt x="100" y="105"/>
                  </a:cubicBezTo>
                  <a:cubicBezTo>
                    <a:pt x="121" y="71"/>
                    <a:pt x="141" y="37"/>
                    <a:pt x="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9" name="Freeform 9"/>
            <p:cNvSpPr>
              <a:spLocks/>
            </p:cNvSpPr>
            <p:nvPr/>
          </p:nvSpPr>
          <p:spPr bwMode="auto">
            <a:xfrm>
              <a:off x="2458162" y="3551627"/>
              <a:ext cx="185738" cy="266700"/>
            </a:xfrm>
            <a:custGeom>
              <a:avLst/>
              <a:gdLst>
                <a:gd name="T0" fmla="*/ 125 w 253"/>
                <a:gd name="T1" fmla="*/ 0 h 362"/>
                <a:gd name="T2" fmla="*/ 223 w 253"/>
                <a:gd name="T3" fmla="*/ 156 h 362"/>
                <a:gd name="T4" fmla="*/ 251 w 253"/>
                <a:gd name="T5" fmla="*/ 242 h 362"/>
                <a:gd name="T6" fmla="*/ 137 w 253"/>
                <a:gd name="T7" fmla="*/ 355 h 362"/>
                <a:gd name="T8" fmla="*/ 0 w 253"/>
                <a:gd name="T9" fmla="*/ 241 h 362"/>
                <a:gd name="T10" fmla="*/ 20 w 253"/>
                <a:gd name="T11" fmla="*/ 174 h 362"/>
                <a:gd name="T12" fmla="*/ 89 w 253"/>
                <a:gd name="T13" fmla="*/ 64 h 362"/>
                <a:gd name="T14" fmla="*/ 125 w 253"/>
                <a:gd name="T15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" h="362">
                  <a:moveTo>
                    <a:pt x="125" y="0"/>
                  </a:moveTo>
                  <a:cubicBezTo>
                    <a:pt x="159" y="54"/>
                    <a:pt x="191" y="104"/>
                    <a:pt x="223" y="156"/>
                  </a:cubicBezTo>
                  <a:cubicBezTo>
                    <a:pt x="239" y="182"/>
                    <a:pt x="253" y="210"/>
                    <a:pt x="251" y="242"/>
                  </a:cubicBezTo>
                  <a:cubicBezTo>
                    <a:pt x="246" y="308"/>
                    <a:pt x="205" y="349"/>
                    <a:pt x="137" y="355"/>
                  </a:cubicBezTo>
                  <a:cubicBezTo>
                    <a:pt x="62" y="362"/>
                    <a:pt x="1" y="313"/>
                    <a:pt x="0" y="241"/>
                  </a:cubicBezTo>
                  <a:cubicBezTo>
                    <a:pt x="0" y="218"/>
                    <a:pt x="9" y="194"/>
                    <a:pt x="20" y="174"/>
                  </a:cubicBezTo>
                  <a:cubicBezTo>
                    <a:pt x="41" y="136"/>
                    <a:pt x="66" y="100"/>
                    <a:pt x="89" y="64"/>
                  </a:cubicBezTo>
                  <a:cubicBezTo>
                    <a:pt x="101" y="44"/>
                    <a:pt x="113" y="22"/>
                    <a:pt x="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0" name="Freeform 10"/>
            <p:cNvSpPr>
              <a:spLocks/>
            </p:cNvSpPr>
            <p:nvPr/>
          </p:nvSpPr>
          <p:spPr bwMode="auto">
            <a:xfrm>
              <a:off x="2921712" y="3530989"/>
              <a:ext cx="188913" cy="258763"/>
            </a:xfrm>
            <a:custGeom>
              <a:avLst/>
              <a:gdLst>
                <a:gd name="T0" fmla="*/ 126 w 255"/>
                <a:gd name="T1" fmla="*/ 0 h 350"/>
                <a:gd name="T2" fmla="*/ 226 w 255"/>
                <a:gd name="T3" fmla="*/ 159 h 350"/>
                <a:gd name="T4" fmla="*/ 249 w 255"/>
                <a:gd name="T5" fmla="*/ 250 h 350"/>
                <a:gd name="T6" fmla="*/ 125 w 255"/>
                <a:gd name="T7" fmla="*/ 349 h 350"/>
                <a:gd name="T8" fmla="*/ 2 w 255"/>
                <a:gd name="T9" fmla="*/ 247 h 350"/>
                <a:gd name="T10" fmla="*/ 12 w 255"/>
                <a:gd name="T11" fmla="*/ 188 h 350"/>
                <a:gd name="T12" fmla="*/ 65 w 255"/>
                <a:gd name="T13" fmla="*/ 99 h 350"/>
                <a:gd name="T14" fmla="*/ 126 w 255"/>
                <a:gd name="T15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350">
                  <a:moveTo>
                    <a:pt x="126" y="0"/>
                  </a:moveTo>
                  <a:cubicBezTo>
                    <a:pt x="160" y="53"/>
                    <a:pt x="194" y="106"/>
                    <a:pt x="226" y="159"/>
                  </a:cubicBezTo>
                  <a:cubicBezTo>
                    <a:pt x="243" y="187"/>
                    <a:pt x="255" y="216"/>
                    <a:pt x="249" y="250"/>
                  </a:cubicBezTo>
                  <a:cubicBezTo>
                    <a:pt x="239" y="310"/>
                    <a:pt x="190" y="350"/>
                    <a:pt x="125" y="349"/>
                  </a:cubicBezTo>
                  <a:cubicBezTo>
                    <a:pt x="58" y="348"/>
                    <a:pt x="8" y="308"/>
                    <a:pt x="2" y="247"/>
                  </a:cubicBezTo>
                  <a:cubicBezTo>
                    <a:pt x="0" y="228"/>
                    <a:pt x="3" y="205"/>
                    <a:pt x="12" y="188"/>
                  </a:cubicBezTo>
                  <a:cubicBezTo>
                    <a:pt x="26" y="157"/>
                    <a:pt x="47" y="128"/>
                    <a:pt x="65" y="99"/>
                  </a:cubicBezTo>
                  <a:cubicBezTo>
                    <a:pt x="85" y="66"/>
                    <a:pt x="105" y="33"/>
                    <a:pt x="1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1" name="Freeform 11"/>
            <p:cNvSpPr>
              <a:spLocks/>
            </p:cNvSpPr>
            <p:nvPr/>
          </p:nvSpPr>
          <p:spPr bwMode="auto">
            <a:xfrm>
              <a:off x="2675650" y="3807214"/>
              <a:ext cx="160338" cy="203200"/>
            </a:xfrm>
            <a:custGeom>
              <a:avLst/>
              <a:gdLst>
                <a:gd name="T0" fmla="*/ 114 w 218"/>
                <a:gd name="T1" fmla="*/ 0 h 276"/>
                <a:gd name="T2" fmla="*/ 203 w 218"/>
                <a:gd name="T3" fmla="*/ 153 h 276"/>
                <a:gd name="T4" fmla="*/ 187 w 218"/>
                <a:gd name="T5" fmla="*/ 240 h 276"/>
                <a:gd name="T6" fmla="*/ 86 w 218"/>
                <a:gd name="T7" fmla="*/ 268 h 276"/>
                <a:gd name="T8" fmla="*/ 29 w 218"/>
                <a:gd name="T9" fmla="*/ 140 h 276"/>
                <a:gd name="T10" fmla="*/ 85 w 218"/>
                <a:gd name="T11" fmla="*/ 49 h 276"/>
                <a:gd name="T12" fmla="*/ 114 w 218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76">
                  <a:moveTo>
                    <a:pt x="114" y="0"/>
                  </a:moveTo>
                  <a:cubicBezTo>
                    <a:pt x="145" y="53"/>
                    <a:pt x="176" y="102"/>
                    <a:pt x="203" y="153"/>
                  </a:cubicBezTo>
                  <a:cubicBezTo>
                    <a:pt x="218" y="183"/>
                    <a:pt x="210" y="215"/>
                    <a:pt x="187" y="240"/>
                  </a:cubicBezTo>
                  <a:cubicBezTo>
                    <a:pt x="160" y="270"/>
                    <a:pt x="124" y="276"/>
                    <a:pt x="86" y="268"/>
                  </a:cubicBezTo>
                  <a:cubicBezTo>
                    <a:pt x="27" y="254"/>
                    <a:pt x="0" y="195"/>
                    <a:pt x="29" y="140"/>
                  </a:cubicBezTo>
                  <a:cubicBezTo>
                    <a:pt x="46" y="109"/>
                    <a:pt x="67" y="79"/>
                    <a:pt x="85" y="49"/>
                  </a:cubicBezTo>
                  <a:cubicBezTo>
                    <a:pt x="94" y="35"/>
                    <a:pt x="102" y="20"/>
                    <a:pt x="1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2" name="Freeform 12"/>
            <p:cNvSpPr>
              <a:spLocks/>
            </p:cNvSpPr>
            <p:nvPr/>
          </p:nvSpPr>
          <p:spPr bwMode="auto">
            <a:xfrm>
              <a:off x="1829512" y="3618302"/>
              <a:ext cx="131763" cy="173038"/>
            </a:xfrm>
            <a:custGeom>
              <a:avLst/>
              <a:gdLst>
                <a:gd name="T0" fmla="*/ 90 w 178"/>
                <a:gd name="T1" fmla="*/ 0 h 233"/>
                <a:gd name="T2" fmla="*/ 162 w 178"/>
                <a:gd name="T3" fmla="*/ 124 h 233"/>
                <a:gd name="T4" fmla="*/ 141 w 178"/>
                <a:gd name="T5" fmla="*/ 210 h 233"/>
                <a:gd name="T6" fmla="*/ 35 w 178"/>
                <a:gd name="T7" fmla="*/ 209 h 233"/>
                <a:gd name="T8" fmla="*/ 16 w 178"/>
                <a:gd name="T9" fmla="*/ 122 h 233"/>
                <a:gd name="T10" fmla="*/ 90 w 178"/>
                <a:gd name="T11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33">
                  <a:moveTo>
                    <a:pt x="90" y="0"/>
                  </a:moveTo>
                  <a:cubicBezTo>
                    <a:pt x="115" y="43"/>
                    <a:pt x="141" y="82"/>
                    <a:pt x="162" y="124"/>
                  </a:cubicBezTo>
                  <a:cubicBezTo>
                    <a:pt x="178" y="155"/>
                    <a:pt x="167" y="190"/>
                    <a:pt x="141" y="210"/>
                  </a:cubicBezTo>
                  <a:cubicBezTo>
                    <a:pt x="111" y="233"/>
                    <a:pt x="63" y="232"/>
                    <a:pt x="35" y="209"/>
                  </a:cubicBezTo>
                  <a:cubicBezTo>
                    <a:pt x="9" y="188"/>
                    <a:pt x="0" y="153"/>
                    <a:pt x="16" y="122"/>
                  </a:cubicBezTo>
                  <a:cubicBezTo>
                    <a:pt x="38" y="81"/>
                    <a:pt x="64" y="43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" name="Freeform 5">
            <a:extLst>
              <a:ext uri="{FF2B5EF4-FFF2-40B4-BE49-F238E27FC236}">
                <a16:creationId xmlns:a16="http://schemas.microsoft.com/office/drawing/2014/main" id="{C692069E-6C81-E4A5-D060-FBF0F6D1FD67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D4ADBE10-F919-7D20-95D8-7A169D86F239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" name="Google Shape;3819;p68"/>
          <p:cNvSpPr/>
          <p:nvPr/>
        </p:nvSpPr>
        <p:spPr>
          <a:xfrm>
            <a:off x="3835599" y="1581668"/>
            <a:ext cx="3396600" cy="2556300"/>
          </a:xfrm>
          <a:prstGeom prst="roundRect">
            <a:avLst>
              <a:gd name="adj" fmla="val 1282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0" name="Google Shape;3820;p68"/>
          <p:cNvSpPr/>
          <p:nvPr/>
        </p:nvSpPr>
        <p:spPr>
          <a:xfrm>
            <a:off x="247979" y="1581668"/>
            <a:ext cx="3396600" cy="2556300"/>
          </a:xfrm>
          <a:prstGeom prst="roundRect">
            <a:avLst>
              <a:gd name="adj" fmla="val 1282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1" name="Google Shape;3821;p6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INDICATIONS &amp; CONTRAINDICATIONS</a:t>
            </a:r>
            <a:endParaRPr/>
          </a:p>
        </p:txBody>
      </p:sp>
      <p:sp>
        <p:nvSpPr>
          <p:cNvPr id="3822" name="Google Shape;3822;p68"/>
          <p:cNvSpPr txBox="1">
            <a:spLocks noGrp="1"/>
          </p:cNvSpPr>
          <p:nvPr>
            <p:ph type="subTitle" idx="4294967295"/>
          </p:nvPr>
        </p:nvSpPr>
        <p:spPr>
          <a:xfrm flipH="1">
            <a:off x="479629" y="1912118"/>
            <a:ext cx="2664600" cy="18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Go talk and have fun with your friends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Spend one day a week with your family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Look at the bright side of things</a:t>
            </a:r>
            <a:endParaRPr sz="1600"/>
          </a:p>
        </p:txBody>
      </p:sp>
      <p:sp>
        <p:nvSpPr>
          <p:cNvPr id="3823" name="Google Shape;3823;p68"/>
          <p:cNvSpPr txBox="1">
            <a:spLocks noGrp="1"/>
          </p:cNvSpPr>
          <p:nvPr>
            <p:ph type="subTitle" idx="4294967295"/>
          </p:nvPr>
        </p:nvSpPr>
        <p:spPr>
          <a:xfrm flipH="1">
            <a:off x="4201599" y="1912118"/>
            <a:ext cx="2664600" cy="18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Loneliness makes you age faster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Makes Alzheimer's progress faster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Your immune system becomes weaker</a:t>
            </a:r>
            <a:endParaRPr sz="1600"/>
          </a:p>
        </p:txBody>
      </p:sp>
      <p:grpSp>
        <p:nvGrpSpPr>
          <p:cNvPr id="3824" name="Google Shape;3824;p68"/>
          <p:cNvGrpSpPr/>
          <p:nvPr/>
        </p:nvGrpSpPr>
        <p:grpSpPr>
          <a:xfrm>
            <a:off x="1633110" y="1276731"/>
            <a:ext cx="626324" cy="626324"/>
            <a:chOff x="1492675" y="4992125"/>
            <a:chExt cx="481825" cy="481825"/>
          </a:xfrm>
        </p:grpSpPr>
        <p:sp>
          <p:nvSpPr>
            <p:cNvPr id="3825" name="Google Shape;3825;p68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26" name="Google Shape;3826;p68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827" name="Google Shape;3827;p68"/>
          <p:cNvGrpSpPr/>
          <p:nvPr/>
        </p:nvGrpSpPr>
        <p:grpSpPr>
          <a:xfrm>
            <a:off x="5220731" y="1276726"/>
            <a:ext cx="626324" cy="626324"/>
            <a:chOff x="2085525" y="4992125"/>
            <a:chExt cx="481825" cy="481825"/>
          </a:xfrm>
        </p:grpSpPr>
        <p:sp>
          <p:nvSpPr>
            <p:cNvPr id="3828" name="Google Shape;3828;p68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29" name="Google Shape;3829;p68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" name="Rectángulo 12"/>
          <p:cNvSpPr/>
          <p:nvPr/>
        </p:nvSpPr>
        <p:spPr>
          <a:xfrm>
            <a:off x="0" y="4396969"/>
            <a:ext cx="9144000" cy="761770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396" y="1484710"/>
            <a:ext cx="1342478" cy="3103578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C6079CE9-2862-9620-E6B6-CE2763100BC9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0DF6C2B-6FC5-DA12-B245-79A655484573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/>
          <p:cNvSpPr/>
          <p:nvPr/>
        </p:nvSpPr>
        <p:spPr>
          <a:xfrm>
            <a:off x="0" y="4328750"/>
            <a:ext cx="9144000" cy="82998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34" name="Google Shape;3834;p69"/>
          <p:cNvSpPr/>
          <p:nvPr/>
        </p:nvSpPr>
        <p:spPr>
          <a:xfrm>
            <a:off x="438235" y="1101684"/>
            <a:ext cx="723900" cy="72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5" name="Google Shape;3835;p69"/>
          <p:cNvSpPr/>
          <p:nvPr/>
        </p:nvSpPr>
        <p:spPr>
          <a:xfrm>
            <a:off x="438222" y="3583987"/>
            <a:ext cx="723900" cy="72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6" name="Google Shape;3836;p69"/>
          <p:cNvSpPr/>
          <p:nvPr/>
        </p:nvSpPr>
        <p:spPr>
          <a:xfrm>
            <a:off x="3106467" y="2322097"/>
            <a:ext cx="723900" cy="72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8" name="Google Shape;3838;p6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POST-PREVENTION</a:t>
            </a:r>
            <a:endParaRPr/>
          </a:p>
        </p:txBody>
      </p:sp>
      <p:sp>
        <p:nvSpPr>
          <p:cNvPr id="3839" name="Google Shape;3839;p69"/>
          <p:cNvSpPr txBox="1">
            <a:spLocks noGrp="1"/>
          </p:cNvSpPr>
          <p:nvPr>
            <p:ph type="subTitle" idx="1"/>
          </p:nvPr>
        </p:nvSpPr>
        <p:spPr>
          <a:xfrm>
            <a:off x="1162141" y="1403384"/>
            <a:ext cx="2931600" cy="7239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 go of feelings of sadness so that thoughts about yourself and others are not negative</a:t>
            </a:r>
            <a:endParaRPr/>
          </a:p>
        </p:txBody>
      </p:sp>
      <p:sp>
        <p:nvSpPr>
          <p:cNvPr id="3840" name="Google Shape;3840;p69"/>
          <p:cNvSpPr txBox="1">
            <a:spLocks noGrp="1"/>
          </p:cNvSpPr>
          <p:nvPr>
            <p:ph type="subTitle" idx="2"/>
          </p:nvPr>
        </p:nvSpPr>
        <p:spPr>
          <a:xfrm>
            <a:off x="1162135" y="1012209"/>
            <a:ext cx="2578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RECOGNIZE</a:t>
            </a:r>
            <a:endParaRPr dirty="0"/>
          </a:p>
        </p:txBody>
      </p:sp>
      <p:sp>
        <p:nvSpPr>
          <p:cNvPr id="3843" name="Google Shape;3843;p69"/>
          <p:cNvSpPr txBox="1">
            <a:spLocks noGrp="1"/>
          </p:cNvSpPr>
          <p:nvPr>
            <p:ph type="subTitle" idx="5"/>
          </p:nvPr>
        </p:nvSpPr>
        <p:spPr>
          <a:xfrm>
            <a:off x="1162141" y="3885037"/>
            <a:ext cx="2931600" cy="7239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Accepting loneliness is a normal feeling and there is no need to be ashamed</a:t>
            </a:r>
            <a:endParaRPr/>
          </a:p>
        </p:txBody>
      </p:sp>
      <p:sp>
        <p:nvSpPr>
          <p:cNvPr id="3844" name="Google Shape;3844;p69"/>
          <p:cNvSpPr txBox="1">
            <a:spLocks noGrp="1"/>
          </p:cNvSpPr>
          <p:nvPr>
            <p:ph type="subTitle" idx="6"/>
          </p:nvPr>
        </p:nvSpPr>
        <p:spPr>
          <a:xfrm>
            <a:off x="1162135" y="3493862"/>
            <a:ext cx="2578500" cy="3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ACCEPT</a:t>
            </a:r>
            <a:endParaRPr/>
          </a:p>
        </p:txBody>
      </p:sp>
      <p:sp>
        <p:nvSpPr>
          <p:cNvPr id="3845" name="Google Shape;3845;p69"/>
          <p:cNvSpPr txBox="1">
            <a:spLocks noGrp="1"/>
          </p:cNvSpPr>
          <p:nvPr>
            <p:ph type="subTitle" idx="7"/>
          </p:nvPr>
        </p:nvSpPr>
        <p:spPr>
          <a:xfrm>
            <a:off x="3830373" y="2623147"/>
            <a:ext cx="2931600" cy="7239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yourself to the world and avoid protecting yourself. Avoid excuses for not meeting people</a:t>
            </a:r>
            <a:endParaRPr/>
          </a:p>
        </p:txBody>
      </p:sp>
      <p:sp>
        <p:nvSpPr>
          <p:cNvPr id="3846" name="Google Shape;3846;p69"/>
          <p:cNvSpPr txBox="1">
            <a:spLocks noGrp="1"/>
          </p:cNvSpPr>
          <p:nvPr>
            <p:ph type="subTitle" idx="8"/>
          </p:nvPr>
        </p:nvSpPr>
        <p:spPr>
          <a:xfrm>
            <a:off x="3830367" y="2231972"/>
            <a:ext cx="257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OPEN YOUR MIND</a:t>
            </a:r>
            <a:endParaRPr dirty="0"/>
          </a:p>
        </p:txBody>
      </p:sp>
      <p:grpSp>
        <p:nvGrpSpPr>
          <p:cNvPr id="3847" name="Google Shape;3847;p69"/>
          <p:cNvGrpSpPr/>
          <p:nvPr/>
        </p:nvGrpSpPr>
        <p:grpSpPr>
          <a:xfrm>
            <a:off x="623363" y="1292549"/>
            <a:ext cx="353645" cy="342179"/>
            <a:chOff x="-32568800" y="3232000"/>
            <a:chExt cx="291450" cy="282000"/>
          </a:xfrm>
        </p:grpSpPr>
        <p:sp>
          <p:nvSpPr>
            <p:cNvPr id="3848" name="Google Shape;3848;p69"/>
            <p:cNvSpPr/>
            <p:nvPr/>
          </p:nvSpPr>
          <p:spPr>
            <a:xfrm>
              <a:off x="-32545150" y="3232000"/>
              <a:ext cx="244175" cy="246550"/>
            </a:xfrm>
            <a:custGeom>
              <a:avLst/>
              <a:gdLst/>
              <a:ahLst/>
              <a:cxnLst/>
              <a:rect l="l" t="t" r="r" b="b"/>
              <a:pathLst>
                <a:path w="9767" h="9862" extrusionOk="0">
                  <a:moveTo>
                    <a:pt x="4883" y="1"/>
                  </a:moveTo>
                  <a:cubicBezTo>
                    <a:pt x="4505" y="1"/>
                    <a:pt x="4222" y="316"/>
                    <a:pt x="4222" y="662"/>
                  </a:cubicBezTo>
                  <a:lnTo>
                    <a:pt x="4222" y="4128"/>
                  </a:lnTo>
                  <a:cubicBezTo>
                    <a:pt x="4159" y="4033"/>
                    <a:pt x="2899" y="1859"/>
                    <a:pt x="2772" y="1702"/>
                  </a:cubicBezTo>
                  <a:cubicBezTo>
                    <a:pt x="2639" y="1479"/>
                    <a:pt x="2394" y="1350"/>
                    <a:pt x="2151" y="1350"/>
                  </a:cubicBezTo>
                  <a:cubicBezTo>
                    <a:pt x="2051" y="1350"/>
                    <a:pt x="1951" y="1372"/>
                    <a:pt x="1859" y="1418"/>
                  </a:cubicBezTo>
                  <a:cubicBezTo>
                    <a:pt x="1512" y="1576"/>
                    <a:pt x="1386" y="2017"/>
                    <a:pt x="1544" y="2332"/>
                  </a:cubicBezTo>
                  <a:cubicBezTo>
                    <a:pt x="1544" y="2363"/>
                    <a:pt x="2804" y="4947"/>
                    <a:pt x="2836" y="4947"/>
                  </a:cubicBezTo>
                  <a:cubicBezTo>
                    <a:pt x="3434" y="4947"/>
                    <a:pt x="5261" y="4947"/>
                    <a:pt x="5261" y="6617"/>
                  </a:cubicBezTo>
                  <a:cubicBezTo>
                    <a:pt x="5261" y="6806"/>
                    <a:pt x="5104" y="6963"/>
                    <a:pt x="4883" y="6963"/>
                  </a:cubicBezTo>
                  <a:cubicBezTo>
                    <a:pt x="4694" y="6963"/>
                    <a:pt x="4537" y="6806"/>
                    <a:pt x="4537" y="6617"/>
                  </a:cubicBezTo>
                  <a:cubicBezTo>
                    <a:pt x="4537" y="6018"/>
                    <a:pt x="4253" y="5640"/>
                    <a:pt x="3056" y="5608"/>
                  </a:cubicBezTo>
                  <a:cubicBezTo>
                    <a:pt x="3056" y="5608"/>
                    <a:pt x="1260" y="4254"/>
                    <a:pt x="1197" y="4191"/>
                  </a:cubicBezTo>
                  <a:cubicBezTo>
                    <a:pt x="1060" y="4084"/>
                    <a:pt x="901" y="4029"/>
                    <a:pt x="745" y="4029"/>
                  </a:cubicBezTo>
                  <a:cubicBezTo>
                    <a:pt x="578" y="4029"/>
                    <a:pt x="414" y="4092"/>
                    <a:pt x="284" y="4222"/>
                  </a:cubicBezTo>
                  <a:cubicBezTo>
                    <a:pt x="0" y="4506"/>
                    <a:pt x="0" y="4915"/>
                    <a:pt x="284" y="5199"/>
                  </a:cubicBezTo>
                  <a:lnTo>
                    <a:pt x="1859" y="6774"/>
                  </a:lnTo>
                  <a:cubicBezTo>
                    <a:pt x="2048" y="6963"/>
                    <a:pt x="2142" y="7215"/>
                    <a:pt x="2142" y="7436"/>
                  </a:cubicBezTo>
                  <a:cubicBezTo>
                    <a:pt x="2142" y="8034"/>
                    <a:pt x="2520" y="8538"/>
                    <a:pt x="3088" y="8759"/>
                  </a:cubicBezTo>
                  <a:cubicBezTo>
                    <a:pt x="3245" y="8790"/>
                    <a:pt x="3371" y="8948"/>
                    <a:pt x="3434" y="9074"/>
                  </a:cubicBezTo>
                  <a:cubicBezTo>
                    <a:pt x="2426" y="8979"/>
                    <a:pt x="1260" y="8790"/>
                    <a:pt x="1103" y="8475"/>
                  </a:cubicBezTo>
                  <a:cubicBezTo>
                    <a:pt x="1103" y="8475"/>
                    <a:pt x="1197" y="8349"/>
                    <a:pt x="1638" y="8192"/>
                  </a:cubicBezTo>
                  <a:cubicBezTo>
                    <a:pt x="1544" y="8003"/>
                    <a:pt x="1481" y="7751"/>
                    <a:pt x="1481" y="7530"/>
                  </a:cubicBezTo>
                  <a:cubicBezTo>
                    <a:pt x="756" y="7782"/>
                    <a:pt x="441" y="8066"/>
                    <a:pt x="441" y="8475"/>
                  </a:cubicBezTo>
                  <a:cubicBezTo>
                    <a:pt x="441" y="9641"/>
                    <a:pt x="3718" y="9862"/>
                    <a:pt x="4883" y="9862"/>
                  </a:cubicBezTo>
                  <a:cubicBezTo>
                    <a:pt x="6081" y="9862"/>
                    <a:pt x="9357" y="9641"/>
                    <a:pt x="9357" y="8475"/>
                  </a:cubicBezTo>
                  <a:cubicBezTo>
                    <a:pt x="9357" y="8066"/>
                    <a:pt x="8979" y="7751"/>
                    <a:pt x="8317" y="7530"/>
                  </a:cubicBezTo>
                  <a:cubicBezTo>
                    <a:pt x="8317" y="7782"/>
                    <a:pt x="8286" y="8003"/>
                    <a:pt x="8160" y="8192"/>
                  </a:cubicBezTo>
                  <a:cubicBezTo>
                    <a:pt x="8286" y="8255"/>
                    <a:pt x="8349" y="8286"/>
                    <a:pt x="8443" y="8318"/>
                  </a:cubicBezTo>
                  <a:lnTo>
                    <a:pt x="8664" y="8444"/>
                  </a:lnTo>
                  <a:cubicBezTo>
                    <a:pt x="8475" y="8790"/>
                    <a:pt x="7372" y="8948"/>
                    <a:pt x="6364" y="9074"/>
                  </a:cubicBezTo>
                  <a:cubicBezTo>
                    <a:pt x="6427" y="8979"/>
                    <a:pt x="6553" y="8885"/>
                    <a:pt x="6711" y="8822"/>
                  </a:cubicBezTo>
                  <a:cubicBezTo>
                    <a:pt x="7246" y="8633"/>
                    <a:pt x="7656" y="8129"/>
                    <a:pt x="7656" y="7530"/>
                  </a:cubicBezTo>
                  <a:lnTo>
                    <a:pt x="7656" y="6428"/>
                  </a:lnTo>
                  <a:lnTo>
                    <a:pt x="9515" y="4569"/>
                  </a:lnTo>
                  <a:cubicBezTo>
                    <a:pt x="9767" y="4317"/>
                    <a:pt x="9767" y="3876"/>
                    <a:pt x="9515" y="3592"/>
                  </a:cubicBezTo>
                  <a:cubicBezTo>
                    <a:pt x="9373" y="3450"/>
                    <a:pt x="9192" y="3379"/>
                    <a:pt x="9010" y="3379"/>
                  </a:cubicBezTo>
                  <a:cubicBezTo>
                    <a:pt x="8829" y="3379"/>
                    <a:pt x="8648" y="3450"/>
                    <a:pt x="8506" y="3592"/>
                  </a:cubicBezTo>
                  <a:cubicBezTo>
                    <a:pt x="8191" y="3876"/>
                    <a:pt x="7498" y="4411"/>
                    <a:pt x="7026" y="4789"/>
                  </a:cubicBezTo>
                  <a:cubicBezTo>
                    <a:pt x="7089" y="4663"/>
                    <a:pt x="8191" y="2426"/>
                    <a:pt x="8254" y="2332"/>
                  </a:cubicBezTo>
                  <a:cubicBezTo>
                    <a:pt x="8412" y="1985"/>
                    <a:pt x="8286" y="1576"/>
                    <a:pt x="7939" y="1418"/>
                  </a:cubicBezTo>
                  <a:cubicBezTo>
                    <a:pt x="7847" y="1372"/>
                    <a:pt x="7747" y="1350"/>
                    <a:pt x="7647" y="1350"/>
                  </a:cubicBezTo>
                  <a:cubicBezTo>
                    <a:pt x="7404" y="1350"/>
                    <a:pt x="7159" y="1479"/>
                    <a:pt x="7026" y="1702"/>
                  </a:cubicBezTo>
                  <a:cubicBezTo>
                    <a:pt x="6900" y="1859"/>
                    <a:pt x="5639" y="4033"/>
                    <a:pt x="5576" y="4128"/>
                  </a:cubicBezTo>
                  <a:lnTo>
                    <a:pt x="5576" y="662"/>
                  </a:lnTo>
                  <a:cubicBezTo>
                    <a:pt x="5576" y="284"/>
                    <a:pt x="5261" y="1"/>
                    <a:pt x="4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69"/>
            <p:cNvSpPr/>
            <p:nvPr/>
          </p:nvSpPr>
          <p:spPr>
            <a:xfrm>
              <a:off x="-32568800" y="3392675"/>
              <a:ext cx="291450" cy="121325"/>
            </a:xfrm>
            <a:custGeom>
              <a:avLst/>
              <a:gdLst/>
              <a:ahLst/>
              <a:cxnLst/>
              <a:rect l="l" t="t" r="r" b="b"/>
              <a:pathLst>
                <a:path w="11658" h="4853" extrusionOk="0">
                  <a:moveTo>
                    <a:pt x="9578" y="1"/>
                  </a:moveTo>
                  <a:lnTo>
                    <a:pt x="9263" y="316"/>
                  </a:lnTo>
                  <a:lnTo>
                    <a:pt x="9263" y="631"/>
                  </a:lnTo>
                  <a:cubicBezTo>
                    <a:pt x="10335" y="1040"/>
                    <a:pt x="10965" y="1576"/>
                    <a:pt x="10965" y="2143"/>
                  </a:cubicBezTo>
                  <a:cubicBezTo>
                    <a:pt x="10965" y="3119"/>
                    <a:pt x="8885" y="4191"/>
                    <a:pt x="5829" y="4191"/>
                  </a:cubicBezTo>
                  <a:cubicBezTo>
                    <a:pt x="2805" y="4191"/>
                    <a:pt x="726" y="3119"/>
                    <a:pt x="726" y="2143"/>
                  </a:cubicBezTo>
                  <a:cubicBezTo>
                    <a:pt x="726" y="1607"/>
                    <a:pt x="1261" y="1103"/>
                    <a:pt x="2175" y="725"/>
                  </a:cubicBezTo>
                  <a:lnTo>
                    <a:pt x="1671" y="190"/>
                  </a:lnTo>
                  <a:cubicBezTo>
                    <a:pt x="631" y="725"/>
                    <a:pt x="1" y="1387"/>
                    <a:pt x="1" y="2111"/>
                  </a:cubicBezTo>
                  <a:cubicBezTo>
                    <a:pt x="1" y="3655"/>
                    <a:pt x="2584" y="4852"/>
                    <a:pt x="5829" y="4852"/>
                  </a:cubicBezTo>
                  <a:cubicBezTo>
                    <a:pt x="9106" y="4852"/>
                    <a:pt x="11658" y="3624"/>
                    <a:pt x="11658" y="2111"/>
                  </a:cubicBezTo>
                  <a:cubicBezTo>
                    <a:pt x="11658" y="1261"/>
                    <a:pt x="10870" y="505"/>
                    <a:pt x="9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0" name="Google Shape;3850;p69"/>
          <p:cNvGrpSpPr/>
          <p:nvPr/>
        </p:nvGrpSpPr>
        <p:grpSpPr>
          <a:xfrm>
            <a:off x="622881" y="3768643"/>
            <a:ext cx="354616" cy="354586"/>
            <a:chOff x="-30354000" y="3569100"/>
            <a:chExt cx="292250" cy="292225"/>
          </a:xfrm>
        </p:grpSpPr>
        <p:sp>
          <p:nvSpPr>
            <p:cNvPr id="3851" name="Google Shape;3851;p69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69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69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69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69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69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3" name="Google Shape;3863;p69"/>
          <p:cNvGrpSpPr/>
          <p:nvPr/>
        </p:nvGrpSpPr>
        <p:grpSpPr>
          <a:xfrm>
            <a:off x="3291548" y="2508310"/>
            <a:ext cx="353757" cy="351463"/>
            <a:chOff x="-22845575" y="3504075"/>
            <a:chExt cx="296950" cy="295025"/>
          </a:xfrm>
        </p:grpSpPr>
        <p:sp>
          <p:nvSpPr>
            <p:cNvPr id="3864" name="Google Shape;3864;p69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69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6127804" y="608576"/>
            <a:ext cx="2593975" cy="4438651"/>
            <a:chOff x="9401175" y="288925"/>
            <a:chExt cx="2593975" cy="4438651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9401175" y="989013"/>
              <a:ext cx="2593975" cy="3738563"/>
            </a:xfrm>
            <a:custGeom>
              <a:avLst/>
              <a:gdLst>
                <a:gd name="T0" fmla="*/ 232 w 469"/>
                <a:gd name="T1" fmla="*/ 466 h 678"/>
                <a:gd name="T2" fmla="*/ 232 w 469"/>
                <a:gd name="T3" fmla="*/ 603 h 678"/>
                <a:gd name="T4" fmla="*/ 230 w 469"/>
                <a:gd name="T5" fmla="*/ 647 h 678"/>
                <a:gd name="T6" fmla="*/ 202 w 469"/>
                <a:gd name="T7" fmla="*/ 678 h 678"/>
                <a:gd name="T8" fmla="*/ 174 w 469"/>
                <a:gd name="T9" fmla="*/ 647 h 678"/>
                <a:gd name="T10" fmla="*/ 172 w 469"/>
                <a:gd name="T11" fmla="*/ 593 h 678"/>
                <a:gd name="T12" fmla="*/ 169 w 469"/>
                <a:gd name="T13" fmla="*/ 237 h 678"/>
                <a:gd name="T14" fmla="*/ 142 w 469"/>
                <a:gd name="T15" fmla="*/ 197 h 678"/>
                <a:gd name="T16" fmla="*/ 43 w 469"/>
                <a:gd name="T17" fmla="*/ 159 h 678"/>
                <a:gd name="T18" fmla="*/ 23 w 469"/>
                <a:gd name="T19" fmla="*/ 91 h 678"/>
                <a:gd name="T20" fmla="*/ 74 w 469"/>
                <a:gd name="T21" fmla="*/ 24 h 678"/>
                <a:gd name="T22" fmla="*/ 124 w 469"/>
                <a:gd name="T23" fmla="*/ 18 h 678"/>
                <a:gd name="T24" fmla="*/ 127 w 469"/>
                <a:gd name="T25" fmla="*/ 65 h 678"/>
                <a:gd name="T26" fmla="*/ 99 w 469"/>
                <a:gd name="T27" fmla="*/ 106 h 678"/>
                <a:gd name="T28" fmla="*/ 372 w 469"/>
                <a:gd name="T29" fmla="*/ 107 h 678"/>
                <a:gd name="T30" fmla="*/ 344 w 469"/>
                <a:gd name="T31" fmla="*/ 65 h 678"/>
                <a:gd name="T32" fmla="*/ 347 w 469"/>
                <a:gd name="T33" fmla="*/ 17 h 678"/>
                <a:gd name="T34" fmla="*/ 397 w 469"/>
                <a:gd name="T35" fmla="*/ 25 h 678"/>
                <a:gd name="T36" fmla="*/ 452 w 469"/>
                <a:gd name="T37" fmla="*/ 98 h 678"/>
                <a:gd name="T38" fmla="*/ 434 w 469"/>
                <a:gd name="T39" fmla="*/ 157 h 678"/>
                <a:gd name="T40" fmla="*/ 335 w 469"/>
                <a:gd name="T41" fmla="*/ 195 h 678"/>
                <a:gd name="T42" fmla="*/ 306 w 469"/>
                <a:gd name="T43" fmla="*/ 237 h 678"/>
                <a:gd name="T44" fmla="*/ 311 w 469"/>
                <a:gd name="T45" fmla="*/ 603 h 678"/>
                <a:gd name="T46" fmla="*/ 310 w 469"/>
                <a:gd name="T47" fmla="*/ 632 h 678"/>
                <a:gd name="T48" fmla="*/ 282 w 469"/>
                <a:gd name="T49" fmla="*/ 678 h 678"/>
                <a:gd name="T50" fmla="*/ 251 w 469"/>
                <a:gd name="T51" fmla="*/ 633 h 678"/>
                <a:gd name="T52" fmla="*/ 251 w 469"/>
                <a:gd name="T53" fmla="*/ 498 h 678"/>
                <a:gd name="T54" fmla="*/ 247 w 469"/>
                <a:gd name="T55" fmla="*/ 465 h 678"/>
                <a:gd name="T56" fmla="*/ 232 w 469"/>
                <a:gd name="T57" fmla="*/ 466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9" h="678">
                  <a:moveTo>
                    <a:pt x="232" y="466"/>
                  </a:moveTo>
                  <a:cubicBezTo>
                    <a:pt x="232" y="512"/>
                    <a:pt x="232" y="558"/>
                    <a:pt x="232" y="603"/>
                  </a:cubicBezTo>
                  <a:cubicBezTo>
                    <a:pt x="232" y="618"/>
                    <a:pt x="235" y="634"/>
                    <a:pt x="230" y="647"/>
                  </a:cubicBezTo>
                  <a:cubicBezTo>
                    <a:pt x="225" y="659"/>
                    <a:pt x="212" y="668"/>
                    <a:pt x="202" y="678"/>
                  </a:cubicBezTo>
                  <a:cubicBezTo>
                    <a:pt x="192" y="668"/>
                    <a:pt x="177" y="659"/>
                    <a:pt x="174" y="647"/>
                  </a:cubicBezTo>
                  <a:cubicBezTo>
                    <a:pt x="169" y="631"/>
                    <a:pt x="172" y="611"/>
                    <a:pt x="172" y="593"/>
                  </a:cubicBezTo>
                  <a:cubicBezTo>
                    <a:pt x="171" y="474"/>
                    <a:pt x="169" y="356"/>
                    <a:pt x="169" y="237"/>
                  </a:cubicBezTo>
                  <a:cubicBezTo>
                    <a:pt x="169" y="216"/>
                    <a:pt x="163" y="204"/>
                    <a:pt x="142" y="197"/>
                  </a:cubicBezTo>
                  <a:cubicBezTo>
                    <a:pt x="108" y="187"/>
                    <a:pt x="75" y="173"/>
                    <a:pt x="43" y="159"/>
                  </a:cubicBezTo>
                  <a:cubicBezTo>
                    <a:pt x="6" y="144"/>
                    <a:pt x="0" y="124"/>
                    <a:pt x="23" y="91"/>
                  </a:cubicBezTo>
                  <a:cubicBezTo>
                    <a:pt x="40" y="69"/>
                    <a:pt x="57" y="46"/>
                    <a:pt x="74" y="24"/>
                  </a:cubicBezTo>
                  <a:cubicBezTo>
                    <a:pt x="89" y="6"/>
                    <a:pt x="110" y="0"/>
                    <a:pt x="124" y="18"/>
                  </a:cubicBezTo>
                  <a:cubicBezTo>
                    <a:pt x="133" y="28"/>
                    <a:pt x="131" y="50"/>
                    <a:pt x="127" y="65"/>
                  </a:cubicBezTo>
                  <a:cubicBezTo>
                    <a:pt x="123" y="79"/>
                    <a:pt x="110" y="91"/>
                    <a:pt x="99" y="106"/>
                  </a:cubicBezTo>
                  <a:cubicBezTo>
                    <a:pt x="190" y="154"/>
                    <a:pt x="279" y="153"/>
                    <a:pt x="372" y="107"/>
                  </a:cubicBezTo>
                  <a:cubicBezTo>
                    <a:pt x="362" y="92"/>
                    <a:pt x="348" y="80"/>
                    <a:pt x="344" y="65"/>
                  </a:cubicBezTo>
                  <a:cubicBezTo>
                    <a:pt x="339" y="50"/>
                    <a:pt x="339" y="27"/>
                    <a:pt x="347" y="17"/>
                  </a:cubicBezTo>
                  <a:cubicBezTo>
                    <a:pt x="362" y="0"/>
                    <a:pt x="383" y="6"/>
                    <a:pt x="397" y="25"/>
                  </a:cubicBezTo>
                  <a:cubicBezTo>
                    <a:pt x="416" y="49"/>
                    <a:pt x="435" y="73"/>
                    <a:pt x="452" y="98"/>
                  </a:cubicBezTo>
                  <a:cubicBezTo>
                    <a:pt x="469" y="123"/>
                    <a:pt x="463" y="145"/>
                    <a:pt x="434" y="157"/>
                  </a:cubicBezTo>
                  <a:cubicBezTo>
                    <a:pt x="402" y="171"/>
                    <a:pt x="369" y="184"/>
                    <a:pt x="335" y="195"/>
                  </a:cubicBezTo>
                  <a:cubicBezTo>
                    <a:pt x="313" y="202"/>
                    <a:pt x="306" y="213"/>
                    <a:pt x="306" y="237"/>
                  </a:cubicBezTo>
                  <a:cubicBezTo>
                    <a:pt x="309" y="359"/>
                    <a:pt x="309" y="481"/>
                    <a:pt x="311" y="603"/>
                  </a:cubicBezTo>
                  <a:cubicBezTo>
                    <a:pt x="311" y="613"/>
                    <a:pt x="311" y="623"/>
                    <a:pt x="310" y="632"/>
                  </a:cubicBezTo>
                  <a:cubicBezTo>
                    <a:pt x="310" y="653"/>
                    <a:pt x="312" y="678"/>
                    <a:pt x="282" y="678"/>
                  </a:cubicBezTo>
                  <a:cubicBezTo>
                    <a:pt x="253" y="678"/>
                    <a:pt x="251" y="655"/>
                    <a:pt x="251" y="633"/>
                  </a:cubicBezTo>
                  <a:cubicBezTo>
                    <a:pt x="251" y="588"/>
                    <a:pt x="251" y="543"/>
                    <a:pt x="251" y="498"/>
                  </a:cubicBezTo>
                  <a:cubicBezTo>
                    <a:pt x="251" y="487"/>
                    <a:pt x="248" y="476"/>
                    <a:pt x="247" y="465"/>
                  </a:cubicBezTo>
                  <a:cubicBezTo>
                    <a:pt x="242" y="465"/>
                    <a:pt x="237" y="466"/>
                    <a:pt x="232" y="466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0336213" y="812800"/>
              <a:ext cx="812800" cy="809625"/>
            </a:xfrm>
            <a:custGeom>
              <a:avLst/>
              <a:gdLst>
                <a:gd name="T0" fmla="*/ 74 w 147"/>
                <a:gd name="T1" fmla="*/ 146 h 147"/>
                <a:gd name="T2" fmla="*/ 1 w 147"/>
                <a:gd name="T3" fmla="*/ 75 h 147"/>
                <a:gd name="T4" fmla="*/ 77 w 147"/>
                <a:gd name="T5" fmla="*/ 2 h 147"/>
                <a:gd name="T6" fmla="*/ 146 w 147"/>
                <a:gd name="T7" fmla="*/ 76 h 147"/>
                <a:gd name="T8" fmla="*/ 74 w 147"/>
                <a:gd name="T9" fmla="*/ 14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74" y="146"/>
                  </a:moveTo>
                  <a:cubicBezTo>
                    <a:pt x="34" y="146"/>
                    <a:pt x="1" y="114"/>
                    <a:pt x="1" y="75"/>
                  </a:cubicBezTo>
                  <a:cubicBezTo>
                    <a:pt x="0" y="35"/>
                    <a:pt x="37" y="0"/>
                    <a:pt x="77" y="2"/>
                  </a:cubicBezTo>
                  <a:cubicBezTo>
                    <a:pt x="117" y="3"/>
                    <a:pt x="147" y="35"/>
                    <a:pt x="146" y="76"/>
                  </a:cubicBezTo>
                  <a:cubicBezTo>
                    <a:pt x="146" y="117"/>
                    <a:pt x="116" y="147"/>
                    <a:pt x="74" y="146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0109200" y="514350"/>
              <a:ext cx="358775" cy="287338"/>
            </a:xfrm>
            <a:custGeom>
              <a:avLst/>
              <a:gdLst>
                <a:gd name="T0" fmla="*/ 0 w 65"/>
                <a:gd name="T1" fmla="*/ 14 h 52"/>
                <a:gd name="T2" fmla="*/ 37 w 65"/>
                <a:gd name="T3" fmla="*/ 0 h 52"/>
                <a:gd name="T4" fmla="*/ 65 w 65"/>
                <a:gd name="T5" fmla="*/ 30 h 52"/>
                <a:gd name="T6" fmla="*/ 0 w 65"/>
                <a:gd name="T7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52">
                  <a:moveTo>
                    <a:pt x="0" y="14"/>
                  </a:moveTo>
                  <a:cubicBezTo>
                    <a:pt x="15" y="8"/>
                    <a:pt x="25" y="4"/>
                    <a:pt x="37" y="0"/>
                  </a:cubicBezTo>
                  <a:cubicBezTo>
                    <a:pt x="45" y="9"/>
                    <a:pt x="55" y="20"/>
                    <a:pt x="65" y="30"/>
                  </a:cubicBezTo>
                  <a:cubicBezTo>
                    <a:pt x="44" y="21"/>
                    <a:pt x="11" y="52"/>
                    <a:pt x="0" y="1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1004550" y="409575"/>
              <a:ext cx="222250" cy="325438"/>
            </a:xfrm>
            <a:custGeom>
              <a:avLst/>
              <a:gdLst>
                <a:gd name="T0" fmla="*/ 3 w 40"/>
                <a:gd name="T1" fmla="*/ 59 h 59"/>
                <a:gd name="T2" fmla="*/ 37 w 40"/>
                <a:gd name="T3" fmla="*/ 0 h 59"/>
                <a:gd name="T4" fmla="*/ 40 w 40"/>
                <a:gd name="T5" fmla="*/ 41 h 59"/>
                <a:gd name="T6" fmla="*/ 3 w 40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59">
                  <a:moveTo>
                    <a:pt x="3" y="59"/>
                  </a:moveTo>
                  <a:cubicBezTo>
                    <a:pt x="12" y="35"/>
                    <a:pt x="0" y="4"/>
                    <a:pt x="37" y="0"/>
                  </a:cubicBezTo>
                  <a:cubicBezTo>
                    <a:pt x="38" y="14"/>
                    <a:pt x="39" y="26"/>
                    <a:pt x="40" y="41"/>
                  </a:cubicBezTo>
                  <a:cubicBezTo>
                    <a:pt x="30" y="45"/>
                    <a:pt x="19" y="51"/>
                    <a:pt x="3" y="59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0485438" y="288925"/>
              <a:ext cx="298450" cy="336550"/>
            </a:xfrm>
            <a:custGeom>
              <a:avLst/>
              <a:gdLst>
                <a:gd name="T0" fmla="*/ 23 w 54"/>
                <a:gd name="T1" fmla="*/ 0 h 61"/>
                <a:gd name="T2" fmla="*/ 54 w 54"/>
                <a:gd name="T3" fmla="*/ 26 h 61"/>
                <a:gd name="T4" fmla="*/ 49 w 54"/>
                <a:gd name="T5" fmla="*/ 61 h 61"/>
                <a:gd name="T6" fmla="*/ 23 w 54"/>
                <a:gd name="T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1">
                  <a:moveTo>
                    <a:pt x="23" y="0"/>
                  </a:moveTo>
                  <a:cubicBezTo>
                    <a:pt x="32" y="8"/>
                    <a:pt x="41" y="15"/>
                    <a:pt x="54" y="26"/>
                  </a:cubicBezTo>
                  <a:cubicBezTo>
                    <a:pt x="53" y="33"/>
                    <a:pt x="51" y="47"/>
                    <a:pt x="49" y="61"/>
                  </a:cubicBezTo>
                  <a:cubicBezTo>
                    <a:pt x="38" y="41"/>
                    <a:pt x="0" y="32"/>
                    <a:pt x="2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" name="Freeform 5">
            <a:extLst>
              <a:ext uri="{FF2B5EF4-FFF2-40B4-BE49-F238E27FC236}">
                <a16:creationId xmlns:a16="http://schemas.microsoft.com/office/drawing/2014/main" id="{D261F8EB-3E96-7F3F-4BE7-F333CC66D576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05D0413-8BD1-4DE7-F47D-CC86D5622CD8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/>
          <p:cNvSpPr/>
          <p:nvPr/>
        </p:nvSpPr>
        <p:spPr>
          <a:xfrm>
            <a:off x="0" y="4527911"/>
            <a:ext cx="9144000" cy="630828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70" name="Google Shape;3870;p70"/>
          <p:cNvSpPr txBox="1">
            <a:spLocks noGrp="1"/>
          </p:cNvSpPr>
          <p:nvPr>
            <p:ph type="subTitle" idx="1"/>
          </p:nvPr>
        </p:nvSpPr>
        <p:spPr>
          <a:xfrm>
            <a:off x="965700" y="2251470"/>
            <a:ext cx="3411900" cy="11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work. Just delete this one, add yours and center it properly</a:t>
            </a:r>
            <a:endParaRPr/>
          </a:p>
        </p:txBody>
      </p:sp>
      <p:sp>
        <p:nvSpPr>
          <p:cNvPr id="3877" name="Google Shape;3877;p70"/>
          <p:cNvSpPr txBox="1">
            <a:spLocks noGrp="1"/>
          </p:cNvSpPr>
          <p:nvPr>
            <p:ph type="title"/>
          </p:nvPr>
        </p:nvSpPr>
        <p:spPr>
          <a:xfrm>
            <a:off x="965700" y="1718130"/>
            <a:ext cx="3411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Free  Template</a:t>
            </a:r>
            <a:endParaRPr dirty="0"/>
          </a:p>
        </p:txBody>
      </p:sp>
      <p:grpSp>
        <p:nvGrpSpPr>
          <p:cNvPr id="3878" name="Google Shape;3878;p70"/>
          <p:cNvGrpSpPr/>
          <p:nvPr/>
        </p:nvGrpSpPr>
        <p:grpSpPr>
          <a:xfrm rot="996605">
            <a:off x="2796422" y="3358915"/>
            <a:ext cx="1499828" cy="1091904"/>
            <a:chOff x="3349430" y="1025723"/>
            <a:chExt cx="1021562" cy="743499"/>
          </a:xfrm>
        </p:grpSpPr>
        <p:sp>
          <p:nvSpPr>
            <p:cNvPr id="3879" name="Google Shape;3879;p70"/>
            <p:cNvSpPr/>
            <p:nvPr/>
          </p:nvSpPr>
          <p:spPr>
            <a:xfrm>
              <a:off x="3349430" y="1025723"/>
              <a:ext cx="1021562" cy="743498"/>
            </a:xfrm>
            <a:custGeom>
              <a:avLst/>
              <a:gdLst/>
              <a:ahLst/>
              <a:cxnLst/>
              <a:rect l="l" t="t" r="r" b="b"/>
              <a:pathLst>
                <a:path w="16738" h="12182" extrusionOk="0">
                  <a:moveTo>
                    <a:pt x="16039" y="1"/>
                  </a:moveTo>
                  <a:cubicBezTo>
                    <a:pt x="15416" y="1"/>
                    <a:pt x="14792" y="152"/>
                    <a:pt x="14241" y="439"/>
                  </a:cubicBezTo>
                  <a:cubicBezTo>
                    <a:pt x="13857" y="642"/>
                    <a:pt x="13495" y="919"/>
                    <a:pt x="13207" y="1261"/>
                  </a:cubicBezTo>
                  <a:cubicBezTo>
                    <a:pt x="11648" y="667"/>
                    <a:pt x="9884" y="384"/>
                    <a:pt x="8142" y="384"/>
                  </a:cubicBezTo>
                  <a:cubicBezTo>
                    <a:pt x="6939" y="384"/>
                    <a:pt x="5747" y="519"/>
                    <a:pt x="4641" y="781"/>
                  </a:cubicBezTo>
                  <a:cubicBezTo>
                    <a:pt x="3339" y="1079"/>
                    <a:pt x="1590" y="1655"/>
                    <a:pt x="907" y="2914"/>
                  </a:cubicBezTo>
                  <a:cubicBezTo>
                    <a:pt x="224" y="4173"/>
                    <a:pt x="0" y="5656"/>
                    <a:pt x="107" y="7085"/>
                  </a:cubicBezTo>
                  <a:cubicBezTo>
                    <a:pt x="224" y="8643"/>
                    <a:pt x="203" y="10200"/>
                    <a:pt x="1547" y="11256"/>
                  </a:cubicBezTo>
                  <a:cubicBezTo>
                    <a:pt x="2336" y="11875"/>
                    <a:pt x="3531" y="12067"/>
                    <a:pt x="4513" y="12120"/>
                  </a:cubicBezTo>
                  <a:cubicBezTo>
                    <a:pt x="5245" y="12159"/>
                    <a:pt x="5986" y="12182"/>
                    <a:pt x="6730" y="12182"/>
                  </a:cubicBezTo>
                  <a:cubicBezTo>
                    <a:pt x="7839" y="12182"/>
                    <a:pt x="8955" y="12130"/>
                    <a:pt x="10060" y="12003"/>
                  </a:cubicBezTo>
                  <a:cubicBezTo>
                    <a:pt x="11638" y="11832"/>
                    <a:pt x="13399" y="11608"/>
                    <a:pt x="14433" y="10211"/>
                  </a:cubicBezTo>
                  <a:cubicBezTo>
                    <a:pt x="15148" y="9251"/>
                    <a:pt x="15479" y="8045"/>
                    <a:pt x="15500" y="6840"/>
                  </a:cubicBezTo>
                  <a:cubicBezTo>
                    <a:pt x="15511" y="6253"/>
                    <a:pt x="15447" y="5677"/>
                    <a:pt x="15308" y="5133"/>
                  </a:cubicBezTo>
                  <a:cubicBezTo>
                    <a:pt x="15105" y="4269"/>
                    <a:pt x="14967" y="3127"/>
                    <a:pt x="14444" y="2263"/>
                  </a:cubicBezTo>
                  <a:cubicBezTo>
                    <a:pt x="14572" y="1975"/>
                    <a:pt x="14732" y="1709"/>
                    <a:pt x="14935" y="1453"/>
                  </a:cubicBezTo>
                  <a:cubicBezTo>
                    <a:pt x="15404" y="855"/>
                    <a:pt x="16044" y="386"/>
                    <a:pt x="16738" y="66"/>
                  </a:cubicBezTo>
                  <a:cubicBezTo>
                    <a:pt x="16507" y="22"/>
                    <a:pt x="16273" y="1"/>
                    <a:pt x="16039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70"/>
            <p:cNvSpPr/>
            <p:nvPr/>
          </p:nvSpPr>
          <p:spPr>
            <a:xfrm>
              <a:off x="3574032" y="1169822"/>
              <a:ext cx="523964" cy="469218"/>
            </a:xfrm>
            <a:custGeom>
              <a:avLst/>
              <a:gdLst/>
              <a:ahLst/>
              <a:cxnLst/>
              <a:rect l="l" t="t" r="r" b="b"/>
              <a:pathLst>
                <a:path w="8585" h="7688" extrusionOk="0">
                  <a:moveTo>
                    <a:pt x="4368" y="0"/>
                  </a:moveTo>
                  <a:cubicBezTo>
                    <a:pt x="3721" y="0"/>
                    <a:pt x="3071" y="120"/>
                    <a:pt x="2518" y="318"/>
                  </a:cubicBezTo>
                  <a:cubicBezTo>
                    <a:pt x="1345" y="745"/>
                    <a:pt x="545" y="1599"/>
                    <a:pt x="203" y="2772"/>
                  </a:cubicBezTo>
                  <a:cubicBezTo>
                    <a:pt x="0" y="3455"/>
                    <a:pt x="54" y="4191"/>
                    <a:pt x="214" y="4884"/>
                  </a:cubicBezTo>
                  <a:cubicBezTo>
                    <a:pt x="310" y="5279"/>
                    <a:pt x="427" y="5684"/>
                    <a:pt x="641" y="6047"/>
                  </a:cubicBezTo>
                  <a:cubicBezTo>
                    <a:pt x="1003" y="6634"/>
                    <a:pt x="1590" y="7082"/>
                    <a:pt x="2230" y="7348"/>
                  </a:cubicBezTo>
                  <a:cubicBezTo>
                    <a:pt x="2768" y="7580"/>
                    <a:pt x="3336" y="7688"/>
                    <a:pt x="3899" y="7688"/>
                  </a:cubicBezTo>
                  <a:cubicBezTo>
                    <a:pt x="6290" y="7688"/>
                    <a:pt x="8585" y="5741"/>
                    <a:pt x="8118" y="3081"/>
                  </a:cubicBezTo>
                  <a:cubicBezTo>
                    <a:pt x="7948" y="2111"/>
                    <a:pt x="7361" y="1161"/>
                    <a:pt x="6518" y="585"/>
                  </a:cubicBezTo>
                  <a:cubicBezTo>
                    <a:pt x="5919" y="172"/>
                    <a:pt x="5145" y="0"/>
                    <a:pt x="4368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70"/>
            <p:cNvSpPr/>
            <p:nvPr/>
          </p:nvSpPr>
          <p:spPr>
            <a:xfrm>
              <a:off x="3704887" y="1330522"/>
              <a:ext cx="21544" cy="74948"/>
            </a:xfrm>
            <a:custGeom>
              <a:avLst/>
              <a:gdLst/>
              <a:ahLst/>
              <a:cxnLst/>
              <a:rect l="l" t="t" r="r" b="b"/>
              <a:pathLst>
                <a:path w="353" h="1228" extrusionOk="0">
                  <a:moveTo>
                    <a:pt x="129" y="0"/>
                  </a:moveTo>
                  <a:cubicBezTo>
                    <a:pt x="54" y="0"/>
                    <a:pt x="1" y="278"/>
                    <a:pt x="54" y="640"/>
                  </a:cubicBezTo>
                  <a:cubicBezTo>
                    <a:pt x="96" y="975"/>
                    <a:pt x="209" y="1227"/>
                    <a:pt x="284" y="1227"/>
                  </a:cubicBezTo>
                  <a:cubicBezTo>
                    <a:pt x="286" y="1227"/>
                    <a:pt x="287" y="1227"/>
                    <a:pt x="289" y="1227"/>
                  </a:cubicBezTo>
                  <a:cubicBezTo>
                    <a:pt x="353" y="1206"/>
                    <a:pt x="321" y="928"/>
                    <a:pt x="289" y="598"/>
                  </a:cubicBezTo>
                  <a:cubicBezTo>
                    <a:pt x="246" y="267"/>
                    <a:pt x="193" y="0"/>
                    <a:pt x="12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70"/>
            <p:cNvSpPr/>
            <p:nvPr/>
          </p:nvSpPr>
          <p:spPr>
            <a:xfrm>
              <a:off x="3914536" y="1283587"/>
              <a:ext cx="18310" cy="76901"/>
            </a:xfrm>
            <a:custGeom>
              <a:avLst/>
              <a:gdLst/>
              <a:ahLst/>
              <a:cxnLst/>
              <a:rect l="l" t="t" r="r" b="b"/>
              <a:pathLst>
                <a:path w="300" h="1260" extrusionOk="0">
                  <a:moveTo>
                    <a:pt x="68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1" y="300"/>
                    <a:pt x="33" y="641"/>
                  </a:cubicBezTo>
                  <a:cubicBezTo>
                    <a:pt x="65" y="983"/>
                    <a:pt x="129" y="1260"/>
                    <a:pt x="193" y="1260"/>
                  </a:cubicBezTo>
                  <a:cubicBezTo>
                    <a:pt x="267" y="1260"/>
                    <a:pt x="299" y="961"/>
                    <a:pt x="267" y="620"/>
                  </a:cubicBezTo>
                  <a:cubicBezTo>
                    <a:pt x="225" y="274"/>
                    <a:pt x="132" y="1"/>
                    <a:pt x="6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70"/>
            <p:cNvSpPr/>
            <p:nvPr/>
          </p:nvSpPr>
          <p:spPr>
            <a:xfrm>
              <a:off x="3769338" y="1354813"/>
              <a:ext cx="119868" cy="90999"/>
            </a:xfrm>
            <a:custGeom>
              <a:avLst/>
              <a:gdLst/>
              <a:ahLst/>
              <a:cxnLst/>
              <a:rect l="l" t="t" r="r" b="b"/>
              <a:pathLst>
                <a:path w="1964" h="1491" extrusionOk="0">
                  <a:moveTo>
                    <a:pt x="1054" y="0"/>
                  </a:moveTo>
                  <a:cubicBezTo>
                    <a:pt x="955" y="0"/>
                    <a:pt x="851" y="14"/>
                    <a:pt x="747" y="40"/>
                  </a:cubicBezTo>
                  <a:cubicBezTo>
                    <a:pt x="513" y="104"/>
                    <a:pt x="299" y="274"/>
                    <a:pt x="193" y="466"/>
                  </a:cubicBezTo>
                  <a:cubicBezTo>
                    <a:pt x="65" y="648"/>
                    <a:pt x="33" y="840"/>
                    <a:pt x="11" y="1000"/>
                  </a:cubicBezTo>
                  <a:cubicBezTo>
                    <a:pt x="1" y="1320"/>
                    <a:pt x="97" y="1490"/>
                    <a:pt x="118" y="1490"/>
                  </a:cubicBezTo>
                  <a:cubicBezTo>
                    <a:pt x="161" y="1480"/>
                    <a:pt x="118" y="1309"/>
                    <a:pt x="171" y="1021"/>
                  </a:cubicBezTo>
                  <a:cubicBezTo>
                    <a:pt x="203" y="893"/>
                    <a:pt x="257" y="733"/>
                    <a:pt x="363" y="584"/>
                  </a:cubicBezTo>
                  <a:cubicBezTo>
                    <a:pt x="470" y="434"/>
                    <a:pt x="609" y="317"/>
                    <a:pt x="811" y="264"/>
                  </a:cubicBezTo>
                  <a:cubicBezTo>
                    <a:pt x="891" y="241"/>
                    <a:pt x="971" y="230"/>
                    <a:pt x="1049" y="230"/>
                  </a:cubicBezTo>
                  <a:cubicBezTo>
                    <a:pt x="1158" y="230"/>
                    <a:pt x="1262" y="252"/>
                    <a:pt x="1356" y="296"/>
                  </a:cubicBezTo>
                  <a:cubicBezTo>
                    <a:pt x="1516" y="360"/>
                    <a:pt x="1622" y="477"/>
                    <a:pt x="1697" y="594"/>
                  </a:cubicBezTo>
                  <a:cubicBezTo>
                    <a:pt x="1772" y="722"/>
                    <a:pt x="1814" y="829"/>
                    <a:pt x="1857" y="904"/>
                  </a:cubicBezTo>
                  <a:cubicBezTo>
                    <a:pt x="1905" y="951"/>
                    <a:pt x="1927" y="991"/>
                    <a:pt x="1946" y="991"/>
                  </a:cubicBezTo>
                  <a:cubicBezTo>
                    <a:pt x="1948" y="991"/>
                    <a:pt x="1951" y="990"/>
                    <a:pt x="1953" y="989"/>
                  </a:cubicBezTo>
                  <a:cubicBezTo>
                    <a:pt x="1964" y="989"/>
                    <a:pt x="1964" y="936"/>
                    <a:pt x="1953" y="850"/>
                  </a:cubicBezTo>
                  <a:cubicBezTo>
                    <a:pt x="1932" y="776"/>
                    <a:pt x="1910" y="648"/>
                    <a:pt x="1846" y="509"/>
                  </a:cubicBezTo>
                  <a:cubicBezTo>
                    <a:pt x="1772" y="360"/>
                    <a:pt x="1654" y="189"/>
                    <a:pt x="1452" y="93"/>
                  </a:cubicBezTo>
                  <a:cubicBezTo>
                    <a:pt x="1337" y="30"/>
                    <a:pt x="1200" y="0"/>
                    <a:pt x="105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70"/>
            <p:cNvSpPr/>
            <p:nvPr/>
          </p:nvSpPr>
          <p:spPr>
            <a:xfrm>
              <a:off x="3670403" y="1271320"/>
              <a:ext cx="83370" cy="29906"/>
            </a:xfrm>
            <a:custGeom>
              <a:avLst/>
              <a:gdLst/>
              <a:ahLst/>
              <a:cxnLst/>
              <a:rect l="l" t="t" r="r" b="b"/>
              <a:pathLst>
                <a:path w="1366" h="490" extrusionOk="0">
                  <a:moveTo>
                    <a:pt x="102" y="0"/>
                  </a:moveTo>
                  <a:cubicBezTo>
                    <a:pt x="59" y="0"/>
                    <a:pt x="30" y="7"/>
                    <a:pt x="22" y="21"/>
                  </a:cubicBezTo>
                  <a:cubicBezTo>
                    <a:pt x="0" y="74"/>
                    <a:pt x="278" y="234"/>
                    <a:pt x="651" y="352"/>
                  </a:cubicBezTo>
                  <a:cubicBezTo>
                    <a:pt x="926" y="438"/>
                    <a:pt x="1172" y="490"/>
                    <a:pt x="1287" y="490"/>
                  </a:cubicBezTo>
                  <a:cubicBezTo>
                    <a:pt x="1328" y="490"/>
                    <a:pt x="1352" y="483"/>
                    <a:pt x="1355" y="469"/>
                  </a:cubicBezTo>
                  <a:cubicBezTo>
                    <a:pt x="1366" y="405"/>
                    <a:pt x="1088" y="256"/>
                    <a:pt x="726" y="138"/>
                  </a:cubicBezTo>
                  <a:cubicBezTo>
                    <a:pt x="467" y="52"/>
                    <a:pt x="225" y="0"/>
                    <a:pt x="10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70"/>
            <p:cNvSpPr/>
            <p:nvPr/>
          </p:nvSpPr>
          <p:spPr>
            <a:xfrm>
              <a:off x="3866991" y="1221150"/>
              <a:ext cx="52793" cy="56394"/>
            </a:xfrm>
            <a:custGeom>
              <a:avLst/>
              <a:gdLst/>
              <a:ahLst/>
              <a:cxnLst/>
              <a:rect l="l" t="t" r="r" b="b"/>
              <a:pathLst>
                <a:path w="865" h="924" extrusionOk="0">
                  <a:moveTo>
                    <a:pt x="805" y="0"/>
                  </a:moveTo>
                  <a:cubicBezTo>
                    <a:pt x="724" y="0"/>
                    <a:pt x="514" y="142"/>
                    <a:pt x="321" y="363"/>
                  </a:cubicBezTo>
                  <a:cubicBezTo>
                    <a:pt x="97" y="619"/>
                    <a:pt x="1" y="886"/>
                    <a:pt x="54" y="918"/>
                  </a:cubicBezTo>
                  <a:cubicBezTo>
                    <a:pt x="59" y="921"/>
                    <a:pt x="65" y="923"/>
                    <a:pt x="72" y="923"/>
                  </a:cubicBezTo>
                  <a:cubicBezTo>
                    <a:pt x="142" y="923"/>
                    <a:pt x="317" y="736"/>
                    <a:pt x="492" y="523"/>
                  </a:cubicBezTo>
                  <a:cubicBezTo>
                    <a:pt x="694" y="267"/>
                    <a:pt x="865" y="64"/>
                    <a:pt x="833" y="11"/>
                  </a:cubicBezTo>
                  <a:cubicBezTo>
                    <a:pt x="827" y="4"/>
                    <a:pt x="818" y="0"/>
                    <a:pt x="80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70"/>
            <p:cNvSpPr/>
            <p:nvPr/>
          </p:nvSpPr>
          <p:spPr>
            <a:xfrm>
              <a:off x="3349430" y="1113061"/>
              <a:ext cx="946065" cy="656160"/>
            </a:xfrm>
            <a:custGeom>
              <a:avLst/>
              <a:gdLst/>
              <a:ahLst/>
              <a:cxnLst/>
              <a:rect l="l" t="t" r="r" b="b"/>
              <a:pathLst>
                <a:path w="15501" h="10751" extrusionOk="0">
                  <a:moveTo>
                    <a:pt x="2656" y="0"/>
                  </a:moveTo>
                  <a:cubicBezTo>
                    <a:pt x="1920" y="342"/>
                    <a:pt x="1270" y="811"/>
                    <a:pt x="907" y="1483"/>
                  </a:cubicBezTo>
                  <a:cubicBezTo>
                    <a:pt x="224" y="2742"/>
                    <a:pt x="0" y="4225"/>
                    <a:pt x="107" y="5654"/>
                  </a:cubicBezTo>
                  <a:cubicBezTo>
                    <a:pt x="224" y="7212"/>
                    <a:pt x="203" y="8769"/>
                    <a:pt x="1547" y="9825"/>
                  </a:cubicBezTo>
                  <a:cubicBezTo>
                    <a:pt x="2336" y="10444"/>
                    <a:pt x="3531" y="10636"/>
                    <a:pt x="4502" y="10689"/>
                  </a:cubicBezTo>
                  <a:cubicBezTo>
                    <a:pt x="5239" y="10728"/>
                    <a:pt x="5982" y="10751"/>
                    <a:pt x="6728" y="10751"/>
                  </a:cubicBezTo>
                  <a:cubicBezTo>
                    <a:pt x="7839" y="10751"/>
                    <a:pt x="8955" y="10699"/>
                    <a:pt x="10060" y="10572"/>
                  </a:cubicBezTo>
                  <a:cubicBezTo>
                    <a:pt x="11638" y="10401"/>
                    <a:pt x="13399" y="10177"/>
                    <a:pt x="14433" y="8780"/>
                  </a:cubicBezTo>
                  <a:cubicBezTo>
                    <a:pt x="15148" y="7820"/>
                    <a:pt x="15479" y="6614"/>
                    <a:pt x="15500" y="5409"/>
                  </a:cubicBezTo>
                  <a:cubicBezTo>
                    <a:pt x="15500" y="5249"/>
                    <a:pt x="15500" y="5089"/>
                    <a:pt x="15479" y="4929"/>
                  </a:cubicBezTo>
                  <a:cubicBezTo>
                    <a:pt x="14711" y="5185"/>
                    <a:pt x="13943" y="5494"/>
                    <a:pt x="13175" y="5729"/>
                  </a:cubicBezTo>
                  <a:cubicBezTo>
                    <a:pt x="12339" y="6014"/>
                    <a:pt x="11449" y="6225"/>
                    <a:pt x="10565" y="6225"/>
                  </a:cubicBezTo>
                  <a:cubicBezTo>
                    <a:pt x="10162" y="6225"/>
                    <a:pt x="9761" y="6181"/>
                    <a:pt x="9366" y="6081"/>
                  </a:cubicBezTo>
                  <a:cubicBezTo>
                    <a:pt x="7798" y="5675"/>
                    <a:pt x="6571" y="4470"/>
                    <a:pt x="5590" y="3201"/>
                  </a:cubicBezTo>
                  <a:cubicBezTo>
                    <a:pt x="4843" y="2251"/>
                    <a:pt x="4161" y="1238"/>
                    <a:pt x="3254" y="448"/>
                  </a:cubicBezTo>
                  <a:cubicBezTo>
                    <a:pt x="3072" y="288"/>
                    <a:pt x="2870" y="150"/>
                    <a:pt x="2656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7" name="Google Shape;3887;p70"/>
          <p:cNvGrpSpPr/>
          <p:nvPr/>
        </p:nvGrpSpPr>
        <p:grpSpPr>
          <a:xfrm rot="2013368">
            <a:off x="3656593" y="270023"/>
            <a:ext cx="1442011" cy="981272"/>
            <a:chOff x="3492675" y="2373759"/>
            <a:chExt cx="943441" cy="642001"/>
          </a:xfrm>
        </p:grpSpPr>
        <p:sp>
          <p:nvSpPr>
            <p:cNvPr id="3888" name="Google Shape;3888;p70"/>
            <p:cNvSpPr/>
            <p:nvPr/>
          </p:nvSpPr>
          <p:spPr>
            <a:xfrm>
              <a:off x="3492675" y="2373759"/>
              <a:ext cx="943440" cy="642001"/>
            </a:xfrm>
            <a:custGeom>
              <a:avLst/>
              <a:gdLst/>
              <a:ahLst/>
              <a:cxnLst/>
              <a:rect l="l" t="t" r="r" b="b"/>
              <a:pathLst>
                <a:path w="15458" h="10519" extrusionOk="0">
                  <a:moveTo>
                    <a:pt x="6448" y="1"/>
                  </a:moveTo>
                  <a:cubicBezTo>
                    <a:pt x="5834" y="1"/>
                    <a:pt x="5213" y="33"/>
                    <a:pt x="4576" y="82"/>
                  </a:cubicBezTo>
                  <a:cubicBezTo>
                    <a:pt x="2304" y="242"/>
                    <a:pt x="1088" y="1533"/>
                    <a:pt x="661" y="3719"/>
                  </a:cubicBezTo>
                  <a:cubicBezTo>
                    <a:pt x="373" y="5224"/>
                    <a:pt x="0" y="7634"/>
                    <a:pt x="1227" y="8797"/>
                  </a:cubicBezTo>
                  <a:cubicBezTo>
                    <a:pt x="2790" y="10296"/>
                    <a:pt x="5436" y="10519"/>
                    <a:pt x="7649" y="10519"/>
                  </a:cubicBezTo>
                  <a:cubicBezTo>
                    <a:pt x="8035" y="10519"/>
                    <a:pt x="8407" y="10512"/>
                    <a:pt x="8758" y="10504"/>
                  </a:cubicBezTo>
                  <a:cubicBezTo>
                    <a:pt x="10081" y="10483"/>
                    <a:pt x="11084" y="9811"/>
                    <a:pt x="11745" y="8840"/>
                  </a:cubicBezTo>
                  <a:cubicBezTo>
                    <a:pt x="12172" y="9075"/>
                    <a:pt x="12652" y="9224"/>
                    <a:pt x="13142" y="9224"/>
                  </a:cubicBezTo>
                  <a:cubicBezTo>
                    <a:pt x="14049" y="9224"/>
                    <a:pt x="14935" y="8755"/>
                    <a:pt x="15457" y="8029"/>
                  </a:cubicBezTo>
                  <a:lnTo>
                    <a:pt x="15457" y="8029"/>
                  </a:lnTo>
                  <a:cubicBezTo>
                    <a:pt x="15067" y="8172"/>
                    <a:pt x="14651" y="8257"/>
                    <a:pt x="14241" y="8257"/>
                  </a:cubicBezTo>
                  <a:cubicBezTo>
                    <a:pt x="13946" y="8257"/>
                    <a:pt x="13654" y="8213"/>
                    <a:pt x="13377" y="8114"/>
                  </a:cubicBezTo>
                  <a:cubicBezTo>
                    <a:pt x="13004" y="7997"/>
                    <a:pt x="12673" y="7773"/>
                    <a:pt x="12406" y="7496"/>
                  </a:cubicBezTo>
                  <a:cubicBezTo>
                    <a:pt x="12705" y="6589"/>
                    <a:pt x="12812" y="5576"/>
                    <a:pt x="12726" y="4584"/>
                  </a:cubicBezTo>
                  <a:cubicBezTo>
                    <a:pt x="12545" y="2695"/>
                    <a:pt x="11606" y="946"/>
                    <a:pt x="9878" y="455"/>
                  </a:cubicBezTo>
                  <a:cubicBezTo>
                    <a:pt x="8718" y="115"/>
                    <a:pt x="7595" y="1"/>
                    <a:pt x="644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70"/>
            <p:cNvSpPr/>
            <p:nvPr/>
          </p:nvSpPr>
          <p:spPr>
            <a:xfrm>
              <a:off x="3697075" y="2473609"/>
              <a:ext cx="345810" cy="461284"/>
            </a:xfrm>
            <a:custGeom>
              <a:avLst/>
              <a:gdLst/>
              <a:ahLst/>
              <a:cxnLst/>
              <a:rect l="l" t="t" r="r" b="b"/>
              <a:pathLst>
                <a:path w="5666" h="7558" extrusionOk="0">
                  <a:moveTo>
                    <a:pt x="4380" y="2560"/>
                  </a:moveTo>
                  <a:cubicBezTo>
                    <a:pt x="4710" y="2560"/>
                    <a:pt x="5022" y="2618"/>
                    <a:pt x="5245" y="2784"/>
                  </a:cubicBezTo>
                  <a:lnTo>
                    <a:pt x="5245" y="2784"/>
                  </a:lnTo>
                  <a:cubicBezTo>
                    <a:pt x="4891" y="3172"/>
                    <a:pt x="4289" y="3247"/>
                    <a:pt x="3748" y="3247"/>
                  </a:cubicBezTo>
                  <a:cubicBezTo>
                    <a:pt x="3602" y="3247"/>
                    <a:pt x="3460" y="3242"/>
                    <a:pt x="3329" y="3236"/>
                  </a:cubicBezTo>
                  <a:cubicBezTo>
                    <a:pt x="2972" y="3225"/>
                    <a:pt x="2620" y="3164"/>
                    <a:pt x="2279" y="3061"/>
                  </a:cubicBezTo>
                  <a:lnTo>
                    <a:pt x="2279" y="3061"/>
                  </a:lnTo>
                  <a:cubicBezTo>
                    <a:pt x="2533" y="2944"/>
                    <a:pt x="2798" y="2851"/>
                    <a:pt x="3062" y="2777"/>
                  </a:cubicBezTo>
                  <a:cubicBezTo>
                    <a:pt x="3406" y="2678"/>
                    <a:pt x="3912" y="2560"/>
                    <a:pt x="4380" y="2560"/>
                  </a:cubicBezTo>
                  <a:close/>
                  <a:moveTo>
                    <a:pt x="3906" y="5437"/>
                  </a:moveTo>
                  <a:cubicBezTo>
                    <a:pt x="4033" y="5437"/>
                    <a:pt x="4156" y="5468"/>
                    <a:pt x="4261" y="5537"/>
                  </a:cubicBezTo>
                  <a:lnTo>
                    <a:pt x="4261" y="5537"/>
                  </a:lnTo>
                  <a:cubicBezTo>
                    <a:pt x="3960" y="5912"/>
                    <a:pt x="3513" y="6021"/>
                    <a:pt x="3049" y="6021"/>
                  </a:cubicBezTo>
                  <a:cubicBezTo>
                    <a:pt x="3025" y="6021"/>
                    <a:pt x="3000" y="6020"/>
                    <a:pt x="2976" y="6020"/>
                  </a:cubicBezTo>
                  <a:lnTo>
                    <a:pt x="2976" y="6020"/>
                  </a:lnTo>
                  <a:cubicBezTo>
                    <a:pt x="3125" y="5695"/>
                    <a:pt x="3536" y="5437"/>
                    <a:pt x="3906" y="5437"/>
                  </a:cubicBezTo>
                  <a:close/>
                  <a:moveTo>
                    <a:pt x="3736" y="1"/>
                  </a:moveTo>
                  <a:cubicBezTo>
                    <a:pt x="2739" y="1"/>
                    <a:pt x="1767" y="270"/>
                    <a:pt x="929" y="846"/>
                  </a:cubicBezTo>
                  <a:cubicBezTo>
                    <a:pt x="310" y="1273"/>
                    <a:pt x="1" y="2041"/>
                    <a:pt x="609" y="2606"/>
                  </a:cubicBezTo>
                  <a:cubicBezTo>
                    <a:pt x="836" y="2816"/>
                    <a:pt x="1108" y="2986"/>
                    <a:pt x="1403" y="3121"/>
                  </a:cubicBezTo>
                  <a:lnTo>
                    <a:pt x="1403" y="3121"/>
                  </a:lnTo>
                  <a:cubicBezTo>
                    <a:pt x="950" y="3435"/>
                    <a:pt x="568" y="3837"/>
                    <a:pt x="417" y="4313"/>
                  </a:cubicBezTo>
                  <a:cubicBezTo>
                    <a:pt x="65" y="5390"/>
                    <a:pt x="971" y="6030"/>
                    <a:pt x="1921" y="6233"/>
                  </a:cubicBezTo>
                  <a:cubicBezTo>
                    <a:pt x="2122" y="6274"/>
                    <a:pt x="2333" y="6310"/>
                    <a:pt x="2547" y="6332"/>
                  </a:cubicBezTo>
                  <a:lnTo>
                    <a:pt x="2547" y="6332"/>
                  </a:lnTo>
                  <a:cubicBezTo>
                    <a:pt x="2549" y="6579"/>
                    <a:pt x="2641" y="6832"/>
                    <a:pt x="2817" y="7001"/>
                  </a:cubicBezTo>
                  <a:cubicBezTo>
                    <a:pt x="3222" y="7417"/>
                    <a:pt x="3745" y="7492"/>
                    <a:pt x="4310" y="7556"/>
                  </a:cubicBezTo>
                  <a:cubicBezTo>
                    <a:pt x="4320" y="7557"/>
                    <a:pt x="4329" y="7558"/>
                    <a:pt x="4338" y="7558"/>
                  </a:cubicBezTo>
                  <a:cubicBezTo>
                    <a:pt x="4534" y="7558"/>
                    <a:pt x="4525" y="7235"/>
                    <a:pt x="4310" y="7215"/>
                  </a:cubicBezTo>
                  <a:cubicBezTo>
                    <a:pt x="3776" y="7155"/>
                    <a:pt x="2911" y="7022"/>
                    <a:pt x="2908" y="6356"/>
                  </a:cubicBezTo>
                  <a:lnTo>
                    <a:pt x="2908" y="6356"/>
                  </a:lnTo>
                  <a:cubicBezTo>
                    <a:pt x="2936" y="6356"/>
                    <a:pt x="2963" y="6357"/>
                    <a:pt x="2990" y="6357"/>
                  </a:cubicBezTo>
                  <a:cubicBezTo>
                    <a:pt x="3640" y="6357"/>
                    <a:pt x="4264" y="6179"/>
                    <a:pt x="4641" y="5582"/>
                  </a:cubicBezTo>
                  <a:cubicBezTo>
                    <a:pt x="4684" y="5518"/>
                    <a:pt x="4662" y="5433"/>
                    <a:pt x="4609" y="5369"/>
                  </a:cubicBezTo>
                  <a:cubicBezTo>
                    <a:pt x="4415" y="5155"/>
                    <a:pt x="4179" y="5066"/>
                    <a:pt x="3936" y="5066"/>
                  </a:cubicBezTo>
                  <a:cubicBezTo>
                    <a:pt x="3430" y="5066"/>
                    <a:pt x="2895" y="5452"/>
                    <a:pt x="2657" y="5892"/>
                  </a:cubicBezTo>
                  <a:cubicBezTo>
                    <a:pt x="2638" y="5924"/>
                    <a:pt x="2622" y="5958"/>
                    <a:pt x="2608" y="5993"/>
                  </a:cubicBezTo>
                  <a:lnTo>
                    <a:pt x="2608" y="5993"/>
                  </a:lnTo>
                  <a:cubicBezTo>
                    <a:pt x="2406" y="5970"/>
                    <a:pt x="2209" y="5935"/>
                    <a:pt x="2027" y="5902"/>
                  </a:cubicBezTo>
                  <a:cubicBezTo>
                    <a:pt x="1611" y="5838"/>
                    <a:pt x="1238" y="5689"/>
                    <a:pt x="929" y="5401"/>
                  </a:cubicBezTo>
                  <a:cubicBezTo>
                    <a:pt x="374" y="4868"/>
                    <a:pt x="854" y="4164"/>
                    <a:pt x="1270" y="3748"/>
                  </a:cubicBezTo>
                  <a:cubicBezTo>
                    <a:pt x="1444" y="3574"/>
                    <a:pt x="1638" y="3424"/>
                    <a:pt x="1845" y="3295"/>
                  </a:cubicBezTo>
                  <a:lnTo>
                    <a:pt x="1845" y="3295"/>
                  </a:lnTo>
                  <a:cubicBezTo>
                    <a:pt x="2334" y="3458"/>
                    <a:pt x="2853" y="3544"/>
                    <a:pt x="3318" y="3577"/>
                  </a:cubicBezTo>
                  <a:cubicBezTo>
                    <a:pt x="3433" y="3585"/>
                    <a:pt x="3554" y="3589"/>
                    <a:pt x="3677" y="3589"/>
                  </a:cubicBezTo>
                  <a:cubicBezTo>
                    <a:pt x="4398" y="3589"/>
                    <a:pt x="5212" y="3432"/>
                    <a:pt x="5622" y="2830"/>
                  </a:cubicBezTo>
                  <a:cubicBezTo>
                    <a:pt x="5665" y="2766"/>
                    <a:pt x="5654" y="2670"/>
                    <a:pt x="5601" y="2617"/>
                  </a:cubicBezTo>
                  <a:cubicBezTo>
                    <a:pt x="5306" y="2297"/>
                    <a:pt x="4866" y="2191"/>
                    <a:pt x="4397" y="2191"/>
                  </a:cubicBezTo>
                  <a:cubicBezTo>
                    <a:pt x="3833" y="2191"/>
                    <a:pt x="3228" y="2345"/>
                    <a:pt x="2785" y="2468"/>
                  </a:cubicBezTo>
                  <a:cubicBezTo>
                    <a:pt x="2475" y="2558"/>
                    <a:pt x="2125" y="2698"/>
                    <a:pt x="1789" y="2883"/>
                  </a:cubicBezTo>
                  <a:lnTo>
                    <a:pt x="1789" y="2883"/>
                  </a:lnTo>
                  <a:cubicBezTo>
                    <a:pt x="1620" y="2811"/>
                    <a:pt x="1453" y="2729"/>
                    <a:pt x="1291" y="2638"/>
                  </a:cubicBezTo>
                  <a:cubicBezTo>
                    <a:pt x="1185" y="2574"/>
                    <a:pt x="1078" y="2521"/>
                    <a:pt x="971" y="2436"/>
                  </a:cubicBezTo>
                  <a:cubicBezTo>
                    <a:pt x="427" y="2094"/>
                    <a:pt x="587" y="1710"/>
                    <a:pt x="897" y="1347"/>
                  </a:cubicBezTo>
                  <a:cubicBezTo>
                    <a:pt x="1121" y="1081"/>
                    <a:pt x="1451" y="931"/>
                    <a:pt x="1761" y="771"/>
                  </a:cubicBezTo>
                  <a:cubicBezTo>
                    <a:pt x="2393" y="455"/>
                    <a:pt x="3103" y="344"/>
                    <a:pt x="3816" y="344"/>
                  </a:cubicBezTo>
                  <a:cubicBezTo>
                    <a:pt x="3849" y="344"/>
                    <a:pt x="3882" y="344"/>
                    <a:pt x="3916" y="345"/>
                  </a:cubicBezTo>
                  <a:cubicBezTo>
                    <a:pt x="3922" y="345"/>
                    <a:pt x="3928" y="346"/>
                    <a:pt x="3934" y="346"/>
                  </a:cubicBezTo>
                  <a:cubicBezTo>
                    <a:pt x="4129" y="346"/>
                    <a:pt x="4122" y="14"/>
                    <a:pt x="3905" y="3"/>
                  </a:cubicBezTo>
                  <a:cubicBezTo>
                    <a:pt x="3849" y="2"/>
                    <a:pt x="3792" y="1"/>
                    <a:pt x="3736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70"/>
            <p:cNvSpPr/>
            <p:nvPr/>
          </p:nvSpPr>
          <p:spPr>
            <a:xfrm>
              <a:off x="3521299" y="2441872"/>
              <a:ext cx="914816" cy="573217"/>
            </a:xfrm>
            <a:custGeom>
              <a:avLst/>
              <a:gdLst/>
              <a:ahLst/>
              <a:cxnLst/>
              <a:rect l="l" t="t" r="r" b="b"/>
              <a:pathLst>
                <a:path w="14989" h="9392" extrusionOk="0">
                  <a:moveTo>
                    <a:pt x="10657" y="1"/>
                  </a:moveTo>
                  <a:cubicBezTo>
                    <a:pt x="9591" y="758"/>
                    <a:pt x="9089" y="2081"/>
                    <a:pt x="8342" y="3158"/>
                  </a:cubicBezTo>
                  <a:cubicBezTo>
                    <a:pt x="7148" y="4918"/>
                    <a:pt x="5174" y="6124"/>
                    <a:pt x="3062" y="6390"/>
                  </a:cubicBezTo>
                  <a:cubicBezTo>
                    <a:pt x="2755" y="6429"/>
                    <a:pt x="2445" y="6448"/>
                    <a:pt x="2135" y="6448"/>
                  </a:cubicBezTo>
                  <a:cubicBezTo>
                    <a:pt x="1411" y="6448"/>
                    <a:pt x="687" y="6343"/>
                    <a:pt x="0" y="6134"/>
                  </a:cubicBezTo>
                  <a:lnTo>
                    <a:pt x="0" y="6134"/>
                  </a:lnTo>
                  <a:cubicBezTo>
                    <a:pt x="107" y="6732"/>
                    <a:pt x="342" y="7265"/>
                    <a:pt x="758" y="7671"/>
                  </a:cubicBezTo>
                  <a:cubicBezTo>
                    <a:pt x="2321" y="9170"/>
                    <a:pt x="4967" y="9392"/>
                    <a:pt x="7180" y="9392"/>
                  </a:cubicBezTo>
                  <a:cubicBezTo>
                    <a:pt x="7566" y="9392"/>
                    <a:pt x="7938" y="9385"/>
                    <a:pt x="8289" y="9377"/>
                  </a:cubicBezTo>
                  <a:cubicBezTo>
                    <a:pt x="9612" y="9345"/>
                    <a:pt x="10615" y="8684"/>
                    <a:pt x="11276" y="7713"/>
                  </a:cubicBezTo>
                  <a:cubicBezTo>
                    <a:pt x="11703" y="7948"/>
                    <a:pt x="12183" y="8097"/>
                    <a:pt x="12673" y="8097"/>
                  </a:cubicBezTo>
                  <a:cubicBezTo>
                    <a:pt x="13580" y="8097"/>
                    <a:pt x="14466" y="7628"/>
                    <a:pt x="14988" y="6892"/>
                  </a:cubicBezTo>
                  <a:lnTo>
                    <a:pt x="14988" y="6892"/>
                  </a:lnTo>
                  <a:cubicBezTo>
                    <a:pt x="14593" y="7049"/>
                    <a:pt x="14171" y="7139"/>
                    <a:pt x="13757" y="7139"/>
                  </a:cubicBezTo>
                  <a:cubicBezTo>
                    <a:pt x="13467" y="7139"/>
                    <a:pt x="13180" y="7095"/>
                    <a:pt x="12908" y="6998"/>
                  </a:cubicBezTo>
                  <a:cubicBezTo>
                    <a:pt x="12535" y="6881"/>
                    <a:pt x="12204" y="6657"/>
                    <a:pt x="11937" y="6380"/>
                  </a:cubicBezTo>
                  <a:cubicBezTo>
                    <a:pt x="12236" y="5473"/>
                    <a:pt x="12343" y="4460"/>
                    <a:pt x="12257" y="3468"/>
                  </a:cubicBezTo>
                  <a:cubicBezTo>
                    <a:pt x="12119" y="2091"/>
                    <a:pt x="11585" y="801"/>
                    <a:pt x="10657" y="1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852" y="1170287"/>
            <a:ext cx="4414049" cy="3735720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0820EF41-E614-5C61-AADB-CB09FDE134D2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7CEEA47-385A-EB5E-1DBB-6099284AE1E8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/>
          <p:cNvSpPr/>
          <p:nvPr/>
        </p:nvSpPr>
        <p:spPr>
          <a:xfrm>
            <a:off x="0" y="4702343"/>
            <a:ext cx="9144000" cy="456396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95" name="Google Shape;3895;p7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TIMELINE</a:t>
            </a:r>
            <a:endParaRPr/>
          </a:p>
        </p:txBody>
      </p:sp>
      <p:sp>
        <p:nvSpPr>
          <p:cNvPr id="3896" name="Google Shape;3896;p71"/>
          <p:cNvSpPr txBox="1">
            <a:spLocks noGrp="1"/>
          </p:cNvSpPr>
          <p:nvPr>
            <p:ph type="title" idx="4294967295"/>
          </p:nvPr>
        </p:nvSpPr>
        <p:spPr>
          <a:xfrm>
            <a:off x="2548425" y="4074344"/>
            <a:ext cx="2114400" cy="474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It’s a gas giant and also the biggest planet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897" name="Google Shape;3897;p71"/>
          <p:cNvSpPr txBox="1">
            <a:spLocks noGrp="1"/>
          </p:cNvSpPr>
          <p:nvPr>
            <p:ph type="title" idx="4294967295"/>
          </p:nvPr>
        </p:nvSpPr>
        <p:spPr>
          <a:xfrm>
            <a:off x="6672374" y="3770018"/>
            <a:ext cx="1597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VENUS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898" name="Google Shape;3898;p71"/>
          <p:cNvSpPr txBox="1">
            <a:spLocks noGrp="1"/>
          </p:cNvSpPr>
          <p:nvPr>
            <p:ph type="title" idx="4294967295"/>
          </p:nvPr>
        </p:nvSpPr>
        <p:spPr>
          <a:xfrm>
            <a:off x="6413925" y="4074344"/>
            <a:ext cx="2114400" cy="474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Venus has a very beautiful name 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899" name="Google Shape;3899;p71"/>
          <p:cNvSpPr txBox="1">
            <a:spLocks noGrp="1"/>
          </p:cNvSpPr>
          <p:nvPr>
            <p:ph type="title" idx="4294967295"/>
          </p:nvPr>
        </p:nvSpPr>
        <p:spPr>
          <a:xfrm>
            <a:off x="2806874" y="3770018"/>
            <a:ext cx="1597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JUPITER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cxnSp>
        <p:nvCxnSpPr>
          <p:cNvPr id="3900" name="Google Shape;3900;p71"/>
          <p:cNvCxnSpPr>
            <a:stCxn id="3901" idx="6"/>
            <a:endCxn id="3902" idx="2"/>
          </p:cNvCxnSpPr>
          <p:nvPr/>
        </p:nvCxnSpPr>
        <p:spPr>
          <a:xfrm>
            <a:off x="2031769" y="2867554"/>
            <a:ext cx="50778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03" name="Google Shape;3903;p71"/>
          <p:cNvCxnSpPr/>
          <p:nvPr/>
        </p:nvCxnSpPr>
        <p:spPr>
          <a:xfrm rot="10800000">
            <a:off x="1677350" y="2038800"/>
            <a:ext cx="0" cy="4743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901" name="Google Shape;3901;p71"/>
          <p:cNvSpPr/>
          <p:nvPr/>
        </p:nvSpPr>
        <p:spPr>
          <a:xfrm>
            <a:off x="1322869" y="2513104"/>
            <a:ext cx="708900" cy="708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04" name="Google Shape;3904;p71"/>
          <p:cNvCxnSpPr/>
          <p:nvPr/>
        </p:nvCxnSpPr>
        <p:spPr>
          <a:xfrm>
            <a:off x="3605175" y="3221601"/>
            <a:ext cx="0" cy="4734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905" name="Google Shape;3905;p71"/>
          <p:cNvSpPr/>
          <p:nvPr/>
        </p:nvSpPr>
        <p:spPr>
          <a:xfrm>
            <a:off x="3251143" y="2512666"/>
            <a:ext cx="709800" cy="709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06" name="Google Shape;3906;p71"/>
          <p:cNvCxnSpPr/>
          <p:nvPr/>
        </p:nvCxnSpPr>
        <p:spPr>
          <a:xfrm rot="10800000">
            <a:off x="5535275" y="2038800"/>
            <a:ext cx="0" cy="4743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907" name="Google Shape;3907;p71"/>
          <p:cNvSpPr/>
          <p:nvPr/>
        </p:nvSpPr>
        <p:spPr>
          <a:xfrm>
            <a:off x="5180779" y="2513104"/>
            <a:ext cx="708900" cy="708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08" name="Google Shape;3908;p71"/>
          <p:cNvCxnSpPr/>
          <p:nvPr/>
        </p:nvCxnSpPr>
        <p:spPr>
          <a:xfrm>
            <a:off x="7464300" y="3222215"/>
            <a:ext cx="0" cy="4737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902" name="Google Shape;3902;p71"/>
          <p:cNvSpPr/>
          <p:nvPr/>
        </p:nvSpPr>
        <p:spPr>
          <a:xfrm>
            <a:off x="7109673" y="2513104"/>
            <a:ext cx="708900" cy="708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9" name="Google Shape;3909;p71"/>
          <p:cNvSpPr txBox="1">
            <a:spLocks noGrp="1"/>
          </p:cNvSpPr>
          <p:nvPr>
            <p:ph type="title" idx="4294967295"/>
          </p:nvPr>
        </p:nvSpPr>
        <p:spPr>
          <a:xfrm>
            <a:off x="1156125" y="2730663"/>
            <a:ext cx="1033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DAY 1</a:t>
            </a:r>
            <a:endParaRPr sz="1500" b="1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910" name="Google Shape;3910;p71"/>
          <p:cNvSpPr txBox="1">
            <a:spLocks noGrp="1"/>
          </p:cNvSpPr>
          <p:nvPr>
            <p:ph type="title" idx="4294967295"/>
          </p:nvPr>
        </p:nvSpPr>
        <p:spPr>
          <a:xfrm>
            <a:off x="3088875" y="2730663"/>
            <a:ext cx="1033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DAY 2</a:t>
            </a:r>
            <a:endParaRPr sz="1500" b="1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911" name="Google Shape;3911;p71"/>
          <p:cNvSpPr txBox="1">
            <a:spLocks noGrp="1"/>
          </p:cNvSpPr>
          <p:nvPr>
            <p:ph type="title" idx="4294967295"/>
          </p:nvPr>
        </p:nvSpPr>
        <p:spPr>
          <a:xfrm>
            <a:off x="5021625" y="2730663"/>
            <a:ext cx="1033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DAY 3</a:t>
            </a:r>
            <a:endParaRPr sz="1500" b="1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912" name="Google Shape;3912;p71"/>
          <p:cNvSpPr txBox="1">
            <a:spLocks noGrp="1"/>
          </p:cNvSpPr>
          <p:nvPr>
            <p:ph type="title" idx="4294967295"/>
          </p:nvPr>
        </p:nvSpPr>
        <p:spPr>
          <a:xfrm>
            <a:off x="6954375" y="2730663"/>
            <a:ext cx="1033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DAY 4</a:t>
            </a:r>
            <a:endParaRPr sz="1500" b="1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913" name="Google Shape;3913;p71"/>
          <p:cNvSpPr txBox="1">
            <a:spLocks noGrp="1"/>
          </p:cNvSpPr>
          <p:nvPr>
            <p:ph type="title" idx="4294967295"/>
          </p:nvPr>
        </p:nvSpPr>
        <p:spPr>
          <a:xfrm>
            <a:off x="615675" y="1475750"/>
            <a:ext cx="2114400" cy="474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Mercury is the closest planet to the Sun 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914" name="Google Shape;3914;p71"/>
          <p:cNvSpPr txBox="1">
            <a:spLocks noGrp="1"/>
          </p:cNvSpPr>
          <p:nvPr>
            <p:ph type="title" idx="4294967295"/>
          </p:nvPr>
        </p:nvSpPr>
        <p:spPr>
          <a:xfrm>
            <a:off x="4481175" y="1475750"/>
            <a:ext cx="2114400" cy="474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Encode Sans"/>
                <a:ea typeface="Encode Sans"/>
                <a:cs typeface="Encode Sans"/>
                <a:sym typeface="Encode Sans"/>
              </a:rPr>
              <a:t>Saturn is a gas giant and has rings</a:t>
            </a:r>
            <a:endParaRPr sz="1600">
              <a:solidFill>
                <a:schemeClr val="dk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915" name="Google Shape;3915;p71"/>
          <p:cNvSpPr txBox="1">
            <a:spLocks noGrp="1"/>
          </p:cNvSpPr>
          <p:nvPr>
            <p:ph type="title" idx="4294967295"/>
          </p:nvPr>
        </p:nvSpPr>
        <p:spPr>
          <a:xfrm>
            <a:off x="4739624" y="1170431"/>
            <a:ext cx="1597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SATURN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916" name="Google Shape;3916;p71"/>
          <p:cNvSpPr txBox="1">
            <a:spLocks noGrp="1"/>
          </p:cNvSpPr>
          <p:nvPr>
            <p:ph type="title" idx="4294967295"/>
          </p:nvPr>
        </p:nvSpPr>
        <p:spPr>
          <a:xfrm>
            <a:off x="874124" y="1170431"/>
            <a:ext cx="15975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MERCURY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81" y="3420645"/>
            <a:ext cx="1384308" cy="1301098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 flipH="1">
            <a:off x="7187165" y="633046"/>
            <a:ext cx="1555698" cy="1442941"/>
            <a:chOff x="9472613" y="366713"/>
            <a:chExt cx="1401763" cy="1300163"/>
          </a:xfrm>
          <a:solidFill>
            <a:schemeClr val="accent1">
              <a:lumMod val="75000"/>
            </a:schemeClr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0053638" y="622301"/>
              <a:ext cx="820738" cy="914400"/>
            </a:xfrm>
            <a:custGeom>
              <a:avLst/>
              <a:gdLst>
                <a:gd name="T0" fmla="*/ 67 w 324"/>
                <a:gd name="T1" fmla="*/ 256 h 360"/>
                <a:gd name="T2" fmla="*/ 281 w 324"/>
                <a:gd name="T3" fmla="*/ 256 h 360"/>
                <a:gd name="T4" fmla="*/ 281 w 324"/>
                <a:gd name="T5" fmla="*/ 114 h 360"/>
                <a:gd name="T6" fmla="*/ 121 w 324"/>
                <a:gd name="T7" fmla="*/ 114 h 360"/>
                <a:gd name="T8" fmla="*/ 59 w 324"/>
                <a:gd name="T9" fmla="*/ 115 h 360"/>
                <a:gd name="T10" fmla="*/ 40 w 324"/>
                <a:gd name="T11" fmla="*/ 134 h 360"/>
                <a:gd name="T12" fmla="*/ 40 w 324"/>
                <a:gd name="T13" fmla="*/ 226 h 360"/>
                <a:gd name="T14" fmla="*/ 39 w 324"/>
                <a:gd name="T15" fmla="*/ 233 h 360"/>
                <a:gd name="T16" fmla="*/ 0 w 324"/>
                <a:gd name="T17" fmla="*/ 178 h 360"/>
                <a:gd name="T18" fmla="*/ 0 w 324"/>
                <a:gd name="T19" fmla="*/ 64 h 360"/>
                <a:gd name="T20" fmla="*/ 25 w 324"/>
                <a:gd name="T21" fmla="*/ 26 h 360"/>
                <a:gd name="T22" fmla="*/ 41 w 324"/>
                <a:gd name="T23" fmla="*/ 0 h 360"/>
                <a:gd name="T24" fmla="*/ 288 w 324"/>
                <a:gd name="T25" fmla="*/ 0 h 360"/>
                <a:gd name="T26" fmla="*/ 310 w 324"/>
                <a:gd name="T27" fmla="*/ 31 h 360"/>
                <a:gd name="T28" fmla="*/ 323 w 324"/>
                <a:gd name="T29" fmla="*/ 56 h 360"/>
                <a:gd name="T30" fmla="*/ 324 w 324"/>
                <a:gd name="T31" fmla="*/ 326 h 360"/>
                <a:gd name="T32" fmla="*/ 298 w 324"/>
                <a:gd name="T33" fmla="*/ 359 h 360"/>
                <a:gd name="T34" fmla="*/ 123 w 324"/>
                <a:gd name="T35" fmla="*/ 360 h 360"/>
                <a:gd name="T36" fmla="*/ 64 w 324"/>
                <a:gd name="T37" fmla="*/ 260 h 360"/>
                <a:gd name="T38" fmla="*/ 67 w 324"/>
                <a:gd name="T39" fmla="*/ 25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4" h="360">
                  <a:moveTo>
                    <a:pt x="67" y="256"/>
                  </a:moveTo>
                  <a:cubicBezTo>
                    <a:pt x="138" y="256"/>
                    <a:pt x="209" y="256"/>
                    <a:pt x="281" y="256"/>
                  </a:cubicBezTo>
                  <a:cubicBezTo>
                    <a:pt x="281" y="208"/>
                    <a:pt x="281" y="163"/>
                    <a:pt x="281" y="114"/>
                  </a:cubicBezTo>
                  <a:cubicBezTo>
                    <a:pt x="227" y="114"/>
                    <a:pt x="174" y="113"/>
                    <a:pt x="121" y="114"/>
                  </a:cubicBezTo>
                  <a:cubicBezTo>
                    <a:pt x="100" y="114"/>
                    <a:pt x="79" y="115"/>
                    <a:pt x="59" y="115"/>
                  </a:cubicBezTo>
                  <a:cubicBezTo>
                    <a:pt x="45" y="114"/>
                    <a:pt x="40" y="121"/>
                    <a:pt x="40" y="134"/>
                  </a:cubicBezTo>
                  <a:cubicBezTo>
                    <a:pt x="41" y="165"/>
                    <a:pt x="40" y="195"/>
                    <a:pt x="40" y="226"/>
                  </a:cubicBezTo>
                  <a:cubicBezTo>
                    <a:pt x="40" y="228"/>
                    <a:pt x="39" y="231"/>
                    <a:pt x="39" y="233"/>
                  </a:cubicBezTo>
                  <a:cubicBezTo>
                    <a:pt x="6" y="220"/>
                    <a:pt x="0" y="211"/>
                    <a:pt x="0" y="178"/>
                  </a:cubicBezTo>
                  <a:cubicBezTo>
                    <a:pt x="0" y="140"/>
                    <a:pt x="0" y="102"/>
                    <a:pt x="0" y="64"/>
                  </a:cubicBezTo>
                  <a:cubicBezTo>
                    <a:pt x="0" y="46"/>
                    <a:pt x="4" y="32"/>
                    <a:pt x="25" y="26"/>
                  </a:cubicBezTo>
                  <a:cubicBezTo>
                    <a:pt x="31" y="24"/>
                    <a:pt x="34" y="11"/>
                    <a:pt x="41" y="0"/>
                  </a:cubicBezTo>
                  <a:cubicBezTo>
                    <a:pt x="120" y="0"/>
                    <a:pt x="203" y="0"/>
                    <a:pt x="288" y="0"/>
                  </a:cubicBezTo>
                  <a:cubicBezTo>
                    <a:pt x="289" y="15"/>
                    <a:pt x="291" y="29"/>
                    <a:pt x="310" y="31"/>
                  </a:cubicBezTo>
                  <a:cubicBezTo>
                    <a:pt x="316" y="32"/>
                    <a:pt x="323" y="47"/>
                    <a:pt x="323" y="56"/>
                  </a:cubicBezTo>
                  <a:cubicBezTo>
                    <a:pt x="324" y="146"/>
                    <a:pt x="324" y="236"/>
                    <a:pt x="324" y="326"/>
                  </a:cubicBezTo>
                  <a:cubicBezTo>
                    <a:pt x="323" y="343"/>
                    <a:pt x="318" y="359"/>
                    <a:pt x="298" y="359"/>
                  </a:cubicBezTo>
                  <a:cubicBezTo>
                    <a:pt x="240" y="360"/>
                    <a:pt x="183" y="360"/>
                    <a:pt x="123" y="360"/>
                  </a:cubicBezTo>
                  <a:cubicBezTo>
                    <a:pt x="130" y="311"/>
                    <a:pt x="96" y="286"/>
                    <a:pt x="64" y="260"/>
                  </a:cubicBezTo>
                  <a:cubicBezTo>
                    <a:pt x="65" y="259"/>
                    <a:pt x="66" y="257"/>
                    <a:pt x="67" y="2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0050463" y="366713"/>
              <a:ext cx="823913" cy="207963"/>
            </a:xfrm>
            <a:custGeom>
              <a:avLst/>
              <a:gdLst>
                <a:gd name="T0" fmla="*/ 164 w 325"/>
                <a:gd name="T1" fmla="*/ 82 h 82"/>
                <a:gd name="T2" fmla="*/ 30 w 325"/>
                <a:gd name="T3" fmla="*/ 82 h 82"/>
                <a:gd name="T4" fmla="*/ 1 w 325"/>
                <a:gd name="T5" fmla="*/ 53 h 82"/>
                <a:gd name="T6" fmla="*/ 51 w 325"/>
                <a:gd name="T7" fmla="*/ 0 h 82"/>
                <a:gd name="T8" fmla="*/ 291 w 325"/>
                <a:gd name="T9" fmla="*/ 0 h 82"/>
                <a:gd name="T10" fmla="*/ 325 w 325"/>
                <a:gd name="T11" fmla="*/ 35 h 82"/>
                <a:gd name="T12" fmla="*/ 277 w 325"/>
                <a:gd name="T13" fmla="*/ 82 h 82"/>
                <a:gd name="T14" fmla="*/ 164 w 325"/>
                <a:gd name="T15" fmla="*/ 82 h 82"/>
                <a:gd name="T16" fmla="*/ 164 w 325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5" h="82">
                  <a:moveTo>
                    <a:pt x="164" y="82"/>
                  </a:moveTo>
                  <a:cubicBezTo>
                    <a:pt x="119" y="82"/>
                    <a:pt x="74" y="82"/>
                    <a:pt x="30" y="82"/>
                  </a:cubicBezTo>
                  <a:cubicBezTo>
                    <a:pt x="5" y="82"/>
                    <a:pt x="1" y="78"/>
                    <a:pt x="1" y="53"/>
                  </a:cubicBezTo>
                  <a:cubicBezTo>
                    <a:pt x="0" y="1"/>
                    <a:pt x="0" y="1"/>
                    <a:pt x="51" y="0"/>
                  </a:cubicBezTo>
                  <a:cubicBezTo>
                    <a:pt x="131" y="0"/>
                    <a:pt x="211" y="0"/>
                    <a:pt x="291" y="0"/>
                  </a:cubicBezTo>
                  <a:cubicBezTo>
                    <a:pt x="322" y="0"/>
                    <a:pt x="325" y="4"/>
                    <a:pt x="325" y="35"/>
                  </a:cubicBezTo>
                  <a:cubicBezTo>
                    <a:pt x="324" y="82"/>
                    <a:pt x="324" y="82"/>
                    <a:pt x="277" y="82"/>
                  </a:cubicBezTo>
                  <a:cubicBezTo>
                    <a:pt x="239" y="82"/>
                    <a:pt x="201" y="82"/>
                    <a:pt x="164" y="82"/>
                  </a:cubicBezTo>
                  <a:cubicBezTo>
                    <a:pt x="164" y="82"/>
                    <a:pt x="164" y="82"/>
                    <a:pt x="164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9472613" y="603251"/>
              <a:ext cx="500063" cy="525463"/>
            </a:xfrm>
            <a:custGeom>
              <a:avLst/>
              <a:gdLst>
                <a:gd name="T0" fmla="*/ 128 w 197"/>
                <a:gd name="T1" fmla="*/ 0 h 207"/>
                <a:gd name="T2" fmla="*/ 184 w 197"/>
                <a:gd name="T3" fmla="*/ 33 h 207"/>
                <a:gd name="T4" fmla="*/ 183 w 197"/>
                <a:gd name="T5" fmla="*/ 95 h 207"/>
                <a:gd name="T6" fmla="*/ 110 w 197"/>
                <a:gd name="T7" fmla="*/ 184 h 207"/>
                <a:gd name="T8" fmla="*/ 32 w 197"/>
                <a:gd name="T9" fmla="*/ 186 h 207"/>
                <a:gd name="T10" fmla="*/ 18 w 197"/>
                <a:gd name="T11" fmla="*/ 110 h 207"/>
                <a:gd name="T12" fmla="*/ 91 w 197"/>
                <a:gd name="T13" fmla="*/ 20 h 207"/>
                <a:gd name="T14" fmla="*/ 128 w 197"/>
                <a:gd name="T15" fmla="*/ 0 h 207"/>
                <a:gd name="T16" fmla="*/ 135 w 197"/>
                <a:gd name="T17" fmla="*/ 130 h 207"/>
                <a:gd name="T18" fmla="*/ 161 w 197"/>
                <a:gd name="T19" fmla="*/ 99 h 207"/>
                <a:gd name="T20" fmla="*/ 170 w 197"/>
                <a:gd name="T21" fmla="*/ 88 h 207"/>
                <a:gd name="T22" fmla="*/ 161 w 197"/>
                <a:gd name="T23" fmla="*/ 30 h 207"/>
                <a:gd name="T24" fmla="*/ 103 w 197"/>
                <a:gd name="T25" fmla="*/ 30 h 207"/>
                <a:gd name="T26" fmla="*/ 73 w 197"/>
                <a:gd name="T27" fmla="*/ 65 h 207"/>
                <a:gd name="T28" fmla="*/ 75 w 197"/>
                <a:gd name="T29" fmla="*/ 81 h 207"/>
                <a:gd name="T30" fmla="*/ 135 w 197"/>
                <a:gd name="T31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" h="207">
                  <a:moveTo>
                    <a:pt x="128" y="0"/>
                  </a:moveTo>
                  <a:cubicBezTo>
                    <a:pt x="153" y="4"/>
                    <a:pt x="172" y="13"/>
                    <a:pt x="184" y="33"/>
                  </a:cubicBezTo>
                  <a:cubicBezTo>
                    <a:pt x="196" y="53"/>
                    <a:pt x="197" y="75"/>
                    <a:pt x="183" y="95"/>
                  </a:cubicBezTo>
                  <a:cubicBezTo>
                    <a:pt x="160" y="126"/>
                    <a:pt x="136" y="156"/>
                    <a:pt x="110" y="184"/>
                  </a:cubicBezTo>
                  <a:cubicBezTo>
                    <a:pt x="89" y="207"/>
                    <a:pt x="56" y="206"/>
                    <a:pt x="32" y="186"/>
                  </a:cubicBezTo>
                  <a:cubicBezTo>
                    <a:pt x="8" y="167"/>
                    <a:pt x="0" y="135"/>
                    <a:pt x="18" y="110"/>
                  </a:cubicBezTo>
                  <a:cubicBezTo>
                    <a:pt x="40" y="78"/>
                    <a:pt x="65" y="49"/>
                    <a:pt x="91" y="20"/>
                  </a:cubicBezTo>
                  <a:cubicBezTo>
                    <a:pt x="100" y="10"/>
                    <a:pt x="116" y="7"/>
                    <a:pt x="128" y="0"/>
                  </a:cubicBezTo>
                  <a:close/>
                  <a:moveTo>
                    <a:pt x="135" y="130"/>
                  </a:moveTo>
                  <a:cubicBezTo>
                    <a:pt x="145" y="118"/>
                    <a:pt x="153" y="109"/>
                    <a:pt x="161" y="99"/>
                  </a:cubicBezTo>
                  <a:cubicBezTo>
                    <a:pt x="164" y="95"/>
                    <a:pt x="167" y="92"/>
                    <a:pt x="170" y="88"/>
                  </a:cubicBezTo>
                  <a:cubicBezTo>
                    <a:pt x="182" y="69"/>
                    <a:pt x="178" y="45"/>
                    <a:pt x="161" y="30"/>
                  </a:cubicBezTo>
                  <a:cubicBezTo>
                    <a:pt x="145" y="16"/>
                    <a:pt x="120" y="15"/>
                    <a:pt x="103" y="30"/>
                  </a:cubicBezTo>
                  <a:cubicBezTo>
                    <a:pt x="92" y="41"/>
                    <a:pt x="82" y="53"/>
                    <a:pt x="73" y="65"/>
                  </a:cubicBezTo>
                  <a:cubicBezTo>
                    <a:pt x="71" y="68"/>
                    <a:pt x="72" y="78"/>
                    <a:pt x="75" y="81"/>
                  </a:cubicBezTo>
                  <a:cubicBezTo>
                    <a:pt x="94" y="98"/>
                    <a:pt x="114" y="113"/>
                    <a:pt x="135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9804400" y="1192213"/>
              <a:ext cx="522288" cy="474663"/>
            </a:xfrm>
            <a:custGeom>
              <a:avLst/>
              <a:gdLst>
                <a:gd name="T0" fmla="*/ 139 w 206"/>
                <a:gd name="T1" fmla="*/ 187 h 187"/>
                <a:gd name="T2" fmla="*/ 104 w 206"/>
                <a:gd name="T3" fmla="*/ 171 h 187"/>
                <a:gd name="T4" fmla="*/ 25 w 206"/>
                <a:gd name="T5" fmla="*/ 104 h 187"/>
                <a:gd name="T6" fmla="*/ 9 w 206"/>
                <a:gd name="T7" fmla="*/ 40 h 187"/>
                <a:gd name="T8" fmla="*/ 59 w 206"/>
                <a:gd name="T9" fmla="*/ 1 h 187"/>
                <a:gd name="T10" fmla="*/ 101 w 206"/>
                <a:gd name="T11" fmla="*/ 12 h 187"/>
                <a:gd name="T12" fmla="*/ 182 w 206"/>
                <a:gd name="T13" fmla="*/ 80 h 187"/>
                <a:gd name="T14" fmla="*/ 196 w 206"/>
                <a:gd name="T15" fmla="*/ 146 h 187"/>
                <a:gd name="T16" fmla="*/ 139 w 206"/>
                <a:gd name="T17" fmla="*/ 187 h 187"/>
                <a:gd name="T18" fmla="*/ 116 w 206"/>
                <a:gd name="T19" fmla="*/ 78 h 187"/>
                <a:gd name="T20" fmla="*/ 74 w 206"/>
                <a:gd name="T21" fmla="*/ 126 h 187"/>
                <a:gd name="T22" fmla="*/ 113 w 206"/>
                <a:gd name="T23" fmla="*/ 159 h 187"/>
                <a:gd name="T24" fmla="*/ 176 w 206"/>
                <a:gd name="T25" fmla="*/ 152 h 187"/>
                <a:gd name="T26" fmla="*/ 169 w 206"/>
                <a:gd name="T27" fmla="*/ 89 h 187"/>
                <a:gd name="T28" fmla="*/ 94 w 206"/>
                <a:gd name="T29" fmla="*/ 26 h 187"/>
                <a:gd name="T30" fmla="*/ 69 w 206"/>
                <a:gd name="T31" fmla="*/ 14 h 187"/>
                <a:gd name="T32" fmla="*/ 67 w 206"/>
                <a:gd name="T33" fmla="*/ 19 h 187"/>
                <a:gd name="T34" fmla="*/ 81 w 206"/>
                <a:gd name="T35" fmla="*/ 32 h 187"/>
                <a:gd name="T36" fmla="*/ 153 w 206"/>
                <a:gd name="T37" fmla="*/ 95 h 187"/>
                <a:gd name="T38" fmla="*/ 173 w 206"/>
                <a:gd name="T39" fmla="*/ 125 h 187"/>
                <a:gd name="T40" fmla="*/ 169 w 206"/>
                <a:gd name="T41" fmla="*/ 127 h 187"/>
                <a:gd name="T42" fmla="*/ 116 w 206"/>
                <a:gd name="T43" fmla="*/ 78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187">
                  <a:moveTo>
                    <a:pt x="139" y="187"/>
                  </a:moveTo>
                  <a:cubicBezTo>
                    <a:pt x="127" y="182"/>
                    <a:pt x="114" y="179"/>
                    <a:pt x="104" y="171"/>
                  </a:cubicBezTo>
                  <a:cubicBezTo>
                    <a:pt x="77" y="150"/>
                    <a:pt x="50" y="127"/>
                    <a:pt x="25" y="104"/>
                  </a:cubicBezTo>
                  <a:cubicBezTo>
                    <a:pt x="7" y="87"/>
                    <a:pt x="0" y="65"/>
                    <a:pt x="9" y="40"/>
                  </a:cubicBezTo>
                  <a:cubicBezTo>
                    <a:pt x="17" y="17"/>
                    <a:pt x="35" y="2"/>
                    <a:pt x="59" y="1"/>
                  </a:cubicBezTo>
                  <a:cubicBezTo>
                    <a:pt x="73" y="0"/>
                    <a:pt x="90" y="4"/>
                    <a:pt x="101" y="12"/>
                  </a:cubicBezTo>
                  <a:cubicBezTo>
                    <a:pt x="130" y="33"/>
                    <a:pt x="156" y="57"/>
                    <a:pt x="182" y="80"/>
                  </a:cubicBezTo>
                  <a:cubicBezTo>
                    <a:pt x="202" y="98"/>
                    <a:pt x="206" y="122"/>
                    <a:pt x="196" y="146"/>
                  </a:cubicBezTo>
                  <a:cubicBezTo>
                    <a:pt x="186" y="170"/>
                    <a:pt x="165" y="185"/>
                    <a:pt x="139" y="187"/>
                  </a:cubicBezTo>
                  <a:close/>
                  <a:moveTo>
                    <a:pt x="116" y="78"/>
                  </a:moveTo>
                  <a:cubicBezTo>
                    <a:pt x="100" y="95"/>
                    <a:pt x="88" y="110"/>
                    <a:pt x="74" y="126"/>
                  </a:cubicBezTo>
                  <a:cubicBezTo>
                    <a:pt x="88" y="138"/>
                    <a:pt x="100" y="149"/>
                    <a:pt x="113" y="159"/>
                  </a:cubicBezTo>
                  <a:cubicBezTo>
                    <a:pt x="135" y="174"/>
                    <a:pt x="160" y="171"/>
                    <a:pt x="176" y="152"/>
                  </a:cubicBezTo>
                  <a:cubicBezTo>
                    <a:pt x="191" y="132"/>
                    <a:pt x="189" y="107"/>
                    <a:pt x="169" y="89"/>
                  </a:cubicBezTo>
                  <a:cubicBezTo>
                    <a:pt x="144" y="68"/>
                    <a:pt x="120" y="46"/>
                    <a:pt x="94" y="26"/>
                  </a:cubicBezTo>
                  <a:cubicBezTo>
                    <a:pt x="87" y="20"/>
                    <a:pt x="78" y="18"/>
                    <a:pt x="69" y="14"/>
                  </a:cubicBezTo>
                  <a:cubicBezTo>
                    <a:pt x="68" y="16"/>
                    <a:pt x="67" y="17"/>
                    <a:pt x="67" y="19"/>
                  </a:cubicBezTo>
                  <a:cubicBezTo>
                    <a:pt x="71" y="23"/>
                    <a:pt x="76" y="28"/>
                    <a:pt x="81" y="32"/>
                  </a:cubicBezTo>
                  <a:cubicBezTo>
                    <a:pt x="105" y="53"/>
                    <a:pt x="130" y="73"/>
                    <a:pt x="153" y="95"/>
                  </a:cubicBezTo>
                  <a:cubicBezTo>
                    <a:pt x="162" y="103"/>
                    <a:pt x="167" y="115"/>
                    <a:pt x="173" y="125"/>
                  </a:cubicBezTo>
                  <a:cubicBezTo>
                    <a:pt x="172" y="126"/>
                    <a:pt x="170" y="127"/>
                    <a:pt x="169" y="127"/>
                  </a:cubicBezTo>
                  <a:cubicBezTo>
                    <a:pt x="152" y="111"/>
                    <a:pt x="134" y="95"/>
                    <a:pt x="116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" name="Freeform 5">
            <a:extLst>
              <a:ext uri="{FF2B5EF4-FFF2-40B4-BE49-F238E27FC236}">
                <a16:creationId xmlns:a16="http://schemas.microsoft.com/office/drawing/2014/main" id="{FC99A82C-CFC6-6F54-EC72-A4471DC2BABD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BE2AB5F-5123-FC0B-3D82-7DB66477DF42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0" y="4527911"/>
            <a:ext cx="9144000" cy="630828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21" name="Google Shape;3921;p72"/>
          <p:cNvSpPr/>
          <p:nvPr/>
        </p:nvSpPr>
        <p:spPr>
          <a:xfrm>
            <a:off x="1185625" y="1178110"/>
            <a:ext cx="5071160" cy="3037705"/>
          </a:xfrm>
          <a:prstGeom prst="roundRect">
            <a:avLst>
              <a:gd name="adj" fmla="val 1282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2" name="Google Shape;3922;p72"/>
          <p:cNvSpPr txBox="1">
            <a:spLocks noGrp="1"/>
          </p:cNvSpPr>
          <p:nvPr>
            <p:ph type="subTitle" idx="1"/>
          </p:nvPr>
        </p:nvSpPr>
        <p:spPr>
          <a:xfrm>
            <a:off x="2070696" y="2110012"/>
            <a:ext cx="3411900" cy="11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goal is to open up a bit so that you can exercise your muscles of connection with others. This way, you’ll be stronger over time or make other people stronger</a:t>
            </a:r>
            <a:endParaRPr dirty="0"/>
          </a:p>
        </p:txBody>
      </p:sp>
      <p:sp>
        <p:nvSpPr>
          <p:cNvPr id="3923" name="Google Shape;3923;p7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grpSp>
        <p:nvGrpSpPr>
          <p:cNvPr id="3924" name="Google Shape;3924;p72"/>
          <p:cNvGrpSpPr/>
          <p:nvPr/>
        </p:nvGrpSpPr>
        <p:grpSpPr>
          <a:xfrm rot="-730486" flipH="1">
            <a:off x="444380" y="1421454"/>
            <a:ext cx="680819" cy="444933"/>
            <a:chOff x="713225" y="901338"/>
            <a:chExt cx="1204537" cy="787197"/>
          </a:xfrm>
        </p:grpSpPr>
        <p:sp>
          <p:nvSpPr>
            <p:cNvPr id="3925" name="Google Shape;3925;p72"/>
            <p:cNvSpPr/>
            <p:nvPr/>
          </p:nvSpPr>
          <p:spPr>
            <a:xfrm>
              <a:off x="713225" y="901338"/>
              <a:ext cx="1204537" cy="787197"/>
            </a:xfrm>
            <a:custGeom>
              <a:avLst/>
              <a:gdLst/>
              <a:ahLst/>
              <a:cxnLst/>
              <a:rect l="l" t="t" r="r" b="b"/>
              <a:pathLst>
                <a:path w="19736" h="12898" extrusionOk="0">
                  <a:moveTo>
                    <a:pt x="8387" y="0"/>
                  </a:moveTo>
                  <a:cubicBezTo>
                    <a:pt x="7405" y="0"/>
                    <a:pt x="6377" y="208"/>
                    <a:pt x="5708" y="909"/>
                  </a:cubicBezTo>
                  <a:cubicBezTo>
                    <a:pt x="4673" y="1976"/>
                    <a:pt x="4054" y="3491"/>
                    <a:pt x="3702" y="5027"/>
                  </a:cubicBezTo>
                  <a:cubicBezTo>
                    <a:pt x="2984" y="5271"/>
                    <a:pt x="2231" y="5395"/>
                    <a:pt x="1480" y="5395"/>
                  </a:cubicBezTo>
                  <a:cubicBezTo>
                    <a:pt x="982" y="5395"/>
                    <a:pt x="485" y="5340"/>
                    <a:pt x="1" y="5229"/>
                  </a:cubicBezTo>
                  <a:lnTo>
                    <a:pt x="1" y="5229"/>
                  </a:lnTo>
                  <a:cubicBezTo>
                    <a:pt x="43" y="5645"/>
                    <a:pt x="459" y="5891"/>
                    <a:pt x="833" y="6051"/>
                  </a:cubicBezTo>
                  <a:cubicBezTo>
                    <a:pt x="1462" y="6316"/>
                    <a:pt x="2149" y="6446"/>
                    <a:pt x="2839" y="6446"/>
                  </a:cubicBezTo>
                  <a:cubicBezTo>
                    <a:pt x="3038" y="6446"/>
                    <a:pt x="3237" y="6435"/>
                    <a:pt x="3435" y="6414"/>
                  </a:cubicBezTo>
                  <a:lnTo>
                    <a:pt x="3435" y="6414"/>
                  </a:lnTo>
                  <a:cubicBezTo>
                    <a:pt x="3393" y="6659"/>
                    <a:pt x="3361" y="6894"/>
                    <a:pt x="3339" y="7139"/>
                  </a:cubicBezTo>
                  <a:cubicBezTo>
                    <a:pt x="3286" y="7640"/>
                    <a:pt x="3254" y="8163"/>
                    <a:pt x="3457" y="8632"/>
                  </a:cubicBezTo>
                  <a:cubicBezTo>
                    <a:pt x="3756" y="9326"/>
                    <a:pt x="4481" y="9710"/>
                    <a:pt x="5174" y="10019"/>
                  </a:cubicBezTo>
                  <a:cubicBezTo>
                    <a:pt x="8087" y="11310"/>
                    <a:pt x="11009" y="12281"/>
                    <a:pt x="14124" y="12857"/>
                  </a:cubicBezTo>
                  <a:cubicBezTo>
                    <a:pt x="14292" y="12887"/>
                    <a:pt x="14462" y="12897"/>
                    <a:pt x="14632" y="12897"/>
                  </a:cubicBezTo>
                  <a:cubicBezTo>
                    <a:pt x="14942" y="12897"/>
                    <a:pt x="15254" y="12864"/>
                    <a:pt x="15556" y="12864"/>
                  </a:cubicBezTo>
                  <a:cubicBezTo>
                    <a:pt x="15606" y="12864"/>
                    <a:pt x="15654" y="12865"/>
                    <a:pt x="15703" y="12867"/>
                  </a:cubicBezTo>
                  <a:cubicBezTo>
                    <a:pt x="15752" y="12870"/>
                    <a:pt x="15800" y="12872"/>
                    <a:pt x="15847" y="12872"/>
                  </a:cubicBezTo>
                  <a:cubicBezTo>
                    <a:pt x="16338" y="12872"/>
                    <a:pt x="16756" y="12719"/>
                    <a:pt x="17165" y="12398"/>
                  </a:cubicBezTo>
                  <a:cubicBezTo>
                    <a:pt x="18157" y="11619"/>
                    <a:pt x="18509" y="10670"/>
                    <a:pt x="18925" y="9539"/>
                  </a:cubicBezTo>
                  <a:cubicBezTo>
                    <a:pt x="19351" y="8334"/>
                    <a:pt x="19735" y="7118"/>
                    <a:pt x="19714" y="5859"/>
                  </a:cubicBezTo>
                  <a:cubicBezTo>
                    <a:pt x="19714" y="5784"/>
                    <a:pt x="19714" y="5731"/>
                    <a:pt x="19703" y="5667"/>
                  </a:cubicBezTo>
                  <a:cubicBezTo>
                    <a:pt x="19661" y="5037"/>
                    <a:pt x="19458" y="4408"/>
                    <a:pt x="19063" y="3949"/>
                  </a:cubicBezTo>
                  <a:cubicBezTo>
                    <a:pt x="18007" y="2733"/>
                    <a:pt x="16204" y="2147"/>
                    <a:pt x="14754" y="1624"/>
                  </a:cubicBezTo>
                  <a:cubicBezTo>
                    <a:pt x="12972" y="994"/>
                    <a:pt x="11201" y="269"/>
                    <a:pt x="9313" y="56"/>
                  </a:cubicBezTo>
                  <a:cubicBezTo>
                    <a:pt x="9018" y="22"/>
                    <a:pt x="8705" y="0"/>
                    <a:pt x="8387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72"/>
            <p:cNvSpPr/>
            <p:nvPr/>
          </p:nvSpPr>
          <p:spPr>
            <a:xfrm>
              <a:off x="1132523" y="1090845"/>
              <a:ext cx="552161" cy="474955"/>
            </a:xfrm>
            <a:custGeom>
              <a:avLst/>
              <a:gdLst/>
              <a:ahLst/>
              <a:cxnLst/>
              <a:rect l="l" t="t" r="r" b="b"/>
              <a:pathLst>
                <a:path w="9047" h="7782" extrusionOk="0">
                  <a:moveTo>
                    <a:pt x="4753" y="1002"/>
                  </a:moveTo>
                  <a:cubicBezTo>
                    <a:pt x="5254" y="1002"/>
                    <a:pt x="5753" y="1052"/>
                    <a:pt x="6241" y="1132"/>
                  </a:cubicBezTo>
                  <a:cubicBezTo>
                    <a:pt x="6892" y="1250"/>
                    <a:pt x="7681" y="1442"/>
                    <a:pt x="8182" y="1879"/>
                  </a:cubicBezTo>
                  <a:cubicBezTo>
                    <a:pt x="8513" y="2199"/>
                    <a:pt x="8417" y="2508"/>
                    <a:pt x="7916" y="2775"/>
                  </a:cubicBezTo>
                  <a:cubicBezTo>
                    <a:pt x="7857" y="2781"/>
                    <a:pt x="7798" y="2783"/>
                    <a:pt x="7740" y="2783"/>
                  </a:cubicBezTo>
                  <a:cubicBezTo>
                    <a:pt x="7681" y="2783"/>
                    <a:pt x="7622" y="2781"/>
                    <a:pt x="7564" y="2775"/>
                  </a:cubicBezTo>
                  <a:cubicBezTo>
                    <a:pt x="7190" y="2775"/>
                    <a:pt x="6817" y="2733"/>
                    <a:pt x="6444" y="2679"/>
                  </a:cubicBezTo>
                  <a:cubicBezTo>
                    <a:pt x="5868" y="2583"/>
                    <a:pt x="5291" y="2423"/>
                    <a:pt x="4747" y="2210"/>
                  </a:cubicBezTo>
                  <a:cubicBezTo>
                    <a:pt x="4105" y="1986"/>
                    <a:pt x="3503" y="1654"/>
                    <a:pt x="2952" y="1248"/>
                  </a:cubicBezTo>
                  <a:lnTo>
                    <a:pt x="2952" y="1248"/>
                  </a:lnTo>
                  <a:cubicBezTo>
                    <a:pt x="3316" y="1150"/>
                    <a:pt x="3689" y="1086"/>
                    <a:pt x="4054" y="1036"/>
                  </a:cubicBezTo>
                  <a:cubicBezTo>
                    <a:pt x="4287" y="1013"/>
                    <a:pt x="4520" y="1002"/>
                    <a:pt x="4753" y="1002"/>
                  </a:cubicBezTo>
                  <a:close/>
                  <a:moveTo>
                    <a:pt x="4767" y="4769"/>
                  </a:moveTo>
                  <a:cubicBezTo>
                    <a:pt x="4954" y="4769"/>
                    <a:pt x="5141" y="4786"/>
                    <a:pt x="5323" y="4813"/>
                  </a:cubicBezTo>
                  <a:cubicBezTo>
                    <a:pt x="5612" y="4866"/>
                    <a:pt x="6614" y="5218"/>
                    <a:pt x="5910" y="5463"/>
                  </a:cubicBezTo>
                  <a:cubicBezTo>
                    <a:pt x="5663" y="5549"/>
                    <a:pt x="5386" y="5579"/>
                    <a:pt x="5103" y="5579"/>
                  </a:cubicBezTo>
                  <a:cubicBezTo>
                    <a:pt x="4677" y="5579"/>
                    <a:pt x="4235" y="5510"/>
                    <a:pt x="3851" y="5453"/>
                  </a:cubicBezTo>
                  <a:cubicBezTo>
                    <a:pt x="3695" y="5429"/>
                    <a:pt x="3516" y="5395"/>
                    <a:pt x="3324" y="5348"/>
                  </a:cubicBezTo>
                  <a:lnTo>
                    <a:pt x="3324" y="5348"/>
                  </a:lnTo>
                  <a:cubicBezTo>
                    <a:pt x="3472" y="5196"/>
                    <a:pt x="3636" y="5068"/>
                    <a:pt x="3787" y="4983"/>
                  </a:cubicBezTo>
                  <a:cubicBezTo>
                    <a:pt x="4090" y="4825"/>
                    <a:pt x="4428" y="4769"/>
                    <a:pt x="4767" y="4769"/>
                  </a:cubicBezTo>
                  <a:close/>
                  <a:moveTo>
                    <a:pt x="1535" y="0"/>
                  </a:moveTo>
                  <a:cubicBezTo>
                    <a:pt x="1395" y="0"/>
                    <a:pt x="1263" y="190"/>
                    <a:pt x="1387" y="322"/>
                  </a:cubicBezTo>
                  <a:cubicBezTo>
                    <a:pt x="1642" y="611"/>
                    <a:pt x="1913" y="878"/>
                    <a:pt x="2200" y="1125"/>
                  </a:cubicBezTo>
                  <a:lnTo>
                    <a:pt x="2200" y="1125"/>
                  </a:lnTo>
                  <a:cubicBezTo>
                    <a:pt x="1872" y="1261"/>
                    <a:pt x="1556" y="1426"/>
                    <a:pt x="1259" y="1623"/>
                  </a:cubicBezTo>
                  <a:cubicBezTo>
                    <a:pt x="747" y="1975"/>
                    <a:pt x="320" y="2444"/>
                    <a:pt x="160" y="3042"/>
                  </a:cubicBezTo>
                  <a:cubicBezTo>
                    <a:pt x="0" y="3650"/>
                    <a:pt x="427" y="4183"/>
                    <a:pt x="864" y="4546"/>
                  </a:cubicBezTo>
                  <a:cubicBezTo>
                    <a:pt x="1402" y="5003"/>
                    <a:pt x="2030" y="5322"/>
                    <a:pt x="2695" y="5538"/>
                  </a:cubicBezTo>
                  <a:lnTo>
                    <a:pt x="2695" y="5538"/>
                  </a:lnTo>
                  <a:cubicBezTo>
                    <a:pt x="2567" y="5783"/>
                    <a:pt x="2494" y="6059"/>
                    <a:pt x="2497" y="6359"/>
                  </a:cubicBezTo>
                  <a:cubicBezTo>
                    <a:pt x="2507" y="7545"/>
                    <a:pt x="4424" y="7782"/>
                    <a:pt x="5390" y="7782"/>
                  </a:cubicBezTo>
                  <a:cubicBezTo>
                    <a:pt x="5458" y="7782"/>
                    <a:pt x="5522" y="7780"/>
                    <a:pt x="5580" y="7778"/>
                  </a:cubicBezTo>
                  <a:cubicBezTo>
                    <a:pt x="5814" y="7757"/>
                    <a:pt x="5814" y="7405"/>
                    <a:pt x="5580" y="7405"/>
                  </a:cubicBezTo>
                  <a:cubicBezTo>
                    <a:pt x="5524" y="7406"/>
                    <a:pt x="5469" y="7407"/>
                    <a:pt x="5414" y="7407"/>
                  </a:cubicBezTo>
                  <a:cubicBezTo>
                    <a:pt x="4685" y="7407"/>
                    <a:pt x="3994" y="7273"/>
                    <a:pt x="3339" y="6946"/>
                  </a:cubicBezTo>
                  <a:cubicBezTo>
                    <a:pt x="2697" y="6638"/>
                    <a:pt x="2775" y="6101"/>
                    <a:pt x="3077" y="5651"/>
                  </a:cubicBezTo>
                  <a:lnTo>
                    <a:pt x="3077" y="5651"/>
                  </a:lnTo>
                  <a:cubicBezTo>
                    <a:pt x="3536" y="5771"/>
                    <a:pt x="4006" y="5848"/>
                    <a:pt x="4470" y="5890"/>
                  </a:cubicBezTo>
                  <a:cubicBezTo>
                    <a:pt x="4665" y="5909"/>
                    <a:pt x="4947" y="5939"/>
                    <a:pt x="5241" y="5939"/>
                  </a:cubicBezTo>
                  <a:cubicBezTo>
                    <a:pt x="5787" y="5939"/>
                    <a:pt x="6373" y="5835"/>
                    <a:pt x="6518" y="5357"/>
                  </a:cubicBezTo>
                  <a:cubicBezTo>
                    <a:pt x="6764" y="4546"/>
                    <a:pt x="5206" y="4397"/>
                    <a:pt x="4737" y="4397"/>
                  </a:cubicBezTo>
                  <a:cubicBezTo>
                    <a:pt x="4729" y="4397"/>
                    <a:pt x="4722" y="4397"/>
                    <a:pt x="4715" y="4397"/>
                  </a:cubicBezTo>
                  <a:cubicBezTo>
                    <a:pt x="4023" y="4397"/>
                    <a:pt x="3322" y="4710"/>
                    <a:pt x="2898" y="5232"/>
                  </a:cubicBezTo>
                  <a:lnTo>
                    <a:pt x="2898" y="5232"/>
                  </a:lnTo>
                  <a:cubicBezTo>
                    <a:pt x="1831" y="4905"/>
                    <a:pt x="595" y="4260"/>
                    <a:pt x="523" y="3266"/>
                  </a:cubicBezTo>
                  <a:cubicBezTo>
                    <a:pt x="470" y="2519"/>
                    <a:pt x="1419" y="1932"/>
                    <a:pt x="1974" y="1623"/>
                  </a:cubicBezTo>
                  <a:cubicBezTo>
                    <a:pt x="2149" y="1530"/>
                    <a:pt x="2330" y="1451"/>
                    <a:pt x="2517" y="1384"/>
                  </a:cubicBezTo>
                  <a:lnTo>
                    <a:pt x="2517" y="1384"/>
                  </a:lnTo>
                  <a:cubicBezTo>
                    <a:pt x="3311" y="2001"/>
                    <a:pt x="4210" y="2468"/>
                    <a:pt x="5185" y="2786"/>
                  </a:cubicBezTo>
                  <a:cubicBezTo>
                    <a:pt x="5878" y="3021"/>
                    <a:pt x="6614" y="3127"/>
                    <a:pt x="7350" y="3159"/>
                  </a:cubicBezTo>
                  <a:cubicBezTo>
                    <a:pt x="7446" y="3166"/>
                    <a:pt x="7557" y="3173"/>
                    <a:pt x="7675" y="3173"/>
                  </a:cubicBezTo>
                  <a:cubicBezTo>
                    <a:pt x="8096" y="3173"/>
                    <a:pt x="8594" y="3089"/>
                    <a:pt x="8694" y="2647"/>
                  </a:cubicBezTo>
                  <a:cubicBezTo>
                    <a:pt x="9046" y="1218"/>
                    <a:pt x="6828" y="855"/>
                    <a:pt x="5878" y="716"/>
                  </a:cubicBezTo>
                  <a:cubicBezTo>
                    <a:pt x="5519" y="665"/>
                    <a:pt x="5152" y="638"/>
                    <a:pt x="4783" y="638"/>
                  </a:cubicBezTo>
                  <a:cubicBezTo>
                    <a:pt x="4046" y="638"/>
                    <a:pt x="3302" y="745"/>
                    <a:pt x="2604" y="976"/>
                  </a:cubicBezTo>
                  <a:lnTo>
                    <a:pt x="2604" y="976"/>
                  </a:lnTo>
                  <a:cubicBezTo>
                    <a:pt x="2264" y="694"/>
                    <a:pt x="1946" y="384"/>
                    <a:pt x="1654" y="55"/>
                  </a:cubicBezTo>
                  <a:cubicBezTo>
                    <a:pt x="1618" y="16"/>
                    <a:pt x="1576" y="0"/>
                    <a:pt x="153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72"/>
            <p:cNvSpPr/>
            <p:nvPr/>
          </p:nvSpPr>
          <p:spPr>
            <a:xfrm>
              <a:off x="713225" y="902131"/>
              <a:ext cx="1141369" cy="786404"/>
            </a:xfrm>
            <a:custGeom>
              <a:avLst/>
              <a:gdLst/>
              <a:ahLst/>
              <a:cxnLst/>
              <a:rect l="l" t="t" r="r" b="b"/>
              <a:pathLst>
                <a:path w="18701" h="12885" extrusionOk="0">
                  <a:moveTo>
                    <a:pt x="7841" y="0"/>
                  </a:moveTo>
                  <a:cubicBezTo>
                    <a:pt x="7041" y="64"/>
                    <a:pt x="6252" y="320"/>
                    <a:pt x="5708" y="885"/>
                  </a:cubicBezTo>
                  <a:cubicBezTo>
                    <a:pt x="4673" y="1963"/>
                    <a:pt x="4054" y="3478"/>
                    <a:pt x="3702" y="5014"/>
                  </a:cubicBezTo>
                  <a:cubicBezTo>
                    <a:pt x="2984" y="5258"/>
                    <a:pt x="2231" y="5382"/>
                    <a:pt x="1480" y="5382"/>
                  </a:cubicBezTo>
                  <a:cubicBezTo>
                    <a:pt x="982" y="5382"/>
                    <a:pt x="485" y="5327"/>
                    <a:pt x="1" y="5216"/>
                  </a:cubicBezTo>
                  <a:lnTo>
                    <a:pt x="1" y="5216"/>
                  </a:lnTo>
                  <a:cubicBezTo>
                    <a:pt x="43" y="5632"/>
                    <a:pt x="459" y="5878"/>
                    <a:pt x="833" y="6038"/>
                  </a:cubicBezTo>
                  <a:cubicBezTo>
                    <a:pt x="1462" y="6303"/>
                    <a:pt x="2149" y="6433"/>
                    <a:pt x="2839" y="6433"/>
                  </a:cubicBezTo>
                  <a:cubicBezTo>
                    <a:pt x="3038" y="6433"/>
                    <a:pt x="3237" y="6422"/>
                    <a:pt x="3435" y="6401"/>
                  </a:cubicBezTo>
                  <a:lnTo>
                    <a:pt x="3435" y="6401"/>
                  </a:lnTo>
                  <a:cubicBezTo>
                    <a:pt x="3393" y="6646"/>
                    <a:pt x="3361" y="6881"/>
                    <a:pt x="3339" y="7126"/>
                  </a:cubicBezTo>
                  <a:cubicBezTo>
                    <a:pt x="3286" y="7627"/>
                    <a:pt x="3254" y="8150"/>
                    <a:pt x="3457" y="8619"/>
                  </a:cubicBezTo>
                  <a:cubicBezTo>
                    <a:pt x="3756" y="9313"/>
                    <a:pt x="4481" y="9697"/>
                    <a:pt x="5174" y="10006"/>
                  </a:cubicBezTo>
                  <a:cubicBezTo>
                    <a:pt x="8087" y="11297"/>
                    <a:pt x="11009" y="12268"/>
                    <a:pt x="14124" y="12844"/>
                  </a:cubicBezTo>
                  <a:cubicBezTo>
                    <a:pt x="14292" y="12874"/>
                    <a:pt x="14462" y="12884"/>
                    <a:pt x="14632" y="12884"/>
                  </a:cubicBezTo>
                  <a:cubicBezTo>
                    <a:pt x="14942" y="12884"/>
                    <a:pt x="15254" y="12851"/>
                    <a:pt x="15556" y="12851"/>
                  </a:cubicBezTo>
                  <a:cubicBezTo>
                    <a:pt x="15606" y="12851"/>
                    <a:pt x="15654" y="12852"/>
                    <a:pt x="15703" y="12854"/>
                  </a:cubicBezTo>
                  <a:cubicBezTo>
                    <a:pt x="15752" y="12857"/>
                    <a:pt x="15800" y="12859"/>
                    <a:pt x="15847" y="12859"/>
                  </a:cubicBezTo>
                  <a:cubicBezTo>
                    <a:pt x="16338" y="12859"/>
                    <a:pt x="16756" y="12706"/>
                    <a:pt x="17165" y="12385"/>
                  </a:cubicBezTo>
                  <a:cubicBezTo>
                    <a:pt x="17975" y="11745"/>
                    <a:pt x="18370" y="10998"/>
                    <a:pt x="18701" y="10123"/>
                  </a:cubicBezTo>
                  <a:cubicBezTo>
                    <a:pt x="17602" y="9931"/>
                    <a:pt x="16471" y="9931"/>
                    <a:pt x="15362" y="9857"/>
                  </a:cubicBezTo>
                  <a:cubicBezTo>
                    <a:pt x="14252" y="9761"/>
                    <a:pt x="13100" y="9579"/>
                    <a:pt x="12215" y="8886"/>
                  </a:cubicBezTo>
                  <a:cubicBezTo>
                    <a:pt x="11255" y="8118"/>
                    <a:pt x="10796" y="6913"/>
                    <a:pt x="10508" y="5718"/>
                  </a:cubicBezTo>
                  <a:cubicBezTo>
                    <a:pt x="10231" y="4523"/>
                    <a:pt x="10081" y="3286"/>
                    <a:pt x="9580" y="2166"/>
                  </a:cubicBezTo>
                  <a:cubicBezTo>
                    <a:pt x="9185" y="1312"/>
                    <a:pt x="8588" y="576"/>
                    <a:pt x="7841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8" name="Google Shape;3928;p72"/>
          <p:cNvGrpSpPr/>
          <p:nvPr/>
        </p:nvGrpSpPr>
        <p:grpSpPr>
          <a:xfrm rot="-730486">
            <a:off x="1730411" y="541225"/>
            <a:ext cx="525172" cy="428790"/>
            <a:chOff x="767239" y="2435280"/>
            <a:chExt cx="929159" cy="758634"/>
          </a:xfrm>
        </p:grpSpPr>
        <p:sp>
          <p:nvSpPr>
            <p:cNvPr id="3929" name="Google Shape;3929;p72"/>
            <p:cNvSpPr/>
            <p:nvPr/>
          </p:nvSpPr>
          <p:spPr>
            <a:xfrm>
              <a:off x="767239" y="2435280"/>
              <a:ext cx="929159" cy="758634"/>
            </a:xfrm>
            <a:custGeom>
              <a:avLst/>
              <a:gdLst/>
              <a:ahLst/>
              <a:cxnLst/>
              <a:rect l="l" t="t" r="r" b="b"/>
              <a:pathLst>
                <a:path w="15224" h="12430" extrusionOk="0">
                  <a:moveTo>
                    <a:pt x="8295" y="1"/>
                  </a:moveTo>
                  <a:cubicBezTo>
                    <a:pt x="7303" y="1"/>
                    <a:pt x="6312" y="86"/>
                    <a:pt x="5345" y="247"/>
                  </a:cubicBezTo>
                  <a:cubicBezTo>
                    <a:pt x="3905" y="471"/>
                    <a:pt x="2689" y="1282"/>
                    <a:pt x="2145" y="2701"/>
                  </a:cubicBezTo>
                  <a:cubicBezTo>
                    <a:pt x="1569" y="4194"/>
                    <a:pt x="1452" y="5816"/>
                    <a:pt x="1676" y="7394"/>
                  </a:cubicBezTo>
                  <a:cubicBezTo>
                    <a:pt x="1729" y="7725"/>
                    <a:pt x="1782" y="8067"/>
                    <a:pt x="1878" y="8408"/>
                  </a:cubicBezTo>
                  <a:cubicBezTo>
                    <a:pt x="1356" y="8835"/>
                    <a:pt x="897" y="9293"/>
                    <a:pt x="577" y="9869"/>
                  </a:cubicBezTo>
                  <a:cubicBezTo>
                    <a:pt x="129" y="10648"/>
                    <a:pt x="1" y="11661"/>
                    <a:pt x="438" y="12430"/>
                  </a:cubicBezTo>
                  <a:cubicBezTo>
                    <a:pt x="801" y="11320"/>
                    <a:pt x="1590" y="10349"/>
                    <a:pt x="2582" y="9752"/>
                  </a:cubicBezTo>
                  <a:cubicBezTo>
                    <a:pt x="2657" y="9827"/>
                    <a:pt x="2732" y="9901"/>
                    <a:pt x="2817" y="9965"/>
                  </a:cubicBezTo>
                  <a:cubicBezTo>
                    <a:pt x="4012" y="10936"/>
                    <a:pt x="5388" y="11480"/>
                    <a:pt x="6924" y="11640"/>
                  </a:cubicBezTo>
                  <a:cubicBezTo>
                    <a:pt x="7447" y="11698"/>
                    <a:pt x="7984" y="11727"/>
                    <a:pt x="8524" y="11727"/>
                  </a:cubicBezTo>
                  <a:cubicBezTo>
                    <a:pt x="9668" y="11727"/>
                    <a:pt x="10829" y="11599"/>
                    <a:pt x="11917" y="11352"/>
                  </a:cubicBezTo>
                  <a:cubicBezTo>
                    <a:pt x="14039" y="10872"/>
                    <a:pt x="14871" y="9261"/>
                    <a:pt x="15149" y="7256"/>
                  </a:cubicBezTo>
                  <a:cubicBezTo>
                    <a:pt x="15213" y="6808"/>
                    <a:pt x="15223" y="6338"/>
                    <a:pt x="15213" y="5869"/>
                  </a:cubicBezTo>
                  <a:cubicBezTo>
                    <a:pt x="15191" y="4994"/>
                    <a:pt x="15202" y="3874"/>
                    <a:pt x="14893" y="3042"/>
                  </a:cubicBezTo>
                  <a:cubicBezTo>
                    <a:pt x="14551" y="2114"/>
                    <a:pt x="13890" y="1293"/>
                    <a:pt x="13058" y="759"/>
                  </a:cubicBezTo>
                  <a:cubicBezTo>
                    <a:pt x="12205" y="215"/>
                    <a:pt x="10658" y="151"/>
                    <a:pt x="9655" y="55"/>
                  </a:cubicBezTo>
                  <a:cubicBezTo>
                    <a:pt x="9203" y="18"/>
                    <a:pt x="8749" y="1"/>
                    <a:pt x="8295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72"/>
            <p:cNvSpPr/>
            <p:nvPr/>
          </p:nvSpPr>
          <p:spPr>
            <a:xfrm>
              <a:off x="1025104" y="2552647"/>
              <a:ext cx="524025" cy="468974"/>
            </a:xfrm>
            <a:custGeom>
              <a:avLst/>
              <a:gdLst/>
              <a:ahLst/>
              <a:cxnLst/>
              <a:rect l="l" t="t" r="r" b="b"/>
              <a:pathLst>
                <a:path w="8586" h="7684" extrusionOk="0">
                  <a:moveTo>
                    <a:pt x="4368" y="1"/>
                  </a:moveTo>
                  <a:cubicBezTo>
                    <a:pt x="3721" y="1"/>
                    <a:pt x="3071" y="120"/>
                    <a:pt x="2518" y="319"/>
                  </a:cubicBezTo>
                  <a:cubicBezTo>
                    <a:pt x="1344" y="746"/>
                    <a:pt x="544" y="1599"/>
                    <a:pt x="203" y="2773"/>
                  </a:cubicBezTo>
                  <a:cubicBezTo>
                    <a:pt x="0" y="3455"/>
                    <a:pt x="54" y="4191"/>
                    <a:pt x="214" y="4885"/>
                  </a:cubicBezTo>
                  <a:cubicBezTo>
                    <a:pt x="310" y="5279"/>
                    <a:pt x="427" y="5685"/>
                    <a:pt x="640" y="6037"/>
                  </a:cubicBezTo>
                  <a:cubicBezTo>
                    <a:pt x="1003" y="6624"/>
                    <a:pt x="1590" y="7082"/>
                    <a:pt x="2230" y="7349"/>
                  </a:cubicBezTo>
                  <a:cubicBezTo>
                    <a:pt x="2765" y="7577"/>
                    <a:pt x="3330" y="7683"/>
                    <a:pt x="3889" y="7683"/>
                  </a:cubicBezTo>
                  <a:cubicBezTo>
                    <a:pt x="6283" y="7683"/>
                    <a:pt x="8585" y="5737"/>
                    <a:pt x="8118" y="3082"/>
                  </a:cubicBezTo>
                  <a:cubicBezTo>
                    <a:pt x="7948" y="2111"/>
                    <a:pt x="7361" y="1162"/>
                    <a:pt x="6518" y="586"/>
                  </a:cubicBezTo>
                  <a:cubicBezTo>
                    <a:pt x="5919" y="173"/>
                    <a:pt x="5145" y="1"/>
                    <a:pt x="4368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72"/>
            <p:cNvSpPr/>
            <p:nvPr/>
          </p:nvSpPr>
          <p:spPr>
            <a:xfrm>
              <a:off x="1133194" y="2746426"/>
              <a:ext cx="24108" cy="67990"/>
            </a:xfrm>
            <a:custGeom>
              <a:avLst/>
              <a:gdLst/>
              <a:ahLst/>
              <a:cxnLst/>
              <a:rect l="l" t="t" r="r" b="b"/>
              <a:pathLst>
                <a:path w="395" h="1114" extrusionOk="0">
                  <a:moveTo>
                    <a:pt x="78" y="0"/>
                  </a:moveTo>
                  <a:cubicBezTo>
                    <a:pt x="73" y="0"/>
                    <a:pt x="68" y="1"/>
                    <a:pt x="64" y="3"/>
                  </a:cubicBezTo>
                  <a:cubicBezTo>
                    <a:pt x="0" y="14"/>
                    <a:pt x="11" y="280"/>
                    <a:pt x="85" y="579"/>
                  </a:cubicBezTo>
                  <a:cubicBezTo>
                    <a:pt x="147" y="866"/>
                    <a:pt x="218" y="1114"/>
                    <a:pt x="290" y="1114"/>
                  </a:cubicBezTo>
                  <a:cubicBezTo>
                    <a:pt x="293" y="1114"/>
                    <a:pt x="296" y="1113"/>
                    <a:pt x="299" y="1112"/>
                  </a:cubicBezTo>
                  <a:cubicBezTo>
                    <a:pt x="363" y="1102"/>
                    <a:pt x="395" y="846"/>
                    <a:pt x="320" y="536"/>
                  </a:cubicBezTo>
                  <a:cubicBezTo>
                    <a:pt x="260" y="235"/>
                    <a:pt x="152" y="0"/>
                    <a:pt x="7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72"/>
            <p:cNvSpPr/>
            <p:nvPr/>
          </p:nvSpPr>
          <p:spPr>
            <a:xfrm>
              <a:off x="1368843" y="2708769"/>
              <a:ext cx="21544" cy="63962"/>
            </a:xfrm>
            <a:custGeom>
              <a:avLst/>
              <a:gdLst/>
              <a:ahLst/>
              <a:cxnLst/>
              <a:rect l="l" t="t" r="r" b="b"/>
              <a:pathLst>
                <a:path w="353" h="1048" extrusionOk="0">
                  <a:moveTo>
                    <a:pt x="69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22" y="257"/>
                    <a:pt x="65" y="535"/>
                  </a:cubicBezTo>
                  <a:cubicBezTo>
                    <a:pt x="117" y="827"/>
                    <a:pt x="169" y="1047"/>
                    <a:pt x="241" y="1047"/>
                  </a:cubicBezTo>
                  <a:cubicBezTo>
                    <a:pt x="243" y="1047"/>
                    <a:pt x="244" y="1047"/>
                    <a:pt x="246" y="1047"/>
                  </a:cubicBezTo>
                  <a:cubicBezTo>
                    <a:pt x="321" y="1047"/>
                    <a:pt x="353" y="791"/>
                    <a:pt x="299" y="492"/>
                  </a:cubicBezTo>
                  <a:cubicBezTo>
                    <a:pt x="247" y="211"/>
                    <a:pt x="124" y="1"/>
                    <a:pt x="69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72"/>
            <p:cNvSpPr/>
            <p:nvPr/>
          </p:nvSpPr>
          <p:spPr>
            <a:xfrm>
              <a:off x="1094133" y="2691009"/>
              <a:ext cx="87948" cy="33568"/>
            </a:xfrm>
            <a:custGeom>
              <a:avLst/>
              <a:gdLst/>
              <a:ahLst/>
              <a:cxnLst/>
              <a:rect l="l" t="t" r="r" b="b"/>
              <a:pathLst>
                <a:path w="1441" h="550" extrusionOk="0">
                  <a:moveTo>
                    <a:pt x="111" y="1"/>
                  </a:moveTo>
                  <a:cubicBezTo>
                    <a:pt x="66" y="1"/>
                    <a:pt x="38" y="9"/>
                    <a:pt x="32" y="26"/>
                  </a:cubicBezTo>
                  <a:cubicBezTo>
                    <a:pt x="0" y="90"/>
                    <a:pt x="299" y="250"/>
                    <a:pt x="683" y="388"/>
                  </a:cubicBezTo>
                  <a:cubicBezTo>
                    <a:pt x="950" y="492"/>
                    <a:pt x="1187" y="550"/>
                    <a:pt x="1317" y="550"/>
                  </a:cubicBezTo>
                  <a:cubicBezTo>
                    <a:pt x="1373" y="550"/>
                    <a:pt x="1409" y="539"/>
                    <a:pt x="1419" y="516"/>
                  </a:cubicBezTo>
                  <a:cubicBezTo>
                    <a:pt x="1440" y="452"/>
                    <a:pt x="1152" y="292"/>
                    <a:pt x="768" y="164"/>
                  </a:cubicBezTo>
                  <a:cubicBezTo>
                    <a:pt x="494" y="62"/>
                    <a:pt x="236" y="1"/>
                    <a:pt x="11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72"/>
            <p:cNvSpPr/>
            <p:nvPr/>
          </p:nvSpPr>
          <p:spPr>
            <a:xfrm>
              <a:off x="1336984" y="2640107"/>
              <a:ext cx="44981" cy="64328"/>
            </a:xfrm>
            <a:custGeom>
              <a:avLst/>
              <a:gdLst/>
              <a:ahLst/>
              <a:cxnLst/>
              <a:rect l="l" t="t" r="r" b="b"/>
              <a:pathLst>
                <a:path w="737" h="1054" extrusionOk="0">
                  <a:moveTo>
                    <a:pt x="664" y="0"/>
                  </a:moveTo>
                  <a:cubicBezTo>
                    <a:pt x="590" y="0"/>
                    <a:pt x="399" y="182"/>
                    <a:pt x="235" y="444"/>
                  </a:cubicBezTo>
                  <a:cubicBezTo>
                    <a:pt x="64" y="742"/>
                    <a:pt x="0" y="1009"/>
                    <a:pt x="53" y="1052"/>
                  </a:cubicBezTo>
                  <a:cubicBezTo>
                    <a:pt x="56" y="1053"/>
                    <a:pt x="59" y="1053"/>
                    <a:pt x="63" y="1053"/>
                  </a:cubicBezTo>
                  <a:cubicBezTo>
                    <a:pt x="132" y="1053"/>
                    <a:pt x="285" y="847"/>
                    <a:pt x="437" y="582"/>
                  </a:cubicBezTo>
                  <a:cubicBezTo>
                    <a:pt x="608" y="284"/>
                    <a:pt x="736" y="49"/>
                    <a:pt x="683" y="6"/>
                  </a:cubicBezTo>
                  <a:cubicBezTo>
                    <a:pt x="678" y="2"/>
                    <a:pt x="671" y="0"/>
                    <a:pt x="66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72"/>
            <p:cNvSpPr/>
            <p:nvPr/>
          </p:nvSpPr>
          <p:spPr>
            <a:xfrm>
              <a:off x="1196974" y="2773281"/>
              <a:ext cx="169365" cy="119868"/>
            </a:xfrm>
            <a:custGeom>
              <a:avLst/>
              <a:gdLst/>
              <a:ahLst/>
              <a:cxnLst/>
              <a:rect l="l" t="t" r="r" b="b"/>
              <a:pathLst>
                <a:path w="2775" h="1964" extrusionOk="0">
                  <a:moveTo>
                    <a:pt x="1387" y="0"/>
                  </a:moveTo>
                  <a:cubicBezTo>
                    <a:pt x="630" y="0"/>
                    <a:pt x="0" y="662"/>
                    <a:pt x="0" y="1483"/>
                  </a:cubicBezTo>
                  <a:cubicBezTo>
                    <a:pt x="0" y="1654"/>
                    <a:pt x="22" y="1814"/>
                    <a:pt x="75" y="1963"/>
                  </a:cubicBezTo>
                  <a:cubicBezTo>
                    <a:pt x="107" y="1931"/>
                    <a:pt x="150" y="1921"/>
                    <a:pt x="171" y="1910"/>
                  </a:cubicBezTo>
                  <a:cubicBezTo>
                    <a:pt x="705" y="1536"/>
                    <a:pt x="1494" y="1408"/>
                    <a:pt x="2091" y="1376"/>
                  </a:cubicBezTo>
                  <a:cubicBezTo>
                    <a:pt x="2203" y="1366"/>
                    <a:pt x="2318" y="1360"/>
                    <a:pt x="2433" y="1360"/>
                  </a:cubicBezTo>
                  <a:cubicBezTo>
                    <a:pt x="2547" y="1360"/>
                    <a:pt x="2662" y="1366"/>
                    <a:pt x="2774" y="1376"/>
                  </a:cubicBezTo>
                  <a:cubicBezTo>
                    <a:pt x="2721" y="598"/>
                    <a:pt x="2123" y="0"/>
                    <a:pt x="1387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72"/>
            <p:cNvSpPr/>
            <p:nvPr/>
          </p:nvSpPr>
          <p:spPr>
            <a:xfrm>
              <a:off x="1213270" y="2810389"/>
              <a:ext cx="143915" cy="74948"/>
            </a:xfrm>
            <a:custGeom>
              <a:avLst/>
              <a:gdLst/>
              <a:ahLst/>
              <a:cxnLst/>
              <a:rect l="l" t="t" r="r" b="b"/>
              <a:pathLst>
                <a:path w="2358" h="1228" extrusionOk="0">
                  <a:moveTo>
                    <a:pt x="1227" y="0"/>
                  </a:moveTo>
                  <a:cubicBezTo>
                    <a:pt x="555" y="22"/>
                    <a:pt x="11" y="566"/>
                    <a:pt x="0" y="1227"/>
                  </a:cubicBezTo>
                  <a:cubicBezTo>
                    <a:pt x="523" y="907"/>
                    <a:pt x="1248" y="790"/>
                    <a:pt x="1824" y="747"/>
                  </a:cubicBezTo>
                  <a:cubicBezTo>
                    <a:pt x="1910" y="742"/>
                    <a:pt x="2000" y="739"/>
                    <a:pt x="2091" y="739"/>
                  </a:cubicBezTo>
                  <a:cubicBezTo>
                    <a:pt x="2182" y="739"/>
                    <a:pt x="2272" y="742"/>
                    <a:pt x="2358" y="747"/>
                  </a:cubicBezTo>
                  <a:cubicBezTo>
                    <a:pt x="2176" y="310"/>
                    <a:pt x="1728" y="0"/>
                    <a:pt x="1227" y="0"/>
                  </a:cubicBezTo>
                  <a:close/>
                </a:path>
              </a:pathLst>
            </a:custGeom>
            <a:solidFill>
              <a:srgbClr val="4C6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72"/>
            <p:cNvSpPr/>
            <p:nvPr/>
          </p:nvSpPr>
          <p:spPr>
            <a:xfrm>
              <a:off x="767911" y="2497229"/>
              <a:ext cx="918051" cy="696686"/>
            </a:xfrm>
            <a:custGeom>
              <a:avLst/>
              <a:gdLst/>
              <a:ahLst/>
              <a:cxnLst/>
              <a:rect l="l" t="t" r="r" b="b"/>
              <a:pathLst>
                <a:path w="15042" h="11415" extrusionOk="0">
                  <a:moveTo>
                    <a:pt x="3425" y="0"/>
                  </a:moveTo>
                  <a:cubicBezTo>
                    <a:pt x="2870" y="416"/>
                    <a:pt x="2433" y="971"/>
                    <a:pt x="2145" y="1675"/>
                  </a:cubicBezTo>
                  <a:cubicBezTo>
                    <a:pt x="1579" y="3179"/>
                    <a:pt x="1451" y="4801"/>
                    <a:pt x="1686" y="6379"/>
                  </a:cubicBezTo>
                  <a:cubicBezTo>
                    <a:pt x="1739" y="6710"/>
                    <a:pt x="1793" y="7052"/>
                    <a:pt x="1878" y="7393"/>
                  </a:cubicBezTo>
                  <a:cubicBezTo>
                    <a:pt x="1366" y="7820"/>
                    <a:pt x="897" y="8278"/>
                    <a:pt x="577" y="8854"/>
                  </a:cubicBezTo>
                  <a:cubicBezTo>
                    <a:pt x="139" y="9633"/>
                    <a:pt x="1" y="10646"/>
                    <a:pt x="438" y="11415"/>
                  </a:cubicBezTo>
                  <a:cubicBezTo>
                    <a:pt x="801" y="10305"/>
                    <a:pt x="1590" y="9334"/>
                    <a:pt x="2593" y="8737"/>
                  </a:cubicBezTo>
                  <a:cubicBezTo>
                    <a:pt x="2657" y="8812"/>
                    <a:pt x="2731" y="8886"/>
                    <a:pt x="2817" y="8950"/>
                  </a:cubicBezTo>
                  <a:cubicBezTo>
                    <a:pt x="4012" y="9921"/>
                    <a:pt x="5388" y="10465"/>
                    <a:pt x="6924" y="10625"/>
                  </a:cubicBezTo>
                  <a:cubicBezTo>
                    <a:pt x="7450" y="10683"/>
                    <a:pt x="7989" y="10712"/>
                    <a:pt x="8531" y="10712"/>
                  </a:cubicBezTo>
                  <a:cubicBezTo>
                    <a:pt x="9679" y="10712"/>
                    <a:pt x="10840" y="10584"/>
                    <a:pt x="11927" y="10337"/>
                  </a:cubicBezTo>
                  <a:cubicBezTo>
                    <a:pt x="13826" y="9910"/>
                    <a:pt x="14700" y="8545"/>
                    <a:pt x="15042" y="6817"/>
                  </a:cubicBezTo>
                  <a:cubicBezTo>
                    <a:pt x="14251" y="6317"/>
                    <a:pt x="13312" y="6128"/>
                    <a:pt x="12349" y="6128"/>
                  </a:cubicBezTo>
                  <a:cubicBezTo>
                    <a:pt x="11543" y="6128"/>
                    <a:pt x="10721" y="6260"/>
                    <a:pt x="9953" y="6454"/>
                  </a:cubicBezTo>
                  <a:cubicBezTo>
                    <a:pt x="9489" y="6574"/>
                    <a:pt x="9004" y="6710"/>
                    <a:pt x="8534" y="6710"/>
                  </a:cubicBezTo>
                  <a:cubicBezTo>
                    <a:pt x="8335" y="6710"/>
                    <a:pt x="8139" y="6685"/>
                    <a:pt x="7948" y="6625"/>
                  </a:cubicBezTo>
                  <a:cubicBezTo>
                    <a:pt x="7393" y="6454"/>
                    <a:pt x="6945" y="6006"/>
                    <a:pt x="6668" y="5483"/>
                  </a:cubicBezTo>
                  <a:cubicBezTo>
                    <a:pt x="6390" y="4971"/>
                    <a:pt x="6230" y="4395"/>
                    <a:pt x="6060" y="3841"/>
                  </a:cubicBezTo>
                  <a:cubicBezTo>
                    <a:pt x="5793" y="2945"/>
                    <a:pt x="5452" y="2070"/>
                    <a:pt x="4908" y="1312"/>
                  </a:cubicBezTo>
                  <a:cubicBezTo>
                    <a:pt x="4513" y="779"/>
                    <a:pt x="4001" y="331"/>
                    <a:pt x="3425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950" y="1479679"/>
            <a:ext cx="2497500" cy="3431250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ED01D1F1-304C-17FC-2D14-73538F9F8677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65C152D6-0DAC-B6AC-993A-C505A4BB6F64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"/>
            <a:ext cx="9144000" cy="116235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42" name="Google Shape;3942;p73"/>
          <p:cNvSpPr txBox="1">
            <a:spLocks noGrp="1"/>
          </p:cNvSpPr>
          <p:nvPr>
            <p:ph type="subTitle" idx="1"/>
          </p:nvPr>
        </p:nvSpPr>
        <p:spPr>
          <a:xfrm>
            <a:off x="3641694" y="2399975"/>
            <a:ext cx="5331600" cy="2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>
                <a:solidFill>
                  <a:srgbClr val="455E70"/>
                </a:solidFill>
              </a:rPr>
              <a:t>AUTHOR (YEAR). </a:t>
            </a:r>
            <a:r>
              <a:rPr lang="en" i="1" dirty="0">
                <a:solidFill>
                  <a:srgbClr val="455E70"/>
                </a:solidFill>
              </a:rPr>
              <a:t>Title of the publication. Publisher</a:t>
            </a:r>
            <a:endParaRPr i="1" dirty="0">
              <a:solidFill>
                <a:srgbClr val="455E7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55E7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>
                <a:solidFill>
                  <a:srgbClr val="455E70"/>
                </a:solidFill>
              </a:rPr>
              <a:t>AUTHOR (YEAR). </a:t>
            </a:r>
            <a:r>
              <a:rPr lang="en" i="1" dirty="0">
                <a:solidFill>
                  <a:srgbClr val="455E70"/>
                </a:solidFill>
              </a:rPr>
              <a:t>Title of the publication. Publisher</a:t>
            </a:r>
            <a:endParaRPr i="1" dirty="0">
              <a:solidFill>
                <a:srgbClr val="455E7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55E7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>
                <a:solidFill>
                  <a:srgbClr val="455E70"/>
                </a:solidFill>
              </a:rPr>
              <a:t>AUTHOR (YEAR). </a:t>
            </a:r>
            <a:r>
              <a:rPr lang="en" i="1" dirty="0">
                <a:solidFill>
                  <a:srgbClr val="455E70"/>
                </a:solidFill>
              </a:rPr>
              <a:t>Title of the publication. Publisher</a:t>
            </a:r>
            <a:endParaRPr i="1" dirty="0">
              <a:solidFill>
                <a:srgbClr val="455E7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55E7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>
                <a:solidFill>
                  <a:srgbClr val="455E70"/>
                </a:solidFill>
              </a:rPr>
              <a:t>AUTHOR (YEAR). </a:t>
            </a:r>
            <a:r>
              <a:rPr lang="en" i="1" dirty="0">
                <a:solidFill>
                  <a:srgbClr val="455E70"/>
                </a:solidFill>
              </a:rPr>
              <a:t>Title of the publication. Publisher</a:t>
            </a:r>
            <a:endParaRPr i="1" dirty="0">
              <a:solidFill>
                <a:srgbClr val="455E7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455E7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>
                <a:solidFill>
                  <a:srgbClr val="455E70"/>
                </a:solidFill>
              </a:rPr>
              <a:t>AUTHOR (YEAR). </a:t>
            </a:r>
            <a:r>
              <a:rPr lang="en" i="1" dirty="0">
                <a:solidFill>
                  <a:srgbClr val="455E70"/>
                </a:solidFill>
              </a:rPr>
              <a:t>Title of the publication. Publisher</a:t>
            </a:r>
            <a:endParaRPr i="1" dirty="0">
              <a:solidFill>
                <a:srgbClr val="455E70"/>
              </a:solidFill>
            </a:endParaRPr>
          </a:p>
        </p:txBody>
      </p:sp>
      <p:sp>
        <p:nvSpPr>
          <p:cNvPr id="3943" name="Google Shape;3943;p7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-1588" y="4008438"/>
            <a:ext cx="4570413" cy="1154112"/>
          </a:xfrm>
          <a:custGeom>
            <a:avLst/>
            <a:gdLst>
              <a:gd name="T0" fmla="*/ 601 w 2177"/>
              <a:gd name="T1" fmla="*/ 82 h 549"/>
              <a:gd name="T2" fmla="*/ 979 w 2177"/>
              <a:gd name="T3" fmla="*/ 119 h 549"/>
              <a:gd name="T4" fmla="*/ 1109 w 2177"/>
              <a:gd name="T5" fmla="*/ 0 h 549"/>
              <a:gd name="T6" fmla="*/ 1379 w 2177"/>
              <a:gd name="T7" fmla="*/ 28 h 549"/>
              <a:gd name="T8" fmla="*/ 1446 w 2177"/>
              <a:gd name="T9" fmla="*/ 97 h 549"/>
              <a:gd name="T10" fmla="*/ 2177 w 2177"/>
              <a:gd name="T11" fmla="*/ 549 h 549"/>
              <a:gd name="T12" fmla="*/ 775 w 2177"/>
              <a:gd name="T13" fmla="*/ 375 h 549"/>
              <a:gd name="T14" fmla="*/ 727 w 2177"/>
              <a:gd name="T15" fmla="*/ 524 h 549"/>
              <a:gd name="T16" fmla="*/ 756 w 2177"/>
              <a:gd name="T17" fmla="*/ 526 h 549"/>
              <a:gd name="T18" fmla="*/ 824 w 2177"/>
              <a:gd name="T19" fmla="*/ 358 h 549"/>
              <a:gd name="T20" fmla="*/ 809 w 2177"/>
              <a:gd name="T21" fmla="*/ 333 h 549"/>
              <a:gd name="T22" fmla="*/ 688 w 2177"/>
              <a:gd name="T23" fmla="*/ 404 h 549"/>
              <a:gd name="T24" fmla="*/ 702 w 2177"/>
              <a:gd name="T25" fmla="*/ 342 h 549"/>
              <a:gd name="T26" fmla="*/ 681 w 2177"/>
              <a:gd name="T27" fmla="*/ 322 h 549"/>
              <a:gd name="T28" fmla="*/ 618 w 2177"/>
              <a:gd name="T29" fmla="*/ 393 h 549"/>
              <a:gd name="T30" fmla="*/ 516 w 2177"/>
              <a:gd name="T31" fmla="*/ 336 h 549"/>
              <a:gd name="T32" fmla="*/ 523 w 2177"/>
              <a:gd name="T33" fmla="*/ 406 h 549"/>
              <a:gd name="T34" fmla="*/ 545 w 2177"/>
              <a:gd name="T35" fmla="*/ 537 h 549"/>
              <a:gd name="T36" fmla="*/ 563 w 2177"/>
              <a:gd name="T37" fmla="*/ 440 h 549"/>
              <a:gd name="T38" fmla="*/ 545 w 2177"/>
              <a:gd name="T39" fmla="*/ 372 h 549"/>
              <a:gd name="T40" fmla="*/ 606 w 2177"/>
              <a:gd name="T41" fmla="*/ 435 h 549"/>
              <a:gd name="T42" fmla="*/ 611 w 2177"/>
              <a:gd name="T43" fmla="*/ 523 h 549"/>
              <a:gd name="T44" fmla="*/ 630 w 2177"/>
              <a:gd name="T45" fmla="*/ 506 h 549"/>
              <a:gd name="T46" fmla="*/ 660 w 2177"/>
              <a:gd name="T47" fmla="*/ 376 h 549"/>
              <a:gd name="T48" fmla="*/ 670 w 2177"/>
              <a:gd name="T49" fmla="*/ 488 h 549"/>
              <a:gd name="T50" fmla="*/ 697 w 2177"/>
              <a:gd name="T51" fmla="*/ 479 h 549"/>
              <a:gd name="T52" fmla="*/ 693 w 2177"/>
              <a:gd name="T53" fmla="*/ 446 h 549"/>
              <a:gd name="T54" fmla="*/ 1288 w 2177"/>
              <a:gd name="T55" fmla="*/ 168 h 549"/>
              <a:gd name="T56" fmla="*/ 1290 w 2177"/>
              <a:gd name="T57" fmla="*/ 357 h 549"/>
              <a:gd name="T58" fmla="*/ 1318 w 2177"/>
              <a:gd name="T59" fmla="*/ 350 h 549"/>
              <a:gd name="T60" fmla="*/ 1326 w 2177"/>
              <a:gd name="T61" fmla="*/ 138 h 549"/>
              <a:gd name="T62" fmla="*/ 1301 w 2177"/>
              <a:gd name="T63" fmla="*/ 121 h 549"/>
              <a:gd name="T64" fmla="*/ 1208 w 2177"/>
              <a:gd name="T65" fmla="*/ 235 h 549"/>
              <a:gd name="T66" fmla="*/ 1131 w 2177"/>
              <a:gd name="T67" fmla="*/ 170 h 549"/>
              <a:gd name="T68" fmla="*/ 1116 w 2177"/>
              <a:gd name="T69" fmla="*/ 196 h 549"/>
              <a:gd name="T70" fmla="*/ 1143 w 2177"/>
              <a:gd name="T71" fmla="*/ 373 h 549"/>
              <a:gd name="T72" fmla="*/ 1170 w 2177"/>
              <a:gd name="T73" fmla="*/ 268 h 549"/>
              <a:gd name="T74" fmla="*/ 1184 w 2177"/>
              <a:gd name="T75" fmla="*/ 251 h 549"/>
              <a:gd name="T76" fmla="*/ 1229 w 2177"/>
              <a:gd name="T77" fmla="*/ 368 h 549"/>
              <a:gd name="T78" fmla="*/ 1234 w 2177"/>
              <a:gd name="T79" fmla="*/ 306 h 549"/>
              <a:gd name="T80" fmla="*/ 1243 w 2177"/>
              <a:gd name="T81" fmla="*/ 233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177" h="549">
                <a:moveTo>
                  <a:pt x="0" y="549"/>
                </a:moveTo>
                <a:cubicBezTo>
                  <a:pt x="146" y="320"/>
                  <a:pt x="352" y="174"/>
                  <a:pt x="601" y="82"/>
                </a:cubicBezTo>
                <a:cubicBezTo>
                  <a:pt x="622" y="110"/>
                  <a:pt x="646" y="133"/>
                  <a:pt x="675" y="151"/>
                </a:cubicBezTo>
                <a:cubicBezTo>
                  <a:pt x="770" y="209"/>
                  <a:pt x="899" y="196"/>
                  <a:pt x="979" y="119"/>
                </a:cubicBezTo>
                <a:cubicBezTo>
                  <a:pt x="1019" y="81"/>
                  <a:pt x="1058" y="42"/>
                  <a:pt x="1097" y="4"/>
                </a:cubicBezTo>
                <a:cubicBezTo>
                  <a:pt x="1100" y="2"/>
                  <a:pt x="1105" y="0"/>
                  <a:pt x="1109" y="0"/>
                </a:cubicBezTo>
                <a:cubicBezTo>
                  <a:pt x="1161" y="3"/>
                  <a:pt x="1214" y="5"/>
                  <a:pt x="1266" y="11"/>
                </a:cubicBezTo>
                <a:cubicBezTo>
                  <a:pt x="1304" y="14"/>
                  <a:pt x="1342" y="22"/>
                  <a:pt x="1379" y="28"/>
                </a:cubicBezTo>
                <a:cubicBezTo>
                  <a:pt x="1386" y="29"/>
                  <a:pt x="1392" y="31"/>
                  <a:pt x="1397" y="37"/>
                </a:cubicBezTo>
                <a:cubicBezTo>
                  <a:pt x="1412" y="58"/>
                  <a:pt x="1429" y="78"/>
                  <a:pt x="1446" y="97"/>
                </a:cubicBezTo>
                <a:cubicBezTo>
                  <a:pt x="1498" y="160"/>
                  <a:pt x="1578" y="163"/>
                  <a:pt x="1636" y="105"/>
                </a:cubicBezTo>
                <a:cubicBezTo>
                  <a:pt x="1860" y="199"/>
                  <a:pt x="2047" y="339"/>
                  <a:pt x="2177" y="549"/>
                </a:cubicBezTo>
                <a:cubicBezTo>
                  <a:pt x="1452" y="549"/>
                  <a:pt x="728" y="549"/>
                  <a:pt x="0" y="549"/>
                </a:cubicBezTo>
                <a:close/>
                <a:moveTo>
                  <a:pt x="775" y="375"/>
                </a:moveTo>
                <a:cubicBezTo>
                  <a:pt x="755" y="408"/>
                  <a:pt x="740" y="440"/>
                  <a:pt x="734" y="475"/>
                </a:cubicBezTo>
                <a:cubicBezTo>
                  <a:pt x="730" y="491"/>
                  <a:pt x="729" y="508"/>
                  <a:pt x="727" y="524"/>
                </a:cubicBezTo>
                <a:cubicBezTo>
                  <a:pt x="726" y="533"/>
                  <a:pt x="732" y="539"/>
                  <a:pt x="740" y="540"/>
                </a:cubicBezTo>
                <a:cubicBezTo>
                  <a:pt x="749" y="541"/>
                  <a:pt x="754" y="536"/>
                  <a:pt x="756" y="526"/>
                </a:cubicBezTo>
                <a:cubicBezTo>
                  <a:pt x="756" y="523"/>
                  <a:pt x="756" y="520"/>
                  <a:pt x="757" y="517"/>
                </a:cubicBezTo>
                <a:cubicBezTo>
                  <a:pt x="761" y="456"/>
                  <a:pt x="785" y="404"/>
                  <a:pt x="824" y="358"/>
                </a:cubicBezTo>
                <a:cubicBezTo>
                  <a:pt x="830" y="353"/>
                  <a:pt x="833" y="347"/>
                  <a:pt x="829" y="339"/>
                </a:cubicBezTo>
                <a:cubicBezTo>
                  <a:pt x="824" y="331"/>
                  <a:pt x="817" y="331"/>
                  <a:pt x="809" y="333"/>
                </a:cubicBezTo>
                <a:cubicBezTo>
                  <a:pt x="764" y="344"/>
                  <a:pt x="725" y="366"/>
                  <a:pt x="693" y="400"/>
                </a:cubicBezTo>
                <a:cubicBezTo>
                  <a:pt x="692" y="401"/>
                  <a:pt x="690" y="403"/>
                  <a:pt x="688" y="404"/>
                </a:cubicBezTo>
                <a:cubicBezTo>
                  <a:pt x="687" y="404"/>
                  <a:pt x="686" y="403"/>
                  <a:pt x="685" y="403"/>
                </a:cubicBezTo>
                <a:cubicBezTo>
                  <a:pt x="690" y="382"/>
                  <a:pt x="696" y="362"/>
                  <a:pt x="702" y="342"/>
                </a:cubicBezTo>
                <a:cubicBezTo>
                  <a:pt x="704" y="335"/>
                  <a:pt x="704" y="330"/>
                  <a:pt x="699" y="325"/>
                </a:cubicBezTo>
                <a:cubicBezTo>
                  <a:pt x="694" y="319"/>
                  <a:pt x="687" y="319"/>
                  <a:pt x="681" y="322"/>
                </a:cubicBezTo>
                <a:cubicBezTo>
                  <a:pt x="674" y="326"/>
                  <a:pt x="667" y="330"/>
                  <a:pt x="661" y="334"/>
                </a:cubicBezTo>
                <a:cubicBezTo>
                  <a:pt x="641" y="350"/>
                  <a:pt x="628" y="370"/>
                  <a:pt x="618" y="393"/>
                </a:cubicBezTo>
                <a:cubicBezTo>
                  <a:pt x="606" y="382"/>
                  <a:pt x="595" y="371"/>
                  <a:pt x="583" y="361"/>
                </a:cubicBezTo>
                <a:cubicBezTo>
                  <a:pt x="564" y="346"/>
                  <a:pt x="541" y="337"/>
                  <a:pt x="516" y="336"/>
                </a:cubicBezTo>
                <a:cubicBezTo>
                  <a:pt x="503" y="335"/>
                  <a:pt x="497" y="346"/>
                  <a:pt x="502" y="357"/>
                </a:cubicBezTo>
                <a:cubicBezTo>
                  <a:pt x="509" y="373"/>
                  <a:pt x="517" y="389"/>
                  <a:pt x="523" y="406"/>
                </a:cubicBezTo>
                <a:cubicBezTo>
                  <a:pt x="537" y="442"/>
                  <a:pt x="544" y="479"/>
                  <a:pt x="534" y="517"/>
                </a:cubicBezTo>
                <a:cubicBezTo>
                  <a:pt x="532" y="528"/>
                  <a:pt x="536" y="535"/>
                  <a:pt x="545" y="537"/>
                </a:cubicBezTo>
                <a:cubicBezTo>
                  <a:pt x="553" y="539"/>
                  <a:pt x="559" y="534"/>
                  <a:pt x="562" y="524"/>
                </a:cubicBezTo>
                <a:cubicBezTo>
                  <a:pt x="570" y="496"/>
                  <a:pt x="569" y="468"/>
                  <a:pt x="563" y="440"/>
                </a:cubicBezTo>
                <a:cubicBezTo>
                  <a:pt x="558" y="417"/>
                  <a:pt x="550" y="394"/>
                  <a:pt x="544" y="372"/>
                </a:cubicBezTo>
                <a:cubicBezTo>
                  <a:pt x="543" y="372"/>
                  <a:pt x="544" y="372"/>
                  <a:pt x="545" y="372"/>
                </a:cubicBezTo>
                <a:cubicBezTo>
                  <a:pt x="570" y="384"/>
                  <a:pt x="590" y="403"/>
                  <a:pt x="605" y="426"/>
                </a:cubicBezTo>
                <a:cubicBezTo>
                  <a:pt x="607" y="428"/>
                  <a:pt x="607" y="432"/>
                  <a:pt x="606" y="435"/>
                </a:cubicBezTo>
                <a:cubicBezTo>
                  <a:pt x="605" y="460"/>
                  <a:pt x="603" y="485"/>
                  <a:pt x="602" y="510"/>
                </a:cubicBezTo>
                <a:cubicBezTo>
                  <a:pt x="602" y="515"/>
                  <a:pt x="607" y="521"/>
                  <a:pt x="611" y="523"/>
                </a:cubicBezTo>
                <a:cubicBezTo>
                  <a:pt x="615" y="525"/>
                  <a:pt x="623" y="523"/>
                  <a:pt x="626" y="520"/>
                </a:cubicBezTo>
                <a:cubicBezTo>
                  <a:pt x="629" y="517"/>
                  <a:pt x="630" y="511"/>
                  <a:pt x="630" y="506"/>
                </a:cubicBezTo>
                <a:cubicBezTo>
                  <a:pt x="630" y="479"/>
                  <a:pt x="631" y="452"/>
                  <a:pt x="638" y="426"/>
                </a:cubicBezTo>
                <a:cubicBezTo>
                  <a:pt x="643" y="407"/>
                  <a:pt x="649" y="390"/>
                  <a:pt x="660" y="376"/>
                </a:cubicBezTo>
                <a:cubicBezTo>
                  <a:pt x="660" y="396"/>
                  <a:pt x="658" y="416"/>
                  <a:pt x="659" y="436"/>
                </a:cubicBezTo>
                <a:cubicBezTo>
                  <a:pt x="661" y="454"/>
                  <a:pt x="666" y="471"/>
                  <a:pt x="670" y="488"/>
                </a:cubicBezTo>
                <a:cubicBezTo>
                  <a:pt x="672" y="496"/>
                  <a:pt x="680" y="499"/>
                  <a:pt x="687" y="497"/>
                </a:cubicBezTo>
                <a:cubicBezTo>
                  <a:pt x="695" y="495"/>
                  <a:pt x="699" y="488"/>
                  <a:pt x="697" y="479"/>
                </a:cubicBezTo>
                <a:cubicBezTo>
                  <a:pt x="695" y="472"/>
                  <a:pt x="692" y="465"/>
                  <a:pt x="691" y="458"/>
                </a:cubicBezTo>
                <a:cubicBezTo>
                  <a:pt x="691" y="454"/>
                  <a:pt x="691" y="449"/>
                  <a:pt x="693" y="446"/>
                </a:cubicBezTo>
                <a:cubicBezTo>
                  <a:pt x="713" y="415"/>
                  <a:pt x="740" y="393"/>
                  <a:pt x="775" y="375"/>
                </a:cubicBezTo>
                <a:close/>
                <a:moveTo>
                  <a:pt x="1288" y="168"/>
                </a:moveTo>
                <a:cubicBezTo>
                  <a:pt x="1286" y="195"/>
                  <a:pt x="1284" y="221"/>
                  <a:pt x="1282" y="246"/>
                </a:cubicBezTo>
                <a:cubicBezTo>
                  <a:pt x="1279" y="284"/>
                  <a:pt x="1283" y="321"/>
                  <a:pt x="1290" y="357"/>
                </a:cubicBezTo>
                <a:cubicBezTo>
                  <a:pt x="1292" y="369"/>
                  <a:pt x="1300" y="374"/>
                  <a:pt x="1309" y="371"/>
                </a:cubicBezTo>
                <a:cubicBezTo>
                  <a:pt x="1317" y="369"/>
                  <a:pt x="1321" y="361"/>
                  <a:pt x="1318" y="350"/>
                </a:cubicBezTo>
                <a:cubicBezTo>
                  <a:pt x="1312" y="321"/>
                  <a:pt x="1310" y="291"/>
                  <a:pt x="1310" y="261"/>
                </a:cubicBezTo>
                <a:cubicBezTo>
                  <a:pt x="1311" y="219"/>
                  <a:pt x="1316" y="178"/>
                  <a:pt x="1326" y="138"/>
                </a:cubicBezTo>
                <a:cubicBezTo>
                  <a:pt x="1327" y="131"/>
                  <a:pt x="1328" y="123"/>
                  <a:pt x="1320" y="119"/>
                </a:cubicBezTo>
                <a:cubicBezTo>
                  <a:pt x="1313" y="114"/>
                  <a:pt x="1307" y="117"/>
                  <a:pt x="1301" y="121"/>
                </a:cubicBezTo>
                <a:cubicBezTo>
                  <a:pt x="1278" y="137"/>
                  <a:pt x="1257" y="155"/>
                  <a:pt x="1242" y="179"/>
                </a:cubicBezTo>
                <a:cubicBezTo>
                  <a:pt x="1230" y="197"/>
                  <a:pt x="1219" y="217"/>
                  <a:pt x="1208" y="235"/>
                </a:cubicBezTo>
                <a:cubicBezTo>
                  <a:pt x="1204" y="230"/>
                  <a:pt x="1200" y="223"/>
                  <a:pt x="1195" y="216"/>
                </a:cubicBezTo>
                <a:cubicBezTo>
                  <a:pt x="1179" y="194"/>
                  <a:pt x="1158" y="177"/>
                  <a:pt x="1131" y="170"/>
                </a:cubicBezTo>
                <a:cubicBezTo>
                  <a:pt x="1121" y="167"/>
                  <a:pt x="1112" y="172"/>
                  <a:pt x="1111" y="181"/>
                </a:cubicBezTo>
                <a:cubicBezTo>
                  <a:pt x="1111" y="186"/>
                  <a:pt x="1114" y="192"/>
                  <a:pt x="1116" y="196"/>
                </a:cubicBezTo>
                <a:cubicBezTo>
                  <a:pt x="1143" y="246"/>
                  <a:pt x="1150" y="298"/>
                  <a:pt x="1135" y="353"/>
                </a:cubicBezTo>
                <a:cubicBezTo>
                  <a:pt x="1132" y="362"/>
                  <a:pt x="1135" y="371"/>
                  <a:pt x="1143" y="373"/>
                </a:cubicBezTo>
                <a:cubicBezTo>
                  <a:pt x="1151" y="376"/>
                  <a:pt x="1159" y="371"/>
                  <a:pt x="1162" y="362"/>
                </a:cubicBezTo>
                <a:cubicBezTo>
                  <a:pt x="1172" y="331"/>
                  <a:pt x="1174" y="300"/>
                  <a:pt x="1170" y="268"/>
                </a:cubicBezTo>
                <a:cubicBezTo>
                  <a:pt x="1167" y="252"/>
                  <a:pt x="1163" y="235"/>
                  <a:pt x="1160" y="219"/>
                </a:cubicBezTo>
                <a:cubicBezTo>
                  <a:pt x="1168" y="229"/>
                  <a:pt x="1177" y="239"/>
                  <a:pt x="1184" y="251"/>
                </a:cubicBezTo>
                <a:cubicBezTo>
                  <a:pt x="1201" y="282"/>
                  <a:pt x="1208" y="316"/>
                  <a:pt x="1212" y="351"/>
                </a:cubicBezTo>
                <a:cubicBezTo>
                  <a:pt x="1214" y="363"/>
                  <a:pt x="1219" y="369"/>
                  <a:pt x="1229" y="368"/>
                </a:cubicBezTo>
                <a:cubicBezTo>
                  <a:pt x="1238" y="367"/>
                  <a:pt x="1242" y="361"/>
                  <a:pt x="1241" y="349"/>
                </a:cubicBezTo>
                <a:cubicBezTo>
                  <a:pt x="1239" y="335"/>
                  <a:pt x="1238" y="320"/>
                  <a:pt x="1234" y="306"/>
                </a:cubicBezTo>
                <a:cubicBezTo>
                  <a:pt x="1228" y="287"/>
                  <a:pt x="1228" y="269"/>
                  <a:pt x="1235" y="252"/>
                </a:cubicBezTo>
                <a:cubicBezTo>
                  <a:pt x="1238" y="245"/>
                  <a:pt x="1240" y="239"/>
                  <a:pt x="1243" y="233"/>
                </a:cubicBezTo>
                <a:cubicBezTo>
                  <a:pt x="1254" y="208"/>
                  <a:pt x="1269" y="187"/>
                  <a:pt x="1288" y="168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203325" y="3430588"/>
            <a:ext cx="2262188" cy="957262"/>
          </a:xfrm>
          <a:custGeom>
            <a:avLst/>
            <a:gdLst>
              <a:gd name="T0" fmla="*/ 46 w 1077"/>
              <a:gd name="T1" fmla="*/ 58 h 455"/>
              <a:gd name="T2" fmla="*/ 258 w 1077"/>
              <a:gd name="T3" fmla="*/ 122 h 455"/>
              <a:gd name="T4" fmla="*/ 233 w 1077"/>
              <a:gd name="T5" fmla="*/ 142 h 455"/>
              <a:gd name="T6" fmla="*/ 228 w 1077"/>
              <a:gd name="T7" fmla="*/ 164 h 455"/>
              <a:gd name="T8" fmla="*/ 251 w 1077"/>
              <a:gd name="T9" fmla="*/ 164 h 455"/>
              <a:gd name="T10" fmla="*/ 389 w 1077"/>
              <a:gd name="T11" fmla="*/ 52 h 455"/>
              <a:gd name="T12" fmla="*/ 393 w 1077"/>
              <a:gd name="T13" fmla="*/ 49 h 455"/>
              <a:gd name="T14" fmla="*/ 430 w 1077"/>
              <a:gd name="T15" fmla="*/ 88 h 455"/>
              <a:gd name="T16" fmla="*/ 503 w 1077"/>
              <a:gd name="T17" fmla="*/ 118 h 455"/>
              <a:gd name="T18" fmla="*/ 587 w 1077"/>
              <a:gd name="T19" fmla="*/ 102 h 455"/>
              <a:gd name="T20" fmla="*/ 809 w 1077"/>
              <a:gd name="T21" fmla="*/ 29 h 455"/>
              <a:gd name="T22" fmla="*/ 855 w 1077"/>
              <a:gd name="T23" fmla="*/ 0 h 455"/>
              <a:gd name="T24" fmla="*/ 894 w 1077"/>
              <a:gd name="T25" fmla="*/ 49 h 455"/>
              <a:gd name="T26" fmla="*/ 993 w 1077"/>
              <a:gd name="T27" fmla="*/ 176 h 455"/>
              <a:gd name="T28" fmla="*/ 1049 w 1077"/>
              <a:gd name="T29" fmla="*/ 248 h 455"/>
              <a:gd name="T30" fmla="*/ 1027 w 1077"/>
              <a:gd name="T31" fmla="*/ 373 h 455"/>
              <a:gd name="T32" fmla="*/ 896 w 1077"/>
              <a:gd name="T33" fmla="*/ 357 h 455"/>
              <a:gd name="T34" fmla="*/ 692 w 1077"/>
              <a:gd name="T35" fmla="*/ 107 h 455"/>
              <a:gd name="T36" fmla="*/ 661 w 1077"/>
              <a:gd name="T37" fmla="*/ 105 h 455"/>
              <a:gd name="T38" fmla="*/ 387 w 1077"/>
              <a:gd name="T39" fmla="*/ 371 h 455"/>
              <a:gd name="T40" fmla="*/ 79 w 1077"/>
              <a:gd name="T41" fmla="*/ 373 h 455"/>
              <a:gd name="T42" fmla="*/ 21 w 1077"/>
              <a:gd name="T43" fmla="*/ 153 h 455"/>
              <a:gd name="T44" fmla="*/ 46 w 1077"/>
              <a:gd name="T45" fmla="*/ 58 h 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77" h="455">
                <a:moveTo>
                  <a:pt x="46" y="58"/>
                </a:moveTo>
                <a:cubicBezTo>
                  <a:pt x="112" y="94"/>
                  <a:pt x="181" y="117"/>
                  <a:pt x="258" y="122"/>
                </a:cubicBezTo>
                <a:cubicBezTo>
                  <a:pt x="248" y="129"/>
                  <a:pt x="240" y="136"/>
                  <a:pt x="233" y="142"/>
                </a:cubicBezTo>
                <a:cubicBezTo>
                  <a:pt x="224" y="150"/>
                  <a:pt x="222" y="157"/>
                  <a:pt x="228" y="164"/>
                </a:cubicBezTo>
                <a:cubicBezTo>
                  <a:pt x="234" y="172"/>
                  <a:pt x="242" y="172"/>
                  <a:pt x="251" y="164"/>
                </a:cubicBezTo>
                <a:cubicBezTo>
                  <a:pt x="297" y="127"/>
                  <a:pt x="343" y="89"/>
                  <a:pt x="389" y="52"/>
                </a:cubicBezTo>
                <a:cubicBezTo>
                  <a:pt x="391" y="51"/>
                  <a:pt x="392" y="50"/>
                  <a:pt x="393" y="49"/>
                </a:cubicBezTo>
                <a:cubicBezTo>
                  <a:pt x="405" y="63"/>
                  <a:pt x="416" y="77"/>
                  <a:pt x="430" y="88"/>
                </a:cubicBezTo>
                <a:cubicBezTo>
                  <a:pt x="450" y="106"/>
                  <a:pt x="475" y="115"/>
                  <a:pt x="503" y="118"/>
                </a:cubicBezTo>
                <a:cubicBezTo>
                  <a:pt x="533" y="121"/>
                  <a:pt x="560" y="111"/>
                  <a:pt x="587" y="102"/>
                </a:cubicBezTo>
                <a:cubicBezTo>
                  <a:pt x="661" y="78"/>
                  <a:pt x="735" y="53"/>
                  <a:pt x="809" y="29"/>
                </a:cubicBezTo>
                <a:cubicBezTo>
                  <a:pt x="827" y="23"/>
                  <a:pt x="842" y="14"/>
                  <a:pt x="855" y="0"/>
                </a:cubicBezTo>
                <a:cubicBezTo>
                  <a:pt x="868" y="16"/>
                  <a:pt x="881" y="33"/>
                  <a:pt x="894" y="49"/>
                </a:cubicBezTo>
                <a:cubicBezTo>
                  <a:pt x="927" y="91"/>
                  <a:pt x="960" y="133"/>
                  <a:pt x="993" y="176"/>
                </a:cubicBezTo>
                <a:cubicBezTo>
                  <a:pt x="1012" y="200"/>
                  <a:pt x="1032" y="223"/>
                  <a:pt x="1049" y="248"/>
                </a:cubicBezTo>
                <a:cubicBezTo>
                  <a:pt x="1077" y="288"/>
                  <a:pt x="1066" y="344"/>
                  <a:pt x="1027" y="373"/>
                </a:cubicBezTo>
                <a:cubicBezTo>
                  <a:pt x="985" y="404"/>
                  <a:pt x="929" y="397"/>
                  <a:pt x="896" y="357"/>
                </a:cubicBezTo>
                <a:cubicBezTo>
                  <a:pt x="828" y="274"/>
                  <a:pt x="760" y="190"/>
                  <a:pt x="692" y="107"/>
                </a:cubicBezTo>
                <a:cubicBezTo>
                  <a:pt x="680" y="93"/>
                  <a:pt x="674" y="92"/>
                  <a:pt x="661" y="105"/>
                </a:cubicBezTo>
                <a:cubicBezTo>
                  <a:pt x="570" y="194"/>
                  <a:pt x="479" y="283"/>
                  <a:pt x="387" y="371"/>
                </a:cubicBezTo>
                <a:cubicBezTo>
                  <a:pt x="301" y="454"/>
                  <a:pt x="163" y="455"/>
                  <a:pt x="79" y="373"/>
                </a:cubicBezTo>
                <a:cubicBezTo>
                  <a:pt x="17" y="312"/>
                  <a:pt x="0" y="237"/>
                  <a:pt x="21" y="153"/>
                </a:cubicBezTo>
                <a:cubicBezTo>
                  <a:pt x="29" y="122"/>
                  <a:pt x="38" y="91"/>
                  <a:pt x="46" y="58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316038" y="2509838"/>
            <a:ext cx="922338" cy="1119187"/>
          </a:xfrm>
          <a:custGeom>
            <a:avLst/>
            <a:gdLst>
              <a:gd name="T0" fmla="*/ 325 w 439"/>
              <a:gd name="T1" fmla="*/ 461 h 532"/>
              <a:gd name="T2" fmla="*/ 242 w 439"/>
              <a:gd name="T3" fmla="*/ 529 h 532"/>
              <a:gd name="T4" fmla="*/ 233 w 439"/>
              <a:gd name="T5" fmla="*/ 531 h 532"/>
              <a:gd name="T6" fmla="*/ 100 w 439"/>
              <a:gd name="T7" fmla="*/ 511 h 532"/>
              <a:gd name="T8" fmla="*/ 6 w 439"/>
              <a:gd name="T9" fmla="*/ 470 h 532"/>
              <a:gd name="T10" fmla="*/ 2 w 439"/>
              <a:gd name="T11" fmla="*/ 461 h 532"/>
              <a:gd name="T12" fmla="*/ 87 w 439"/>
              <a:gd name="T13" fmla="*/ 137 h 532"/>
              <a:gd name="T14" fmla="*/ 269 w 439"/>
              <a:gd name="T15" fmla="*/ 5 h 532"/>
              <a:gd name="T16" fmla="*/ 426 w 439"/>
              <a:gd name="T17" fmla="*/ 123 h 532"/>
              <a:gd name="T18" fmla="*/ 431 w 439"/>
              <a:gd name="T19" fmla="*/ 228 h 532"/>
              <a:gd name="T20" fmla="*/ 429 w 439"/>
              <a:gd name="T21" fmla="*/ 232 h 532"/>
              <a:gd name="T22" fmla="*/ 394 w 439"/>
              <a:gd name="T23" fmla="*/ 169 h 532"/>
              <a:gd name="T24" fmla="*/ 382 w 439"/>
              <a:gd name="T25" fmla="*/ 148 h 532"/>
              <a:gd name="T26" fmla="*/ 361 w 439"/>
              <a:gd name="T27" fmla="*/ 141 h 532"/>
              <a:gd name="T28" fmla="*/ 357 w 439"/>
              <a:gd name="T29" fmla="*/ 162 h 532"/>
              <a:gd name="T30" fmla="*/ 401 w 439"/>
              <a:gd name="T31" fmla="*/ 241 h 532"/>
              <a:gd name="T32" fmla="*/ 302 w 439"/>
              <a:gd name="T33" fmla="*/ 307 h 532"/>
              <a:gd name="T34" fmla="*/ 280 w 439"/>
              <a:gd name="T35" fmla="*/ 315 h 532"/>
              <a:gd name="T36" fmla="*/ 267 w 439"/>
              <a:gd name="T37" fmla="*/ 310 h 532"/>
              <a:gd name="T38" fmla="*/ 225 w 439"/>
              <a:gd name="T39" fmla="*/ 241 h 532"/>
              <a:gd name="T40" fmla="*/ 203 w 439"/>
              <a:gd name="T41" fmla="*/ 233 h 532"/>
              <a:gd name="T42" fmla="*/ 200 w 439"/>
              <a:gd name="T43" fmla="*/ 256 h 532"/>
              <a:gd name="T44" fmla="*/ 317 w 439"/>
              <a:gd name="T45" fmla="*/ 447 h 532"/>
              <a:gd name="T46" fmla="*/ 325 w 439"/>
              <a:gd name="T47" fmla="*/ 461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39" h="532">
                <a:moveTo>
                  <a:pt x="325" y="461"/>
                </a:moveTo>
                <a:cubicBezTo>
                  <a:pt x="297" y="484"/>
                  <a:pt x="270" y="506"/>
                  <a:pt x="242" y="529"/>
                </a:cubicBezTo>
                <a:cubicBezTo>
                  <a:pt x="240" y="530"/>
                  <a:pt x="236" y="531"/>
                  <a:pt x="233" y="531"/>
                </a:cubicBezTo>
                <a:cubicBezTo>
                  <a:pt x="187" y="532"/>
                  <a:pt x="142" y="526"/>
                  <a:pt x="100" y="511"/>
                </a:cubicBezTo>
                <a:cubicBezTo>
                  <a:pt x="68" y="499"/>
                  <a:pt x="37" y="484"/>
                  <a:pt x="6" y="470"/>
                </a:cubicBezTo>
                <a:cubicBezTo>
                  <a:pt x="1" y="468"/>
                  <a:pt x="0" y="466"/>
                  <a:pt x="2" y="461"/>
                </a:cubicBezTo>
                <a:cubicBezTo>
                  <a:pt x="30" y="353"/>
                  <a:pt x="59" y="245"/>
                  <a:pt x="87" y="137"/>
                </a:cubicBezTo>
                <a:cubicBezTo>
                  <a:pt x="109" y="55"/>
                  <a:pt x="184" y="0"/>
                  <a:pt x="269" y="5"/>
                </a:cubicBezTo>
                <a:cubicBezTo>
                  <a:pt x="341" y="9"/>
                  <a:pt x="401" y="55"/>
                  <a:pt x="426" y="123"/>
                </a:cubicBezTo>
                <a:cubicBezTo>
                  <a:pt x="439" y="158"/>
                  <a:pt x="439" y="193"/>
                  <a:pt x="431" y="228"/>
                </a:cubicBezTo>
                <a:cubicBezTo>
                  <a:pt x="430" y="229"/>
                  <a:pt x="430" y="230"/>
                  <a:pt x="429" y="232"/>
                </a:cubicBezTo>
                <a:cubicBezTo>
                  <a:pt x="417" y="210"/>
                  <a:pt x="405" y="190"/>
                  <a:pt x="394" y="169"/>
                </a:cubicBezTo>
                <a:cubicBezTo>
                  <a:pt x="390" y="162"/>
                  <a:pt x="386" y="155"/>
                  <a:pt x="382" y="148"/>
                </a:cubicBezTo>
                <a:cubicBezTo>
                  <a:pt x="378" y="139"/>
                  <a:pt x="369" y="136"/>
                  <a:pt x="361" y="141"/>
                </a:cubicBezTo>
                <a:cubicBezTo>
                  <a:pt x="353" y="145"/>
                  <a:pt x="351" y="153"/>
                  <a:pt x="357" y="162"/>
                </a:cubicBezTo>
                <a:cubicBezTo>
                  <a:pt x="371" y="188"/>
                  <a:pt x="386" y="214"/>
                  <a:pt x="401" y="241"/>
                </a:cubicBezTo>
                <a:cubicBezTo>
                  <a:pt x="373" y="271"/>
                  <a:pt x="340" y="292"/>
                  <a:pt x="302" y="307"/>
                </a:cubicBezTo>
                <a:cubicBezTo>
                  <a:pt x="295" y="310"/>
                  <a:pt x="287" y="312"/>
                  <a:pt x="280" y="315"/>
                </a:cubicBezTo>
                <a:cubicBezTo>
                  <a:pt x="274" y="318"/>
                  <a:pt x="270" y="316"/>
                  <a:pt x="267" y="310"/>
                </a:cubicBezTo>
                <a:cubicBezTo>
                  <a:pt x="253" y="287"/>
                  <a:pt x="239" y="264"/>
                  <a:pt x="225" y="241"/>
                </a:cubicBezTo>
                <a:cubicBezTo>
                  <a:pt x="218" y="231"/>
                  <a:pt x="211" y="228"/>
                  <a:pt x="203" y="233"/>
                </a:cubicBezTo>
                <a:cubicBezTo>
                  <a:pt x="195" y="238"/>
                  <a:pt x="194" y="246"/>
                  <a:pt x="200" y="256"/>
                </a:cubicBezTo>
                <a:cubicBezTo>
                  <a:pt x="239" y="319"/>
                  <a:pt x="278" y="383"/>
                  <a:pt x="317" y="447"/>
                </a:cubicBezTo>
                <a:cubicBezTo>
                  <a:pt x="320" y="452"/>
                  <a:pt x="322" y="456"/>
                  <a:pt x="325" y="461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1989138" y="1884363"/>
            <a:ext cx="677863" cy="676275"/>
          </a:xfrm>
          <a:custGeom>
            <a:avLst/>
            <a:gdLst>
              <a:gd name="T0" fmla="*/ 162 w 323"/>
              <a:gd name="T1" fmla="*/ 0 h 322"/>
              <a:gd name="T2" fmla="*/ 323 w 323"/>
              <a:gd name="T3" fmla="*/ 160 h 322"/>
              <a:gd name="T4" fmla="*/ 162 w 323"/>
              <a:gd name="T5" fmla="*/ 322 h 322"/>
              <a:gd name="T6" fmla="*/ 1 w 323"/>
              <a:gd name="T7" fmla="*/ 163 h 322"/>
              <a:gd name="T8" fmla="*/ 162 w 323"/>
              <a:gd name="T9" fmla="*/ 0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3" h="322">
                <a:moveTo>
                  <a:pt x="162" y="0"/>
                </a:moveTo>
                <a:cubicBezTo>
                  <a:pt x="250" y="0"/>
                  <a:pt x="322" y="71"/>
                  <a:pt x="323" y="160"/>
                </a:cubicBezTo>
                <a:cubicBezTo>
                  <a:pt x="323" y="249"/>
                  <a:pt x="251" y="322"/>
                  <a:pt x="162" y="322"/>
                </a:cubicBezTo>
                <a:cubicBezTo>
                  <a:pt x="74" y="322"/>
                  <a:pt x="1" y="250"/>
                  <a:pt x="1" y="163"/>
                </a:cubicBezTo>
                <a:cubicBezTo>
                  <a:pt x="0" y="72"/>
                  <a:pt x="71" y="1"/>
                  <a:pt x="162" y="0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919288" y="3071813"/>
            <a:ext cx="1081088" cy="547687"/>
          </a:xfrm>
          <a:custGeom>
            <a:avLst/>
            <a:gdLst>
              <a:gd name="T0" fmla="*/ 0 w 515"/>
              <a:gd name="T1" fmla="*/ 76 h 261"/>
              <a:gd name="T2" fmla="*/ 129 w 515"/>
              <a:gd name="T3" fmla="*/ 0 h 261"/>
              <a:gd name="T4" fmla="*/ 169 w 515"/>
              <a:gd name="T5" fmla="*/ 72 h 261"/>
              <a:gd name="T6" fmla="*/ 193 w 515"/>
              <a:gd name="T7" fmla="*/ 116 h 261"/>
              <a:gd name="T8" fmla="*/ 215 w 515"/>
              <a:gd name="T9" fmla="*/ 124 h 261"/>
              <a:gd name="T10" fmla="*/ 420 w 515"/>
              <a:gd name="T11" fmla="*/ 53 h 261"/>
              <a:gd name="T12" fmla="*/ 504 w 515"/>
              <a:gd name="T13" fmla="*/ 90 h 261"/>
              <a:gd name="T14" fmla="*/ 463 w 515"/>
              <a:gd name="T15" fmla="*/ 171 h 261"/>
              <a:gd name="T16" fmla="*/ 223 w 515"/>
              <a:gd name="T17" fmla="*/ 249 h 261"/>
              <a:gd name="T18" fmla="*/ 171 w 515"/>
              <a:gd name="T19" fmla="*/ 260 h 261"/>
              <a:gd name="T20" fmla="*/ 85 w 515"/>
              <a:gd name="T21" fmla="*/ 215 h 261"/>
              <a:gd name="T22" fmla="*/ 0 w 515"/>
              <a:gd name="T23" fmla="*/ 76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15" h="261">
                <a:moveTo>
                  <a:pt x="0" y="76"/>
                </a:moveTo>
                <a:cubicBezTo>
                  <a:pt x="50" y="61"/>
                  <a:pt x="92" y="37"/>
                  <a:pt x="129" y="0"/>
                </a:cubicBezTo>
                <a:cubicBezTo>
                  <a:pt x="142" y="25"/>
                  <a:pt x="156" y="49"/>
                  <a:pt x="169" y="72"/>
                </a:cubicBezTo>
                <a:cubicBezTo>
                  <a:pt x="177" y="87"/>
                  <a:pt x="185" y="101"/>
                  <a:pt x="193" y="116"/>
                </a:cubicBezTo>
                <a:cubicBezTo>
                  <a:pt x="199" y="126"/>
                  <a:pt x="204" y="128"/>
                  <a:pt x="215" y="124"/>
                </a:cubicBezTo>
                <a:cubicBezTo>
                  <a:pt x="284" y="100"/>
                  <a:pt x="352" y="77"/>
                  <a:pt x="420" y="53"/>
                </a:cubicBezTo>
                <a:cubicBezTo>
                  <a:pt x="455" y="40"/>
                  <a:pt x="492" y="56"/>
                  <a:pt x="504" y="90"/>
                </a:cubicBezTo>
                <a:cubicBezTo>
                  <a:pt x="515" y="124"/>
                  <a:pt x="498" y="160"/>
                  <a:pt x="463" y="171"/>
                </a:cubicBezTo>
                <a:cubicBezTo>
                  <a:pt x="383" y="198"/>
                  <a:pt x="303" y="223"/>
                  <a:pt x="223" y="249"/>
                </a:cubicBezTo>
                <a:cubicBezTo>
                  <a:pt x="206" y="255"/>
                  <a:pt x="189" y="261"/>
                  <a:pt x="171" y="260"/>
                </a:cubicBezTo>
                <a:cubicBezTo>
                  <a:pt x="135" y="259"/>
                  <a:pt x="105" y="245"/>
                  <a:pt x="85" y="215"/>
                </a:cubicBezTo>
                <a:cubicBezTo>
                  <a:pt x="56" y="170"/>
                  <a:pt x="29" y="123"/>
                  <a:pt x="0" y="76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2373313" y="3708400"/>
            <a:ext cx="484188" cy="290512"/>
          </a:xfrm>
          <a:custGeom>
            <a:avLst/>
            <a:gdLst>
              <a:gd name="T0" fmla="*/ 231 w 231"/>
              <a:gd name="T1" fmla="*/ 138 h 138"/>
              <a:gd name="T2" fmla="*/ 0 w 231"/>
              <a:gd name="T3" fmla="*/ 114 h 138"/>
              <a:gd name="T4" fmla="*/ 118 w 231"/>
              <a:gd name="T5" fmla="*/ 0 h 138"/>
              <a:gd name="T6" fmla="*/ 231 w 231"/>
              <a:gd name="T7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1" h="138">
                <a:moveTo>
                  <a:pt x="231" y="138"/>
                </a:moveTo>
                <a:cubicBezTo>
                  <a:pt x="154" y="125"/>
                  <a:pt x="78" y="116"/>
                  <a:pt x="0" y="114"/>
                </a:cubicBezTo>
                <a:cubicBezTo>
                  <a:pt x="40" y="76"/>
                  <a:pt x="78" y="38"/>
                  <a:pt x="118" y="0"/>
                </a:cubicBezTo>
                <a:cubicBezTo>
                  <a:pt x="155" y="46"/>
                  <a:pt x="193" y="91"/>
                  <a:pt x="231" y="138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2363788" y="3116263"/>
            <a:ext cx="354013" cy="155575"/>
          </a:xfrm>
          <a:custGeom>
            <a:avLst/>
            <a:gdLst>
              <a:gd name="T0" fmla="*/ 168 w 168"/>
              <a:gd name="T1" fmla="*/ 15 h 74"/>
              <a:gd name="T2" fmla="*/ 0 w 168"/>
              <a:gd name="T3" fmla="*/ 74 h 74"/>
              <a:gd name="T4" fmla="*/ 3 w 168"/>
              <a:gd name="T5" fmla="*/ 67 h 74"/>
              <a:gd name="T6" fmla="*/ 53 w 168"/>
              <a:gd name="T7" fmla="*/ 27 h 74"/>
              <a:gd name="T8" fmla="*/ 168 w 168"/>
              <a:gd name="T9" fmla="*/ 15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" h="74">
                <a:moveTo>
                  <a:pt x="168" y="15"/>
                </a:moveTo>
                <a:cubicBezTo>
                  <a:pt x="112" y="35"/>
                  <a:pt x="57" y="54"/>
                  <a:pt x="0" y="74"/>
                </a:cubicBezTo>
                <a:cubicBezTo>
                  <a:pt x="2" y="70"/>
                  <a:pt x="2" y="68"/>
                  <a:pt x="3" y="67"/>
                </a:cubicBezTo>
                <a:cubicBezTo>
                  <a:pt x="20" y="54"/>
                  <a:pt x="36" y="40"/>
                  <a:pt x="53" y="27"/>
                </a:cubicBezTo>
                <a:cubicBezTo>
                  <a:pt x="84" y="5"/>
                  <a:pt x="138" y="0"/>
                  <a:pt x="168" y="15"/>
                </a:cubicBez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FBE5F8D1-10B6-C7CC-AEF1-498CDBC31AA9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80D06F2-127A-ABD9-CFEF-1E120A482074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/>
        </p:nvSpPr>
        <p:spPr>
          <a:xfrm>
            <a:off x="299310" y="127182"/>
            <a:ext cx="8534057" cy="4874025"/>
          </a:xfrm>
          <a:prstGeom prst="rect">
            <a:avLst/>
          </a:prstGeom>
          <a:solidFill>
            <a:srgbClr val="455E7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3948" name="Google Shape;3948;p74"/>
          <p:cNvSpPr txBox="1">
            <a:spLocks noGrp="1"/>
          </p:cNvSpPr>
          <p:nvPr>
            <p:ph type="title" idx="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OUR TEAM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3949" name="Google Shape;3949;p74"/>
          <p:cNvSpPr txBox="1">
            <a:spLocks noGrp="1"/>
          </p:cNvSpPr>
          <p:nvPr>
            <p:ph type="title"/>
          </p:nvPr>
        </p:nvSpPr>
        <p:spPr>
          <a:xfrm>
            <a:off x="2002113" y="3583586"/>
            <a:ext cx="2079300" cy="61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</a:t>
            </a:r>
            <a:endParaRPr/>
          </a:p>
        </p:txBody>
      </p:sp>
      <p:sp>
        <p:nvSpPr>
          <p:cNvPr id="3950" name="Google Shape;3950;p74"/>
          <p:cNvSpPr txBox="1">
            <a:spLocks noGrp="1"/>
          </p:cNvSpPr>
          <p:nvPr>
            <p:ph type="title" idx="2"/>
          </p:nvPr>
        </p:nvSpPr>
        <p:spPr>
          <a:xfrm>
            <a:off x="2146563" y="3186325"/>
            <a:ext cx="17904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Dr. Jenna Doe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951" name="Google Shape;3951;p74"/>
          <p:cNvSpPr txBox="1">
            <a:spLocks noGrp="1"/>
          </p:cNvSpPr>
          <p:nvPr>
            <p:ph type="title" idx="3"/>
          </p:nvPr>
        </p:nvSpPr>
        <p:spPr>
          <a:xfrm>
            <a:off x="5209893" y="3583586"/>
            <a:ext cx="2079300" cy="61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image on the screen with your own</a:t>
            </a:r>
            <a:endParaRPr dirty="0"/>
          </a:p>
        </p:txBody>
      </p:sp>
      <p:sp>
        <p:nvSpPr>
          <p:cNvPr id="3952" name="Google Shape;3952;p74"/>
          <p:cNvSpPr txBox="1">
            <a:spLocks noGrp="1"/>
          </p:cNvSpPr>
          <p:nvPr>
            <p:ph type="title" idx="4"/>
          </p:nvPr>
        </p:nvSpPr>
        <p:spPr>
          <a:xfrm>
            <a:off x="5213193" y="3186325"/>
            <a:ext cx="2072700" cy="2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Dr. Hannah Will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953" name="Google Shape;3953;p74"/>
          <p:cNvSpPr/>
          <p:nvPr/>
        </p:nvSpPr>
        <p:spPr>
          <a:xfrm>
            <a:off x="2392275" y="1574950"/>
            <a:ext cx="1299000" cy="1299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4" name="Google Shape;3954;p74"/>
          <p:cNvSpPr/>
          <p:nvPr/>
        </p:nvSpPr>
        <p:spPr>
          <a:xfrm>
            <a:off x="5600050" y="1574950"/>
            <a:ext cx="1299000" cy="1299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5" name="Google Shape;3955;p74"/>
          <p:cNvGrpSpPr/>
          <p:nvPr/>
        </p:nvGrpSpPr>
        <p:grpSpPr>
          <a:xfrm>
            <a:off x="2769859" y="1914217"/>
            <a:ext cx="543843" cy="620472"/>
            <a:chOff x="-53224225" y="3976300"/>
            <a:chExt cx="279625" cy="319025"/>
          </a:xfrm>
        </p:grpSpPr>
        <p:sp>
          <p:nvSpPr>
            <p:cNvPr id="3956" name="Google Shape;3956;p74"/>
            <p:cNvSpPr/>
            <p:nvPr/>
          </p:nvSpPr>
          <p:spPr>
            <a:xfrm>
              <a:off x="-53224225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6" y="1"/>
                  </a:moveTo>
                  <a:cubicBezTo>
                    <a:pt x="315" y="284"/>
                    <a:pt x="0" y="757"/>
                    <a:pt x="0" y="1292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239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74"/>
            <p:cNvSpPr/>
            <p:nvPr/>
          </p:nvSpPr>
          <p:spPr>
            <a:xfrm>
              <a:off x="-53185625" y="4014900"/>
              <a:ext cx="204800" cy="117375"/>
            </a:xfrm>
            <a:custGeom>
              <a:avLst/>
              <a:gdLst/>
              <a:ahLst/>
              <a:cxnLst/>
              <a:rect l="l" t="t" r="r" b="b"/>
              <a:pathLst>
                <a:path w="8192" h="4695" extrusionOk="0">
                  <a:moveTo>
                    <a:pt x="4096" y="0"/>
                  </a:moveTo>
                  <a:cubicBezTo>
                    <a:pt x="1859" y="0"/>
                    <a:pt x="0" y="1859"/>
                    <a:pt x="0" y="4096"/>
                  </a:cubicBezTo>
                  <a:lnTo>
                    <a:pt x="0" y="4695"/>
                  </a:lnTo>
                  <a:lnTo>
                    <a:pt x="1638" y="3088"/>
                  </a:lnTo>
                  <a:cubicBezTo>
                    <a:pt x="1675" y="3014"/>
                    <a:pt x="1755" y="2983"/>
                    <a:pt x="1847" y="2983"/>
                  </a:cubicBezTo>
                  <a:cubicBezTo>
                    <a:pt x="1912" y="2983"/>
                    <a:pt x="1983" y="2999"/>
                    <a:pt x="2048" y="3025"/>
                  </a:cubicBezTo>
                  <a:cubicBezTo>
                    <a:pt x="2662" y="3450"/>
                    <a:pt x="3371" y="3663"/>
                    <a:pt x="4080" y="3663"/>
                  </a:cubicBezTo>
                  <a:cubicBezTo>
                    <a:pt x="4789" y="3663"/>
                    <a:pt x="5498" y="3450"/>
                    <a:pt x="6112" y="3025"/>
                  </a:cubicBezTo>
                  <a:cubicBezTo>
                    <a:pt x="6174" y="2987"/>
                    <a:pt x="6241" y="2970"/>
                    <a:pt x="6307" y="2970"/>
                  </a:cubicBezTo>
                  <a:cubicBezTo>
                    <a:pt x="6409" y="2970"/>
                    <a:pt x="6508" y="3011"/>
                    <a:pt x="6585" y="3088"/>
                  </a:cubicBezTo>
                  <a:lnTo>
                    <a:pt x="8191" y="4695"/>
                  </a:lnTo>
                  <a:lnTo>
                    <a:pt x="8191" y="4096"/>
                  </a:lnTo>
                  <a:cubicBezTo>
                    <a:pt x="8191" y="1859"/>
                    <a:pt x="6333" y="0"/>
                    <a:pt x="4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74"/>
            <p:cNvSpPr/>
            <p:nvPr/>
          </p:nvSpPr>
          <p:spPr>
            <a:xfrm>
              <a:off x="-53187200" y="4110200"/>
              <a:ext cx="205575" cy="185125"/>
            </a:xfrm>
            <a:custGeom>
              <a:avLst/>
              <a:gdLst/>
              <a:ahLst/>
              <a:cxnLst/>
              <a:rect l="l" t="t" r="r" b="b"/>
              <a:pathLst>
                <a:path w="8223" h="7405" extrusionOk="0">
                  <a:moveTo>
                    <a:pt x="2615" y="1418"/>
                  </a:moveTo>
                  <a:cubicBezTo>
                    <a:pt x="2836" y="1418"/>
                    <a:pt x="2993" y="1576"/>
                    <a:pt x="2993" y="1796"/>
                  </a:cubicBezTo>
                  <a:cubicBezTo>
                    <a:pt x="2993" y="1985"/>
                    <a:pt x="2836" y="2143"/>
                    <a:pt x="2615" y="2143"/>
                  </a:cubicBezTo>
                  <a:cubicBezTo>
                    <a:pt x="2426" y="2143"/>
                    <a:pt x="2268" y="1985"/>
                    <a:pt x="2268" y="1796"/>
                  </a:cubicBezTo>
                  <a:cubicBezTo>
                    <a:pt x="2268" y="1576"/>
                    <a:pt x="2426" y="1418"/>
                    <a:pt x="2615" y="1418"/>
                  </a:cubicBezTo>
                  <a:close/>
                  <a:moveTo>
                    <a:pt x="5608" y="1418"/>
                  </a:moveTo>
                  <a:cubicBezTo>
                    <a:pt x="5829" y="1418"/>
                    <a:pt x="5986" y="1576"/>
                    <a:pt x="5986" y="1796"/>
                  </a:cubicBezTo>
                  <a:cubicBezTo>
                    <a:pt x="5986" y="1985"/>
                    <a:pt x="5829" y="2143"/>
                    <a:pt x="5608" y="2143"/>
                  </a:cubicBezTo>
                  <a:cubicBezTo>
                    <a:pt x="5419" y="2143"/>
                    <a:pt x="5261" y="1985"/>
                    <a:pt x="5261" y="1796"/>
                  </a:cubicBezTo>
                  <a:cubicBezTo>
                    <a:pt x="5261" y="1576"/>
                    <a:pt x="5419" y="1418"/>
                    <a:pt x="5608" y="1418"/>
                  </a:cubicBezTo>
                  <a:close/>
                  <a:moveTo>
                    <a:pt x="5179" y="3978"/>
                  </a:moveTo>
                  <a:cubicBezTo>
                    <a:pt x="5269" y="3978"/>
                    <a:pt x="5356" y="4017"/>
                    <a:pt x="5419" y="4096"/>
                  </a:cubicBezTo>
                  <a:cubicBezTo>
                    <a:pt x="5576" y="4222"/>
                    <a:pt x="5576" y="4474"/>
                    <a:pt x="5450" y="4632"/>
                  </a:cubicBezTo>
                  <a:cubicBezTo>
                    <a:pt x="5104" y="4978"/>
                    <a:pt x="4631" y="5167"/>
                    <a:pt x="4159" y="5167"/>
                  </a:cubicBezTo>
                  <a:cubicBezTo>
                    <a:pt x="3655" y="5167"/>
                    <a:pt x="3182" y="4978"/>
                    <a:pt x="2836" y="4632"/>
                  </a:cubicBezTo>
                  <a:cubicBezTo>
                    <a:pt x="2678" y="4474"/>
                    <a:pt x="2678" y="4222"/>
                    <a:pt x="2836" y="4096"/>
                  </a:cubicBezTo>
                  <a:cubicBezTo>
                    <a:pt x="2914" y="4017"/>
                    <a:pt x="3009" y="3978"/>
                    <a:pt x="3099" y="3978"/>
                  </a:cubicBezTo>
                  <a:cubicBezTo>
                    <a:pt x="3190" y="3978"/>
                    <a:pt x="3277" y="4017"/>
                    <a:pt x="3340" y="4096"/>
                  </a:cubicBezTo>
                  <a:cubicBezTo>
                    <a:pt x="3560" y="4317"/>
                    <a:pt x="3844" y="4427"/>
                    <a:pt x="4127" y="4427"/>
                  </a:cubicBezTo>
                  <a:cubicBezTo>
                    <a:pt x="4411" y="4427"/>
                    <a:pt x="4694" y="4317"/>
                    <a:pt x="4915" y="4096"/>
                  </a:cubicBezTo>
                  <a:cubicBezTo>
                    <a:pt x="4994" y="4017"/>
                    <a:pt x="5088" y="3978"/>
                    <a:pt x="5179" y="3978"/>
                  </a:cubicBezTo>
                  <a:close/>
                  <a:moveTo>
                    <a:pt x="1922" y="0"/>
                  </a:moveTo>
                  <a:lnTo>
                    <a:pt x="0" y="1954"/>
                  </a:lnTo>
                  <a:lnTo>
                    <a:pt x="0" y="3277"/>
                  </a:lnTo>
                  <a:cubicBezTo>
                    <a:pt x="0" y="5514"/>
                    <a:pt x="1827" y="7404"/>
                    <a:pt x="4096" y="7404"/>
                  </a:cubicBezTo>
                  <a:cubicBezTo>
                    <a:pt x="6396" y="7404"/>
                    <a:pt x="8223" y="5514"/>
                    <a:pt x="8223" y="3277"/>
                  </a:cubicBezTo>
                  <a:lnTo>
                    <a:pt x="8223" y="1954"/>
                  </a:lnTo>
                  <a:lnTo>
                    <a:pt x="6301" y="0"/>
                  </a:lnTo>
                  <a:cubicBezTo>
                    <a:pt x="5624" y="394"/>
                    <a:pt x="4875" y="591"/>
                    <a:pt x="4123" y="591"/>
                  </a:cubicBezTo>
                  <a:cubicBezTo>
                    <a:pt x="3371" y="591"/>
                    <a:pt x="2615" y="394"/>
                    <a:pt x="1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74"/>
            <p:cNvSpPr/>
            <p:nvPr/>
          </p:nvSpPr>
          <p:spPr>
            <a:xfrm>
              <a:off x="-53020225" y="4211800"/>
              <a:ext cx="74825" cy="83525"/>
            </a:xfrm>
            <a:custGeom>
              <a:avLst/>
              <a:gdLst/>
              <a:ahLst/>
              <a:cxnLst/>
              <a:rect l="l" t="t" r="r" b="b"/>
              <a:pathLst>
                <a:path w="2993" h="3341" extrusionOk="0">
                  <a:moveTo>
                    <a:pt x="2174" y="1"/>
                  </a:moveTo>
                  <a:cubicBezTo>
                    <a:pt x="2016" y="1387"/>
                    <a:pt x="1197" y="2615"/>
                    <a:pt x="0" y="3340"/>
                  </a:cubicBezTo>
                  <a:lnTo>
                    <a:pt x="2647" y="3340"/>
                  </a:lnTo>
                  <a:cubicBezTo>
                    <a:pt x="2836" y="3340"/>
                    <a:pt x="2993" y="3183"/>
                    <a:pt x="2993" y="2993"/>
                  </a:cubicBezTo>
                  <a:lnTo>
                    <a:pt x="2993" y="2867"/>
                  </a:lnTo>
                  <a:cubicBezTo>
                    <a:pt x="2993" y="1859"/>
                    <a:pt x="2710" y="883"/>
                    <a:pt x="2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74"/>
            <p:cNvSpPr/>
            <p:nvPr/>
          </p:nvSpPr>
          <p:spPr>
            <a:xfrm>
              <a:off x="-53224225" y="4211025"/>
              <a:ext cx="74850" cy="83500"/>
            </a:xfrm>
            <a:custGeom>
              <a:avLst/>
              <a:gdLst/>
              <a:ahLst/>
              <a:cxnLst/>
              <a:rect l="l" t="t" r="r" b="b"/>
              <a:pathLst>
                <a:path w="2994" h="3340" extrusionOk="0">
                  <a:moveTo>
                    <a:pt x="851" y="0"/>
                  </a:moveTo>
                  <a:cubicBezTo>
                    <a:pt x="315" y="851"/>
                    <a:pt x="0" y="1796"/>
                    <a:pt x="0" y="2867"/>
                  </a:cubicBezTo>
                  <a:lnTo>
                    <a:pt x="0" y="2993"/>
                  </a:lnTo>
                  <a:cubicBezTo>
                    <a:pt x="0" y="3182"/>
                    <a:pt x="158" y="3340"/>
                    <a:pt x="378" y="3340"/>
                  </a:cubicBezTo>
                  <a:lnTo>
                    <a:pt x="2993" y="3340"/>
                  </a:lnTo>
                  <a:cubicBezTo>
                    <a:pt x="1859" y="2646"/>
                    <a:pt x="1040" y="1418"/>
                    <a:pt x="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74"/>
            <p:cNvSpPr/>
            <p:nvPr/>
          </p:nvSpPr>
          <p:spPr>
            <a:xfrm>
              <a:off x="-52962725" y="4131475"/>
              <a:ext cx="18125" cy="63800"/>
            </a:xfrm>
            <a:custGeom>
              <a:avLst/>
              <a:gdLst/>
              <a:ahLst/>
              <a:cxnLst/>
              <a:rect l="l" t="t" r="r" b="b"/>
              <a:pathLst>
                <a:path w="725" h="2552" extrusionOk="0">
                  <a:moveTo>
                    <a:pt x="0" y="0"/>
                  </a:moveTo>
                  <a:lnTo>
                    <a:pt x="0" y="2394"/>
                  </a:lnTo>
                  <a:lnTo>
                    <a:pt x="0" y="2552"/>
                  </a:lnTo>
                  <a:cubicBezTo>
                    <a:pt x="410" y="2300"/>
                    <a:pt x="725" y="1827"/>
                    <a:pt x="725" y="1292"/>
                  </a:cubicBezTo>
                  <a:cubicBezTo>
                    <a:pt x="725" y="725"/>
                    <a:pt x="410" y="25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74"/>
            <p:cNvSpPr/>
            <p:nvPr/>
          </p:nvSpPr>
          <p:spPr>
            <a:xfrm>
              <a:off x="-53125775" y="3976300"/>
              <a:ext cx="82725" cy="26800"/>
            </a:xfrm>
            <a:custGeom>
              <a:avLst/>
              <a:gdLst/>
              <a:ahLst/>
              <a:cxnLst/>
              <a:rect l="l" t="t" r="r" b="b"/>
              <a:pathLst>
                <a:path w="3309" h="1072" extrusionOk="0">
                  <a:moveTo>
                    <a:pt x="1670" y="1"/>
                  </a:moveTo>
                  <a:cubicBezTo>
                    <a:pt x="914" y="1"/>
                    <a:pt x="284" y="442"/>
                    <a:pt x="0" y="1072"/>
                  </a:cubicBezTo>
                  <a:cubicBezTo>
                    <a:pt x="536" y="883"/>
                    <a:pt x="1072" y="757"/>
                    <a:pt x="1670" y="757"/>
                  </a:cubicBezTo>
                  <a:cubicBezTo>
                    <a:pt x="2269" y="757"/>
                    <a:pt x="2804" y="883"/>
                    <a:pt x="3308" y="1072"/>
                  </a:cubicBezTo>
                  <a:cubicBezTo>
                    <a:pt x="2993" y="442"/>
                    <a:pt x="2363" y="1"/>
                    <a:pt x="1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3" name="Google Shape;3963;p74"/>
          <p:cNvGrpSpPr/>
          <p:nvPr/>
        </p:nvGrpSpPr>
        <p:grpSpPr>
          <a:xfrm>
            <a:off x="5957719" y="1936526"/>
            <a:ext cx="583664" cy="618478"/>
            <a:chOff x="-52450000" y="3584850"/>
            <a:chExt cx="300100" cy="318000"/>
          </a:xfrm>
        </p:grpSpPr>
        <p:sp>
          <p:nvSpPr>
            <p:cNvPr id="3964" name="Google Shape;3964;p74"/>
            <p:cNvSpPr/>
            <p:nvPr/>
          </p:nvSpPr>
          <p:spPr>
            <a:xfrm>
              <a:off x="-52206625" y="3601400"/>
              <a:ext cx="55150" cy="55950"/>
            </a:xfrm>
            <a:custGeom>
              <a:avLst/>
              <a:gdLst/>
              <a:ahLst/>
              <a:cxnLst/>
              <a:rect l="l" t="t" r="r" b="b"/>
              <a:pathLst>
                <a:path w="2206" h="2238" extrusionOk="0">
                  <a:moveTo>
                    <a:pt x="1986" y="0"/>
                  </a:moveTo>
                  <a:cubicBezTo>
                    <a:pt x="1513" y="32"/>
                    <a:pt x="1103" y="252"/>
                    <a:pt x="694" y="599"/>
                  </a:cubicBezTo>
                  <a:cubicBezTo>
                    <a:pt x="347" y="914"/>
                    <a:pt x="64" y="1387"/>
                    <a:pt x="1" y="1859"/>
                  </a:cubicBezTo>
                  <a:cubicBezTo>
                    <a:pt x="64" y="1985"/>
                    <a:pt x="158" y="2143"/>
                    <a:pt x="221" y="2237"/>
                  </a:cubicBezTo>
                  <a:cubicBezTo>
                    <a:pt x="725" y="2174"/>
                    <a:pt x="1166" y="1985"/>
                    <a:pt x="1513" y="1607"/>
                  </a:cubicBezTo>
                  <a:cubicBezTo>
                    <a:pt x="1923" y="1197"/>
                    <a:pt x="2143" y="693"/>
                    <a:pt x="2206" y="189"/>
                  </a:cubicBezTo>
                  <a:cubicBezTo>
                    <a:pt x="2206" y="158"/>
                    <a:pt x="2206" y="95"/>
                    <a:pt x="2143" y="32"/>
                  </a:cubicBezTo>
                  <a:cubicBezTo>
                    <a:pt x="2112" y="0"/>
                    <a:pt x="2080" y="0"/>
                    <a:pt x="19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74"/>
            <p:cNvSpPr/>
            <p:nvPr/>
          </p:nvSpPr>
          <p:spPr>
            <a:xfrm>
              <a:off x="-52271200" y="3601700"/>
              <a:ext cx="29950" cy="11525"/>
            </a:xfrm>
            <a:custGeom>
              <a:avLst/>
              <a:gdLst/>
              <a:ahLst/>
              <a:cxnLst/>
              <a:rect l="l" t="t" r="r" b="b"/>
              <a:pathLst>
                <a:path w="1198" h="461" extrusionOk="0">
                  <a:moveTo>
                    <a:pt x="757" y="1"/>
                  </a:moveTo>
                  <a:cubicBezTo>
                    <a:pt x="507" y="1"/>
                    <a:pt x="260" y="23"/>
                    <a:pt x="0" y="83"/>
                  </a:cubicBezTo>
                  <a:cubicBezTo>
                    <a:pt x="410" y="146"/>
                    <a:pt x="756" y="272"/>
                    <a:pt x="1103" y="461"/>
                  </a:cubicBezTo>
                  <a:cubicBezTo>
                    <a:pt x="1103" y="303"/>
                    <a:pt x="1166" y="146"/>
                    <a:pt x="1197" y="20"/>
                  </a:cubicBezTo>
                  <a:cubicBezTo>
                    <a:pt x="1048" y="8"/>
                    <a:pt x="902" y="1"/>
                    <a:pt x="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74"/>
            <p:cNvSpPr/>
            <p:nvPr/>
          </p:nvSpPr>
          <p:spPr>
            <a:xfrm>
              <a:off x="-52225525" y="3584850"/>
              <a:ext cx="30750" cy="44925"/>
            </a:xfrm>
            <a:custGeom>
              <a:avLst/>
              <a:gdLst/>
              <a:ahLst/>
              <a:cxnLst/>
              <a:rect l="l" t="t" r="r" b="b"/>
              <a:pathLst>
                <a:path w="1230" h="1797" extrusionOk="0">
                  <a:moveTo>
                    <a:pt x="757" y="1"/>
                  </a:moveTo>
                  <a:cubicBezTo>
                    <a:pt x="694" y="1"/>
                    <a:pt x="662" y="32"/>
                    <a:pt x="631" y="64"/>
                  </a:cubicBezTo>
                  <a:cubicBezTo>
                    <a:pt x="442" y="316"/>
                    <a:pt x="1" y="820"/>
                    <a:pt x="1" y="1418"/>
                  </a:cubicBezTo>
                  <a:lnTo>
                    <a:pt x="1" y="1607"/>
                  </a:lnTo>
                  <a:cubicBezTo>
                    <a:pt x="64" y="1702"/>
                    <a:pt x="158" y="1733"/>
                    <a:pt x="190" y="1796"/>
                  </a:cubicBezTo>
                  <a:cubicBezTo>
                    <a:pt x="347" y="1355"/>
                    <a:pt x="631" y="977"/>
                    <a:pt x="977" y="662"/>
                  </a:cubicBezTo>
                  <a:cubicBezTo>
                    <a:pt x="1072" y="599"/>
                    <a:pt x="1135" y="536"/>
                    <a:pt x="1229" y="505"/>
                  </a:cubicBezTo>
                  <a:cubicBezTo>
                    <a:pt x="1103" y="316"/>
                    <a:pt x="977" y="190"/>
                    <a:pt x="851" y="64"/>
                  </a:cubicBezTo>
                  <a:cubicBezTo>
                    <a:pt x="820" y="32"/>
                    <a:pt x="788" y="1"/>
                    <a:pt x="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74"/>
            <p:cNvSpPr/>
            <p:nvPr/>
          </p:nvSpPr>
          <p:spPr>
            <a:xfrm>
              <a:off x="-52412200" y="3694325"/>
              <a:ext cx="205600" cy="208525"/>
            </a:xfrm>
            <a:custGeom>
              <a:avLst/>
              <a:gdLst/>
              <a:ahLst/>
              <a:cxnLst/>
              <a:rect l="l" t="t" r="r" b="b"/>
              <a:pathLst>
                <a:path w="8224" h="8341" extrusionOk="0">
                  <a:moveTo>
                    <a:pt x="2584" y="2269"/>
                  </a:moveTo>
                  <a:cubicBezTo>
                    <a:pt x="2773" y="2269"/>
                    <a:pt x="2931" y="2427"/>
                    <a:pt x="2931" y="2616"/>
                  </a:cubicBezTo>
                  <a:cubicBezTo>
                    <a:pt x="2931" y="2836"/>
                    <a:pt x="2773" y="2962"/>
                    <a:pt x="2584" y="2962"/>
                  </a:cubicBezTo>
                  <a:cubicBezTo>
                    <a:pt x="2568" y="2965"/>
                    <a:pt x="2552" y="2966"/>
                    <a:pt x="2536" y="2966"/>
                  </a:cubicBezTo>
                  <a:cubicBezTo>
                    <a:pt x="2369" y="2966"/>
                    <a:pt x="2238" y="2817"/>
                    <a:pt x="2238" y="2616"/>
                  </a:cubicBezTo>
                  <a:cubicBezTo>
                    <a:pt x="2238" y="2427"/>
                    <a:pt x="2395" y="2269"/>
                    <a:pt x="2584" y="2269"/>
                  </a:cubicBezTo>
                  <a:close/>
                  <a:moveTo>
                    <a:pt x="5577" y="2269"/>
                  </a:moveTo>
                  <a:cubicBezTo>
                    <a:pt x="5766" y="2269"/>
                    <a:pt x="5924" y="2427"/>
                    <a:pt x="5924" y="2616"/>
                  </a:cubicBezTo>
                  <a:cubicBezTo>
                    <a:pt x="5955" y="2836"/>
                    <a:pt x="5766" y="2994"/>
                    <a:pt x="5577" y="2994"/>
                  </a:cubicBezTo>
                  <a:cubicBezTo>
                    <a:pt x="5388" y="2994"/>
                    <a:pt x="5231" y="2836"/>
                    <a:pt x="5231" y="2616"/>
                  </a:cubicBezTo>
                  <a:cubicBezTo>
                    <a:pt x="5231" y="2427"/>
                    <a:pt x="5388" y="2269"/>
                    <a:pt x="5577" y="2269"/>
                  </a:cubicBezTo>
                  <a:close/>
                  <a:moveTo>
                    <a:pt x="5132" y="4923"/>
                  </a:moveTo>
                  <a:cubicBezTo>
                    <a:pt x="5231" y="4923"/>
                    <a:pt x="5325" y="4963"/>
                    <a:pt x="5388" y="5042"/>
                  </a:cubicBezTo>
                  <a:cubicBezTo>
                    <a:pt x="5577" y="5199"/>
                    <a:pt x="5577" y="5420"/>
                    <a:pt x="5420" y="5546"/>
                  </a:cubicBezTo>
                  <a:cubicBezTo>
                    <a:pt x="5073" y="5892"/>
                    <a:pt x="4601" y="6081"/>
                    <a:pt x="4128" y="6081"/>
                  </a:cubicBezTo>
                  <a:cubicBezTo>
                    <a:pt x="3592" y="6081"/>
                    <a:pt x="3120" y="5892"/>
                    <a:pt x="2773" y="5546"/>
                  </a:cubicBezTo>
                  <a:cubicBezTo>
                    <a:pt x="2616" y="5388"/>
                    <a:pt x="2616" y="5136"/>
                    <a:pt x="2773" y="5042"/>
                  </a:cubicBezTo>
                  <a:cubicBezTo>
                    <a:pt x="2852" y="4963"/>
                    <a:pt x="2954" y="4923"/>
                    <a:pt x="3049" y="4923"/>
                  </a:cubicBezTo>
                  <a:cubicBezTo>
                    <a:pt x="3144" y="4923"/>
                    <a:pt x="3230" y="4963"/>
                    <a:pt x="3277" y="5042"/>
                  </a:cubicBezTo>
                  <a:cubicBezTo>
                    <a:pt x="3498" y="5246"/>
                    <a:pt x="3789" y="5349"/>
                    <a:pt x="4077" y="5349"/>
                  </a:cubicBezTo>
                  <a:cubicBezTo>
                    <a:pt x="4364" y="5349"/>
                    <a:pt x="4648" y="5246"/>
                    <a:pt x="4853" y="5042"/>
                  </a:cubicBezTo>
                  <a:cubicBezTo>
                    <a:pt x="4931" y="4963"/>
                    <a:pt x="5034" y="4923"/>
                    <a:pt x="5132" y="4923"/>
                  </a:cubicBezTo>
                  <a:close/>
                  <a:moveTo>
                    <a:pt x="7468" y="1"/>
                  </a:moveTo>
                  <a:cubicBezTo>
                    <a:pt x="7027" y="1"/>
                    <a:pt x="6711" y="347"/>
                    <a:pt x="6711" y="725"/>
                  </a:cubicBezTo>
                  <a:cubicBezTo>
                    <a:pt x="6711" y="1135"/>
                    <a:pt x="6365" y="1482"/>
                    <a:pt x="5955" y="1482"/>
                  </a:cubicBezTo>
                  <a:lnTo>
                    <a:pt x="726" y="1482"/>
                  </a:lnTo>
                  <a:cubicBezTo>
                    <a:pt x="442" y="1482"/>
                    <a:pt x="221" y="1450"/>
                    <a:pt x="1" y="1356"/>
                  </a:cubicBezTo>
                  <a:lnTo>
                    <a:pt x="1" y="4033"/>
                  </a:lnTo>
                  <a:cubicBezTo>
                    <a:pt x="1" y="6176"/>
                    <a:pt x="1576" y="8129"/>
                    <a:pt x="3687" y="8318"/>
                  </a:cubicBezTo>
                  <a:cubicBezTo>
                    <a:pt x="3831" y="8333"/>
                    <a:pt x="3974" y="8340"/>
                    <a:pt x="4115" y="8340"/>
                  </a:cubicBezTo>
                  <a:cubicBezTo>
                    <a:pt x="6356" y="8340"/>
                    <a:pt x="8224" y="6504"/>
                    <a:pt x="8224" y="4223"/>
                  </a:cubicBezTo>
                  <a:lnTo>
                    <a:pt x="8224" y="757"/>
                  </a:lnTo>
                  <a:cubicBezTo>
                    <a:pt x="8224" y="347"/>
                    <a:pt x="7846" y="1"/>
                    <a:pt x="7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74"/>
            <p:cNvSpPr/>
            <p:nvPr/>
          </p:nvSpPr>
          <p:spPr>
            <a:xfrm>
              <a:off x="-52430300" y="3619500"/>
              <a:ext cx="219775" cy="92975"/>
            </a:xfrm>
            <a:custGeom>
              <a:avLst/>
              <a:gdLst/>
              <a:ahLst/>
              <a:cxnLst/>
              <a:rect l="l" t="t" r="r" b="b"/>
              <a:pathLst>
                <a:path w="8791" h="3719" extrusionOk="0">
                  <a:moveTo>
                    <a:pt x="2237" y="1"/>
                  </a:moveTo>
                  <a:cubicBezTo>
                    <a:pt x="1008" y="1"/>
                    <a:pt x="0" y="978"/>
                    <a:pt x="0" y="2238"/>
                  </a:cubicBezTo>
                  <a:cubicBezTo>
                    <a:pt x="0" y="2364"/>
                    <a:pt x="0" y="2427"/>
                    <a:pt x="32" y="2553"/>
                  </a:cubicBezTo>
                  <a:cubicBezTo>
                    <a:pt x="189" y="3214"/>
                    <a:pt x="788" y="3718"/>
                    <a:pt x="1481" y="3718"/>
                  </a:cubicBezTo>
                  <a:lnTo>
                    <a:pt x="6490" y="3718"/>
                  </a:lnTo>
                  <a:cubicBezTo>
                    <a:pt x="6585" y="3718"/>
                    <a:pt x="6648" y="3655"/>
                    <a:pt x="6679" y="3561"/>
                  </a:cubicBezTo>
                  <a:cubicBezTo>
                    <a:pt x="6774" y="2836"/>
                    <a:pt x="7404" y="2238"/>
                    <a:pt x="8192" y="2238"/>
                  </a:cubicBezTo>
                  <a:cubicBezTo>
                    <a:pt x="8381" y="2238"/>
                    <a:pt x="8570" y="2269"/>
                    <a:pt x="8790" y="2364"/>
                  </a:cubicBezTo>
                  <a:cubicBezTo>
                    <a:pt x="8349" y="978"/>
                    <a:pt x="7089" y="1"/>
                    <a:pt x="5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74"/>
            <p:cNvSpPr/>
            <p:nvPr/>
          </p:nvSpPr>
          <p:spPr>
            <a:xfrm>
              <a:off x="-52192450" y="3666775"/>
              <a:ext cx="42550" cy="120525"/>
            </a:xfrm>
            <a:custGeom>
              <a:avLst/>
              <a:gdLst/>
              <a:ahLst/>
              <a:cxnLst/>
              <a:rect l="l" t="t" r="r" b="b"/>
              <a:pathLst>
                <a:path w="1702" h="4821" extrusionOk="0">
                  <a:moveTo>
                    <a:pt x="851" y="0"/>
                  </a:moveTo>
                  <a:cubicBezTo>
                    <a:pt x="568" y="126"/>
                    <a:pt x="284" y="221"/>
                    <a:pt x="1" y="315"/>
                  </a:cubicBezTo>
                  <a:cubicBezTo>
                    <a:pt x="127" y="662"/>
                    <a:pt x="221" y="1040"/>
                    <a:pt x="221" y="1481"/>
                  </a:cubicBezTo>
                  <a:lnTo>
                    <a:pt x="221" y="4820"/>
                  </a:lnTo>
                  <a:cubicBezTo>
                    <a:pt x="1040" y="4820"/>
                    <a:pt x="1702" y="4159"/>
                    <a:pt x="1702" y="3340"/>
                  </a:cubicBezTo>
                  <a:cubicBezTo>
                    <a:pt x="1639" y="2710"/>
                    <a:pt x="1229" y="2143"/>
                    <a:pt x="694" y="1953"/>
                  </a:cubicBezTo>
                  <a:cubicBezTo>
                    <a:pt x="851" y="1575"/>
                    <a:pt x="914" y="1166"/>
                    <a:pt x="914" y="725"/>
                  </a:cubicBezTo>
                  <a:cubicBezTo>
                    <a:pt x="914" y="504"/>
                    <a:pt x="883" y="221"/>
                    <a:pt x="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74"/>
            <p:cNvSpPr/>
            <p:nvPr/>
          </p:nvSpPr>
          <p:spPr>
            <a:xfrm>
              <a:off x="-52450000" y="37400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757" y="0"/>
                  </a:moveTo>
                  <a:cubicBezTo>
                    <a:pt x="316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57" y="2584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937" y="263568"/>
            <a:ext cx="1631250" cy="4601251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7703AD8A-075A-134F-78AE-46C30EEA43FA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F2112EA-4AEF-4357-8A5C-E9599334050A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are my windows</a:t>
            </a:r>
            <a:endParaRPr/>
          </a:p>
        </p:txBody>
      </p:sp>
      <p:sp>
        <p:nvSpPr>
          <p:cNvPr id="1851" name="Google Shape;1851;p63"/>
          <p:cNvSpPr txBox="1"/>
          <p:nvPr/>
        </p:nvSpPr>
        <p:spPr>
          <a:xfrm flipH="1">
            <a:off x="713371" y="2901825"/>
            <a:ext cx="15954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455E70"/>
                </a:solidFill>
                <a:latin typeface="Livvic"/>
                <a:ea typeface="Livvic"/>
                <a:cs typeface="Livvic"/>
                <a:sym typeface="Livvic"/>
              </a:rPr>
              <a:t>Round window</a:t>
            </a:r>
            <a:endParaRPr sz="2000" b="1" dirty="0">
              <a:solidFill>
                <a:srgbClr val="455E70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852" name="Google Shape;1852;p63"/>
          <p:cNvSpPr txBox="1"/>
          <p:nvPr/>
        </p:nvSpPr>
        <p:spPr>
          <a:xfrm flipH="1">
            <a:off x="713374" y="3422804"/>
            <a:ext cx="15954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Mars is full of iron oxide dust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53" name="Google Shape;1853;p63"/>
          <p:cNvSpPr txBox="1"/>
          <p:nvPr/>
        </p:nvSpPr>
        <p:spPr>
          <a:xfrm flipH="1">
            <a:off x="6877882" y="2873838"/>
            <a:ext cx="1552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455E70"/>
                </a:solidFill>
                <a:latin typeface="Livvic"/>
                <a:ea typeface="Livvic"/>
                <a:cs typeface="Livvic"/>
                <a:sym typeface="Livvic"/>
              </a:rPr>
              <a:t>Squared window</a:t>
            </a:r>
            <a:endParaRPr sz="2000" b="1" dirty="0">
              <a:solidFill>
                <a:srgbClr val="455E70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854" name="Google Shape;1854;p63"/>
          <p:cNvSpPr txBox="1"/>
          <p:nvPr/>
        </p:nvSpPr>
        <p:spPr>
          <a:xfrm flipH="1">
            <a:off x="6877882" y="3412433"/>
            <a:ext cx="15528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Uranus is the coldest one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202" y="1380777"/>
            <a:ext cx="3015660" cy="3552696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9B1BF662-E474-8107-E8A3-D82F239EAD6F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4306ABDD-DD4A-3A2E-21AB-289CD6F012A9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lum bright="26000"/>
          </a:blip>
          <a:stretch>
            <a:fillRect/>
          </a:stretch>
        </p:blipFill>
        <p:spPr>
          <a:xfrm>
            <a:off x="200638" y="172070"/>
            <a:ext cx="8742673" cy="4863621"/>
          </a:xfrm>
          <a:prstGeom prst="rect">
            <a:avLst/>
          </a:prstGeom>
        </p:spPr>
      </p:pic>
      <p:sp>
        <p:nvSpPr>
          <p:cNvPr id="1868" name="Google Shape;1868;p4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1869" name="Google Shape;1869;p40"/>
          <p:cNvSpPr txBox="1">
            <a:spLocks noGrp="1"/>
          </p:cNvSpPr>
          <p:nvPr>
            <p:ph type="body" idx="1"/>
          </p:nvPr>
        </p:nvSpPr>
        <p:spPr>
          <a:xfrm>
            <a:off x="1206750" y="1522150"/>
            <a:ext cx="6730500" cy="27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all feel lonely from time to time, here are some examples of such situations: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 Semi Condensed"/>
              <a:buChar char="●"/>
            </a:pPr>
            <a:r>
              <a:rPr lang="en"/>
              <a:t>When we don't have someone to sit down for lunch with</a:t>
            </a:r>
            <a:endParaRPr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 Semi Condensed"/>
              <a:buChar char="●"/>
            </a:pPr>
            <a:r>
              <a:rPr lang="en"/>
              <a:t>When we move to a new city</a:t>
            </a:r>
            <a:endParaRPr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 Semi Condensed"/>
              <a:buChar char="●"/>
            </a:pPr>
            <a:r>
              <a:rPr lang="en"/>
              <a:t>When nobody has time for us on the weekend</a:t>
            </a:r>
            <a:endParaRPr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Barlow Semi Condensed"/>
              <a:buChar char="●"/>
            </a:pPr>
            <a:r>
              <a:rPr lang="en"/>
              <a:t>When they give you good news and you have no one to share it with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Over the past decades this occasional feeling has become chronic</a:t>
            </a:r>
            <a:endParaRPr/>
          </a:p>
        </p:txBody>
      </p:sp>
      <p:grpSp>
        <p:nvGrpSpPr>
          <p:cNvPr id="1870" name="Google Shape;1870;p40"/>
          <p:cNvGrpSpPr/>
          <p:nvPr/>
        </p:nvGrpSpPr>
        <p:grpSpPr>
          <a:xfrm flipH="1">
            <a:off x="7828562" y="4104695"/>
            <a:ext cx="936874" cy="681863"/>
            <a:chOff x="3349430" y="1025723"/>
            <a:chExt cx="1021562" cy="743499"/>
          </a:xfrm>
        </p:grpSpPr>
        <p:sp>
          <p:nvSpPr>
            <p:cNvPr id="1871" name="Google Shape;1871;p40"/>
            <p:cNvSpPr/>
            <p:nvPr/>
          </p:nvSpPr>
          <p:spPr>
            <a:xfrm>
              <a:off x="3349430" y="1025723"/>
              <a:ext cx="1021562" cy="743498"/>
            </a:xfrm>
            <a:custGeom>
              <a:avLst/>
              <a:gdLst/>
              <a:ahLst/>
              <a:cxnLst/>
              <a:rect l="l" t="t" r="r" b="b"/>
              <a:pathLst>
                <a:path w="16738" h="12182" extrusionOk="0">
                  <a:moveTo>
                    <a:pt x="16039" y="1"/>
                  </a:moveTo>
                  <a:cubicBezTo>
                    <a:pt x="15416" y="1"/>
                    <a:pt x="14792" y="152"/>
                    <a:pt x="14241" y="439"/>
                  </a:cubicBezTo>
                  <a:cubicBezTo>
                    <a:pt x="13857" y="642"/>
                    <a:pt x="13495" y="919"/>
                    <a:pt x="13207" y="1261"/>
                  </a:cubicBezTo>
                  <a:cubicBezTo>
                    <a:pt x="11648" y="667"/>
                    <a:pt x="9884" y="384"/>
                    <a:pt x="8142" y="384"/>
                  </a:cubicBezTo>
                  <a:cubicBezTo>
                    <a:pt x="6939" y="384"/>
                    <a:pt x="5747" y="519"/>
                    <a:pt x="4641" y="781"/>
                  </a:cubicBezTo>
                  <a:cubicBezTo>
                    <a:pt x="3339" y="1079"/>
                    <a:pt x="1590" y="1655"/>
                    <a:pt x="907" y="2914"/>
                  </a:cubicBezTo>
                  <a:cubicBezTo>
                    <a:pt x="224" y="4173"/>
                    <a:pt x="0" y="5656"/>
                    <a:pt x="107" y="7085"/>
                  </a:cubicBezTo>
                  <a:cubicBezTo>
                    <a:pt x="224" y="8643"/>
                    <a:pt x="203" y="10200"/>
                    <a:pt x="1547" y="11256"/>
                  </a:cubicBezTo>
                  <a:cubicBezTo>
                    <a:pt x="2336" y="11875"/>
                    <a:pt x="3531" y="12067"/>
                    <a:pt x="4513" y="12120"/>
                  </a:cubicBezTo>
                  <a:cubicBezTo>
                    <a:pt x="5245" y="12159"/>
                    <a:pt x="5986" y="12182"/>
                    <a:pt x="6730" y="12182"/>
                  </a:cubicBezTo>
                  <a:cubicBezTo>
                    <a:pt x="7839" y="12182"/>
                    <a:pt x="8955" y="12130"/>
                    <a:pt x="10060" y="12003"/>
                  </a:cubicBezTo>
                  <a:cubicBezTo>
                    <a:pt x="11638" y="11832"/>
                    <a:pt x="13399" y="11608"/>
                    <a:pt x="14433" y="10211"/>
                  </a:cubicBezTo>
                  <a:cubicBezTo>
                    <a:pt x="15148" y="9251"/>
                    <a:pt x="15479" y="8045"/>
                    <a:pt x="15500" y="6840"/>
                  </a:cubicBezTo>
                  <a:cubicBezTo>
                    <a:pt x="15511" y="6253"/>
                    <a:pt x="15447" y="5677"/>
                    <a:pt x="15308" y="5133"/>
                  </a:cubicBezTo>
                  <a:cubicBezTo>
                    <a:pt x="15105" y="4269"/>
                    <a:pt x="14967" y="3127"/>
                    <a:pt x="14444" y="2263"/>
                  </a:cubicBezTo>
                  <a:cubicBezTo>
                    <a:pt x="14572" y="1975"/>
                    <a:pt x="14732" y="1709"/>
                    <a:pt x="14935" y="1453"/>
                  </a:cubicBezTo>
                  <a:cubicBezTo>
                    <a:pt x="15404" y="855"/>
                    <a:pt x="16044" y="386"/>
                    <a:pt x="16738" y="66"/>
                  </a:cubicBezTo>
                  <a:cubicBezTo>
                    <a:pt x="16507" y="22"/>
                    <a:pt x="16273" y="1"/>
                    <a:pt x="16039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0"/>
            <p:cNvSpPr/>
            <p:nvPr/>
          </p:nvSpPr>
          <p:spPr>
            <a:xfrm>
              <a:off x="3574032" y="1169822"/>
              <a:ext cx="523964" cy="469218"/>
            </a:xfrm>
            <a:custGeom>
              <a:avLst/>
              <a:gdLst/>
              <a:ahLst/>
              <a:cxnLst/>
              <a:rect l="l" t="t" r="r" b="b"/>
              <a:pathLst>
                <a:path w="8585" h="7688" extrusionOk="0">
                  <a:moveTo>
                    <a:pt x="4368" y="0"/>
                  </a:moveTo>
                  <a:cubicBezTo>
                    <a:pt x="3721" y="0"/>
                    <a:pt x="3071" y="120"/>
                    <a:pt x="2518" y="318"/>
                  </a:cubicBezTo>
                  <a:cubicBezTo>
                    <a:pt x="1345" y="745"/>
                    <a:pt x="545" y="1599"/>
                    <a:pt x="203" y="2772"/>
                  </a:cubicBezTo>
                  <a:cubicBezTo>
                    <a:pt x="0" y="3455"/>
                    <a:pt x="54" y="4191"/>
                    <a:pt x="214" y="4884"/>
                  </a:cubicBezTo>
                  <a:cubicBezTo>
                    <a:pt x="310" y="5279"/>
                    <a:pt x="427" y="5684"/>
                    <a:pt x="641" y="6047"/>
                  </a:cubicBezTo>
                  <a:cubicBezTo>
                    <a:pt x="1003" y="6634"/>
                    <a:pt x="1590" y="7082"/>
                    <a:pt x="2230" y="7348"/>
                  </a:cubicBezTo>
                  <a:cubicBezTo>
                    <a:pt x="2768" y="7580"/>
                    <a:pt x="3336" y="7688"/>
                    <a:pt x="3899" y="7688"/>
                  </a:cubicBezTo>
                  <a:cubicBezTo>
                    <a:pt x="6290" y="7688"/>
                    <a:pt x="8585" y="5741"/>
                    <a:pt x="8118" y="3081"/>
                  </a:cubicBezTo>
                  <a:cubicBezTo>
                    <a:pt x="7948" y="2111"/>
                    <a:pt x="7361" y="1161"/>
                    <a:pt x="6518" y="585"/>
                  </a:cubicBezTo>
                  <a:cubicBezTo>
                    <a:pt x="5919" y="172"/>
                    <a:pt x="5145" y="0"/>
                    <a:pt x="4368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0"/>
            <p:cNvSpPr/>
            <p:nvPr/>
          </p:nvSpPr>
          <p:spPr>
            <a:xfrm>
              <a:off x="3704887" y="1330522"/>
              <a:ext cx="21544" cy="74948"/>
            </a:xfrm>
            <a:custGeom>
              <a:avLst/>
              <a:gdLst/>
              <a:ahLst/>
              <a:cxnLst/>
              <a:rect l="l" t="t" r="r" b="b"/>
              <a:pathLst>
                <a:path w="353" h="1228" extrusionOk="0">
                  <a:moveTo>
                    <a:pt x="129" y="0"/>
                  </a:moveTo>
                  <a:cubicBezTo>
                    <a:pt x="54" y="0"/>
                    <a:pt x="1" y="278"/>
                    <a:pt x="54" y="640"/>
                  </a:cubicBezTo>
                  <a:cubicBezTo>
                    <a:pt x="96" y="975"/>
                    <a:pt x="209" y="1227"/>
                    <a:pt x="284" y="1227"/>
                  </a:cubicBezTo>
                  <a:cubicBezTo>
                    <a:pt x="286" y="1227"/>
                    <a:pt x="287" y="1227"/>
                    <a:pt x="289" y="1227"/>
                  </a:cubicBezTo>
                  <a:cubicBezTo>
                    <a:pt x="353" y="1206"/>
                    <a:pt x="321" y="928"/>
                    <a:pt x="289" y="598"/>
                  </a:cubicBezTo>
                  <a:cubicBezTo>
                    <a:pt x="246" y="267"/>
                    <a:pt x="193" y="0"/>
                    <a:pt x="12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0"/>
            <p:cNvSpPr/>
            <p:nvPr/>
          </p:nvSpPr>
          <p:spPr>
            <a:xfrm>
              <a:off x="3914536" y="1283587"/>
              <a:ext cx="18310" cy="76901"/>
            </a:xfrm>
            <a:custGeom>
              <a:avLst/>
              <a:gdLst/>
              <a:ahLst/>
              <a:cxnLst/>
              <a:rect l="l" t="t" r="r" b="b"/>
              <a:pathLst>
                <a:path w="300" h="1260" extrusionOk="0">
                  <a:moveTo>
                    <a:pt x="68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1" y="300"/>
                    <a:pt x="33" y="641"/>
                  </a:cubicBezTo>
                  <a:cubicBezTo>
                    <a:pt x="65" y="983"/>
                    <a:pt x="129" y="1260"/>
                    <a:pt x="193" y="1260"/>
                  </a:cubicBezTo>
                  <a:cubicBezTo>
                    <a:pt x="267" y="1260"/>
                    <a:pt x="299" y="961"/>
                    <a:pt x="267" y="620"/>
                  </a:cubicBezTo>
                  <a:cubicBezTo>
                    <a:pt x="225" y="274"/>
                    <a:pt x="132" y="1"/>
                    <a:pt x="6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0"/>
            <p:cNvSpPr/>
            <p:nvPr/>
          </p:nvSpPr>
          <p:spPr>
            <a:xfrm>
              <a:off x="3769338" y="1354813"/>
              <a:ext cx="119868" cy="90999"/>
            </a:xfrm>
            <a:custGeom>
              <a:avLst/>
              <a:gdLst/>
              <a:ahLst/>
              <a:cxnLst/>
              <a:rect l="l" t="t" r="r" b="b"/>
              <a:pathLst>
                <a:path w="1964" h="1491" extrusionOk="0">
                  <a:moveTo>
                    <a:pt x="1054" y="0"/>
                  </a:moveTo>
                  <a:cubicBezTo>
                    <a:pt x="955" y="0"/>
                    <a:pt x="851" y="14"/>
                    <a:pt x="747" y="40"/>
                  </a:cubicBezTo>
                  <a:cubicBezTo>
                    <a:pt x="513" y="104"/>
                    <a:pt x="299" y="274"/>
                    <a:pt x="193" y="466"/>
                  </a:cubicBezTo>
                  <a:cubicBezTo>
                    <a:pt x="65" y="648"/>
                    <a:pt x="33" y="840"/>
                    <a:pt x="11" y="1000"/>
                  </a:cubicBezTo>
                  <a:cubicBezTo>
                    <a:pt x="1" y="1320"/>
                    <a:pt x="97" y="1490"/>
                    <a:pt x="118" y="1490"/>
                  </a:cubicBezTo>
                  <a:cubicBezTo>
                    <a:pt x="161" y="1480"/>
                    <a:pt x="118" y="1309"/>
                    <a:pt x="171" y="1021"/>
                  </a:cubicBezTo>
                  <a:cubicBezTo>
                    <a:pt x="203" y="893"/>
                    <a:pt x="257" y="733"/>
                    <a:pt x="363" y="584"/>
                  </a:cubicBezTo>
                  <a:cubicBezTo>
                    <a:pt x="470" y="434"/>
                    <a:pt x="609" y="317"/>
                    <a:pt x="811" y="264"/>
                  </a:cubicBezTo>
                  <a:cubicBezTo>
                    <a:pt x="891" y="241"/>
                    <a:pt x="971" y="230"/>
                    <a:pt x="1049" y="230"/>
                  </a:cubicBezTo>
                  <a:cubicBezTo>
                    <a:pt x="1158" y="230"/>
                    <a:pt x="1262" y="252"/>
                    <a:pt x="1356" y="296"/>
                  </a:cubicBezTo>
                  <a:cubicBezTo>
                    <a:pt x="1516" y="360"/>
                    <a:pt x="1622" y="477"/>
                    <a:pt x="1697" y="594"/>
                  </a:cubicBezTo>
                  <a:cubicBezTo>
                    <a:pt x="1772" y="722"/>
                    <a:pt x="1814" y="829"/>
                    <a:pt x="1857" y="904"/>
                  </a:cubicBezTo>
                  <a:cubicBezTo>
                    <a:pt x="1905" y="951"/>
                    <a:pt x="1927" y="991"/>
                    <a:pt x="1946" y="991"/>
                  </a:cubicBezTo>
                  <a:cubicBezTo>
                    <a:pt x="1948" y="991"/>
                    <a:pt x="1951" y="990"/>
                    <a:pt x="1953" y="989"/>
                  </a:cubicBezTo>
                  <a:cubicBezTo>
                    <a:pt x="1964" y="989"/>
                    <a:pt x="1964" y="936"/>
                    <a:pt x="1953" y="850"/>
                  </a:cubicBezTo>
                  <a:cubicBezTo>
                    <a:pt x="1932" y="776"/>
                    <a:pt x="1910" y="648"/>
                    <a:pt x="1846" y="509"/>
                  </a:cubicBezTo>
                  <a:cubicBezTo>
                    <a:pt x="1772" y="360"/>
                    <a:pt x="1654" y="189"/>
                    <a:pt x="1452" y="93"/>
                  </a:cubicBezTo>
                  <a:cubicBezTo>
                    <a:pt x="1337" y="30"/>
                    <a:pt x="1200" y="0"/>
                    <a:pt x="105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0"/>
            <p:cNvSpPr/>
            <p:nvPr/>
          </p:nvSpPr>
          <p:spPr>
            <a:xfrm>
              <a:off x="3670403" y="1271320"/>
              <a:ext cx="83370" cy="29906"/>
            </a:xfrm>
            <a:custGeom>
              <a:avLst/>
              <a:gdLst/>
              <a:ahLst/>
              <a:cxnLst/>
              <a:rect l="l" t="t" r="r" b="b"/>
              <a:pathLst>
                <a:path w="1366" h="490" extrusionOk="0">
                  <a:moveTo>
                    <a:pt x="102" y="0"/>
                  </a:moveTo>
                  <a:cubicBezTo>
                    <a:pt x="59" y="0"/>
                    <a:pt x="30" y="7"/>
                    <a:pt x="22" y="21"/>
                  </a:cubicBezTo>
                  <a:cubicBezTo>
                    <a:pt x="0" y="74"/>
                    <a:pt x="278" y="234"/>
                    <a:pt x="651" y="352"/>
                  </a:cubicBezTo>
                  <a:cubicBezTo>
                    <a:pt x="926" y="438"/>
                    <a:pt x="1172" y="490"/>
                    <a:pt x="1287" y="490"/>
                  </a:cubicBezTo>
                  <a:cubicBezTo>
                    <a:pt x="1328" y="490"/>
                    <a:pt x="1352" y="483"/>
                    <a:pt x="1355" y="469"/>
                  </a:cubicBezTo>
                  <a:cubicBezTo>
                    <a:pt x="1366" y="405"/>
                    <a:pt x="1088" y="256"/>
                    <a:pt x="726" y="138"/>
                  </a:cubicBezTo>
                  <a:cubicBezTo>
                    <a:pt x="467" y="52"/>
                    <a:pt x="225" y="0"/>
                    <a:pt x="10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0"/>
            <p:cNvSpPr/>
            <p:nvPr/>
          </p:nvSpPr>
          <p:spPr>
            <a:xfrm>
              <a:off x="3866991" y="1221150"/>
              <a:ext cx="52793" cy="56394"/>
            </a:xfrm>
            <a:custGeom>
              <a:avLst/>
              <a:gdLst/>
              <a:ahLst/>
              <a:cxnLst/>
              <a:rect l="l" t="t" r="r" b="b"/>
              <a:pathLst>
                <a:path w="865" h="924" extrusionOk="0">
                  <a:moveTo>
                    <a:pt x="805" y="0"/>
                  </a:moveTo>
                  <a:cubicBezTo>
                    <a:pt x="724" y="0"/>
                    <a:pt x="514" y="142"/>
                    <a:pt x="321" y="363"/>
                  </a:cubicBezTo>
                  <a:cubicBezTo>
                    <a:pt x="97" y="619"/>
                    <a:pt x="1" y="886"/>
                    <a:pt x="54" y="918"/>
                  </a:cubicBezTo>
                  <a:cubicBezTo>
                    <a:pt x="59" y="921"/>
                    <a:pt x="65" y="923"/>
                    <a:pt x="72" y="923"/>
                  </a:cubicBezTo>
                  <a:cubicBezTo>
                    <a:pt x="142" y="923"/>
                    <a:pt x="317" y="736"/>
                    <a:pt x="492" y="523"/>
                  </a:cubicBezTo>
                  <a:cubicBezTo>
                    <a:pt x="694" y="267"/>
                    <a:pt x="865" y="64"/>
                    <a:pt x="833" y="11"/>
                  </a:cubicBezTo>
                  <a:cubicBezTo>
                    <a:pt x="827" y="4"/>
                    <a:pt x="818" y="0"/>
                    <a:pt x="80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0"/>
            <p:cNvSpPr/>
            <p:nvPr/>
          </p:nvSpPr>
          <p:spPr>
            <a:xfrm>
              <a:off x="3349430" y="1113061"/>
              <a:ext cx="946065" cy="656160"/>
            </a:xfrm>
            <a:custGeom>
              <a:avLst/>
              <a:gdLst/>
              <a:ahLst/>
              <a:cxnLst/>
              <a:rect l="l" t="t" r="r" b="b"/>
              <a:pathLst>
                <a:path w="15501" h="10751" extrusionOk="0">
                  <a:moveTo>
                    <a:pt x="2656" y="0"/>
                  </a:moveTo>
                  <a:cubicBezTo>
                    <a:pt x="1920" y="342"/>
                    <a:pt x="1270" y="811"/>
                    <a:pt x="907" y="1483"/>
                  </a:cubicBezTo>
                  <a:cubicBezTo>
                    <a:pt x="224" y="2742"/>
                    <a:pt x="0" y="4225"/>
                    <a:pt x="107" y="5654"/>
                  </a:cubicBezTo>
                  <a:cubicBezTo>
                    <a:pt x="224" y="7212"/>
                    <a:pt x="203" y="8769"/>
                    <a:pt x="1547" y="9825"/>
                  </a:cubicBezTo>
                  <a:cubicBezTo>
                    <a:pt x="2336" y="10444"/>
                    <a:pt x="3531" y="10636"/>
                    <a:pt x="4502" y="10689"/>
                  </a:cubicBezTo>
                  <a:cubicBezTo>
                    <a:pt x="5239" y="10728"/>
                    <a:pt x="5982" y="10751"/>
                    <a:pt x="6728" y="10751"/>
                  </a:cubicBezTo>
                  <a:cubicBezTo>
                    <a:pt x="7839" y="10751"/>
                    <a:pt x="8955" y="10699"/>
                    <a:pt x="10060" y="10572"/>
                  </a:cubicBezTo>
                  <a:cubicBezTo>
                    <a:pt x="11638" y="10401"/>
                    <a:pt x="13399" y="10177"/>
                    <a:pt x="14433" y="8780"/>
                  </a:cubicBezTo>
                  <a:cubicBezTo>
                    <a:pt x="15148" y="7820"/>
                    <a:pt x="15479" y="6614"/>
                    <a:pt x="15500" y="5409"/>
                  </a:cubicBezTo>
                  <a:cubicBezTo>
                    <a:pt x="15500" y="5249"/>
                    <a:pt x="15500" y="5089"/>
                    <a:pt x="15479" y="4929"/>
                  </a:cubicBezTo>
                  <a:cubicBezTo>
                    <a:pt x="14711" y="5185"/>
                    <a:pt x="13943" y="5494"/>
                    <a:pt x="13175" y="5729"/>
                  </a:cubicBezTo>
                  <a:cubicBezTo>
                    <a:pt x="12339" y="6014"/>
                    <a:pt x="11449" y="6225"/>
                    <a:pt x="10565" y="6225"/>
                  </a:cubicBezTo>
                  <a:cubicBezTo>
                    <a:pt x="10162" y="6225"/>
                    <a:pt x="9761" y="6181"/>
                    <a:pt x="9366" y="6081"/>
                  </a:cubicBezTo>
                  <a:cubicBezTo>
                    <a:pt x="7798" y="5675"/>
                    <a:pt x="6571" y="4470"/>
                    <a:pt x="5590" y="3201"/>
                  </a:cubicBezTo>
                  <a:cubicBezTo>
                    <a:pt x="4843" y="2251"/>
                    <a:pt x="4161" y="1238"/>
                    <a:pt x="3254" y="448"/>
                  </a:cubicBezTo>
                  <a:cubicBezTo>
                    <a:pt x="3072" y="288"/>
                    <a:pt x="2870" y="150"/>
                    <a:pt x="2656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9" name="Google Shape;1879;p40"/>
          <p:cNvGrpSpPr/>
          <p:nvPr/>
        </p:nvGrpSpPr>
        <p:grpSpPr>
          <a:xfrm>
            <a:off x="434232" y="539504"/>
            <a:ext cx="865229" cy="588779"/>
            <a:chOff x="3492675" y="2373759"/>
            <a:chExt cx="943441" cy="642001"/>
          </a:xfrm>
        </p:grpSpPr>
        <p:sp>
          <p:nvSpPr>
            <p:cNvPr id="1880" name="Google Shape;1880;p40"/>
            <p:cNvSpPr/>
            <p:nvPr/>
          </p:nvSpPr>
          <p:spPr>
            <a:xfrm>
              <a:off x="3492675" y="2373759"/>
              <a:ext cx="943440" cy="642001"/>
            </a:xfrm>
            <a:custGeom>
              <a:avLst/>
              <a:gdLst/>
              <a:ahLst/>
              <a:cxnLst/>
              <a:rect l="l" t="t" r="r" b="b"/>
              <a:pathLst>
                <a:path w="15458" h="10519" extrusionOk="0">
                  <a:moveTo>
                    <a:pt x="6448" y="1"/>
                  </a:moveTo>
                  <a:cubicBezTo>
                    <a:pt x="5834" y="1"/>
                    <a:pt x="5213" y="33"/>
                    <a:pt x="4576" y="82"/>
                  </a:cubicBezTo>
                  <a:cubicBezTo>
                    <a:pt x="2304" y="242"/>
                    <a:pt x="1088" y="1533"/>
                    <a:pt x="661" y="3719"/>
                  </a:cubicBezTo>
                  <a:cubicBezTo>
                    <a:pt x="373" y="5224"/>
                    <a:pt x="0" y="7634"/>
                    <a:pt x="1227" y="8797"/>
                  </a:cubicBezTo>
                  <a:cubicBezTo>
                    <a:pt x="2790" y="10296"/>
                    <a:pt x="5436" y="10519"/>
                    <a:pt x="7649" y="10519"/>
                  </a:cubicBezTo>
                  <a:cubicBezTo>
                    <a:pt x="8035" y="10519"/>
                    <a:pt x="8407" y="10512"/>
                    <a:pt x="8758" y="10504"/>
                  </a:cubicBezTo>
                  <a:cubicBezTo>
                    <a:pt x="10081" y="10483"/>
                    <a:pt x="11084" y="9811"/>
                    <a:pt x="11745" y="8840"/>
                  </a:cubicBezTo>
                  <a:cubicBezTo>
                    <a:pt x="12172" y="9075"/>
                    <a:pt x="12652" y="9224"/>
                    <a:pt x="13142" y="9224"/>
                  </a:cubicBezTo>
                  <a:cubicBezTo>
                    <a:pt x="14049" y="9224"/>
                    <a:pt x="14935" y="8755"/>
                    <a:pt x="15457" y="8029"/>
                  </a:cubicBezTo>
                  <a:lnTo>
                    <a:pt x="15457" y="8029"/>
                  </a:lnTo>
                  <a:cubicBezTo>
                    <a:pt x="15067" y="8172"/>
                    <a:pt x="14651" y="8257"/>
                    <a:pt x="14241" y="8257"/>
                  </a:cubicBezTo>
                  <a:cubicBezTo>
                    <a:pt x="13946" y="8257"/>
                    <a:pt x="13654" y="8213"/>
                    <a:pt x="13377" y="8114"/>
                  </a:cubicBezTo>
                  <a:cubicBezTo>
                    <a:pt x="13004" y="7997"/>
                    <a:pt x="12673" y="7773"/>
                    <a:pt x="12406" y="7496"/>
                  </a:cubicBezTo>
                  <a:cubicBezTo>
                    <a:pt x="12705" y="6589"/>
                    <a:pt x="12812" y="5576"/>
                    <a:pt x="12726" y="4584"/>
                  </a:cubicBezTo>
                  <a:cubicBezTo>
                    <a:pt x="12545" y="2695"/>
                    <a:pt x="11606" y="946"/>
                    <a:pt x="9878" y="455"/>
                  </a:cubicBezTo>
                  <a:cubicBezTo>
                    <a:pt x="8718" y="115"/>
                    <a:pt x="7595" y="1"/>
                    <a:pt x="644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0"/>
            <p:cNvSpPr/>
            <p:nvPr/>
          </p:nvSpPr>
          <p:spPr>
            <a:xfrm>
              <a:off x="3697075" y="2473609"/>
              <a:ext cx="345810" cy="461284"/>
            </a:xfrm>
            <a:custGeom>
              <a:avLst/>
              <a:gdLst/>
              <a:ahLst/>
              <a:cxnLst/>
              <a:rect l="l" t="t" r="r" b="b"/>
              <a:pathLst>
                <a:path w="5666" h="7558" extrusionOk="0">
                  <a:moveTo>
                    <a:pt x="4380" y="2560"/>
                  </a:moveTo>
                  <a:cubicBezTo>
                    <a:pt x="4710" y="2560"/>
                    <a:pt x="5022" y="2618"/>
                    <a:pt x="5245" y="2784"/>
                  </a:cubicBezTo>
                  <a:lnTo>
                    <a:pt x="5245" y="2784"/>
                  </a:lnTo>
                  <a:cubicBezTo>
                    <a:pt x="4891" y="3172"/>
                    <a:pt x="4289" y="3247"/>
                    <a:pt x="3748" y="3247"/>
                  </a:cubicBezTo>
                  <a:cubicBezTo>
                    <a:pt x="3602" y="3247"/>
                    <a:pt x="3460" y="3242"/>
                    <a:pt x="3329" y="3236"/>
                  </a:cubicBezTo>
                  <a:cubicBezTo>
                    <a:pt x="2972" y="3225"/>
                    <a:pt x="2620" y="3164"/>
                    <a:pt x="2279" y="3061"/>
                  </a:cubicBezTo>
                  <a:lnTo>
                    <a:pt x="2279" y="3061"/>
                  </a:lnTo>
                  <a:cubicBezTo>
                    <a:pt x="2533" y="2944"/>
                    <a:pt x="2798" y="2851"/>
                    <a:pt x="3062" y="2777"/>
                  </a:cubicBezTo>
                  <a:cubicBezTo>
                    <a:pt x="3406" y="2678"/>
                    <a:pt x="3912" y="2560"/>
                    <a:pt x="4380" y="2560"/>
                  </a:cubicBezTo>
                  <a:close/>
                  <a:moveTo>
                    <a:pt x="3906" y="5437"/>
                  </a:moveTo>
                  <a:cubicBezTo>
                    <a:pt x="4033" y="5437"/>
                    <a:pt x="4156" y="5468"/>
                    <a:pt x="4261" y="5537"/>
                  </a:cubicBezTo>
                  <a:lnTo>
                    <a:pt x="4261" y="5537"/>
                  </a:lnTo>
                  <a:cubicBezTo>
                    <a:pt x="3960" y="5912"/>
                    <a:pt x="3513" y="6021"/>
                    <a:pt x="3049" y="6021"/>
                  </a:cubicBezTo>
                  <a:cubicBezTo>
                    <a:pt x="3025" y="6021"/>
                    <a:pt x="3000" y="6020"/>
                    <a:pt x="2976" y="6020"/>
                  </a:cubicBezTo>
                  <a:lnTo>
                    <a:pt x="2976" y="6020"/>
                  </a:lnTo>
                  <a:cubicBezTo>
                    <a:pt x="3125" y="5695"/>
                    <a:pt x="3536" y="5437"/>
                    <a:pt x="3906" y="5437"/>
                  </a:cubicBezTo>
                  <a:close/>
                  <a:moveTo>
                    <a:pt x="3736" y="1"/>
                  </a:moveTo>
                  <a:cubicBezTo>
                    <a:pt x="2739" y="1"/>
                    <a:pt x="1767" y="270"/>
                    <a:pt x="929" y="846"/>
                  </a:cubicBezTo>
                  <a:cubicBezTo>
                    <a:pt x="310" y="1273"/>
                    <a:pt x="1" y="2041"/>
                    <a:pt x="609" y="2606"/>
                  </a:cubicBezTo>
                  <a:cubicBezTo>
                    <a:pt x="836" y="2816"/>
                    <a:pt x="1108" y="2986"/>
                    <a:pt x="1403" y="3121"/>
                  </a:cubicBezTo>
                  <a:lnTo>
                    <a:pt x="1403" y="3121"/>
                  </a:lnTo>
                  <a:cubicBezTo>
                    <a:pt x="950" y="3435"/>
                    <a:pt x="568" y="3837"/>
                    <a:pt x="417" y="4313"/>
                  </a:cubicBezTo>
                  <a:cubicBezTo>
                    <a:pt x="65" y="5390"/>
                    <a:pt x="971" y="6030"/>
                    <a:pt x="1921" y="6233"/>
                  </a:cubicBezTo>
                  <a:cubicBezTo>
                    <a:pt x="2122" y="6274"/>
                    <a:pt x="2333" y="6310"/>
                    <a:pt x="2547" y="6332"/>
                  </a:cubicBezTo>
                  <a:lnTo>
                    <a:pt x="2547" y="6332"/>
                  </a:lnTo>
                  <a:cubicBezTo>
                    <a:pt x="2549" y="6579"/>
                    <a:pt x="2641" y="6832"/>
                    <a:pt x="2817" y="7001"/>
                  </a:cubicBezTo>
                  <a:cubicBezTo>
                    <a:pt x="3222" y="7417"/>
                    <a:pt x="3745" y="7492"/>
                    <a:pt x="4310" y="7556"/>
                  </a:cubicBezTo>
                  <a:cubicBezTo>
                    <a:pt x="4320" y="7557"/>
                    <a:pt x="4329" y="7558"/>
                    <a:pt x="4338" y="7558"/>
                  </a:cubicBezTo>
                  <a:cubicBezTo>
                    <a:pt x="4534" y="7558"/>
                    <a:pt x="4525" y="7235"/>
                    <a:pt x="4310" y="7215"/>
                  </a:cubicBezTo>
                  <a:cubicBezTo>
                    <a:pt x="3776" y="7155"/>
                    <a:pt x="2911" y="7022"/>
                    <a:pt x="2908" y="6356"/>
                  </a:cubicBezTo>
                  <a:lnTo>
                    <a:pt x="2908" y="6356"/>
                  </a:lnTo>
                  <a:cubicBezTo>
                    <a:pt x="2936" y="6356"/>
                    <a:pt x="2963" y="6357"/>
                    <a:pt x="2990" y="6357"/>
                  </a:cubicBezTo>
                  <a:cubicBezTo>
                    <a:pt x="3640" y="6357"/>
                    <a:pt x="4264" y="6179"/>
                    <a:pt x="4641" y="5582"/>
                  </a:cubicBezTo>
                  <a:cubicBezTo>
                    <a:pt x="4684" y="5518"/>
                    <a:pt x="4662" y="5433"/>
                    <a:pt x="4609" y="5369"/>
                  </a:cubicBezTo>
                  <a:cubicBezTo>
                    <a:pt x="4415" y="5155"/>
                    <a:pt x="4179" y="5066"/>
                    <a:pt x="3936" y="5066"/>
                  </a:cubicBezTo>
                  <a:cubicBezTo>
                    <a:pt x="3430" y="5066"/>
                    <a:pt x="2895" y="5452"/>
                    <a:pt x="2657" y="5892"/>
                  </a:cubicBezTo>
                  <a:cubicBezTo>
                    <a:pt x="2638" y="5924"/>
                    <a:pt x="2622" y="5958"/>
                    <a:pt x="2608" y="5993"/>
                  </a:cubicBezTo>
                  <a:lnTo>
                    <a:pt x="2608" y="5993"/>
                  </a:lnTo>
                  <a:cubicBezTo>
                    <a:pt x="2406" y="5970"/>
                    <a:pt x="2209" y="5935"/>
                    <a:pt x="2027" y="5902"/>
                  </a:cubicBezTo>
                  <a:cubicBezTo>
                    <a:pt x="1611" y="5838"/>
                    <a:pt x="1238" y="5689"/>
                    <a:pt x="929" y="5401"/>
                  </a:cubicBezTo>
                  <a:cubicBezTo>
                    <a:pt x="374" y="4868"/>
                    <a:pt x="854" y="4164"/>
                    <a:pt x="1270" y="3748"/>
                  </a:cubicBezTo>
                  <a:cubicBezTo>
                    <a:pt x="1444" y="3574"/>
                    <a:pt x="1638" y="3424"/>
                    <a:pt x="1845" y="3295"/>
                  </a:cubicBezTo>
                  <a:lnTo>
                    <a:pt x="1845" y="3295"/>
                  </a:lnTo>
                  <a:cubicBezTo>
                    <a:pt x="2334" y="3458"/>
                    <a:pt x="2853" y="3544"/>
                    <a:pt x="3318" y="3577"/>
                  </a:cubicBezTo>
                  <a:cubicBezTo>
                    <a:pt x="3433" y="3585"/>
                    <a:pt x="3554" y="3589"/>
                    <a:pt x="3677" y="3589"/>
                  </a:cubicBezTo>
                  <a:cubicBezTo>
                    <a:pt x="4398" y="3589"/>
                    <a:pt x="5212" y="3432"/>
                    <a:pt x="5622" y="2830"/>
                  </a:cubicBezTo>
                  <a:cubicBezTo>
                    <a:pt x="5665" y="2766"/>
                    <a:pt x="5654" y="2670"/>
                    <a:pt x="5601" y="2617"/>
                  </a:cubicBezTo>
                  <a:cubicBezTo>
                    <a:pt x="5306" y="2297"/>
                    <a:pt x="4866" y="2191"/>
                    <a:pt x="4397" y="2191"/>
                  </a:cubicBezTo>
                  <a:cubicBezTo>
                    <a:pt x="3833" y="2191"/>
                    <a:pt x="3228" y="2345"/>
                    <a:pt x="2785" y="2468"/>
                  </a:cubicBezTo>
                  <a:cubicBezTo>
                    <a:pt x="2475" y="2558"/>
                    <a:pt x="2125" y="2698"/>
                    <a:pt x="1789" y="2883"/>
                  </a:cubicBezTo>
                  <a:lnTo>
                    <a:pt x="1789" y="2883"/>
                  </a:lnTo>
                  <a:cubicBezTo>
                    <a:pt x="1620" y="2811"/>
                    <a:pt x="1453" y="2729"/>
                    <a:pt x="1291" y="2638"/>
                  </a:cubicBezTo>
                  <a:cubicBezTo>
                    <a:pt x="1185" y="2574"/>
                    <a:pt x="1078" y="2521"/>
                    <a:pt x="971" y="2436"/>
                  </a:cubicBezTo>
                  <a:cubicBezTo>
                    <a:pt x="427" y="2094"/>
                    <a:pt x="587" y="1710"/>
                    <a:pt x="897" y="1347"/>
                  </a:cubicBezTo>
                  <a:cubicBezTo>
                    <a:pt x="1121" y="1081"/>
                    <a:pt x="1451" y="931"/>
                    <a:pt x="1761" y="771"/>
                  </a:cubicBezTo>
                  <a:cubicBezTo>
                    <a:pt x="2393" y="455"/>
                    <a:pt x="3103" y="344"/>
                    <a:pt x="3816" y="344"/>
                  </a:cubicBezTo>
                  <a:cubicBezTo>
                    <a:pt x="3849" y="344"/>
                    <a:pt x="3882" y="344"/>
                    <a:pt x="3916" y="345"/>
                  </a:cubicBezTo>
                  <a:cubicBezTo>
                    <a:pt x="3922" y="345"/>
                    <a:pt x="3928" y="346"/>
                    <a:pt x="3934" y="346"/>
                  </a:cubicBezTo>
                  <a:cubicBezTo>
                    <a:pt x="4129" y="346"/>
                    <a:pt x="4122" y="14"/>
                    <a:pt x="3905" y="3"/>
                  </a:cubicBezTo>
                  <a:cubicBezTo>
                    <a:pt x="3849" y="2"/>
                    <a:pt x="3792" y="1"/>
                    <a:pt x="3736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0"/>
            <p:cNvSpPr/>
            <p:nvPr/>
          </p:nvSpPr>
          <p:spPr>
            <a:xfrm>
              <a:off x="3521299" y="2441872"/>
              <a:ext cx="914816" cy="573217"/>
            </a:xfrm>
            <a:custGeom>
              <a:avLst/>
              <a:gdLst/>
              <a:ahLst/>
              <a:cxnLst/>
              <a:rect l="l" t="t" r="r" b="b"/>
              <a:pathLst>
                <a:path w="14989" h="9392" extrusionOk="0">
                  <a:moveTo>
                    <a:pt x="10657" y="1"/>
                  </a:moveTo>
                  <a:cubicBezTo>
                    <a:pt x="9591" y="758"/>
                    <a:pt x="9089" y="2081"/>
                    <a:pt x="8342" y="3158"/>
                  </a:cubicBezTo>
                  <a:cubicBezTo>
                    <a:pt x="7148" y="4918"/>
                    <a:pt x="5174" y="6124"/>
                    <a:pt x="3062" y="6390"/>
                  </a:cubicBezTo>
                  <a:cubicBezTo>
                    <a:pt x="2755" y="6429"/>
                    <a:pt x="2445" y="6448"/>
                    <a:pt x="2135" y="6448"/>
                  </a:cubicBezTo>
                  <a:cubicBezTo>
                    <a:pt x="1411" y="6448"/>
                    <a:pt x="687" y="6343"/>
                    <a:pt x="0" y="6134"/>
                  </a:cubicBezTo>
                  <a:lnTo>
                    <a:pt x="0" y="6134"/>
                  </a:lnTo>
                  <a:cubicBezTo>
                    <a:pt x="107" y="6732"/>
                    <a:pt x="342" y="7265"/>
                    <a:pt x="758" y="7671"/>
                  </a:cubicBezTo>
                  <a:cubicBezTo>
                    <a:pt x="2321" y="9170"/>
                    <a:pt x="4967" y="9392"/>
                    <a:pt x="7180" y="9392"/>
                  </a:cubicBezTo>
                  <a:cubicBezTo>
                    <a:pt x="7566" y="9392"/>
                    <a:pt x="7938" y="9385"/>
                    <a:pt x="8289" y="9377"/>
                  </a:cubicBezTo>
                  <a:cubicBezTo>
                    <a:pt x="9612" y="9345"/>
                    <a:pt x="10615" y="8684"/>
                    <a:pt x="11276" y="7713"/>
                  </a:cubicBezTo>
                  <a:cubicBezTo>
                    <a:pt x="11703" y="7948"/>
                    <a:pt x="12183" y="8097"/>
                    <a:pt x="12673" y="8097"/>
                  </a:cubicBezTo>
                  <a:cubicBezTo>
                    <a:pt x="13580" y="8097"/>
                    <a:pt x="14466" y="7628"/>
                    <a:pt x="14988" y="6892"/>
                  </a:cubicBezTo>
                  <a:lnTo>
                    <a:pt x="14988" y="6892"/>
                  </a:lnTo>
                  <a:cubicBezTo>
                    <a:pt x="14593" y="7049"/>
                    <a:pt x="14171" y="7139"/>
                    <a:pt x="13757" y="7139"/>
                  </a:cubicBezTo>
                  <a:cubicBezTo>
                    <a:pt x="13467" y="7139"/>
                    <a:pt x="13180" y="7095"/>
                    <a:pt x="12908" y="6998"/>
                  </a:cubicBezTo>
                  <a:cubicBezTo>
                    <a:pt x="12535" y="6881"/>
                    <a:pt x="12204" y="6657"/>
                    <a:pt x="11937" y="6380"/>
                  </a:cubicBezTo>
                  <a:cubicBezTo>
                    <a:pt x="12236" y="5473"/>
                    <a:pt x="12343" y="4460"/>
                    <a:pt x="12257" y="3468"/>
                  </a:cubicBezTo>
                  <a:cubicBezTo>
                    <a:pt x="12119" y="2091"/>
                    <a:pt x="11585" y="801"/>
                    <a:pt x="10657" y="1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Freeform 5">
            <a:extLst>
              <a:ext uri="{FF2B5EF4-FFF2-40B4-BE49-F238E27FC236}">
                <a16:creationId xmlns:a16="http://schemas.microsoft.com/office/drawing/2014/main" id="{D75A6CE4-1518-50FE-1200-95270AA2066B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2BE2629-A59C-7CE7-F082-E260F76CEA43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9310" y="127183"/>
            <a:ext cx="8534057" cy="4713758"/>
          </a:xfrm>
          <a:prstGeom prst="rect">
            <a:avLst/>
          </a:prstGeom>
          <a:solidFill>
            <a:srgbClr val="455E7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5203BB-63FD-42CD-96F0-D2948069D728}"/>
              </a:ext>
            </a:extLst>
          </p:cNvPr>
          <p:cNvSpPr txBox="1"/>
          <p:nvPr/>
        </p:nvSpPr>
        <p:spPr>
          <a:xfrm>
            <a:off x="863012" y="2027777"/>
            <a:ext cx="1239606" cy="17081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5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15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5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A3A589-9E65-4EC9-88C0-4E3E85FEDB3E}"/>
              </a:ext>
            </a:extLst>
          </p:cNvPr>
          <p:cNvSpPr txBox="1"/>
          <p:nvPr/>
        </p:nvSpPr>
        <p:spPr>
          <a:xfrm>
            <a:off x="610750" y="468465"/>
            <a:ext cx="2115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0D5566DF-0892-430F-AEAD-855C43512FFA}"/>
              </a:ext>
            </a:extLst>
          </p:cNvPr>
          <p:cNvGrpSpPr/>
          <p:nvPr/>
        </p:nvGrpSpPr>
        <p:grpSpPr>
          <a:xfrm>
            <a:off x="3037359" y="1057087"/>
            <a:ext cx="2494259" cy="3404651"/>
            <a:chOff x="886442" y="1591192"/>
            <a:chExt cx="3397525" cy="52194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5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10"/>
              <a:ext cx="3397525" cy="470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FFC000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050" dirty="0">
                <a:solidFill>
                  <a:srgbClr val="FFC000"/>
                </a:solidFill>
                <a:cs typeface="Arial" pitchFamily="34" charset="0"/>
              </a:endParaRPr>
            </a:p>
            <a:p>
              <a:endParaRPr lang="en-US" altLang="ko-KR" sz="900" dirty="0">
                <a:solidFill>
                  <a:srgbClr val="FFC000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rgbClr val="FFC000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900" dirty="0">
                  <a:solidFill>
                    <a:srgbClr val="FFC000"/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rgbClr val="FFC000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900" dirty="0">
                <a:solidFill>
                  <a:srgbClr val="FFC000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rgbClr val="FFC000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900" dirty="0">
                <a:solidFill>
                  <a:srgbClr val="FFC000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rgbClr val="FFC000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059" y="1052988"/>
            <a:ext cx="2621250" cy="3408750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47785D82-1536-BB50-8947-B3EF40668481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FFF716E7-A7C8-8FC1-2C3A-487ADC3A967C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17" y="150321"/>
            <a:ext cx="8434603" cy="4692239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EEDD89AC-EB38-4111-A934-69BCE4C45B13}"/>
              </a:ext>
            </a:extLst>
          </p:cNvPr>
          <p:cNvGrpSpPr/>
          <p:nvPr/>
        </p:nvGrpSpPr>
        <p:grpSpPr>
          <a:xfrm>
            <a:off x="952824" y="1960179"/>
            <a:ext cx="4375996" cy="2076349"/>
            <a:chOff x="2153463" y="1916832"/>
            <a:chExt cx="7911017" cy="27200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44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952824" y="560081"/>
            <a:ext cx="4025787" cy="118813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Lágrima 11"/>
          <p:cNvSpPr/>
          <p:nvPr/>
        </p:nvSpPr>
        <p:spPr>
          <a:xfrm rot="5400000">
            <a:off x="5293649" y="1306286"/>
            <a:ext cx="3732109" cy="3732109"/>
          </a:xfrm>
          <a:prstGeom prst="teardrop">
            <a:avLst/>
          </a:prstGeom>
          <a:solidFill>
            <a:srgbClr val="455E7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328" y="1782989"/>
            <a:ext cx="1698750" cy="2891250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EE6E064B-9116-941B-4CE5-131AA7AC16FC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/>
        </p:nvSpPr>
        <p:spPr>
          <a:xfrm>
            <a:off x="0" y="4019124"/>
            <a:ext cx="9144000" cy="113961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75" name="Google Shape;3975;p75"/>
          <p:cNvSpPr txBox="1">
            <a:spLocks noGrp="1"/>
          </p:cNvSpPr>
          <p:nvPr>
            <p:ph type="title"/>
          </p:nvPr>
        </p:nvSpPr>
        <p:spPr>
          <a:xfrm>
            <a:off x="4772280" y="2516392"/>
            <a:ext cx="4190100" cy="8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sp>
        <p:nvSpPr>
          <p:cNvPr id="19" name="Google Shape;3951;p74"/>
          <p:cNvSpPr txBox="1">
            <a:spLocks/>
          </p:cNvSpPr>
          <p:nvPr/>
        </p:nvSpPr>
        <p:spPr>
          <a:xfrm>
            <a:off x="5405863" y="4245394"/>
            <a:ext cx="2961033" cy="61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dirty="0">
                <a:solidFill>
                  <a:schemeClr val="bg1"/>
                </a:solidFill>
              </a:rPr>
              <a:t>You can replace the image on the screen with your own</a:t>
            </a:r>
          </a:p>
        </p:txBody>
      </p:sp>
      <p:sp>
        <p:nvSpPr>
          <p:cNvPr id="20" name="Google Shape;3840;p69"/>
          <p:cNvSpPr txBox="1">
            <a:spLocks noGrp="1"/>
          </p:cNvSpPr>
          <p:nvPr>
            <p:ph type="subTitle" idx="4294967295"/>
          </p:nvPr>
        </p:nvSpPr>
        <p:spPr>
          <a:xfrm>
            <a:off x="5578080" y="3533385"/>
            <a:ext cx="2578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RECOGNIZE</a:t>
            </a:r>
            <a:endParaRPr sz="1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24" y="609602"/>
            <a:ext cx="3072975" cy="45338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992" y="660215"/>
            <a:ext cx="1210674" cy="1763044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128F5012-DA0B-9FF8-DF50-246644745B9D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96B597A-E6F4-7979-AE85-57CB046B3674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9144000" cy="5158739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93" name="Google Shape;4193;p77"/>
          <p:cNvSpPr txBox="1">
            <a:spLocks noGrp="1"/>
          </p:cNvSpPr>
          <p:nvPr>
            <p:ph type="title"/>
          </p:nvPr>
        </p:nvSpPr>
        <p:spPr>
          <a:xfrm>
            <a:off x="918498" y="2989916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dirty="0" smtClean="0">
                <a:solidFill>
                  <a:schemeClr val="bg1"/>
                </a:solidFill>
              </a:rPr>
              <a:t>Plantillaspowerpoint.org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700" y="909069"/>
            <a:ext cx="1222599" cy="2080847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p7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sp>
        <p:nvSpPr>
          <p:cNvPr id="197" name="Rectángulo 196"/>
          <p:cNvSpPr/>
          <p:nvPr/>
        </p:nvSpPr>
        <p:spPr>
          <a:xfrm>
            <a:off x="0" y="4646645"/>
            <a:ext cx="9144000" cy="512094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342" y="1174986"/>
            <a:ext cx="6831265" cy="3727706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p7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sp>
        <p:nvSpPr>
          <p:cNvPr id="197" name="Rectángulo 196"/>
          <p:cNvSpPr/>
          <p:nvPr/>
        </p:nvSpPr>
        <p:spPr>
          <a:xfrm>
            <a:off x="0" y="4646645"/>
            <a:ext cx="9144000" cy="512094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77" y="1288843"/>
            <a:ext cx="3251445" cy="308668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340" y="1017725"/>
            <a:ext cx="3640430" cy="368913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4098" y="2770205"/>
            <a:ext cx="1459902" cy="187644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0414" y="706656"/>
            <a:ext cx="887529" cy="192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393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p7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sp>
        <p:nvSpPr>
          <p:cNvPr id="197" name="Rectángulo 196"/>
          <p:cNvSpPr/>
          <p:nvPr/>
        </p:nvSpPr>
        <p:spPr>
          <a:xfrm>
            <a:off x="0" y="4646645"/>
            <a:ext cx="9144000" cy="512094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25" y="2689870"/>
            <a:ext cx="2219161" cy="22128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5423" y="1960480"/>
            <a:ext cx="1912883" cy="252699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380" y="1342413"/>
            <a:ext cx="1520850" cy="109140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7676" y="2068316"/>
            <a:ext cx="2366067" cy="24191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8797" y="2684279"/>
            <a:ext cx="1154763" cy="196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732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p7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3995" name="Google Shape;3995;p76"/>
          <p:cNvGrpSpPr/>
          <p:nvPr/>
        </p:nvGrpSpPr>
        <p:grpSpPr>
          <a:xfrm>
            <a:off x="996582" y="1225585"/>
            <a:ext cx="1511041" cy="1493298"/>
            <a:chOff x="1667575" y="2135300"/>
            <a:chExt cx="1245500" cy="1230875"/>
          </a:xfrm>
        </p:grpSpPr>
        <p:sp>
          <p:nvSpPr>
            <p:cNvPr id="3996" name="Google Shape;3996;p76"/>
            <p:cNvSpPr/>
            <p:nvPr/>
          </p:nvSpPr>
          <p:spPr>
            <a:xfrm>
              <a:off x="1667575" y="2229725"/>
              <a:ext cx="1245500" cy="1026025"/>
            </a:xfrm>
            <a:custGeom>
              <a:avLst/>
              <a:gdLst/>
              <a:ahLst/>
              <a:cxnLst/>
              <a:rect l="l" t="t" r="r" b="b"/>
              <a:pathLst>
                <a:path w="49820" h="41041" extrusionOk="0">
                  <a:moveTo>
                    <a:pt x="34945" y="1"/>
                  </a:moveTo>
                  <a:cubicBezTo>
                    <a:pt x="31726" y="1"/>
                    <a:pt x="28635" y="2138"/>
                    <a:pt x="27157" y="4972"/>
                  </a:cubicBezTo>
                  <a:cubicBezTo>
                    <a:pt x="25982" y="7299"/>
                    <a:pt x="24691" y="9834"/>
                    <a:pt x="22237" y="11020"/>
                  </a:cubicBezTo>
                  <a:cubicBezTo>
                    <a:pt x="20851" y="11705"/>
                    <a:pt x="19294" y="11825"/>
                    <a:pt x="17722" y="11825"/>
                  </a:cubicBezTo>
                  <a:cubicBezTo>
                    <a:pt x="16993" y="11825"/>
                    <a:pt x="16262" y="11800"/>
                    <a:pt x="15543" y="11792"/>
                  </a:cubicBezTo>
                  <a:cubicBezTo>
                    <a:pt x="15372" y="11790"/>
                    <a:pt x="15201" y="11788"/>
                    <a:pt x="15030" y="11788"/>
                  </a:cubicBezTo>
                  <a:cubicBezTo>
                    <a:pt x="12230" y="11788"/>
                    <a:pt x="9449" y="12152"/>
                    <a:pt x="6810" y="13129"/>
                  </a:cubicBezTo>
                  <a:cubicBezTo>
                    <a:pt x="3987" y="14166"/>
                    <a:pt x="2685" y="15260"/>
                    <a:pt x="1602" y="18256"/>
                  </a:cubicBezTo>
                  <a:cubicBezTo>
                    <a:pt x="370" y="21678"/>
                    <a:pt x="1" y="25468"/>
                    <a:pt x="911" y="28994"/>
                  </a:cubicBezTo>
                  <a:cubicBezTo>
                    <a:pt x="3292" y="38176"/>
                    <a:pt x="11790" y="41040"/>
                    <a:pt x="20271" y="41040"/>
                  </a:cubicBezTo>
                  <a:cubicBezTo>
                    <a:pt x="23282" y="41040"/>
                    <a:pt x="26291" y="40679"/>
                    <a:pt x="29023" y="40112"/>
                  </a:cubicBezTo>
                  <a:cubicBezTo>
                    <a:pt x="39703" y="37900"/>
                    <a:pt x="49139" y="30515"/>
                    <a:pt x="49623" y="18901"/>
                  </a:cubicBezTo>
                  <a:cubicBezTo>
                    <a:pt x="49819" y="14673"/>
                    <a:pt x="49093" y="8244"/>
                    <a:pt x="46478" y="4741"/>
                  </a:cubicBezTo>
                  <a:cubicBezTo>
                    <a:pt x="44105" y="1573"/>
                    <a:pt x="38955" y="156"/>
                    <a:pt x="35222" y="6"/>
                  </a:cubicBezTo>
                  <a:cubicBezTo>
                    <a:pt x="35129" y="3"/>
                    <a:pt x="35037" y="1"/>
                    <a:pt x="34945" y="1"/>
                  </a:cubicBezTo>
                  <a:close/>
                </a:path>
              </a:pathLst>
            </a:custGeom>
            <a:solidFill>
              <a:srgbClr val="6FA0A4">
                <a:alpha val="34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76"/>
            <p:cNvSpPr/>
            <p:nvPr/>
          </p:nvSpPr>
          <p:spPr>
            <a:xfrm>
              <a:off x="1859700" y="2189650"/>
              <a:ext cx="1022825" cy="797200"/>
            </a:xfrm>
            <a:custGeom>
              <a:avLst/>
              <a:gdLst/>
              <a:ahLst/>
              <a:cxnLst/>
              <a:rect l="l" t="t" r="r" b="b"/>
              <a:pathLst>
                <a:path w="40913" h="31888" extrusionOk="0">
                  <a:moveTo>
                    <a:pt x="32434" y="0"/>
                  </a:moveTo>
                  <a:cubicBezTo>
                    <a:pt x="30639" y="0"/>
                    <a:pt x="28831" y="611"/>
                    <a:pt x="27421" y="1736"/>
                  </a:cubicBezTo>
                  <a:cubicBezTo>
                    <a:pt x="26189" y="2750"/>
                    <a:pt x="25543" y="3717"/>
                    <a:pt x="25094" y="5273"/>
                  </a:cubicBezTo>
                  <a:cubicBezTo>
                    <a:pt x="24679" y="6736"/>
                    <a:pt x="24460" y="8291"/>
                    <a:pt x="23642" y="9616"/>
                  </a:cubicBezTo>
                  <a:cubicBezTo>
                    <a:pt x="22847" y="10884"/>
                    <a:pt x="21603" y="11817"/>
                    <a:pt x="20267" y="12485"/>
                  </a:cubicBezTo>
                  <a:cubicBezTo>
                    <a:pt x="16972" y="14110"/>
                    <a:pt x="13285" y="14870"/>
                    <a:pt x="9759" y="15838"/>
                  </a:cubicBezTo>
                  <a:cubicBezTo>
                    <a:pt x="6671" y="16690"/>
                    <a:pt x="3503" y="18027"/>
                    <a:pt x="1729" y="20688"/>
                  </a:cubicBezTo>
                  <a:cubicBezTo>
                    <a:pt x="427" y="22682"/>
                    <a:pt x="1" y="25447"/>
                    <a:pt x="726" y="27716"/>
                  </a:cubicBezTo>
                  <a:cubicBezTo>
                    <a:pt x="1389" y="29839"/>
                    <a:pt x="3131" y="31887"/>
                    <a:pt x="5409" y="31887"/>
                  </a:cubicBezTo>
                  <a:cubicBezTo>
                    <a:pt x="5666" y="31887"/>
                    <a:pt x="5930" y="31861"/>
                    <a:pt x="6199" y="31806"/>
                  </a:cubicBezTo>
                  <a:cubicBezTo>
                    <a:pt x="5358" y="31000"/>
                    <a:pt x="4529" y="30182"/>
                    <a:pt x="3964" y="29191"/>
                  </a:cubicBezTo>
                  <a:cubicBezTo>
                    <a:pt x="3399" y="28200"/>
                    <a:pt x="3134" y="26956"/>
                    <a:pt x="3503" y="25873"/>
                  </a:cubicBezTo>
                  <a:cubicBezTo>
                    <a:pt x="3999" y="24490"/>
                    <a:pt x="5416" y="23626"/>
                    <a:pt x="6856" y="23396"/>
                  </a:cubicBezTo>
                  <a:cubicBezTo>
                    <a:pt x="7223" y="23337"/>
                    <a:pt x="7592" y="23312"/>
                    <a:pt x="7961" y="23312"/>
                  </a:cubicBezTo>
                  <a:cubicBezTo>
                    <a:pt x="9044" y="23312"/>
                    <a:pt x="10135" y="23527"/>
                    <a:pt x="11199" y="23742"/>
                  </a:cubicBezTo>
                  <a:cubicBezTo>
                    <a:pt x="14368" y="24375"/>
                    <a:pt x="17559" y="24986"/>
                    <a:pt x="20785" y="25032"/>
                  </a:cubicBezTo>
                  <a:cubicBezTo>
                    <a:pt x="21004" y="25035"/>
                    <a:pt x="21222" y="25036"/>
                    <a:pt x="21440" y="25036"/>
                  </a:cubicBezTo>
                  <a:cubicBezTo>
                    <a:pt x="25796" y="25036"/>
                    <a:pt x="29817" y="24449"/>
                    <a:pt x="33493" y="21771"/>
                  </a:cubicBezTo>
                  <a:cubicBezTo>
                    <a:pt x="35809" y="20078"/>
                    <a:pt x="38136" y="17750"/>
                    <a:pt x="39116" y="15020"/>
                  </a:cubicBezTo>
                  <a:cubicBezTo>
                    <a:pt x="40498" y="11149"/>
                    <a:pt x="40913" y="6863"/>
                    <a:pt x="38793" y="3164"/>
                  </a:cubicBezTo>
                  <a:cubicBezTo>
                    <a:pt x="38148" y="2024"/>
                    <a:pt x="36615" y="1148"/>
                    <a:pt x="35452" y="630"/>
                  </a:cubicBezTo>
                  <a:cubicBezTo>
                    <a:pt x="34503" y="204"/>
                    <a:pt x="33471" y="0"/>
                    <a:pt x="32434" y="0"/>
                  </a:cubicBezTo>
                  <a:close/>
                </a:path>
              </a:pathLst>
            </a:custGeom>
            <a:solidFill>
              <a:srgbClr val="D6DB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76"/>
            <p:cNvSpPr/>
            <p:nvPr/>
          </p:nvSpPr>
          <p:spPr>
            <a:xfrm>
              <a:off x="2549550" y="2294925"/>
              <a:ext cx="117525" cy="147775"/>
            </a:xfrm>
            <a:custGeom>
              <a:avLst/>
              <a:gdLst/>
              <a:ahLst/>
              <a:cxnLst/>
              <a:rect l="l" t="t" r="r" b="b"/>
              <a:pathLst>
                <a:path w="4701" h="5911" extrusionOk="0">
                  <a:moveTo>
                    <a:pt x="3305" y="1"/>
                  </a:moveTo>
                  <a:cubicBezTo>
                    <a:pt x="3056" y="1"/>
                    <a:pt x="2802" y="106"/>
                    <a:pt x="2535" y="232"/>
                  </a:cubicBezTo>
                  <a:cubicBezTo>
                    <a:pt x="1659" y="693"/>
                    <a:pt x="1026" y="1592"/>
                    <a:pt x="553" y="2421"/>
                  </a:cubicBezTo>
                  <a:cubicBezTo>
                    <a:pt x="277" y="2905"/>
                    <a:pt x="81" y="3424"/>
                    <a:pt x="35" y="3954"/>
                  </a:cubicBezTo>
                  <a:cubicBezTo>
                    <a:pt x="0" y="4495"/>
                    <a:pt x="162" y="5060"/>
                    <a:pt x="553" y="5451"/>
                  </a:cubicBezTo>
                  <a:cubicBezTo>
                    <a:pt x="869" y="5767"/>
                    <a:pt x="1301" y="5911"/>
                    <a:pt x="1746" y="5911"/>
                  </a:cubicBezTo>
                  <a:cubicBezTo>
                    <a:pt x="2177" y="5911"/>
                    <a:pt x="2621" y="5776"/>
                    <a:pt x="2984" y="5532"/>
                  </a:cubicBezTo>
                  <a:cubicBezTo>
                    <a:pt x="3722" y="5048"/>
                    <a:pt x="4148" y="4230"/>
                    <a:pt x="4413" y="3389"/>
                  </a:cubicBezTo>
                  <a:cubicBezTo>
                    <a:pt x="4586" y="2825"/>
                    <a:pt x="4701" y="2191"/>
                    <a:pt x="4620" y="1592"/>
                  </a:cubicBezTo>
                  <a:cubicBezTo>
                    <a:pt x="4528" y="1039"/>
                    <a:pt x="4252" y="474"/>
                    <a:pt x="3779" y="152"/>
                  </a:cubicBezTo>
                  <a:cubicBezTo>
                    <a:pt x="3622" y="44"/>
                    <a:pt x="3465" y="1"/>
                    <a:pt x="33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76"/>
            <p:cNvSpPr/>
            <p:nvPr/>
          </p:nvSpPr>
          <p:spPr>
            <a:xfrm>
              <a:off x="2715025" y="2308425"/>
              <a:ext cx="117675" cy="143850"/>
            </a:xfrm>
            <a:custGeom>
              <a:avLst/>
              <a:gdLst/>
              <a:ahLst/>
              <a:cxnLst/>
              <a:rect l="l" t="t" r="r" b="b"/>
              <a:pathLst>
                <a:path w="4707" h="5754" extrusionOk="0">
                  <a:moveTo>
                    <a:pt x="1988" y="0"/>
                  </a:moveTo>
                  <a:cubicBezTo>
                    <a:pt x="1" y="0"/>
                    <a:pt x="883" y="3948"/>
                    <a:pt x="1538" y="4865"/>
                  </a:cubicBezTo>
                  <a:cubicBezTo>
                    <a:pt x="1883" y="5332"/>
                    <a:pt x="2415" y="5754"/>
                    <a:pt x="2978" y="5754"/>
                  </a:cubicBezTo>
                  <a:cubicBezTo>
                    <a:pt x="3055" y="5754"/>
                    <a:pt x="3132" y="5746"/>
                    <a:pt x="3209" y="5729"/>
                  </a:cubicBezTo>
                  <a:cubicBezTo>
                    <a:pt x="3762" y="5603"/>
                    <a:pt x="4119" y="5084"/>
                    <a:pt x="4303" y="4566"/>
                  </a:cubicBezTo>
                  <a:cubicBezTo>
                    <a:pt x="4707" y="3425"/>
                    <a:pt x="4534" y="2112"/>
                    <a:pt x="3843" y="1121"/>
                  </a:cubicBezTo>
                  <a:cubicBezTo>
                    <a:pt x="3485" y="602"/>
                    <a:pt x="2967" y="153"/>
                    <a:pt x="2345" y="38"/>
                  </a:cubicBezTo>
                  <a:cubicBezTo>
                    <a:pt x="2217" y="13"/>
                    <a:pt x="2098" y="0"/>
                    <a:pt x="19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76"/>
            <p:cNvSpPr/>
            <p:nvPr/>
          </p:nvSpPr>
          <p:spPr>
            <a:xfrm>
              <a:off x="2649500" y="2397175"/>
              <a:ext cx="79500" cy="78700"/>
            </a:xfrm>
            <a:custGeom>
              <a:avLst/>
              <a:gdLst/>
              <a:ahLst/>
              <a:cxnLst/>
              <a:rect l="l" t="t" r="r" b="b"/>
              <a:pathLst>
                <a:path w="3180" h="3148" extrusionOk="0">
                  <a:moveTo>
                    <a:pt x="1722" y="0"/>
                  </a:moveTo>
                  <a:cubicBezTo>
                    <a:pt x="658" y="0"/>
                    <a:pt x="1" y="2055"/>
                    <a:pt x="46" y="2871"/>
                  </a:cubicBezTo>
                  <a:cubicBezTo>
                    <a:pt x="416" y="2574"/>
                    <a:pt x="873" y="2438"/>
                    <a:pt x="1337" y="2438"/>
                  </a:cubicBezTo>
                  <a:cubicBezTo>
                    <a:pt x="1972" y="2438"/>
                    <a:pt x="2618" y="2694"/>
                    <a:pt x="3065" y="3147"/>
                  </a:cubicBezTo>
                  <a:cubicBezTo>
                    <a:pt x="3180" y="2283"/>
                    <a:pt x="2927" y="1603"/>
                    <a:pt x="2592" y="831"/>
                  </a:cubicBezTo>
                  <a:cubicBezTo>
                    <a:pt x="2431" y="451"/>
                    <a:pt x="2155" y="36"/>
                    <a:pt x="1774" y="2"/>
                  </a:cubicBezTo>
                  <a:cubicBezTo>
                    <a:pt x="1757" y="1"/>
                    <a:pt x="1739" y="0"/>
                    <a:pt x="17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76"/>
            <p:cNvSpPr/>
            <p:nvPr/>
          </p:nvSpPr>
          <p:spPr>
            <a:xfrm>
              <a:off x="1708775" y="2135300"/>
              <a:ext cx="993150" cy="1108475"/>
            </a:xfrm>
            <a:custGeom>
              <a:avLst/>
              <a:gdLst/>
              <a:ahLst/>
              <a:cxnLst/>
              <a:rect l="l" t="t" r="r" b="b"/>
              <a:pathLst>
                <a:path w="39726" h="44339" extrusionOk="0">
                  <a:moveTo>
                    <a:pt x="9456" y="0"/>
                  </a:moveTo>
                  <a:cubicBezTo>
                    <a:pt x="9236" y="0"/>
                    <a:pt x="9014" y="9"/>
                    <a:pt x="8791" y="27"/>
                  </a:cubicBezTo>
                  <a:cubicBezTo>
                    <a:pt x="6049" y="234"/>
                    <a:pt x="3422" y="1709"/>
                    <a:pt x="1925" y="4060"/>
                  </a:cubicBezTo>
                  <a:cubicBezTo>
                    <a:pt x="173" y="6802"/>
                    <a:pt x="0" y="10396"/>
                    <a:pt x="818" y="13472"/>
                  </a:cubicBezTo>
                  <a:cubicBezTo>
                    <a:pt x="1648" y="16583"/>
                    <a:pt x="3054" y="19844"/>
                    <a:pt x="5565" y="21941"/>
                  </a:cubicBezTo>
                  <a:cubicBezTo>
                    <a:pt x="8088" y="24061"/>
                    <a:pt x="11418" y="24971"/>
                    <a:pt x="14667" y="25351"/>
                  </a:cubicBezTo>
                  <a:cubicBezTo>
                    <a:pt x="17939" y="25743"/>
                    <a:pt x="21257" y="25674"/>
                    <a:pt x="24506" y="26088"/>
                  </a:cubicBezTo>
                  <a:cubicBezTo>
                    <a:pt x="27778" y="26503"/>
                    <a:pt x="31073" y="27494"/>
                    <a:pt x="33539" y="29671"/>
                  </a:cubicBezTo>
                  <a:cubicBezTo>
                    <a:pt x="35786" y="31676"/>
                    <a:pt x="37641" y="35040"/>
                    <a:pt x="36419" y="38024"/>
                  </a:cubicBezTo>
                  <a:cubicBezTo>
                    <a:pt x="35774" y="39626"/>
                    <a:pt x="34472" y="40905"/>
                    <a:pt x="32986" y="41803"/>
                  </a:cubicBezTo>
                  <a:cubicBezTo>
                    <a:pt x="31523" y="42702"/>
                    <a:pt x="29852" y="43244"/>
                    <a:pt x="28193" y="43704"/>
                  </a:cubicBezTo>
                  <a:lnTo>
                    <a:pt x="28608" y="44338"/>
                  </a:lnTo>
                  <a:cubicBezTo>
                    <a:pt x="32548" y="43716"/>
                    <a:pt x="36846" y="41976"/>
                    <a:pt x="38620" y="38163"/>
                  </a:cubicBezTo>
                  <a:cubicBezTo>
                    <a:pt x="39726" y="35789"/>
                    <a:pt x="39726" y="32771"/>
                    <a:pt x="38712" y="30351"/>
                  </a:cubicBezTo>
                  <a:cubicBezTo>
                    <a:pt x="37825" y="28254"/>
                    <a:pt x="36235" y="26192"/>
                    <a:pt x="34680" y="24533"/>
                  </a:cubicBezTo>
                  <a:cubicBezTo>
                    <a:pt x="33078" y="22851"/>
                    <a:pt x="30186" y="22021"/>
                    <a:pt x="28089" y="21100"/>
                  </a:cubicBezTo>
                  <a:cubicBezTo>
                    <a:pt x="25244" y="19832"/>
                    <a:pt x="22317" y="18265"/>
                    <a:pt x="20658" y="15627"/>
                  </a:cubicBezTo>
                  <a:cubicBezTo>
                    <a:pt x="19379" y="13565"/>
                    <a:pt x="19045" y="11122"/>
                    <a:pt x="18815" y="8760"/>
                  </a:cubicBezTo>
                  <a:cubicBezTo>
                    <a:pt x="18341" y="4080"/>
                    <a:pt x="14216" y="0"/>
                    <a:pt x="9456" y="0"/>
                  </a:cubicBezTo>
                  <a:close/>
                </a:path>
              </a:pathLst>
            </a:custGeom>
            <a:solidFill>
              <a:srgbClr val="C3C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76"/>
            <p:cNvSpPr/>
            <p:nvPr/>
          </p:nvSpPr>
          <p:spPr>
            <a:xfrm>
              <a:off x="1780200" y="2292025"/>
              <a:ext cx="100850" cy="163425"/>
            </a:xfrm>
            <a:custGeom>
              <a:avLst/>
              <a:gdLst/>
              <a:ahLst/>
              <a:cxnLst/>
              <a:rect l="l" t="t" r="r" b="b"/>
              <a:pathLst>
                <a:path w="4034" h="6537" extrusionOk="0">
                  <a:moveTo>
                    <a:pt x="2279" y="0"/>
                  </a:moveTo>
                  <a:cubicBezTo>
                    <a:pt x="1418" y="0"/>
                    <a:pt x="730" y="1205"/>
                    <a:pt x="450" y="2007"/>
                  </a:cubicBezTo>
                  <a:cubicBezTo>
                    <a:pt x="81" y="3067"/>
                    <a:pt x="1" y="4358"/>
                    <a:pt x="542" y="5395"/>
                  </a:cubicBezTo>
                  <a:cubicBezTo>
                    <a:pt x="862" y="6015"/>
                    <a:pt x="1515" y="6537"/>
                    <a:pt x="2181" y="6537"/>
                  </a:cubicBezTo>
                  <a:cubicBezTo>
                    <a:pt x="2307" y="6537"/>
                    <a:pt x="2434" y="6518"/>
                    <a:pt x="2558" y="6478"/>
                  </a:cubicBezTo>
                  <a:cubicBezTo>
                    <a:pt x="3192" y="6259"/>
                    <a:pt x="3538" y="5579"/>
                    <a:pt x="3722" y="4934"/>
                  </a:cubicBezTo>
                  <a:cubicBezTo>
                    <a:pt x="3964" y="4070"/>
                    <a:pt x="4033" y="3148"/>
                    <a:pt x="3918" y="2261"/>
                  </a:cubicBezTo>
                  <a:cubicBezTo>
                    <a:pt x="3803" y="1523"/>
                    <a:pt x="3572" y="763"/>
                    <a:pt x="3031" y="314"/>
                  </a:cubicBezTo>
                  <a:cubicBezTo>
                    <a:pt x="2770" y="93"/>
                    <a:pt x="2518" y="0"/>
                    <a:pt x="22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76"/>
            <p:cNvSpPr/>
            <p:nvPr/>
          </p:nvSpPr>
          <p:spPr>
            <a:xfrm>
              <a:off x="1960800" y="2234275"/>
              <a:ext cx="135700" cy="133325"/>
            </a:xfrm>
            <a:custGeom>
              <a:avLst/>
              <a:gdLst/>
              <a:ahLst/>
              <a:cxnLst/>
              <a:rect l="l" t="t" r="r" b="b"/>
              <a:pathLst>
                <a:path w="5428" h="5333" extrusionOk="0">
                  <a:moveTo>
                    <a:pt x="1626" y="1"/>
                  </a:moveTo>
                  <a:cubicBezTo>
                    <a:pt x="1130" y="1"/>
                    <a:pt x="663" y="134"/>
                    <a:pt x="427" y="515"/>
                  </a:cubicBezTo>
                  <a:cubicBezTo>
                    <a:pt x="1" y="1218"/>
                    <a:pt x="715" y="2889"/>
                    <a:pt x="1015" y="3522"/>
                  </a:cubicBezTo>
                  <a:cubicBezTo>
                    <a:pt x="1383" y="4271"/>
                    <a:pt x="1982" y="4963"/>
                    <a:pt x="2777" y="5228"/>
                  </a:cubicBezTo>
                  <a:cubicBezTo>
                    <a:pt x="2985" y="5298"/>
                    <a:pt x="3207" y="5332"/>
                    <a:pt x="3430" y="5332"/>
                  </a:cubicBezTo>
                  <a:cubicBezTo>
                    <a:pt x="4052" y="5332"/>
                    <a:pt x="4679" y="5065"/>
                    <a:pt x="5001" y="4548"/>
                  </a:cubicBezTo>
                  <a:cubicBezTo>
                    <a:pt x="5427" y="3868"/>
                    <a:pt x="5277" y="2981"/>
                    <a:pt x="4932" y="2255"/>
                  </a:cubicBezTo>
                  <a:cubicBezTo>
                    <a:pt x="4529" y="1437"/>
                    <a:pt x="3883" y="700"/>
                    <a:pt x="3042" y="308"/>
                  </a:cubicBezTo>
                  <a:cubicBezTo>
                    <a:pt x="2699" y="148"/>
                    <a:pt x="2147" y="1"/>
                    <a:pt x="1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76"/>
            <p:cNvSpPr/>
            <p:nvPr/>
          </p:nvSpPr>
          <p:spPr>
            <a:xfrm>
              <a:off x="1902625" y="2360625"/>
              <a:ext cx="110625" cy="89650"/>
            </a:xfrm>
            <a:custGeom>
              <a:avLst/>
              <a:gdLst/>
              <a:ahLst/>
              <a:cxnLst/>
              <a:rect l="l" t="t" r="r" b="b"/>
              <a:pathLst>
                <a:path w="4425" h="3586" extrusionOk="0">
                  <a:moveTo>
                    <a:pt x="2026" y="0"/>
                  </a:moveTo>
                  <a:cubicBezTo>
                    <a:pt x="1962" y="0"/>
                    <a:pt x="1897" y="4"/>
                    <a:pt x="1832" y="12"/>
                  </a:cubicBezTo>
                  <a:cubicBezTo>
                    <a:pt x="254" y="197"/>
                    <a:pt x="35" y="2155"/>
                    <a:pt x="0" y="3411"/>
                  </a:cubicBezTo>
                  <a:cubicBezTo>
                    <a:pt x="0" y="3480"/>
                    <a:pt x="23" y="3572"/>
                    <a:pt x="92" y="3584"/>
                  </a:cubicBezTo>
                  <a:cubicBezTo>
                    <a:pt x="98" y="3585"/>
                    <a:pt x="102" y="3585"/>
                    <a:pt x="107" y="3585"/>
                  </a:cubicBezTo>
                  <a:cubicBezTo>
                    <a:pt x="158" y="3585"/>
                    <a:pt x="198" y="3533"/>
                    <a:pt x="219" y="3480"/>
                  </a:cubicBezTo>
                  <a:cubicBezTo>
                    <a:pt x="907" y="2299"/>
                    <a:pt x="2583" y="1823"/>
                    <a:pt x="3943" y="1823"/>
                  </a:cubicBezTo>
                  <a:cubicBezTo>
                    <a:pt x="4109" y="1823"/>
                    <a:pt x="4270" y="1830"/>
                    <a:pt x="4425" y="1844"/>
                  </a:cubicBezTo>
                  <a:cubicBezTo>
                    <a:pt x="4113" y="1383"/>
                    <a:pt x="3791" y="899"/>
                    <a:pt x="3376" y="554"/>
                  </a:cubicBezTo>
                  <a:cubicBezTo>
                    <a:pt x="2989" y="227"/>
                    <a:pt x="2520" y="0"/>
                    <a:pt x="20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76"/>
            <p:cNvSpPr/>
            <p:nvPr/>
          </p:nvSpPr>
          <p:spPr>
            <a:xfrm>
              <a:off x="2018700" y="2848275"/>
              <a:ext cx="580400" cy="517900"/>
            </a:xfrm>
            <a:custGeom>
              <a:avLst/>
              <a:gdLst/>
              <a:ahLst/>
              <a:cxnLst/>
              <a:rect l="l" t="t" r="r" b="b"/>
              <a:pathLst>
                <a:path w="23216" h="20716" extrusionOk="0">
                  <a:moveTo>
                    <a:pt x="6571" y="1"/>
                  </a:moveTo>
                  <a:cubicBezTo>
                    <a:pt x="5922" y="1"/>
                    <a:pt x="5270" y="77"/>
                    <a:pt x="4632" y="208"/>
                  </a:cubicBezTo>
                  <a:cubicBezTo>
                    <a:pt x="3192" y="507"/>
                    <a:pt x="1971" y="887"/>
                    <a:pt x="1337" y="2270"/>
                  </a:cubicBezTo>
                  <a:cubicBezTo>
                    <a:pt x="116" y="4978"/>
                    <a:pt x="0" y="8169"/>
                    <a:pt x="1049" y="10946"/>
                  </a:cubicBezTo>
                  <a:cubicBezTo>
                    <a:pt x="1406" y="11902"/>
                    <a:pt x="1901" y="12824"/>
                    <a:pt x="1959" y="13849"/>
                  </a:cubicBezTo>
                  <a:cubicBezTo>
                    <a:pt x="2063" y="15762"/>
                    <a:pt x="565" y="17432"/>
                    <a:pt x="415" y="19345"/>
                  </a:cubicBezTo>
                  <a:cubicBezTo>
                    <a:pt x="3584" y="20271"/>
                    <a:pt x="6885" y="20716"/>
                    <a:pt x="10188" y="20716"/>
                  </a:cubicBezTo>
                  <a:cubicBezTo>
                    <a:pt x="12842" y="20716"/>
                    <a:pt x="15497" y="20429"/>
                    <a:pt x="18089" y="19875"/>
                  </a:cubicBezTo>
                  <a:cubicBezTo>
                    <a:pt x="18607" y="19771"/>
                    <a:pt x="19172" y="19610"/>
                    <a:pt x="19437" y="19149"/>
                  </a:cubicBezTo>
                  <a:cubicBezTo>
                    <a:pt x="19667" y="18746"/>
                    <a:pt x="19587" y="18227"/>
                    <a:pt x="19471" y="17778"/>
                  </a:cubicBezTo>
                  <a:cubicBezTo>
                    <a:pt x="19034" y="15983"/>
                    <a:pt x="18494" y="14222"/>
                    <a:pt x="17804" y="12508"/>
                  </a:cubicBezTo>
                  <a:lnTo>
                    <a:pt x="17804" y="12508"/>
                  </a:lnTo>
                  <a:cubicBezTo>
                    <a:pt x="17825" y="12557"/>
                    <a:pt x="17881" y="12578"/>
                    <a:pt x="17961" y="12578"/>
                  </a:cubicBezTo>
                  <a:cubicBezTo>
                    <a:pt x="18468" y="12578"/>
                    <a:pt x="19965" y="11718"/>
                    <a:pt x="20163" y="11579"/>
                  </a:cubicBezTo>
                  <a:cubicBezTo>
                    <a:pt x="23216" y="9494"/>
                    <a:pt x="21591" y="6130"/>
                    <a:pt x="19921" y="3664"/>
                  </a:cubicBezTo>
                  <a:cubicBezTo>
                    <a:pt x="19863" y="3583"/>
                    <a:pt x="19806" y="3491"/>
                    <a:pt x="19748" y="3422"/>
                  </a:cubicBezTo>
                  <a:cubicBezTo>
                    <a:pt x="18918" y="2235"/>
                    <a:pt x="18112" y="911"/>
                    <a:pt x="16637" y="507"/>
                  </a:cubicBezTo>
                  <a:cubicBezTo>
                    <a:pt x="15925" y="313"/>
                    <a:pt x="15183" y="210"/>
                    <a:pt x="14452" y="210"/>
                  </a:cubicBezTo>
                  <a:cubicBezTo>
                    <a:pt x="13882" y="210"/>
                    <a:pt x="13317" y="272"/>
                    <a:pt x="12778" y="404"/>
                  </a:cubicBezTo>
                  <a:cubicBezTo>
                    <a:pt x="12130" y="564"/>
                    <a:pt x="11440" y="663"/>
                    <a:pt x="10754" y="663"/>
                  </a:cubicBezTo>
                  <a:cubicBezTo>
                    <a:pt x="10110" y="663"/>
                    <a:pt x="9469" y="576"/>
                    <a:pt x="8872" y="369"/>
                  </a:cubicBezTo>
                  <a:cubicBezTo>
                    <a:pt x="8129" y="111"/>
                    <a:pt x="7353" y="1"/>
                    <a:pt x="6571" y="1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76"/>
            <p:cNvSpPr/>
            <p:nvPr/>
          </p:nvSpPr>
          <p:spPr>
            <a:xfrm>
              <a:off x="2200150" y="2849425"/>
              <a:ext cx="165375" cy="70700"/>
            </a:xfrm>
            <a:custGeom>
              <a:avLst/>
              <a:gdLst/>
              <a:ahLst/>
              <a:cxnLst/>
              <a:rect l="l" t="t" r="r" b="b"/>
              <a:pathLst>
                <a:path w="6615" h="2828" extrusionOk="0">
                  <a:moveTo>
                    <a:pt x="1" y="0"/>
                  </a:moveTo>
                  <a:lnTo>
                    <a:pt x="24" y="461"/>
                  </a:lnTo>
                  <a:cubicBezTo>
                    <a:pt x="102" y="1784"/>
                    <a:pt x="1176" y="2827"/>
                    <a:pt x="2493" y="2827"/>
                  </a:cubicBezTo>
                  <a:cubicBezTo>
                    <a:pt x="2541" y="2827"/>
                    <a:pt x="2590" y="2826"/>
                    <a:pt x="2639" y="2823"/>
                  </a:cubicBezTo>
                  <a:lnTo>
                    <a:pt x="4218" y="2754"/>
                  </a:lnTo>
                  <a:cubicBezTo>
                    <a:pt x="5554" y="2673"/>
                    <a:pt x="6614" y="1544"/>
                    <a:pt x="6580" y="208"/>
                  </a:cubicBezTo>
                  <a:lnTo>
                    <a:pt x="6580" y="208"/>
                  </a:lnTo>
                  <a:cubicBezTo>
                    <a:pt x="6222" y="231"/>
                    <a:pt x="5865" y="288"/>
                    <a:pt x="5520" y="381"/>
                  </a:cubicBezTo>
                  <a:cubicBezTo>
                    <a:pt x="4872" y="535"/>
                    <a:pt x="4182" y="634"/>
                    <a:pt x="3496" y="634"/>
                  </a:cubicBezTo>
                  <a:cubicBezTo>
                    <a:pt x="2852" y="634"/>
                    <a:pt x="2211" y="547"/>
                    <a:pt x="1614" y="335"/>
                  </a:cubicBezTo>
                  <a:cubicBezTo>
                    <a:pt x="1095" y="150"/>
                    <a:pt x="542" y="46"/>
                    <a:pt x="1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76"/>
            <p:cNvSpPr/>
            <p:nvPr/>
          </p:nvSpPr>
          <p:spPr>
            <a:xfrm>
              <a:off x="2218025" y="2716650"/>
              <a:ext cx="122150" cy="178325"/>
            </a:xfrm>
            <a:custGeom>
              <a:avLst/>
              <a:gdLst/>
              <a:ahLst/>
              <a:cxnLst/>
              <a:rect l="l" t="t" r="r" b="b"/>
              <a:pathLst>
                <a:path w="4886" h="7133" extrusionOk="0">
                  <a:moveTo>
                    <a:pt x="4574" y="0"/>
                  </a:moveTo>
                  <a:lnTo>
                    <a:pt x="0" y="219"/>
                  </a:lnTo>
                  <a:lnTo>
                    <a:pt x="288" y="6256"/>
                  </a:lnTo>
                  <a:cubicBezTo>
                    <a:pt x="322" y="6760"/>
                    <a:pt x="725" y="7133"/>
                    <a:pt x="1212" y="7133"/>
                  </a:cubicBezTo>
                  <a:cubicBezTo>
                    <a:pt x="1227" y="7133"/>
                    <a:pt x="1241" y="7132"/>
                    <a:pt x="1256" y="7132"/>
                  </a:cubicBezTo>
                  <a:lnTo>
                    <a:pt x="3998" y="7005"/>
                  </a:lnTo>
                  <a:cubicBezTo>
                    <a:pt x="4493" y="6970"/>
                    <a:pt x="4885" y="6544"/>
                    <a:pt x="4862" y="6037"/>
                  </a:cubicBezTo>
                  <a:lnTo>
                    <a:pt x="4574" y="0"/>
                  </a:ln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76"/>
            <p:cNvSpPr/>
            <p:nvPr/>
          </p:nvSpPr>
          <p:spPr>
            <a:xfrm>
              <a:off x="1951000" y="2402950"/>
              <a:ext cx="656450" cy="396675"/>
            </a:xfrm>
            <a:custGeom>
              <a:avLst/>
              <a:gdLst/>
              <a:ahLst/>
              <a:cxnLst/>
              <a:rect l="l" t="t" r="r" b="b"/>
              <a:pathLst>
                <a:path w="26258" h="15867" extrusionOk="0">
                  <a:moveTo>
                    <a:pt x="11499" y="0"/>
                  </a:moveTo>
                  <a:cubicBezTo>
                    <a:pt x="10348" y="0"/>
                    <a:pt x="9228" y="200"/>
                    <a:pt x="8112" y="681"/>
                  </a:cubicBezTo>
                  <a:cubicBezTo>
                    <a:pt x="7513" y="923"/>
                    <a:pt x="6787" y="1257"/>
                    <a:pt x="6303" y="1706"/>
                  </a:cubicBezTo>
                  <a:cubicBezTo>
                    <a:pt x="5900" y="2110"/>
                    <a:pt x="5612" y="2720"/>
                    <a:pt x="5370" y="3227"/>
                  </a:cubicBezTo>
                  <a:cubicBezTo>
                    <a:pt x="4667" y="4702"/>
                    <a:pt x="4805" y="6488"/>
                    <a:pt x="4344" y="8066"/>
                  </a:cubicBezTo>
                  <a:cubicBezTo>
                    <a:pt x="4206" y="8585"/>
                    <a:pt x="4079" y="9311"/>
                    <a:pt x="3803" y="9771"/>
                  </a:cubicBezTo>
                  <a:cubicBezTo>
                    <a:pt x="3526" y="10232"/>
                    <a:pt x="2916" y="10347"/>
                    <a:pt x="2420" y="10509"/>
                  </a:cubicBezTo>
                  <a:cubicBezTo>
                    <a:pt x="1764" y="10705"/>
                    <a:pt x="934" y="10947"/>
                    <a:pt x="485" y="11500"/>
                  </a:cubicBezTo>
                  <a:cubicBezTo>
                    <a:pt x="1" y="12099"/>
                    <a:pt x="1" y="13285"/>
                    <a:pt x="59" y="14011"/>
                  </a:cubicBezTo>
                  <a:cubicBezTo>
                    <a:pt x="819" y="14057"/>
                    <a:pt x="1568" y="14103"/>
                    <a:pt x="2328" y="14150"/>
                  </a:cubicBezTo>
                  <a:lnTo>
                    <a:pt x="2593" y="12894"/>
                  </a:lnTo>
                  <a:cubicBezTo>
                    <a:pt x="2685" y="13435"/>
                    <a:pt x="2801" y="13988"/>
                    <a:pt x="2904" y="14553"/>
                  </a:cubicBezTo>
                  <a:lnTo>
                    <a:pt x="6752" y="14380"/>
                  </a:lnTo>
                  <a:cubicBezTo>
                    <a:pt x="6649" y="13401"/>
                    <a:pt x="6822" y="12398"/>
                    <a:pt x="7236" y="11523"/>
                  </a:cubicBezTo>
                  <a:lnTo>
                    <a:pt x="16269" y="12721"/>
                  </a:lnTo>
                  <a:cubicBezTo>
                    <a:pt x="16442" y="13769"/>
                    <a:pt x="16615" y="14806"/>
                    <a:pt x="16776" y="15866"/>
                  </a:cubicBezTo>
                  <a:cubicBezTo>
                    <a:pt x="17790" y="15636"/>
                    <a:pt x="18781" y="15382"/>
                    <a:pt x="19783" y="15152"/>
                  </a:cubicBezTo>
                  <a:cubicBezTo>
                    <a:pt x="19771" y="14438"/>
                    <a:pt x="19737" y="13712"/>
                    <a:pt x="19725" y="12997"/>
                  </a:cubicBezTo>
                  <a:lnTo>
                    <a:pt x="19725" y="12997"/>
                  </a:lnTo>
                  <a:cubicBezTo>
                    <a:pt x="20013" y="13516"/>
                    <a:pt x="20221" y="14080"/>
                    <a:pt x="20301" y="14668"/>
                  </a:cubicBezTo>
                  <a:cubicBezTo>
                    <a:pt x="21154" y="14495"/>
                    <a:pt x="22007" y="14322"/>
                    <a:pt x="22871" y="14150"/>
                  </a:cubicBezTo>
                  <a:cubicBezTo>
                    <a:pt x="22859" y="13366"/>
                    <a:pt x="22825" y="12606"/>
                    <a:pt x="22813" y="11834"/>
                  </a:cubicBezTo>
                  <a:lnTo>
                    <a:pt x="22813" y="11834"/>
                  </a:lnTo>
                  <a:cubicBezTo>
                    <a:pt x="23355" y="12387"/>
                    <a:pt x="23781" y="13078"/>
                    <a:pt x="24046" y="13815"/>
                  </a:cubicBezTo>
                  <a:cubicBezTo>
                    <a:pt x="24772" y="13712"/>
                    <a:pt x="26223" y="13251"/>
                    <a:pt x="26235" y="12318"/>
                  </a:cubicBezTo>
                  <a:cubicBezTo>
                    <a:pt x="26258" y="11050"/>
                    <a:pt x="25163" y="9725"/>
                    <a:pt x="23919" y="9564"/>
                  </a:cubicBezTo>
                  <a:cubicBezTo>
                    <a:pt x="23516" y="9506"/>
                    <a:pt x="23113" y="9553"/>
                    <a:pt x="22721" y="9426"/>
                  </a:cubicBezTo>
                  <a:cubicBezTo>
                    <a:pt x="22226" y="9253"/>
                    <a:pt x="21857" y="8815"/>
                    <a:pt x="21661" y="8331"/>
                  </a:cubicBezTo>
                  <a:cubicBezTo>
                    <a:pt x="21073" y="6949"/>
                    <a:pt x="21223" y="5336"/>
                    <a:pt x="20682" y="3919"/>
                  </a:cubicBezTo>
                  <a:cubicBezTo>
                    <a:pt x="20186" y="2640"/>
                    <a:pt x="19357" y="1395"/>
                    <a:pt x="18078" y="819"/>
                  </a:cubicBezTo>
                  <a:cubicBezTo>
                    <a:pt x="17018" y="347"/>
                    <a:pt x="16062" y="508"/>
                    <a:pt x="14933" y="405"/>
                  </a:cubicBezTo>
                  <a:cubicBezTo>
                    <a:pt x="14460" y="359"/>
                    <a:pt x="13999" y="266"/>
                    <a:pt x="13538" y="186"/>
                  </a:cubicBezTo>
                  <a:cubicBezTo>
                    <a:pt x="12845" y="67"/>
                    <a:pt x="12167" y="0"/>
                    <a:pt x="1149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76"/>
            <p:cNvSpPr/>
            <p:nvPr/>
          </p:nvSpPr>
          <p:spPr>
            <a:xfrm>
              <a:off x="2087550" y="2431925"/>
              <a:ext cx="411900" cy="387525"/>
            </a:xfrm>
            <a:custGeom>
              <a:avLst/>
              <a:gdLst/>
              <a:ahLst/>
              <a:cxnLst/>
              <a:rect l="l" t="t" r="r" b="b"/>
              <a:pathLst>
                <a:path w="16476" h="15501" extrusionOk="0">
                  <a:moveTo>
                    <a:pt x="7786" y="1"/>
                  </a:moveTo>
                  <a:cubicBezTo>
                    <a:pt x="6500" y="1"/>
                    <a:pt x="5215" y="209"/>
                    <a:pt x="4113" y="547"/>
                  </a:cubicBezTo>
                  <a:cubicBezTo>
                    <a:pt x="3088" y="859"/>
                    <a:pt x="2016" y="1204"/>
                    <a:pt x="1406" y="2126"/>
                  </a:cubicBezTo>
                  <a:cubicBezTo>
                    <a:pt x="714" y="3186"/>
                    <a:pt x="242" y="4649"/>
                    <a:pt x="369" y="5905"/>
                  </a:cubicBezTo>
                  <a:cubicBezTo>
                    <a:pt x="484" y="7011"/>
                    <a:pt x="461" y="8152"/>
                    <a:pt x="207" y="9258"/>
                  </a:cubicBezTo>
                  <a:cubicBezTo>
                    <a:pt x="0" y="10272"/>
                    <a:pt x="58" y="11101"/>
                    <a:pt x="69" y="12138"/>
                  </a:cubicBezTo>
                  <a:cubicBezTo>
                    <a:pt x="92" y="14143"/>
                    <a:pt x="1417" y="15110"/>
                    <a:pt x="3307" y="15283"/>
                  </a:cubicBezTo>
                  <a:cubicBezTo>
                    <a:pt x="4442" y="15389"/>
                    <a:pt x="5607" y="15500"/>
                    <a:pt x="6764" y="15500"/>
                  </a:cubicBezTo>
                  <a:cubicBezTo>
                    <a:pt x="8119" y="15500"/>
                    <a:pt x="9464" y="15348"/>
                    <a:pt x="10738" y="14857"/>
                  </a:cubicBezTo>
                  <a:cubicBezTo>
                    <a:pt x="11878" y="14431"/>
                    <a:pt x="12581" y="13555"/>
                    <a:pt x="13019" y="12530"/>
                  </a:cubicBezTo>
                  <a:cubicBezTo>
                    <a:pt x="13130" y="12541"/>
                    <a:pt x="13242" y="12547"/>
                    <a:pt x="13354" y="12547"/>
                  </a:cubicBezTo>
                  <a:cubicBezTo>
                    <a:pt x="14229" y="12547"/>
                    <a:pt x="15107" y="12192"/>
                    <a:pt x="15669" y="11539"/>
                  </a:cubicBezTo>
                  <a:cubicBezTo>
                    <a:pt x="16326" y="10755"/>
                    <a:pt x="16475" y="9546"/>
                    <a:pt x="15934" y="8682"/>
                  </a:cubicBezTo>
                  <a:cubicBezTo>
                    <a:pt x="15565" y="8083"/>
                    <a:pt x="14842" y="7709"/>
                    <a:pt x="14146" y="7709"/>
                  </a:cubicBezTo>
                  <a:cubicBezTo>
                    <a:pt x="14038" y="7709"/>
                    <a:pt x="13931" y="7718"/>
                    <a:pt x="13826" y="7737"/>
                  </a:cubicBezTo>
                  <a:cubicBezTo>
                    <a:pt x="13883" y="6608"/>
                    <a:pt x="13860" y="5502"/>
                    <a:pt x="13745" y="4407"/>
                  </a:cubicBezTo>
                  <a:cubicBezTo>
                    <a:pt x="13653" y="3370"/>
                    <a:pt x="13273" y="1792"/>
                    <a:pt x="12351" y="1181"/>
                  </a:cubicBezTo>
                  <a:cubicBezTo>
                    <a:pt x="11077" y="341"/>
                    <a:pt x="9430" y="1"/>
                    <a:pt x="7786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76"/>
            <p:cNvSpPr/>
            <p:nvPr/>
          </p:nvSpPr>
          <p:spPr>
            <a:xfrm>
              <a:off x="2408975" y="2645775"/>
              <a:ext cx="58175" cy="80675"/>
            </a:xfrm>
            <a:custGeom>
              <a:avLst/>
              <a:gdLst/>
              <a:ahLst/>
              <a:cxnLst/>
              <a:rect l="l" t="t" r="r" b="b"/>
              <a:pathLst>
                <a:path w="2327" h="3227" extrusionOk="0">
                  <a:moveTo>
                    <a:pt x="1830" y="1"/>
                  </a:moveTo>
                  <a:cubicBezTo>
                    <a:pt x="1777" y="1"/>
                    <a:pt x="1720" y="4"/>
                    <a:pt x="1660" y="12"/>
                  </a:cubicBezTo>
                  <a:cubicBezTo>
                    <a:pt x="1222" y="58"/>
                    <a:pt x="646" y="370"/>
                    <a:pt x="335" y="969"/>
                  </a:cubicBezTo>
                  <a:cubicBezTo>
                    <a:pt x="12" y="1556"/>
                    <a:pt x="1" y="2155"/>
                    <a:pt x="24" y="2559"/>
                  </a:cubicBezTo>
                  <a:cubicBezTo>
                    <a:pt x="58" y="2985"/>
                    <a:pt x="128" y="3227"/>
                    <a:pt x="151" y="3227"/>
                  </a:cubicBezTo>
                  <a:cubicBezTo>
                    <a:pt x="185" y="3227"/>
                    <a:pt x="174" y="2962"/>
                    <a:pt x="185" y="2559"/>
                  </a:cubicBezTo>
                  <a:cubicBezTo>
                    <a:pt x="197" y="2155"/>
                    <a:pt x="243" y="1602"/>
                    <a:pt x="519" y="1084"/>
                  </a:cubicBezTo>
                  <a:cubicBezTo>
                    <a:pt x="807" y="565"/>
                    <a:pt x="1291" y="254"/>
                    <a:pt x="1671" y="185"/>
                  </a:cubicBezTo>
                  <a:cubicBezTo>
                    <a:pt x="1824" y="145"/>
                    <a:pt x="1954" y="134"/>
                    <a:pt x="2057" y="134"/>
                  </a:cubicBezTo>
                  <a:cubicBezTo>
                    <a:pt x="2171" y="134"/>
                    <a:pt x="2251" y="147"/>
                    <a:pt x="2290" y="147"/>
                  </a:cubicBezTo>
                  <a:cubicBezTo>
                    <a:pt x="2305" y="147"/>
                    <a:pt x="2315" y="145"/>
                    <a:pt x="2317" y="139"/>
                  </a:cubicBezTo>
                  <a:cubicBezTo>
                    <a:pt x="2326" y="129"/>
                    <a:pt x="2150" y="1"/>
                    <a:pt x="1830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76"/>
            <p:cNvSpPr/>
            <p:nvPr/>
          </p:nvSpPr>
          <p:spPr>
            <a:xfrm>
              <a:off x="2422225" y="2663125"/>
              <a:ext cx="23375" cy="50475"/>
            </a:xfrm>
            <a:custGeom>
              <a:avLst/>
              <a:gdLst/>
              <a:ahLst/>
              <a:cxnLst/>
              <a:rect l="l" t="t" r="r" b="b"/>
              <a:pathLst>
                <a:path w="935" h="2019" extrusionOk="0">
                  <a:moveTo>
                    <a:pt x="52" y="0"/>
                  </a:moveTo>
                  <a:cubicBezTo>
                    <a:pt x="32" y="0"/>
                    <a:pt x="18" y="4"/>
                    <a:pt x="12" y="10"/>
                  </a:cubicBezTo>
                  <a:cubicBezTo>
                    <a:pt x="1" y="44"/>
                    <a:pt x="128" y="113"/>
                    <a:pt x="277" y="252"/>
                  </a:cubicBezTo>
                  <a:cubicBezTo>
                    <a:pt x="416" y="401"/>
                    <a:pt x="588" y="632"/>
                    <a:pt x="646" y="931"/>
                  </a:cubicBezTo>
                  <a:cubicBezTo>
                    <a:pt x="704" y="1231"/>
                    <a:pt x="623" y="1519"/>
                    <a:pt x="531" y="1692"/>
                  </a:cubicBezTo>
                  <a:cubicBezTo>
                    <a:pt x="439" y="1888"/>
                    <a:pt x="335" y="1980"/>
                    <a:pt x="358" y="2014"/>
                  </a:cubicBezTo>
                  <a:cubicBezTo>
                    <a:pt x="361" y="2017"/>
                    <a:pt x="365" y="2019"/>
                    <a:pt x="371" y="2019"/>
                  </a:cubicBezTo>
                  <a:cubicBezTo>
                    <a:pt x="415" y="2019"/>
                    <a:pt x="538" y="1946"/>
                    <a:pt x="669" y="1784"/>
                  </a:cubicBezTo>
                  <a:cubicBezTo>
                    <a:pt x="807" y="1600"/>
                    <a:pt x="934" y="1265"/>
                    <a:pt x="876" y="885"/>
                  </a:cubicBezTo>
                  <a:cubicBezTo>
                    <a:pt x="807" y="517"/>
                    <a:pt x="577" y="240"/>
                    <a:pt x="381" y="125"/>
                  </a:cubicBezTo>
                  <a:cubicBezTo>
                    <a:pt x="227" y="31"/>
                    <a:pt x="111" y="0"/>
                    <a:pt x="5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76"/>
            <p:cNvSpPr/>
            <p:nvPr/>
          </p:nvSpPr>
          <p:spPr>
            <a:xfrm>
              <a:off x="2136800" y="2600275"/>
              <a:ext cx="6350" cy="49850"/>
            </a:xfrm>
            <a:custGeom>
              <a:avLst/>
              <a:gdLst/>
              <a:ahLst/>
              <a:cxnLst/>
              <a:rect l="l" t="t" r="r" b="b"/>
              <a:pathLst>
                <a:path w="254" h="1994" extrusionOk="0">
                  <a:moveTo>
                    <a:pt x="115" y="0"/>
                  </a:moveTo>
                  <a:cubicBezTo>
                    <a:pt x="58" y="0"/>
                    <a:pt x="0" y="450"/>
                    <a:pt x="12" y="1003"/>
                  </a:cubicBezTo>
                  <a:cubicBezTo>
                    <a:pt x="12" y="1544"/>
                    <a:pt x="69" y="1994"/>
                    <a:pt x="138" y="1994"/>
                  </a:cubicBezTo>
                  <a:cubicBezTo>
                    <a:pt x="196" y="1994"/>
                    <a:pt x="254" y="1544"/>
                    <a:pt x="242" y="1003"/>
                  </a:cubicBezTo>
                  <a:cubicBezTo>
                    <a:pt x="242" y="450"/>
                    <a:pt x="184" y="0"/>
                    <a:pt x="11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76"/>
            <p:cNvSpPr/>
            <p:nvPr/>
          </p:nvSpPr>
          <p:spPr>
            <a:xfrm>
              <a:off x="2177125" y="2565700"/>
              <a:ext cx="30250" cy="91800"/>
            </a:xfrm>
            <a:custGeom>
              <a:avLst/>
              <a:gdLst/>
              <a:ahLst/>
              <a:cxnLst/>
              <a:rect l="l" t="t" r="r" b="b"/>
              <a:pathLst>
                <a:path w="1210" h="3672" extrusionOk="0">
                  <a:moveTo>
                    <a:pt x="910" y="1"/>
                  </a:moveTo>
                  <a:cubicBezTo>
                    <a:pt x="876" y="12"/>
                    <a:pt x="910" y="266"/>
                    <a:pt x="945" y="681"/>
                  </a:cubicBezTo>
                  <a:cubicBezTo>
                    <a:pt x="968" y="877"/>
                    <a:pt x="979" y="1142"/>
                    <a:pt x="991" y="1418"/>
                  </a:cubicBezTo>
                  <a:cubicBezTo>
                    <a:pt x="991" y="1695"/>
                    <a:pt x="1026" y="2006"/>
                    <a:pt x="807" y="2167"/>
                  </a:cubicBezTo>
                  <a:cubicBezTo>
                    <a:pt x="703" y="2248"/>
                    <a:pt x="565" y="2294"/>
                    <a:pt x="415" y="2363"/>
                  </a:cubicBezTo>
                  <a:cubicBezTo>
                    <a:pt x="277" y="2443"/>
                    <a:pt x="115" y="2559"/>
                    <a:pt x="58" y="2708"/>
                  </a:cubicBezTo>
                  <a:cubicBezTo>
                    <a:pt x="0" y="2881"/>
                    <a:pt x="23" y="3043"/>
                    <a:pt x="81" y="3169"/>
                  </a:cubicBezTo>
                  <a:cubicBezTo>
                    <a:pt x="138" y="3308"/>
                    <a:pt x="242" y="3400"/>
                    <a:pt x="334" y="3457"/>
                  </a:cubicBezTo>
                  <a:cubicBezTo>
                    <a:pt x="530" y="3596"/>
                    <a:pt x="703" y="3619"/>
                    <a:pt x="818" y="3630"/>
                  </a:cubicBezTo>
                  <a:cubicBezTo>
                    <a:pt x="903" y="3661"/>
                    <a:pt x="967" y="3671"/>
                    <a:pt x="1000" y="3671"/>
                  </a:cubicBezTo>
                  <a:cubicBezTo>
                    <a:pt x="1017" y="3671"/>
                    <a:pt x="1026" y="3669"/>
                    <a:pt x="1026" y="3665"/>
                  </a:cubicBezTo>
                  <a:cubicBezTo>
                    <a:pt x="1026" y="3653"/>
                    <a:pt x="968" y="3619"/>
                    <a:pt x="853" y="3573"/>
                  </a:cubicBezTo>
                  <a:cubicBezTo>
                    <a:pt x="749" y="3538"/>
                    <a:pt x="576" y="3469"/>
                    <a:pt x="426" y="3365"/>
                  </a:cubicBezTo>
                  <a:cubicBezTo>
                    <a:pt x="288" y="3250"/>
                    <a:pt x="173" y="3019"/>
                    <a:pt x="242" y="2812"/>
                  </a:cubicBezTo>
                  <a:cubicBezTo>
                    <a:pt x="288" y="2708"/>
                    <a:pt x="392" y="2639"/>
                    <a:pt x="507" y="2582"/>
                  </a:cubicBezTo>
                  <a:cubicBezTo>
                    <a:pt x="634" y="2524"/>
                    <a:pt x="795" y="2466"/>
                    <a:pt x="933" y="2351"/>
                  </a:cubicBezTo>
                  <a:cubicBezTo>
                    <a:pt x="1095" y="2236"/>
                    <a:pt x="1175" y="2029"/>
                    <a:pt x="1198" y="1879"/>
                  </a:cubicBezTo>
                  <a:cubicBezTo>
                    <a:pt x="1210" y="1706"/>
                    <a:pt x="1210" y="1556"/>
                    <a:pt x="1198" y="1418"/>
                  </a:cubicBezTo>
                  <a:cubicBezTo>
                    <a:pt x="1175" y="1130"/>
                    <a:pt x="1141" y="877"/>
                    <a:pt x="1106" y="669"/>
                  </a:cubicBezTo>
                  <a:cubicBezTo>
                    <a:pt x="1026" y="243"/>
                    <a:pt x="933" y="1"/>
                    <a:pt x="910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76"/>
            <p:cNvSpPr/>
            <p:nvPr/>
          </p:nvSpPr>
          <p:spPr>
            <a:xfrm>
              <a:off x="2212250" y="2643600"/>
              <a:ext cx="10100" cy="9000"/>
            </a:xfrm>
            <a:custGeom>
              <a:avLst/>
              <a:gdLst/>
              <a:ahLst/>
              <a:cxnLst/>
              <a:rect l="l" t="t" r="r" b="b"/>
              <a:pathLst>
                <a:path w="404" h="360" extrusionOk="0">
                  <a:moveTo>
                    <a:pt x="318" y="0"/>
                  </a:moveTo>
                  <a:cubicBezTo>
                    <a:pt x="262" y="0"/>
                    <a:pt x="183" y="41"/>
                    <a:pt x="116" y="99"/>
                  </a:cubicBezTo>
                  <a:cubicBezTo>
                    <a:pt x="35" y="203"/>
                    <a:pt x="1" y="307"/>
                    <a:pt x="47" y="341"/>
                  </a:cubicBezTo>
                  <a:cubicBezTo>
                    <a:pt x="59" y="354"/>
                    <a:pt x="77" y="360"/>
                    <a:pt x="98" y="360"/>
                  </a:cubicBezTo>
                  <a:cubicBezTo>
                    <a:pt x="153" y="360"/>
                    <a:pt x="230" y="319"/>
                    <a:pt x="289" y="261"/>
                  </a:cubicBezTo>
                  <a:cubicBezTo>
                    <a:pt x="381" y="168"/>
                    <a:pt x="404" y="53"/>
                    <a:pt x="369" y="19"/>
                  </a:cubicBezTo>
                  <a:cubicBezTo>
                    <a:pt x="357" y="6"/>
                    <a:pt x="339" y="0"/>
                    <a:pt x="31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76"/>
            <p:cNvSpPr/>
            <p:nvPr/>
          </p:nvSpPr>
          <p:spPr>
            <a:xfrm>
              <a:off x="2276475" y="2600275"/>
              <a:ext cx="7225" cy="49000"/>
            </a:xfrm>
            <a:custGeom>
              <a:avLst/>
              <a:gdLst/>
              <a:ahLst/>
              <a:cxnLst/>
              <a:rect l="l" t="t" r="r" b="b"/>
              <a:pathLst>
                <a:path w="289" h="1960" extrusionOk="0">
                  <a:moveTo>
                    <a:pt x="72" y="0"/>
                  </a:moveTo>
                  <a:cubicBezTo>
                    <a:pt x="72" y="0"/>
                    <a:pt x="71" y="0"/>
                    <a:pt x="70" y="0"/>
                  </a:cubicBezTo>
                  <a:cubicBezTo>
                    <a:pt x="1" y="23"/>
                    <a:pt x="47" y="450"/>
                    <a:pt x="47" y="980"/>
                  </a:cubicBezTo>
                  <a:cubicBezTo>
                    <a:pt x="59" y="1521"/>
                    <a:pt x="24" y="1948"/>
                    <a:pt x="105" y="1959"/>
                  </a:cubicBezTo>
                  <a:cubicBezTo>
                    <a:pt x="106" y="1960"/>
                    <a:pt x="108" y="1960"/>
                    <a:pt x="109" y="1960"/>
                  </a:cubicBezTo>
                  <a:cubicBezTo>
                    <a:pt x="168" y="1960"/>
                    <a:pt x="289" y="1519"/>
                    <a:pt x="278" y="980"/>
                  </a:cubicBezTo>
                  <a:cubicBezTo>
                    <a:pt x="278" y="434"/>
                    <a:pt x="132" y="0"/>
                    <a:pt x="7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76"/>
            <p:cNvSpPr/>
            <p:nvPr/>
          </p:nvSpPr>
          <p:spPr>
            <a:xfrm>
              <a:off x="2118350" y="2542450"/>
              <a:ext cx="44400" cy="32800"/>
            </a:xfrm>
            <a:custGeom>
              <a:avLst/>
              <a:gdLst/>
              <a:ahLst/>
              <a:cxnLst/>
              <a:rect l="l" t="t" r="r" b="b"/>
              <a:pathLst>
                <a:path w="1776" h="1312" extrusionOk="0">
                  <a:moveTo>
                    <a:pt x="1624" y="0"/>
                  </a:moveTo>
                  <a:cubicBezTo>
                    <a:pt x="1490" y="0"/>
                    <a:pt x="1206" y="302"/>
                    <a:pt x="807" y="585"/>
                  </a:cubicBezTo>
                  <a:cubicBezTo>
                    <a:pt x="393" y="919"/>
                    <a:pt x="1" y="1127"/>
                    <a:pt x="35" y="1253"/>
                  </a:cubicBezTo>
                  <a:cubicBezTo>
                    <a:pt x="43" y="1290"/>
                    <a:pt x="101" y="1312"/>
                    <a:pt x="194" y="1312"/>
                  </a:cubicBezTo>
                  <a:cubicBezTo>
                    <a:pt x="394" y="1312"/>
                    <a:pt x="750" y="1213"/>
                    <a:pt x="1095" y="954"/>
                  </a:cubicBezTo>
                  <a:cubicBezTo>
                    <a:pt x="1602" y="574"/>
                    <a:pt x="1775" y="67"/>
                    <a:pt x="1660" y="9"/>
                  </a:cubicBezTo>
                  <a:cubicBezTo>
                    <a:pt x="1649" y="3"/>
                    <a:pt x="1638" y="0"/>
                    <a:pt x="162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76"/>
            <p:cNvSpPr/>
            <p:nvPr/>
          </p:nvSpPr>
          <p:spPr>
            <a:xfrm>
              <a:off x="2251150" y="2540725"/>
              <a:ext cx="52425" cy="28200"/>
            </a:xfrm>
            <a:custGeom>
              <a:avLst/>
              <a:gdLst/>
              <a:ahLst/>
              <a:cxnLst/>
              <a:rect l="l" t="t" r="r" b="b"/>
              <a:pathLst>
                <a:path w="2097" h="1128" extrusionOk="0">
                  <a:moveTo>
                    <a:pt x="92" y="0"/>
                  </a:moveTo>
                  <a:cubicBezTo>
                    <a:pt x="79" y="0"/>
                    <a:pt x="68" y="3"/>
                    <a:pt x="58" y="9"/>
                  </a:cubicBezTo>
                  <a:cubicBezTo>
                    <a:pt x="0" y="44"/>
                    <a:pt x="35" y="193"/>
                    <a:pt x="161" y="389"/>
                  </a:cubicBezTo>
                  <a:cubicBezTo>
                    <a:pt x="288" y="585"/>
                    <a:pt x="519" y="816"/>
                    <a:pt x="853" y="965"/>
                  </a:cubicBezTo>
                  <a:cubicBezTo>
                    <a:pt x="1109" y="1080"/>
                    <a:pt x="1366" y="1127"/>
                    <a:pt x="1575" y="1127"/>
                  </a:cubicBezTo>
                  <a:cubicBezTo>
                    <a:pt x="1639" y="1127"/>
                    <a:pt x="1698" y="1123"/>
                    <a:pt x="1751" y="1115"/>
                  </a:cubicBezTo>
                  <a:cubicBezTo>
                    <a:pt x="1959" y="1104"/>
                    <a:pt x="2097" y="1023"/>
                    <a:pt x="2074" y="965"/>
                  </a:cubicBezTo>
                  <a:cubicBezTo>
                    <a:pt x="2062" y="827"/>
                    <a:pt x="1555" y="804"/>
                    <a:pt x="1037" y="539"/>
                  </a:cubicBezTo>
                  <a:cubicBezTo>
                    <a:pt x="553" y="318"/>
                    <a:pt x="232" y="0"/>
                    <a:pt x="9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76"/>
            <p:cNvSpPr/>
            <p:nvPr/>
          </p:nvSpPr>
          <p:spPr>
            <a:xfrm>
              <a:off x="2172800" y="2682075"/>
              <a:ext cx="76925" cy="34025"/>
            </a:xfrm>
            <a:custGeom>
              <a:avLst/>
              <a:gdLst/>
              <a:ahLst/>
              <a:cxnLst/>
              <a:rect l="l" t="t" r="r" b="b"/>
              <a:pathLst>
                <a:path w="3077" h="1361" extrusionOk="0">
                  <a:moveTo>
                    <a:pt x="1544" y="1"/>
                  </a:moveTo>
                  <a:cubicBezTo>
                    <a:pt x="761" y="1"/>
                    <a:pt x="127" y="588"/>
                    <a:pt x="0" y="1360"/>
                  </a:cubicBezTo>
                  <a:lnTo>
                    <a:pt x="3077" y="1360"/>
                  </a:lnTo>
                  <a:cubicBezTo>
                    <a:pt x="2950" y="577"/>
                    <a:pt x="2305" y="1"/>
                    <a:pt x="15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76"/>
            <p:cNvSpPr/>
            <p:nvPr/>
          </p:nvSpPr>
          <p:spPr>
            <a:xfrm>
              <a:off x="2089275" y="2419900"/>
              <a:ext cx="355450" cy="210475"/>
            </a:xfrm>
            <a:custGeom>
              <a:avLst/>
              <a:gdLst/>
              <a:ahLst/>
              <a:cxnLst/>
              <a:rect l="l" t="t" r="r" b="b"/>
              <a:pathLst>
                <a:path w="14218" h="8419" extrusionOk="0">
                  <a:moveTo>
                    <a:pt x="7491" y="1"/>
                  </a:moveTo>
                  <a:cubicBezTo>
                    <a:pt x="7441" y="1"/>
                    <a:pt x="7391" y="1"/>
                    <a:pt x="7339" y="3"/>
                  </a:cubicBezTo>
                  <a:cubicBezTo>
                    <a:pt x="4367" y="153"/>
                    <a:pt x="1394" y="1282"/>
                    <a:pt x="0" y="4093"/>
                  </a:cubicBezTo>
                  <a:lnTo>
                    <a:pt x="0" y="4427"/>
                  </a:lnTo>
                  <a:cubicBezTo>
                    <a:pt x="461" y="4504"/>
                    <a:pt x="928" y="4541"/>
                    <a:pt x="1396" y="4541"/>
                  </a:cubicBezTo>
                  <a:cubicBezTo>
                    <a:pt x="3671" y="4541"/>
                    <a:pt x="5951" y="3654"/>
                    <a:pt x="7604" y="2077"/>
                  </a:cubicBezTo>
                  <a:cubicBezTo>
                    <a:pt x="7904" y="5049"/>
                    <a:pt x="10254" y="7711"/>
                    <a:pt x="13157" y="8368"/>
                  </a:cubicBezTo>
                  <a:cubicBezTo>
                    <a:pt x="13291" y="8394"/>
                    <a:pt x="13434" y="8418"/>
                    <a:pt x="13571" y="8418"/>
                  </a:cubicBezTo>
                  <a:cubicBezTo>
                    <a:pt x="13730" y="8418"/>
                    <a:pt x="13881" y="8386"/>
                    <a:pt x="13999" y="8287"/>
                  </a:cubicBezTo>
                  <a:cubicBezTo>
                    <a:pt x="14217" y="8103"/>
                    <a:pt x="14217" y="7768"/>
                    <a:pt x="14217" y="7480"/>
                  </a:cubicBezTo>
                  <a:cubicBezTo>
                    <a:pt x="14171" y="6259"/>
                    <a:pt x="14114" y="5003"/>
                    <a:pt x="13768" y="3817"/>
                  </a:cubicBezTo>
                  <a:cubicBezTo>
                    <a:pt x="13422" y="2641"/>
                    <a:pt x="12731" y="1512"/>
                    <a:pt x="11683" y="879"/>
                  </a:cubicBezTo>
                  <a:cubicBezTo>
                    <a:pt x="10957" y="452"/>
                    <a:pt x="10197" y="360"/>
                    <a:pt x="9378" y="234"/>
                  </a:cubicBezTo>
                  <a:cubicBezTo>
                    <a:pt x="8714" y="137"/>
                    <a:pt x="8159" y="1"/>
                    <a:pt x="749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76"/>
            <p:cNvSpPr/>
            <p:nvPr/>
          </p:nvSpPr>
          <p:spPr>
            <a:xfrm>
              <a:off x="1921925" y="2754075"/>
              <a:ext cx="263850" cy="425850"/>
            </a:xfrm>
            <a:custGeom>
              <a:avLst/>
              <a:gdLst/>
              <a:ahLst/>
              <a:cxnLst/>
              <a:rect l="l" t="t" r="r" b="b"/>
              <a:pathLst>
                <a:path w="10554" h="17034" extrusionOk="0">
                  <a:moveTo>
                    <a:pt x="7109" y="1"/>
                  </a:moveTo>
                  <a:cubicBezTo>
                    <a:pt x="4954" y="2512"/>
                    <a:pt x="2788" y="4759"/>
                    <a:pt x="1510" y="7881"/>
                  </a:cubicBezTo>
                  <a:cubicBezTo>
                    <a:pt x="576" y="10128"/>
                    <a:pt x="0" y="13193"/>
                    <a:pt x="1625" y="15278"/>
                  </a:cubicBezTo>
                  <a:cubicBezTo>
                    <a:pt x="2296" y="16142"/>
                    <a:pt x="3532" y="17033"/>
                    <a:pt x="4676" y="17033"/>
                  </a:cubicBezTo>
                  <a:cubicBezTo>
                    <a:pt x="4828" y="17033"/>
                    <a:pt x="4979" y="17017"/>
                    <a:pt x="5127" y="16983"/>
                  </a:cubicBezTo>
                  <a:cubicBezTo>
                    <a:pt x="6706" y="16626"/>
                    <a:pt x="8250" y="14979"/>
                    <a:pt x="8411" y="13354"/>
                  </a:cubicBezTo>
                  <a:cubicBezTo>
                    <a:pt x="8653" y="10946"/>
                    <a:pt x="8814" y="8607"/>
                    <a:pt x="9425" y="6268"/>
                  </a:cubicBezTo>
                  <a:cubicBezTo>
                    <a:pt x="9505" y="5980"/>
                    <a:pt x="10001" y="4344"/>
                    <a:pt x="10554" y="2766"/>
                  </a:cubicBezTo>
                  <a:cubicBezTo>
                    <a:pt x="9471" y="1775"/>
                    <a:pt x="8307" y="876"/>
                    <a:pt x="7109" y="1"/>
                  </a:cubicBez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76"/>
            <p:cNvSpPr/>
            <p:nvPr/>
          </p:nvSpPr>
          <p:spPr>
            <a:xfrm>
              <a:off x="2067950" y="2706425"/>
              <a:ext cx="175450" cy="193150"/>
            </a:xfrm>
            <a:custGeom>
              <a:avLst/>
              <a:gdLst/>
              <a:ahLst/>
              <a:cxnLst/>
              <a:rect l="l" t="t" r="r" b="b"/>
              <a:pathLst>
                <a:path w="7018" h="7726" extrusionOk="0">
                  <a:moveTo>
                    <a:pt x="4188" y="1"/>
                  </a:moveTo>
                  <a:cubicBezTo>
                    <a:pt x="4128" y="1"/>
                    <a:pt x="4064" y="21"/>
                    <a:pt x="4010" y="52"/>
                  </a:cubicBezTo>
                  <a:cubicBezTo>
                    <a:pt x="3180" y="421"/>
                    <a:pt x="2397" y="962"/>
                    <a:pt x="1706" y="1538"/>
                  </a:cubicBezTo>
                  <a:cubicBezTo>
                    <a:pt x="1026" y="2091"/>
                    <a:pt x="427" y="2782"/>
                    <a:pt x="1" y="3554"/>
                  </a:cubicBezTo>
                  <a:lnTo>
                    <a:pt x="3111" y="7725"/>
                  </a:lnTo>
                  <a:cubicBezTo>
                    <a:pt x="3330" y="7610"/>
                    <a:pt x="3561" y="7610"/>
                    <a:pt x="3780" y="7483"/>
                  </a:cubicBezTo>
                  <a:cubicBezTo>
                    <a:pt x="4010" y="7333"/>
                    <a:pt x="4206" y="7138"/>
                    <a:pt x="4356" y="6907"/>
                  </a:cubicBezTo>
                  <a:cubicBezTo>
                    <a:pt x="4551" y="6573"/>
                    <a:pt x="4667" y="6193"/>
                    <a:pt x="4724" y="5813"/>
                  </a:cubicBezTo>
                  <a:cubicBezTo>
                    <a:pt x="4782" y="5467"/>
                    <a:pt x="4782" y="5121"/>
                    <a:pt x="4851" y="4787"/>
                  </a:cubicBezTo>
                  <a:cubicBezTo>
                    <a:pt x="4955" y="4315"/>
                    <a:pt x="5243" y="3935"/>
                    <a:pt x="5542" y="3566"/>
                  </a:cubicBezTo>
                  <a:cubicBezTo>
                    <a:pt x="5888" y="3163"/>
                    <a:pt x="6268" y="2782"/>
                    <a:pt x="6683" y="2471"/>
                  </a:cubicBezTo>
                  <a:cubicBezTo>
                    <a:pt x="6833" y="2356"/>
                    <a:pt x="7017" y="2149"/>
                    <a:pt x="6902" y="1987"/>
                  </a:cubicBezTo>
                  <a:cubicBezTo>
                    <a:pt x="6856" y="1930"/>
                    <a:pt x="6789" y="1910"/>
                    <a:pt x="6717" y="1910"/>
                  </a:cubicBezTo>
                  <a:cubicBezTo>
                    <a:pt x="6645" y="1910"/>
                    <a:pt x="6568" y="1930"/>
                    <a:pt x="6499" y="1953"/>
                  </a:cubicBezTo>
                  <a:cubicBezTo>
                    <a:pt x="5750" y="2195"/>
                    <a:pt x="5070" y="2598"/>
                    <a:pt x="4494" y="3128"/>
                  </a:cubicBezTo>
                  <a:cubicBezTo>
                    <a:pt x="4678" y="2932"/>
                    <a:pt x="4874" y="2736"/>
                    <a:pt x="5058" y="2552"/>
                  </a:cubicBezTo>
                  <a:cubicBezTo>
                    <a:pt x="5162" y="2437"/>
                    <a:pt x="5231" y="2299"/>
                    <a:pt x="5346" y="2183"/>
                  </a:cubicBezTo>
                  <a:cubicBezTo>
                    <a:pt x="5658" y="1838"/>
                    <a:pt x="6084" y="1584"/>
                    <a:pt x="6395" y="1250"/>
                  </a:cubicBezTo>
                  <a:cubicBezTo>
                    <a:pt x="6452" y="1193"/>
                    <a:pt x="6499" y="1135"/>
                    <a:pt x="6499" y="1054"/>
                  </a:cubicBezTo>
                  <a:cubicBezTo>
                    <a:pt x="6487" y="962"/>
                    <a:pt x="6372" y="881"/>
                    <a:pt x="6268" y="870"/>
                  </a:cubicBezTo>
                  <a:cubicBezTo>
                    <a:pt x="6218" y="860"/>
                    <a:pt x="6167" y="856"/>
                    <a:pt x="6115" y="856"/>
                  </a:cubicBezTo>
                  <a:cubicBezTo>
                    <a:pt x="5618" y="856"/>
                    <a:pt x="5054" y="1275"/>
                    <a:pt x="4678" y="1515"/>
                  </a:cubicBezTo>
                  <a:cubicBezTo>
                    <a:pt x="4340" y="1763"/>
                    <a:pt x="3836" y="2067"/>
                    <a:pt x="3598" y="2415"/>
                  </a:cubicBezTo>
                  <a:lnTo>
                    <a:pt x="3598" y="2415"/>
                  </a:lnTo>
                  <a:cubicBezTo>
                    <a:pt x="4000" y="1813"/>
                    <a:pt x="4513" y="1279"/>
                    <a:pt x="5093" y="858"/>
                  </a:cubicBezTo>
                  <a:cubicBezTo>
                    <a:pt x="5312" y="709"/>
                    <a:pt x="5531" y="570"/>
                    <a:pt x="5669" y="351"/>
                  </a:cubicBezTo>
                  <a:cubicBezTo>
                    <a:pt x="5715" y="294"/>
                    <a:pt x="5750" y="213"/>
                    <a:pt x="5704" y="156"/>
                  </a:cubicBezTo>
                  <a:cubicBezTo>
                    <a:pt x="5673" y="113"/>
                    <a:pt x="5630" y="99"/>
                    <a:pt x="5584" y="99"/>
                  </a:cubicBezTo>
                  <a:cubicBezTo>
                    <a:pt x="5543" y="99"/>
                    <a:pt x="5500" y="110"/>
                    <a:pt x="5462" y="121"/>
                  </a:cubicBezTo>
                  <a:cubicBezTo>
                    <a:pt x="4390" y="455"/>
                    <a:pt x="3515" y="1227"/>
                    <a:pt x="2674" y="1976"/>
                  </a:cubicBezTo>
                  <a:cubicBezTo>
                    <a:pt x="3054" y="1365"/>
                    <a:pt x="3561" y="928"/>
                    <a:pt x="4137" y="501"/>
                  </a:cubicBezTo>
                  <a:cubicBezTo>
                    <a:pt x="4217" y="421"/>
                    <a:pt x="4286" y="363"/>
                    <a:pt x="4333" y="282"/>
                  </a:cubicBezTo>
                  <a:cubicBezTo>
                    <a:pt x="4379" y="190"/>
                    <a:pt x="4367" y="63"/>
                    <a:pt x="4275" y="17"/>
                  </a:cubicBezTo>
                  <a:cubicBezTo>
                    <a:pt x="4248" y="6"/>
                    <a:pt x="4219" y="1"/>
                    <a:pt x="4188" y="1"/>
                  </a:cubicBez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76"/>
            <p:cNvSpPr/>
            <p:nvPr/>
          </p:nvSpPr>
          <p:spPr>
            <a:xfrm>
              <a:off x="2002850" y="2991425"/>
              <a:ext cx="586175" cy="326800"/>
            </a:xfrm>
            <a:custGeom>
              <a:avLst/>
              <a:gdLst/>
              <a:ahLst/>
              <a:cxnLst/>
              <a:rect l="l" t="t" r="r" b="b"/>
              <a:pathLst>
                <a:path w="23447" h="13072" extrusionOk="0">
                  <a:moveTo>
                    <a:pt x="20611" y="1"/>
                  </a:moveTo>
                  <a:cubicBezTo>
                    <a:pt x="19757" y="1"/>
                    <a:pt x="18671" y="422"/>
                    <a:pt x="17939" y="588"/>
                  </a:cubicBezTo>
                  <a:cubicBezTo>
                    <a:pt x="17052" y="807"/>
                    <a:pt x="16073" y="980"/>
                    <a:pt x="15232" y="1371"/>
                  </a:cubicBezTo>
                  <a:cubicBezTo>
                    <a:pt x="15520" y="2408"/>
                    <a:pt x="16661" y="4114"/>
                    <a:pt x="16027" y="5150"/>
                  </a:cubicBezTo>
                  <a:cubicBezTo>
                    <a:pt x="14978" y="6867"/>
                    <a:pt x="11545" y="6533"/>
                    <a:pt x="9759" y="6648"/>
                  </a:cubicBezTo>
                  <a:cubicBezTo>
                    <a:pt x="9633" y="6660"/>
                    <a:pt x="8596" y="6683"/>
                    <a:pt x="7720" y="6683"/>
                  </a:cubicBezTo>
                  <a:cubicBezTo>
                    <a:pt x="7328" y="6660"/>
                    <a:pt x="6937" y="6625"/>
                    <a:pt x="6545" y="6579"/>
                  </a:cubicBezTo>
                  <a:cubicBezTo>
                    <a:pt x="6003" y="6521"/>
                    <a:pt x="5439" y="6487"/>
                    <a:pt x="4897" y="6475"/>
                  </a:cubicBezTo>
                  <a:cubicBezTo>
                    <a:pt x="4629" y="6468"/>
                    <a:pt x="4359" y="6460"/>
                    <a:pt x="4089" y="6460"/>
                  </a:cubicBezTo>
                  <a:cubicBezTo>
                    <a:pt x="3573" y="6460"/>
                    <a:pt x="3058" y="6489"/>
                    <a:pt x="2558" y="6602"/>
                  </a:cubicBezTo>
                  <a:cubicBezTo>
                    <a:pt x="2340" y="6648"/>
                    <a:pt x="2132" y="6717"/>
                    <a:pt x="1925" y="6798"/>
                  </a:cubicBezTo>
                  <a:cubicBezTo>
                    <a:pt x="1740" y="6867"/>
                    <a:pt x="1556" y="6913"/>
                    <a:pt x="1441" y="7086"/>
                  </a:cubicBezTo>
                  <a:cubicBezTo>
                    <a:pt x="1406" y="7109"/>
                    <a:pt x="1395" y="7155"/>
                    <a:pt x="1406" y="7201"/>
                  </a:cubicBezTo>
                  <a:cubicBezTo>
                    <a:pt x="1429" y="7238"/>
                    <a:pt x="1493" y="7249"/>
                    <a:pt x="1566" y="7249"/>
                  </a:cubicBezTo>
                  <a:cubicBezTo>
                    <a:pt x="1676" y="7249"/>
                    <a:pt x="1807" y="7224"/>
                    <a:pt x="1856" y="7224"/>
                  </a:cubicBezTo>
                  <a:cubicBezTo>
                    <a:pt x="2075" y="7201"/>
                    <a:pt x="2305" y="7178"/>
                    <a:pt x="2524" y="7155"/>
                  </a:cubicBezTo>
                  <a:cubicBezTo>
                    <a:pt x="2603" y="7150"/>
                    <a:pt x="2683" y="7147"/>
                    <a:pt x="2764" y="7147"/>
                  </a:cubicBezTo>
                  <a:cubicBezTo>
                    <a:pt x="3185" y="7147"/>
                    <a:pt x="3634" y="7217"/>
                    <a:pt x="4053" y="7311"/>
                  </a:cubicBezTo>
                  <a:lnTo>
                    <a:pt x="4053" y="7311"/>
                  </a:lnTo>
                  <a:cubicBezTo>
                    <a:pt x="4050" y="7310"/>
                    <a:pt x="4046" y="7310"/>
                    <a:pt x="4042" y="7310"/>
                  </a:cubicBezTo>
                  <a:cubicBezTo>
                    <a:pt x="3987" y="7310"/>
                    <a:pt x="3918" y="7342"/>
                    <a:pt x="3872" y="7351"/>
                  </a:cubicBezTo>
                  <a:lnTo>
                    <a:pt x="3676" y="7351"/>
                  </a:lnTo>
                  <a:cubicBezTo>
                    <a:pt x="3503" y="7386"/>
                    <a:pt x="3342" y="7409"/>
                    <a:pt x="3169" y="7443"/>
                  </a:cubicBezTo>
                  <a:cubicBezTo>
                    <a:pt x="2835" y="7512"/>
                    <a:pt x="2501" y="7605"/>
                    <a:pt x="2190" y="7697"/>
                  </a:cubicBezTo>
                  <a:cubicBezTo>
                    <a:pt x="1545" y="7904"/>
                    <a:pt x="911" y="8181"/>
                    <a:pt x="312" y="8492"/>
                  </a:cubicBezTo>
                  <a:cubicBezTo>
                    <a:pt x="174" y="8561"/>
                    <a:pt x="12" y="8699"/>
                    <a:pt x="47" y="8849"/>
                  </a:cubicBezTo>
                  <a:cubicBezTo>
                    <a:pt x="58" y="8987"/>
                    <a:pt x="197" y="9056"/>
                    <a:pt x="335" y="9056"/>
                  </a:cubicBezTo>
                  <a:cubicBezTo>
                    <a:pt x="462" y="9056"/>
                    <a:pt x="577" y="8999"/>
                    <a:pt x="692" y="8952"/>
                  </a:cubicBezTo>
                  <a:cubicBezTo>
                    <a:pt x="1750" y="8502"/>
                    <a:pt x="2897" y="8261"/>
                    <a:pt x="4034" y="8261"/>
                  </a:cubicBezTo>
                  <a:cubicBezTo>
                    <a:pt x="4061" y="8261"/>
                    <a:pt x="4087" y="8261"/>
                    <a:pt x="4114" y="8261"/>
                  </a:cubicBezTo>
                  <a:cubicBezTo>
                    <a:pt x="2789" y="8607"/>
                    <a:pt x="1452" y="8964"/>
                    <a:pt x="346" y="9759"/>
                  </a:cubicBezTo>
                  <a:cubicBezTo>
                    <a:pt x="174" y="9874"/>
                    <a:pt x="1" y="10093"/>
                    <a:pt x="116" y="10266"/>
                  </a:cubicBezTo>
                  <a:cubicBezTo>
                    <a:pt x="173" y="10341"/>
                    <a:pt x="267" y="10369"/>
                    <a:pt x="369" y="10369"/>
                  </a:cubicBezTo>
                  <a:cubicBezTo>
                    <a:pt x="454" y="10369"/>
                    <a:pt x="544" y="10350"/>
                    <a:pt x="623" y="10324"/>
                  </a:cubicBezTo>
                  <a:cubicBezTo>
                    <a:pt x="1752" y="9966"/>
                    <a:pt x="2893" y="9598"/>
                    <a:pt x="4045" y="9241"/>
                  </a:cubicBezTo>
                  <a:lnTo>
                    <a:pt x="4045" y="9241"/>
                  </a:lnTo>
                  <a:cubicBezTo>
                    <a:pt x="3111" y="9655"/>
                    <a:pt x="2144" y="10082"/>
                    <a:pt x="1349" y="10727"/>
                  </a:cubicBezTo>
                  <a:cubicBezTo>
                    <a:pt x="1234" y="10807"/>
                    <a:pt x="1118" y="10923"/>
                    <a:pt x="1061" y="11072"/>
                  </a:cubicBezTo>
                  <a:cubicBezTo>
                    <a:pt x="1026" y="11211"/>
                    <a:pt x="1061" y="11407"/>
                    <a:pt x="1210" y="11441"/>
                  </a:cubicBezTo>
                  <a:cubicBezTo>
                    <a:pt x="1235" y="11449"/>
                    <a:pt x="1261" y="11453"/>
                    <a:pt x="1286" y="11453"/>
                  </a:cubicBezTo>
                  <a:cubicBezTo>
                    <a:pt x="1368" y="11453"/>
                    <a:pt x="1451" y="11416"/>
                    <a:pt x="1522" y="11372"/>
                  </a:cubicBezTo>
                  <a:cubicBezTo>
                    <a:pt x="1982" y="11130"/>
                    <a:pt x="2432" y="10830"/>
                    <a:pt x="2950" y="10784"/>
                  </a:cubicBezTo>
                  <a:cubicBezTo>
                    <a:pt x="2994" y="10781"/>
                    <a:pt x="3038" y="10779"/>
                    <a:pt x="3082" y="10779"/>
                  </a:cubicBezTo>
                  <a:cubicBezTo>
                    <a:pt x="3712" y="10779"/>
                    <a:pt x="4303" y="11150"/>
                    <a:pt x="4863" y="11441"/>
                  </a:cubicBezTo>
                  <a:cubicBezTo>
                    <a:pt x="5289" y="11660"/>
                    <a:pt x="5715" y="11833"/>
                    <a:pt x="6165" y="11960"/>
                  </a:cubicBezTo>
                  <a:cubicBezTo>
                    <a:pt x="6337" y="12040"/>
                    <a:pt x="6533" y="12109"/>
                    <a:pt x="6752" y="12178"/>
                  </a:cubicBezTo>
                  <a:cubicBezTo>
                    <a:pt x="8880" y="12795"/>
                    <a:pt x="11099" y="13071"/>
                    <a:pt x="13316" y="13071"/>
                  </a:cubicBezTo>
                  <a:cubicBezTo>
                    <a:pt x="14040" y="13071"/>
                    <a:pt x="14765" y="13042"/>
                    <a:pt x="15485" y="12985"/>
                  </a:cubicBezTo>
                  <a:cubicBezTo>
                    <a:pt x="19264" y="12685"/>
                    <a:pt x="23401" y="10508"/>
                    <a:pt x="23435" y="6233"/>
                  </a:cubicBezTo>
                  <a:cubicBezTo>
                    <a:pt x="23447" y="5531"/>
                    <a:pt x="23343" y="4793"/>
                    <a:pt x="23170" y="4079"/>
                  </a:cubicBezTo>
                  <a:cubicBezTo>
                    <a:pt x="23101" y="3756"/>
                    <a:pt x="23009" y="3445"/>
                    <a:pt x="22917" y="3123"/>
                  </a:cubicBezTo>
                  <a:cubicBezTo>
                    <a:pt x="22536" y="1924"/>
                    <a:pt x="22467" y="346"/>
                    <a:pt x="21050" y="47"/>
                  </a:cubicBezTo>
                  <a:cubicBezTo>
                    <a:pt x="20914" y="15"/>
                    <a:pt x="20766" y="1"/>
                    <a:pt x="20611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76"/>
            <p:cNvSpPr/>
            <p:nvPr/>
          </p:nvSpPr>
          <p:spPr>
            <a:xfrm>
              <a:off x="2354825" y="2855375"/>
              <a:ext cx="250900" cy="272275"/>
            </a:xfrm>
            <a:custGeom>
              <a:avLst/>
              <a:gdLst/>
              <a:ahLst/>
              <a:cxnLst/>
              <a:rect l="l" t="t" r="r" b="b"/>
              <a:pathLst>
                <a:path w="10036" h="10891" extrusionOk="0">
                  <a:moveTo>
                    <a:pt x="2952" y="1"/>
                  </a:moveTo>
                  <a:cubicBezTo>
                    <a:pt x="2414" y="1"/>
                    <a:pt x="1904" y="167"/>
                    <a:pt x="1464" y="569"/>
                  </a:cubicBezTo>
                  <a:cubicBezTo>
                    <a:pt x="197" y="1710"/>
                    <a:pt x="1" y="3887"/>
                    <a:pt x="116" y="5465"/>
                  </a:cubicBezTo>
                  <a:cubicBezTo>
                    <a:pt x="243" y="7274"/>
                    <a:pt x="773" y="9026"/>
                    <a:pt x="946" y="10846"/>
                  </a:cubicBezTo>
                  <a:cubicBezTo>
                    <a:pt x="1389" y="10876"/>
                    <a:pt x="1834" y="10891"/>
                    <a:pt x="2280" y="10891"/>
                  </a:cubicBezTo>
                  <a:cubicBezTo>
                    <a:pt x="4934" y="10891"/>
                    <a:pt x="7599" y="10364"/>
                    <a:pt x="10036" y="9348"/>
                  </a:cubicBezTo>
                  <a:cubicBezTo>
                    <a:pt x="9598" y="6906"/>
                    <a:pt x="8895" y="4463"/>
                    <a:pt x="7317" y="2574"/>
                  </a:cubicBezTo>
                  <a:cubicBezTo>
                    <a:pt x="6426" y="1501"/>
                    <a:pt x="4568" y="1"/>
                    <a:pt x="2952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76"/>
            <p:cNvSpPr/>
            <p:nvPr/>
          </p:nvSpPr>
          <p:spPr>
            <a:xfrm>
              <a:off x="2374425" y="3056225"/>
              <a:ext cx="226125" cy="48325"/>
            </a:xfrm>
            <a:custGeom>
              <a:avLst/>
              <a:gdLst/>
              <a:ahLst/>
              <a:cxnLst/>
              <a:rect l="l" t="t" r="r" b="b"/>
              <a:pathLst>
                <a:path w="9045" h="1933" extrusionOk="0">
                  <a:moveTo>
                    <a:pt x="8987" y="1"/>
                  </a:moveTo>
                  <a:cubicBezTo>
                    <a:pt x="8883" y="47"/>
                    <a:pt x="8768" y="104"/>
                    <a:pt x="8664" y="139"/>
                  </a:cubicBezTo>
                  <a:cubicBezTo>
                    <a:pt x="7743" y="519"/>
                    <a:pt x="6706" y="876"/>
                    <a:pt x="5600" y="1164"/>
                  </a:cubicBezTo>
                  <a:cubicBezTo>
                    <a:pt x="4482" y="1429"/>
                    <a:pt x="3399" y="1579"/>
                    <a:pt x="2408" y="1671"/>
                  </a:cubicBezTo>
                  <a:cubicBezTo>
                    <a:pt x="1901" y="1694"/>
                    <a:pt x="1440" y="1729"/>
                    <a:pt x="991" y="1729"/>
                  </a:cubicBezTo>
                  <a:cubicBezTo>
                    <a:pt x="845" y="1729"/>
                    <a:pt x="704" y="1734"/>
                    <a:pt x="562" y="1734"/>
                  </a:cubicBezTo>
                  <a:cubicBezTo>
                    <a:pt x="491" y="1734"/>
                    <a:pt x="419" y="1733"/>
                    <a:pt x="346" y="1729"/>
                  </a:cubicBezTo>
                  <a:cubicBezTo>
                    <a:pt x="231" y="1729"/>
                    <a:pt x="115" y="1717"/>
                    <a:pt x="0" y="1717"/>
                  </a:cubicBezTo>
                  <a:cubicBezTo>
                    <a:pt x="12" y="1775"/>
                    <a:pt x="12" y="1833"/>
                    <a:pt x="23" y="1890"/>
                  </a:cubicBezTo>
                  <a:cubicBezTo>
                    <a:pt x="127" y="1902"/>
                    <a:pt x="231" y="1902"/>
                    <a:pt x="346" y="1913"/>
                  </a:cubicBezTo>
                  <a:cubicBezTo>
                    <a:pt x="542" y="1925"/>
                    <a:pt x="761" y="1925"/>
                    <a:pt x="991" y="1925"/>
                  </a:cubicBezTo>
                  <a:cubicBezTo>
                    <a:pt x="1099" y="1930"/>
                    <a:pt x="1209" y="1933"/>
                    <a:pt x="1319" y="1933"/>
                  </a:cubicBezTo>
                  <a:cubicBezTo>
                    <a:pt x="1670" y="1933"/>
                    <a:pt x="2035" y="1910"/>
                    <a:pt x="2420" y="1902"/>
                  </a:cubicBezTo>
                  <a:cubicBezTo>
                    <a:pt x="3422" y="1833"/>
                    <a:pt x="4517" y="1671"/>
                    <a:pt x="5657" y="1406"/>
                  </a:cubicBezTo>
                  <a:cubicBezTo>
                    <a:pt x="6786" y="1141"/>
                    <a:pt x="7835" y="761"/>
                    <a:pt x="8756" y="358"/>
                  </a:cubicBezTo>
                  <a:cubicBezTo>
                    <a:pt x="8849" y="312"/>
                    <a:pt x="8941" y="277"/>
                    <a:pt x="9044" y="231"/>
                  </a:cubicBezTo>
                  <a:cubicBezTo>
                    <a:pt x="9010" y="127"/>
                    <a:pt x="8998" y="58"/>
                    <a:pt x="8987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25" name="Google Shape;4025;p76"/>
          <p:cNvGrpSpPr/>
          <p:nvPr/>
        </p:nvGrpSpPr>
        <p:grpSpPr>
          <a:xfrm>
            <a:off x="3714283" y="1454819"/>
            <a:ext cx="1648708" cy="1226515"/>
            <a:chOff x="3167075" y="2324250"/>
            <a:chExt cx="1358975" cy="1010975"/>
          </a:xfrm>
        </p:grpSpPr>
        <p:sp>
          <p:nvSpPr>
            <p:cNvPr id="4026" name="Google Shape;4026;p76"/>
            <p:cNvSpPr/>
            <p:nvPr/>
          </p:nvSpPr>
          <p:spPr>
            <a:xfrm>
              <a:off x="3167075" y="2324250"/>
              <a:ext cx="1229350" cy="929250"/>
            </a:xfrm>
            <a:custGeom>
              <a:avLst/>
              <a:gdLst/>
              <a:ahLst/>
              <a:cxnLst/>
              <a:rect l="l" t="t" r="r" b="b"/>
              <a:pathLst>
                <a:path w="49174" h="37170" extrusionOk="0">
                  <a:moveTo>
                    <a:pt x="38745" y="0"/>
                  </a:moveTo>
                  <a:cubicBezTo>
                    <a:pt x="37357" y="0"/>
                    <a:pt x="35994" y="353"/>
                    <a:pt x="34818" y="1133"/>
                  </a:cubicBezTo>
                  <a:cubicBezTo>
                    <a:pt x="32710" y="2516"/>
                    <a:pt x="31454" y="4993"/>
                    <a:pt x="29207" y="6145"/>
                  </a:cubicBezTo>
                  <a:cubicBezTo>
                    <a:pt x="28120" y="6710"/>
                    <a:pt x="26928" y="6900"/>
                    <a:pt x="25701" y="6900"/>
                  </a:cubicBezTo>
                  <a:cubicBezTo>
                    <a:pt x="24250" y="6900"/>
                    <a:pt x="22751" y="6635"/>
                    <a:pt x="21315" y="6410"/>
                  </a:cubicBezTo>
                  <a:cubicBezTo>
                    <a:pt x="19308" y="6091"/>
                    <a:pt x="17248" y="5871"/>
                    <a:pt x="15205" y="5871"/>
                  </a:cubicBezTo>
                  <a:cubicBezTo>
                    <a:pt x="12383" y="5871"/>
                    <a:pt x="9596" y="6290"/>
                    <a:pt x="7029" y="7447"/>
                  </a:cubicBezTo>
                  <a:cubicBezTo>
                    <a:pt x="4068" y="8772"/>
                    <a:pt x="1775" y="11433"/>
                    <a:pt x="911" y="14636"/>
                  </a:cubicBezTo>
                  <a:cubicBezTo>
                    <a:pt x="220" y="17194"/>
                    <a:pt x="1" y="21042"/>
                    <a:pt x="439" y="23703"/>
                  </a:cubicBezTo>
                  <a:cubicBezTo>
                    <a:pt x="1660" y="31169"/>
                    <a:pt x="10750" y="35962"/>
                    <a:pt x="17456" y="36907"/>
                  </a:cubicBezTo>
                  <a:cubicBezTo>
                    <a:pt x="18705" y="37085"/>
                    <a:pt x="19964" y="37170"/>
                    <a:pt x="21223" y="37170"/>
                  </a:cubicBezTo>
                  <a:cubicBezTo>
                    <a:pt x="25423" y="37170"/>
                    <a:pt x="29634" y="36226"/>
                    <a:pt x="33551" y="34649"/>
                  </a:cubicBezTo>
                  <a:cubicBezTo>
                    <a:pt x="36984" y="33266"/>
                    <a:pt x="40291" y="31365"/>
                    <a:pt x="42883" y="28704"/>
                  </a:cubicBezTo>
                  <a:cubicBezTo>
                    <a:pt x="46628" y="24856"/>
                    <a:pt x="48702" y="19556"/>
                    <a:pt x="48967" y="14198"/>
                  </a:cubicBezTo>
                  <a:cubicBezTo>
                    <a:pt x="49174" y="10223"/>
                    <a:pt x="48310" y="6007"/>
                    <a:pt x="45614" y="3069"/>
                  </a:cubicBezTo>
                  <a:cubicBezTo>
                    <a:pt x="43888" y="1172"/>
                    <a:pt x="41274" y="0"/>
                    <a:pt x="38745" y="0"/>
                  </a:cubicBezTo>
                  <a:close/>
                </a:path>
              </a:pathLst>
            </a:custGeom>
            <a:solidFill>
              <a:srgbClr val="6FA0A4">
                <a:alpha val="34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76"/>
            <p:cNvSpPr/>
            <p:nvPr/>
          </p:nvSpPr>
          <p:spPr>
            <a:xfrm>
              <a:off x="3614125" y="2398150"/>
              <a:ext cx="911925" cy="711675"/>
            </a:xfrm>
            <a:custGeom>
              <a:avLst/>
              <a:gdLst/>
              <a:ahLst/>
              <a:cxnLst/>
              <a:rect l="l" t="t" r="r" b="b"/>
              <a:pathLst>
                <a:path w="36477" h="28467" extrusionOk="0">
                  <a:moveTo>
                    <a:pt x="15437" y="0"/>
                  </a:moveTo>
                  <a:cubicBezTo>
                    <a:pt x="13311" y="0"/>
                    <a:pt x="11041" y="971"/>
                    <a:pt x="9217" y="1910"/>
                  </a:cubicBezTo>
                  <a:cubicBezTo>
                    <a:pt x="7500" y="2809"/>
                    <a:pt x="5703" y="4030"/>
                    <a:pt x="4781" y="5781"/>
                  </a:cubicBezTo>
                  <a:cubicBezTo>
                    <a:pt x="4032" y="7198"/>
                    <a:pt x="4240" y="8569"/>
                    <a:pt x="4747" y="9975"/>
                  </a:cubicBezTo>
                  <a:cubicBezTo>
                    <a:pt x="5311" y="11565"/>
                    <a:pt x="5507" y="13374"/>
                    <a:pt x="5761" y="15044"/>
                  </a:cubicBezTo>
                  <a:cubicBezTo>
                    <a:pt x="5910" y="16093"/>
                    <a:pt x="5991" y="17303"/>
                    <a:pt x="5242" y="18051"/>
                  </a:cubicBezTo>
                  <a:cubicBezTo>
                    <a:pt x="4678" y="18604"/>
                    <a:pt x="3837" y="18720"/>
                    <a:pt x="3122" y="19008"/>
                  </a:cubicBezTo>
                  <a:cubicBezTo>
                    <a:pt x="1383" y="19699"/>
                    <a:pt x="230" y="21508"/>
                    <a:pt x="115" y="23386"/>
                  </a:cubicBezTo>
                  <a:cubicBezTo>
                    <a:pt x="0" y="25252"/>
                    <a:pt x="818" y="27096"/>
                    <a:pt x="2097" y="28467"/>
                  </a:cubicBezTo>
                  <a:lnTo>
                    <a:pt x="23964" y="25333"/>
                  </a:lnTo>
                  <a:cubicBezTo>
                    <a:pt x="24898" y="25944"/>
                    <a:pt x="25589" y="26923"/>
                    <a:pt x="25865" y="28006"/>
                  </a:cubicBezTo>
                  <a:cubicBezTo>
                    <a:pt x="27386" y="27695"/>
                    <a:pt x="28930" y="27384"/>
                    <a:pt x="30451" y="27084"/>
                  </a:cubicBezTo>
                  <a:cubicBezTo>
                    <a:pt x="30359" y="25944"/>
                    <a:pt x="30267" y="24791"/>
                    <a:pt x="30163" y="23662"/>
                  </a:cubicBezTo>
                  <a:lnTo>
                    <a:pt x="30163" y="23662"/>
                  </a:lnTo>
                  <a:cubicBezTo>
                    <a:pt x="30739" y="24665"/>
                    <a:pt x="31303" y="25655"/>
                    <a:pt x="31880" y="26669"/>
                  </a:cubicBezTo>
                  <a:cubicBezTo>
                    <a:pt x="33297" y="26255"/>
                    <a:pt x="34691" y="25817"/>
                    <a:pt x="36096" y="25390"/>
                  </a:cubicBezTo>
                  <a:cubicBezTo>
                    <a:pt x="36477" y="24031"/>
                    <a:pt x="35889" y="22464"/>
                    <a:pt x="34702" y="21704"/>
                  </a:cubicBezTo>
                  <a:cubicBezTo>
                    <a:pt x="33896" y="21185"/>
                    <a:pt x="32916" y="21024"/>
                    <a:pt x="32064" y="20563"/>
                  </a:cubicBezTo>
                  <a:cubicBezTo>
                    <a:pt x="29529" y="19192"/>
                    <a:pt x="31453" y="15263"/>
                    <a:pt x="28596" y="13869"/>
                  </a:cubicBezTo>
                  <a:cubicBezTo>
                    <a:pt x="27340" y="13247"/>
                    <a:pt x="25785" y="13212"/>
                    <a:pt x="24771" y="12279"/>
                  </a:cubicBezTo>
                  <a:cubicBezTo>
                    <a:pt x="23941" y="11530"/>
                    <a:pt x="23768" y="10482"/>
                    <a:pt x="23515" y="9456"/>
                  </a:cubicBezTo>
                  <a:cubicBezTo>
                    <a:pt x="23273" y="8523"/>
                    <a:pt x="22927" y="7613"/>
                    <a:pt x="22616" y="6691"/>
                  </a:cubicBezTo>
                  <a:cubicBezTo>
                    <a:pt x="22029" y="4871"/>
                    <a:pt x="21464" y="3097"/>
                    <a:pt x="20013" y="1806"/>
                  </a:cubicBezTo>
                  <a:cubicBezTo>
                    <a:pt x="18964" y="885"/>
                    <a:pt x="17190" y="78"/>
                    <a:pt x="15784" y="9"/>
                  </a:cubicBezTo>
                  <a:cubicBezTo>
                    <a:pt x="15669" y="3"/>
                    <a:pt x="15553" y="0"/>
                    <a:pt x="1543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76"/>
            <p:cNvSpPr/>
            <p:nvPr/>
          </p:nvSpPr>
          <p:spPr>
            <a:xfrm>
              <a:off x="3739975" y="2942700"/>
              <a:ext cx="552775" cy="262675"/>
            </a:xfrm>
            <a:custGeom>
              <a:avLst/>
              <a:gdLst/>
              <a:ahLst/>
              <a:cxnLst/>
              <a:rect l="l" t="t" r="r" b="b"/>
              <a:pathLst>
                <a:path w="22111" h="10507" extrusionOk="0">
                  <a:moveTo>
                    <a:pt x="15511" y="1"/>
                  </a:moveTo>
                  <a:cubicBezTo>
                    <a:pt x="14289" y="1"/>
                    <a:pt x="13087" y="280"/>
                    <a:pt x="11810" y="348"/>
                  </a:cubicBezTo>
                  <a:cubicBezTo>
                    <a:pt x="11649" y="356"/>
                    <a:pt x="11488" y="360"/>
                    <a:pt x="11326" y="360"/>
                  </a:cubicBezTo>
                  <a:cubicBezTo>
                    <a:pt x="9921" y="360"/>
                    <a:pt x="8515" y="73"/>
                    <a:pt x="7127" y="73"/>
                  </a:cubicBezTo>
                  <a:cubicBezTo>
                    <a:pt x="6283" y="73"/>
                    <a:pt x="5446" y="179"/>
                    <a:pt x="4621" y="521"/>
                  </a:cubicBezTo>
                  <a:cubicBezTo>
                    <a:pt x="2593" y="1362"/>
                    <a:pt x="1453" y="3228"/>
                    <a:pt x="796" y="5245"/>
                  </a:cubicBezTo>
                  <a:cubicBezTo>
                    <a:pt x="473" y="6201"/>
                    <a:pt x="1" y="7468"/>
                    <a:pt x="12" y="8459"/>
                  </a:cubicBezTo>
                  <a:cubicBezTo>
                    <a:pt x="12" y="8528"/>
                    <a:pt x="12" y="8586"/>
                    <a:pt x="35" y="8655"/>
                  </a:cubicBezTo>
                  <a:cubicBezTo>
                    <a:pt x="2397" y="9680"/>
                    <a:pt x="5162" y="10130"/>
                    <a:pt x="7363" y="10360"/>
                  </a:cubicBezTo>
                  <a:cubicBezTo>
                    <a:pt x="8302" y="10458"/>
                    <a:pt x="9243" y="10507"/>
                    <a:pt x="10182" y="10507"/>
                  </a:cubicBezTo>
                  <a:cubicBezTo>
                    <a:pt x="14322" y="10507"/>
                    <a:pt x="18419" y="9558"/>
                    <a:pt x="22110" y="7699"/>
                  </a:cubicBezTo>
                  <a:cubicBezTo>
                    <a:pt x="22064" y="7307"/>
                    <a:pt x="21949" y="6915"/>
                    <a:pt x="21834" y="6546"/>
                  </a:cubicBezTo>
                  <a:cubicBezTo>
                    <a:pt x="21442" y="5279"/>
                    <a:pt x="21039" y="3989"/>
                    <a:pt x="20371" y="2860"/>
                  </a:cubicBezTo>
                  <a:cubicBezTo>
                    <a:pt x="19691" y="1719"/>
                    <a:pt x="18688" y="705"/>
                    <a:pt x="17433" y="290"/>
                  </a:cubicBezTo>
                  <a:cubicBezTo>
                    <a:pt x="16778" y="75"/>
                    <a:pt x="16142" y="1"/>
                    <a:pt x="15511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76"/>
            <p:cNvSpPr/>
            <p:nvPr/>
          </p:nvSpPr>
          <p:spPr>
            <a:xfrm>
              <a:off x="3916825" y="2944475"/>
              <a:ext cx="170550" cy="90500"/>
            </a:xfrm>
            <a:custGeom>
              <a:avLst/>
              <a:gdLst/>
              <a:ahLst/>
              <a:cxnLst/>
              <a:rect l="l" t="t" r="r" b="b"/>
              <a:pathLst>
                <a:path w="6822" h="3620" extrusionOk="0">
                  <a:moveTo>
                    <a:pt x="71" y="0"/>
                  </a:moveTo>
                  <a:cubicBezTo>
                    <a:pt x="48" y="0"/>
                    <a:pt x="24" y="0"/>
                    <a:pt x="1" y="0"/>
                  </a:cubicBezTo>
                  <a:lnTo>
                    <a:pt x="12" y="496"/>
                  </a:lnTo>
                  <a:cubicBezTo>
                    <a:pt x="69" y="2246"/>
                    <a:pt x="1520" y="3620"/>
                    <a:pt x="3258" y="3620"/>
                  </a:cubicBezTo>
                  <a:cubicBezTo>
                    <a:pt x="3294" y="3620"/>
                    <a:pt x="3329" y="3619"/>
                    <a:pt x="3365" y="3618"/>
                  </a:cubicBezTo>
                  <a:lnTo>
                    <a:pt x="3642" y="3607"/>
                  </a:lnTo>
                  <a:cubicBezTo>
                    <a:pt x="5427" y="3549"/>
                    <a:pt x="6822" y="2040"/>
                    <a:pt x="6764" y="254"/>
                  </a:cubicBezTo>
                  <a:lnTo>
                    <a:pt x="6764" y="47"/>
                  </a:lnTo>
                  <a:cubicBezTo>
                    <a:pt x="6107" y="139"/>
                    <a:pt x="5427" y="231"/>
                    <a:pt x="4736" y="277"/>
                  </a:cubicBezTo>
                  <a:cubicBezTo>
                    <a:pt x="4565" y="287"/>
                    <a:pt x="4394" y="291"/>
                    <a:pt x="4223" y="291"/>
                  </a:cubicBezTo>
                  <a:cubicBezTo>
                    <a:pt x="2837" y="291"/>
                    <a:pt x="1446" y="0"/>
                    <a:pt x="71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76"/>
            <p:cNvSpPr/>
            <p:nvPr/>
          </p:nvSpPr>
          <p:spPr>
            <a:xfrm>
              <a:off x="4177225" y="2996025"/>
              <a:ext cx="52450" cy="167375"/>
            </a:xfrm>
            <a:custGeom>
              <a:avLst/>
              <a:gdLst/>
              <a:ahLst/>
              <a:cxnLst/>
              <a:rect l="l" t="t" r="r" b="b"/>
              <a:pathLst>
                <a:path w="2098" h="6695" extrusionOk="0">
                  <a:moveTo>
                    <a:pt x="23" y="1"/>
                  </a:moveTo>
                  <a:cubicBezTo>
                    <a:pt x="0" y="1"/>
                    <a:pt x="23" y="404"/>
                    <a:pt x="185" y="1026"/>
                  </a:cubicBezTo>
                  <a:cubicBezTo>
                    <a:pt x="346" y="1648"/>
                    <a:pt x="657" y="2466"/>
                    <a:pt x="1037" y="3353"/>
                  </a:cubicBezTo>
                  <a:cubicBezTo>
                    <a:pt x="1221" y="3803"/>
                    <a:pt x="1383" y="4241"/>
                    <a:pt x="1521" y="4621"/>
                  </a:cubicBezTo>
                  <a:cubicBezTo>
                    <a:pt x="1648" y="5013"/>
                    <a:pt x="1763" y="5370"/>
                    <a:pt x="1821" y="5692"/>
                  </a:cubicBezTo>
                  <a:cubicBezTo>
                    <a:pt x="1970" y="6291"/>
                    <a:pt x="1993" y="6695"/>
                    <a:pt x="2039" y="6695"/>
                  </a:cubicBezTo>
                  <a:cubicBezTo>
                    <a:pt x="2074" y="6695"/>
                    <a:pt x="2097" y="6291"/>
                    <a:pt x="1993" y="5658"/>
                  </a:cubicBezTo>
                  <a:cubicBezTo>
                    <a:pt x="1959" y="5347"/>
                    <a:pt x="1855" y="4966"/>
                    <a:pt x="1728" y="4563"/>
                  </a:cubicBezTo>
                  <a:cubicBezTo>
                    <a:pt x="1590" y="4160"/>
                    <a:pt x="1440" y="3734"/>
                    <a:pt x="1244" y="3284"/>
                  </a:cubicBezTo>
                  <a:cubicBezTo>
                    <a:pt x="876" y="2386"/>
                    <a:pt x="530" y="1591"/>
                    <a:pt x="346" y="980"/>
                  </a:cubicBezTo>
                  <a:cubicBezTo>
                    <a:pt x="138" y="392"/>
                    <a:pt x="69" y="1"/>
                    <a:pt x="23" y="1"/>
                  </a:cubicBezTo>
                  <a:close/>
                </a:path>
              </a:pathLst>
            </a:custGeom>
            <a:solidFill>
              <a:srgbClr val="AA6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76"/>
            <p:cNvSpPr/>
            <p:nvPr/>
          </p:nvSpPr>
          <p:spPr>
            <a:xfrm>
              <a:off x="4197375" y="3005525"/>
              <a:ext cx="12125" cy="57925"/>
            </a:xfrm>
            <a:custGeom>
              <a:avLst/>
              <a:gdLst/>
              <a:ahLst/>
              <a:cxnLst/>
              <a:rect l="l" t="t" r="r" b="b"/>
              <a:pathLst>
                <a:path w="485" h="2317" extrusionOk="0">
                  <a:moveTo>
                    <a:pt x="381" y="1"/>
                  </a:moveTo>
                  <a:cubicBezTo>
                    <a:pt x="312" y="1"/>
                    <a:pt x="254" y="519"/>
                    <a:pt x="162" y="1153"/>
                  </a:cubicBezTo>
                  <a:cubicBezTo>
                    <a:pt x="81" y="1787"/>
                    <a:pt x="1" y="2305"/>
                    <a:pt x="70" y="2317"/>
                  </a:cubicBezTo>
                  <a:cubicBezTo>
                    <a:pt x="70" y="2317"/>
                    <a:pt x="71" y="2317"/>
                    <a:pt x="72" y="2317"/>
                  </a:cubicBezTo>
                  <a:cubicBezTo>
                    <a:pt x="132" y="2317"/>
                    <a:pt x="313" y="1814"/>
                    <a:pt x="392" y="1176"/>
                  </a:cubicBezTo>
                  <a:cubicBezTo>
                    <a:pt x="485" y="531"/>
                    <a:pt x="438" y="1"/>
                    <a:pt x="381" y="1"/>
                  </a:cubicBezTo>
                  <a:close/>
                </a:path>
              </a:pathLst>
            </a:custGeom>
            <a:solidFill>
              <a:srgbClr val="AA6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76"/>
            <p:cNvSpPr/>
            <p:nvPr/>
          </p:nvSpPr>
          <p:spPr>
            <a:xfrm>
              <a:off x="3849150" y="2963200"/>
              <a:ext cx="29400" cy="224675"/>
            </a:xfrm>
            <a:custGeom>
              <a:avLst/>
              <a:gdLst/>
              <a:ahLst/>
              <a:cxnLst/>
              <a:rect l="l" t="t" r="r" b="b"/>
              <a:pathLst>
                <a:path w="1176" h="8987" extrusionOk="0">
                  <a:moveTo>
                    <a:pt x="23" y="0"/>
                  </a:moveTo>
                  <a:cubicBezTo>
                    <a:pt x="0" y="23"/>
                    <a:pt x="254" y="461"/>
                    <a:pt x="507" y="1256"/>
                  </a:cubicBezTo>
                  <a:cubicBezTo>
                    <a:pt x="749" y="2051"/>
                    <a:pt x="934" y="3169"/>
                    <a:pt x="888" y="4436"/>
                  </a:cubicBezTo>
                  <a:cubicBezTo>
                    <a:pt x="853" y="5703"/>
                    <a:pt x="646" y="6832"/>
                    <a:pt x="507" y="7650"/>
                  </a:cubicBezTo>
                  <a:cubicBezTo>
                    <a:pt x="358" y="8469"/>
                    <a:pt x="254" y="8975"/>
                    <a:pt x="300" y="8987"/>
                  </a:cubicBezTo>
                  <a:cubicBezTo>
                    <a:pt x="335" y="8987"/>
                    <a:pt x="484" y="8503"/>
                    <a:pt x="680" y="7697"/>
                  </a:cubicBezTo>
                  <a:cubicBezTo>
                    <a:pt x="865" y="6890"/>
                    <a:pt x="1106" y="5738"/>
                    <a:pt x="1141" y="4459"/>
                  </a:cubicBezTo>
                  <a:cubicBezTo>
                    <a:pt x="1176" y="3169"/>
                    <a:pt x="968" y="2005"/>
                    <a:pt x="657" y="1210"/>
                  </a:cubicBezTo>
                  <a:cubicBezTo>
                    <a:pt x="519" y="818"/>
                    <a:pt x="358" y="507"/>
                    <a:pt x="242" y="311"/>
                  </a:cubicBezTo>
                  <a:cubicBezTo>
                    <a:pt x="127" y="104"/>
                    <a:pt x="46" y="0"/>
                    <a:pt x="23" y="0"/>
                  </a:cubicBezTo>
                  <a:close/>
                </a:path>
              </a:pathLst>
            </a:custGeom>
            <a:solidFill>
              <a:srgbClr val="AA6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76"/>
            <p:cNvSpPr/>
            <p:nvPr/>
          </p:nvSpPr>
          <p:spPr>
            <a:xfrm>
              <a:off x="3940450" y="2824075"/>
              <a:ext cx="122150" cy="183825"/>
            </a:xfrm>
            <a:custGeom>
              <a:avLst/>
              <a:gdLst/>
              <a:ahLst/>
              <a:cxnLst/>
              <a:rect l="l" t="t" r="r" b="b"/>
              <a:pathLst>
                <a:path w="4886" h="7353" extrusionOk="0">
                  <a:moveTo>
                    <a:pt x="4644" y="1"/>
                  </a:moveTo>
                  <a:lnTo>
                    <a:pt x="1" y="150"/>
                  </a:lnTo>
                  <a:lnTo>
                    <a:pt x="220" y="6187"/>
                  </a:lnTo>
                  <a:cubicBezTo>
                    <a:pt x="253" y="6856"/>
                    <a:pt x="761" y="7353"/>
                    <a:pt x="1379" y="7353"/>
                  </a:cubicBezTo>
                  <a:cubicBezTo>
                    <a:pt x="1399" y="7353"/>
                    <a:pt x="1420" y="7352"/>
                    <a:pt x="1441" y="7351"/>
                  </a:cubicBezTo>
                  <a:lnTo>
                    <a:pt x="3722" y="7270"/>
                  </a:lnTo>
                  <a:cubicBezTo>
                    <a:pt x="4367" y="7236"/>
                    <a:pt x="4886" y="6694"/>
                    <a:pt x="4863" y="6049"/>
                  </a:cubicBezTo>
                  <a:lnTo>
                    <a:pt x="4644" y="1"/>
                  </a:lnTo>
                  <a:close/>
                </a:path>
              </a:pathLst>
            </a:custGeom>
            <a:solidFill>
              <a:srgbClr val="CE7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76"/>
            <p:cNvSpPr/>
            <p:nvPr/>
          </p:nvSpPr>
          <p:spPr>
            <a:xfrm>
              <a:off x="3732500" y="2498875"/>
              <a:ext cx="453375" cy="369125"/>
            </a:xfrm>
            <a:custGeom>
              <a:avLst/>
              <a:gdLst/>
              <a:ahLst/>
              <a:cxnLst/>
              <a:rect l="l" t="t" r="r" b="b"/>
              <a:pathLst>
                <a:path w="18135" h="14765" extrusionOk="0">
                  <a:moveTo>
                    <a:pt x="9356" y="1"/>
                  </a:moveTo>
                  <a:cubicBezTo>
                    <a:pt x="9298" y="992"/>
                    <a:pt x="9091" y="1971"/>
                    <a:pt x="8699" y="2881"/>
                  </a:cubicBezTo>
                  <a:cubicBezTo>
                    <a:pt x="7835" y="4898"/>
                    <a:pt x="6130" y="6568"/>
                    <a:pt x="4102" y="7386"/>
                  </a:cubicBezTo>
                  <a:cubicBezTo>
                    <a:pt x="3604" y="7582"/>
                    <a:pt x="3058" y="7743"/>
                    <a:pt x="2523" y="7743"/>
                  </a:cubicBezTo>
                  <a:cubicBezTo>
                    <a:pt x="2364" y="7743"/>
                    <a:pt x="2206" y="7729"/>
                    <a:pt x="2051" y="7697"/>
                  </a:cubicBezTo>
                  <a:lnTo>
                    <a:pt x="2051" y="7697"/>
                  </a:lnTo>
                  <a:cubicBezTo>
                    <a:pt x="2086" y="7789"/>
                    <a:pt x="2109" y="7858"/>
                    <a:pt x="2143" y="7951"/>
                  </a:cubicBezTo>
                  <a:cubicBezTo>
                    <a:pt x="1152" y="8239"/>
                    <a:pt x="346" y="9137"/>
                    <a:pt x="185" y="10174"/>
                  </a:cubicBezTo>
                  <a:cubicBezTo>
                    <a:pt x="0" y="11430"/>
                    <a:pt x="692" y="12744"/>
                    <a:pt x="1786" y="13343"/>
                  </a:cubicBezTo>
                  <a:cubicBezTo>
                    <a:pt x="2307" y="13639"/>
                    <a:pt x="2894" y="13780"/>
                    <a:pt x="3486" y="13780"/>
                  </a:cubicBezTo>
                  <a:cubicBezTo>
                    <a:pt x="4021" y="13780"/>
                    <a:pt x="4560" y="13665"/>
                    <a:pt x="5058" y="13446"/>
                  </a:cubicBezTo>
                  <a:cubicBezTo>
                    <a:pt x="5784" y="14184"/>
                    <a:pt x="6786" y="14529"/>
                    <a:pt x="7904" y="14679"/>
                  </a:cubicBezTo>
                  <a:cubicBezTo>
                    <a:pt x="8371" y="14737"/>
                    <a:pt x="8853" y="14764"/>
                    <a:pt x="9342" y="14764"/>
                  </a:cubicBezTo>
                  <a:cubicBezTo>
                    <a:pt x="11602" y="14764"/>
                    <a:pt x="14021" y="14170"/>
                    <a:pt x="15934" y="13147"/>
                  </a:cubicBezTo>
                  <a:cubicBezTo>
                    <a:pt x="17559" y="12329"/>
                    <a:pt x="18135" y="10796"/>
                    <a:pt x="17870" y="9126"/>
                  </a:cubicBezTo>
                  <a:cubicBezTo>
                    <a:pt x="17524" y="6960"/>
                    <a:pt x="17006" y="4748"/>
                    <a:pt x="16430" y="2651"/>
                  </a:cubicBezTo>
                  <a:cubicBezTo>
                    <a:pt x="16314" y="2202"/>
                    <a:pt x="16188" y="1729"/>
                    <a:pt x="16038" y="1245"/>
                  </a:cubicBezTo>
                  <a:cubicBezTo>
                    <a:pt x="15352" y="1449"/>
                    <a:pt x="14638" y="1549"/>
                    <a:pt x="13922" y="1549"/>
                  </a:cubicBezTo>
                  <a:cubicBezTo>
                    <a:pt x="12895" y="1549"/>
                    <a:pt x="11867" y="1342"/>
                    <a:pt x="10922" y="934"/>
                  </a:cubicBezTo>
                  <a:cubicBezTo>
                    <a:pt x="10369" y="692"/>
                    <a:pt x="9851" y="370"/>
                    <a:pt x="9356" y="1"/>
                  </a:cubicBez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76"/>
            <p:cNvSpPr/>
            <p:nvPr/>
          </p:nvSpPr>
          <p:spPr>
            <a:xfrm>
              <a:off x="3989425" y="2713750"/>
              <a:ext cx="90450" cy="54175"/>
            </a:xfrm>
            <a:custGeom>
              <a:avLst/>
              <a:gdLst/>
              <a:ahLst/>
              <a:cxnLst/>
              <a:rect l="l" t="t" r="r" b="b"/>
              <a:pathLst>
                <a:path w="3618" h="2167" extrusionOk="0">
                  <a:moveTo>
                    <a:pt x="1987" y="1"/>
                  </a:moveTo>
                  <a:cubicBezTo>
                    <a:pt x="1782" y="1"/>
                    <a:pt x="1574" y="34"/>
                    <a:pt x="1371" y="105"/>
                  </a:cubicBezTo>
                  <a:cubicBezTo>
                    <a:pt x="507" y="404"/>
                    <a:pt x="0" y="1280"/>
                    <a:pt x="139" y="2167"/>
                  </a:cubicBezTo>
                  <a:lnTo>
                    <a:pt x="3618" y="957"/>
                  </a:lnTo>
                  <a:cubicBezTo>
                    <a:pt x="3292" y="357"/>
                    <a:pt x="2655" y="1"/>
                    <a:pt x="19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76"/>
            <p:cNvSpPr/>
            <p:nvPr/>
          </p:nvSpPr>
          <p:spPr>
            <a:xfrm>
              <a:off x="3766200" y="2727125"/>
              <a:ext cx="91325" cy="87200"/>
            </a:xfrm>
            <a:custGeom>
              <a:avLst/>
              <a:gdLst/>
              <a:ahLst/>
              <a:cxnLst/>
              <a:rect l="l" t="t" r="r" b="b"/>
              <a:pathLst>
                <a:path w="3653" h="3488" extrusionOk="0">
                  <a:moveTo>
                    <a:pt x="408" y="0"/>
                  </a:moveTo>
                  <a:cubicBezTo>
                    <a:pt x="151" y="0"/>
                    <a:pt x="0" y="38"/>
                    <a:pt x="0" y="53"/>
                  </a:cubicBezTo>
                  <a:cubicBezTo>
                    <a:pt x="0" y="100"/>
                    <a:pt x="323" y="88"/>
                    <a:pt x="795" y="203"/>
                  </a:cubicBezTo>
                  <a:cubicBezTo>
                    <a:pt x="1268" y="318"/>
                    <a:pt x="1901" y="595"/>
                    <a:pt x="2443" y="1090"/>
                  </a:cubicBezTo>
                  <a:cubicBezTo>
                    <a:pt x="2973" y="1609"/>
                    <a:pt x="3261" y="2243"/>
                    <a:pt x="3388" y="2703"/>
                  </a:cubicBezTo>
                  <a:cubicBezTo>
                    <a:pt x="3512" y="3179"/>
                    <a:pt x="3514" y="3487"/>
                    <a:pt x="3558" y="3487"/>
                  </a:cubicBezTo>
                  <a:cubicBezTo>
                    <a:pt x="3559" y="3487"/>
                    <a:pt x="3560" y="3487"/>
                    <a:pt x="3560" y="3487"/>
                  </a:cubicBezTo>
                  <a:cubicBezTo>
                    <a:pt x="3595" y="3487"/>
                    <a:pt x="3653" y="3164"/>
                    <a:pt x="3549" y="2669"/>
                  </a:cubicBezTo>
                  <a:cubicBezTo>
                    <a:pt x="3457" y="2162"/>
                    <a:pt x="3169" y="1471"/>
                    <a:pt x="2593" y="918"/>
                  </a:cubicBezTo>
                  <a:cubicBezTo>
                    <a:pt x="2016" y="365"/>
                    <a:pt x="1325" y="100"/>
                    <a:pt x="830" y="30"/>
                  </a:cubicBezTo>
                  <a:cubicBezTo>
                    <a:pt x="669" y="8"/>
                    <a:pt x="527" y="0"/>
                    <a:pt x="40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76"/>
            <p:cNvSpPr/>
            <p:nvPr/>
          </p:nvSpPr>
          <p:spPr>
            <a:xfrm>
              <a:off x="3799600" y="2736775"/>
              <a:ext cx="27100" cy="68725"/>
            </a:xfrm>
            <a:custGeom>
              <a:avLst/>
              <a:gdLst/>
              <a:ahLst/>
              <a:cxnLst/>
              <a:rect l="l" t="t" r="r" b="b"/>
              <a:pathLst>
                <a:path w="1084" h="2749" extrusionOk="0">
                  <a:moveTo>
                    <a:pt x="551" y="1"/>
                  </a:moveTo>
                  <a:cubicBezTo>
                    <a:pt x="528" y="1"/>
                    <a:pt x="375" y="117"/>
                    <a:pt x="254" y="359"/>
                  </a:cubicBezTo>
                  <a:cubicBezTo>
                    <a:pt x="104" y="624"/>
                    <a:pt x="1" y="1038"/>
                    <a:pt x="81" y="1499"/>
                  </a:cubicBezTo>
                  <a:cubicBezTo>
                    <a:pt x="162" y="1960"/>
                    <a:pt x="427" y="2306"/>
                    <a:pt x="657" y="2490"/>
                  </a:cubicBezTo>
                  <a:cubicBezTo>
                    <a:pt x="857" y="2680"/>
                    <a:pt x="1022" y="2748"/>
                    <a:pt x="1063" y="2748"/>
                  </a:cubicBezTo>
                  <a:cubicBezTo>
                    <a:pt x="1069" y="2748"/>
                    <a:pt x="1072" y="2747"/>
                    <a:pt x="1072" y="2744"/>
                  </a:cubicBezTo>
                  <a:cubicBezTo>
                    <a:pt x="1084" y="2709"/>
                    <a:pt x="945" y="2605"/>
                    <a:pt x="773" y="2398"/>
                  </a:cubicBezTo>
                  <a:cubicBezTo>
                    <a:pt x="600" y="2191"/>
                    <a:pt x="392" y="1857"/>
                    <a:pt x="312" y="1476"/>
                  </a:cubicBezTo>
                  <a:cubicBezTo>
                    <a:pt x="231" y="1073"/>
                    <a:pt x="312" y="693"/>
                    <a:pt x="392" y="439"/>
                  </a:cubicBezTo>
                  <a:cubicBezTo>
                    <a:pt x="485" y="174"/>
                    <a:pt x="577" y="36"/>
                    <a:pt x="554" y="2"/>
                  </a:cubicBezTo>
                  <a:cubicBezTo>
                    <a:pt x="553" y="1"/>
                    <a:pt x="552" y="1"/>
                    <a:pt x="55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76"/>
            <p:cNvSpPr/>
            <p:nvPr/>
          </p:nvSpPr>
          <p:spPr>
            <a:xfrm>
              <a:off x="3917400" y="2674575"/>
              <a:ext cx="15600" cy="49625"/>
            </a:xfrm>
            <a:custGeom>
              <a:avLst/>
              <a:gdLst/>
              <a:ahLst/>
              <a:cxnLst/>
              <a:rect l="l" t="t" r="r" b="b"/>
              <a:pathLst>
                <a:path w="624" h="1985" extrusionOk="0">
                  <a:moveTo>
                    <a:pt x="96" y="1"/>
                  </a:moveTo>
                  <a:cubicBezTo>
                    <a:pt x="95" y="1"/>
                    <a:pt x="94" y="1"/>
                    <a:pt x="93" y="1"/>
                  </a:cubicBezTo>
                  <a:cubicBezTo>
                    <a:pt x="1" y="12"/>
                    <a:pt x="47" y="473"/>
                    <a:pt x="162" y="1026"/>
                  </a:cubicBezTo>
                  <a:cubicBezTo>
                    <a:pt x="284" y="1559"/>
                    <a:pt x="438" y="1985"/>
                    <a:pt x="532" y="1985"/>
                  </a:cubicBezTo>
                  <a:cubicBezTo>
                    <a:pt x="536" y="1985"/>
                    <a:pt x="539" y="1984"/>
                    <a:pt x="542" y="1983"/>
                  </a:cubicBezTo>
                  <a:cubicBezTo>
                    <a:pt x="623" y="1971"/>
                    <a:pt x="577" y="1510"/>
                    <a:pt x="462" y="969"/>
                  </a:cubicBezTo>
                  <a:cubicBezTo>
                    <a:pt x="337" y="423"/>
                    <a:pt x="178" y="1"/>
                    <a:pt x="9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76"/>
            <p:cNvSpPr/>
            <p:nvPr/>
          </p:nvSpPr>
          <p:spPr>
            <a:xfrm>
              <a:off x="4041850" y="2546625"/>
              <a:ext cx="48400" cy="59575"/>
            </a:xfrm>
            <a:custGeom>
              <a:avLst/>
              <a:gdLst/>
              <a:ahLst/>
              <a:cxnLst/>
              <a:rect l="l" t="t" r="r" b="b"/>
              <a:pathLst>
                <a:path w="1936" h="2383" extrusionOk="0">
                  <a:moveTo>
                    <a:pt x="1856" y="1"/>
                  </a:moveTo>
                  <a:cubicBezTo>
                    <a:pt x="1761" y="1"/>
                    <a:pt x="1433" y="558"/>
                    <a:pt x="945" y="1190"/>
                  </a:cubicBezTo>
                  <a:cubicBezTo>
                    <a:pt x="461" y="1835"/>
                    <a:pt x="0" y="2308"/>
                    <a:pt x="58" y="2377"/>
                  </a:cubicBezTo>
                  <a:cubicBezTo>
                    <a:pt x="62" y="2381"/>
                    <a:pt x="68" y="2383"/>
                    <a:pt x="76" y="2383"/>
                  </a:cubicBezTo>
                  <a:cubicBezTo>
                    <a:pt x="192" y="2383"/>
                    <a:pt x="724" y="2009"/>
                    <a:pt x="1187" y="1375"/>
                  </a:cubicBezTo>
                  <a:cubicBezTo>
                    <a:pt x="1705" y="695"/>
                    <a:pt x="1936" y="38"/>
                    <a:pt x="1867" y="3"/>
                  </a:cubicBezTo>
                  <a:cubicBezTo>
                    <a:pt x="1864" y="2"/>
                    <a:pt x="1860" y="1"/>
                    <a:pt x="185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76"/>
            <p:cNvSpPr/>
            <p:nvPr/>
          </p:nvSpPr>
          <p:spPr>
            <a:xfrm>
              <a:off x="3988275" y="2594800"/>
              <a:ext cx="55025" cy="100200"/>
            </a:xfrm>
            <a:custGeom>
              <a:avLst/>
              <a:gdLst/>
              <a:ahLst/>
              <a:cxnLst/>
              <a:rect l="l" t="t" r="r" b="b"/>
              <a:pathLst>
                <a:path w="2201" h="4008" extrusionOk="0">
                  <a:moveTo>
                    <a:pt x="275" y="0"/>
                  </a:moveTo>
                  <a:cubicBezTo>
                    <a:pt x="247" y="0"/>
                    <a:pt x="91" y="287"/>
                    <a:pt x="35" y="784"/>
                  </a:cubicBezTo>
                  <a:cubicBezTo>
                    <a:pt x="0" y="1037"/>
                    <a:pt x="0" y="1349"/>
                    <a:pt x="81" y="1694"/>
                  </a:cubicBezTo>
                  <a:cubicBezTo>
                    <a:pt x="115" y="1867"/>
                    <a:pt x="208" y="2074"/>
                    <a:pt x="403" y="2213"/>
                  </a:cubicBezTo>
                  <a:cubicBezTo>
                    <a:pt x="611" y="2328"/>
                    <a:pt x="830" y="2339"/>
                    <a:pt x="1014" y="2351"/>
                  </a:cubicBezTo>
                  <a:cubicBezTo>
                    <a:pt x="1198" y="2362"/>
                    <a:pt x="1360" y="2385"/>
                    <a:pt x="1486" y="2455"/>
                  </a:cubicBezTo>
                  <a:cubicBezTo>
                    <a:pt x="1613" y="2524"/>
                    <a:pt x="1728" y="2627"/>
                    <a:pt x="1809" y="2743"/>
                  </a:cubicBezTo>
                  <a:cubicBezTo>
                    <a:pt x="1959" y="2985"/>
                    <a:pt x="1959" y="3250"/>
                    <a:pt x="1878" y="3457"/>
                  </a:cubicBezTo>
                  <a:cubicBezTo>
                    <a:pt x="1809" y="3664"/>
                    <a:pt x="1659" y="3803"/>
                    <a:pt x="1556" y="3895"/>
                  </a:cubicBezTo>
                  <a:cubicBezTo>
                    <a:pt x="1475" y="3941"/>
                    <a:pt x="1406" y="3987"/>
                    <a:pt x="1406" y="3998"/>
                  </a:cubicBezTo>
                  <a:cubicBezTo>
                    <a:pt x="1406" y="4003"/>
                    <a:pt x="1419" y="4008"/>
                    <a:pt x="1445" y="4008"/>
                  </a:cubicBezTo>
                  <a:cubicBezTo>
                    <a:pt x="1483" y="4008"/>
                    <a:pt x="1548" y="3998"/>
                    <a:pt x="1636" y="3964"/>
                  </a:cubicBezTo>
                  <a:cubicBezTo>
                    <a:pt x="1763" y="3906"/>
                    <a:pt x="1947" y="3780"/>
                    <a:pt x="2086" y="3538"/>
                  </a:cubicBezTo>
                  <a:cubicBezTo>
                    <a:pt x="2143" y="3422"/>
                    <a:pt x="2201" y="3261"/>
                    <a:pt x="2201" y="3088"/>
                  </a:cubicBezTo>
                  <a:cubicBezTo>
                    <a:pt x="2201" y="2915"/>
                    <a:pt x="2155" y="2743"/>
                    <a:pt x="2051" y="2581"/>
                  </a:cubicBezTo>
                  <a:cubicBezTo>
                    <a:pt x="1970" y="2420"/>
                    <a:pt x="1821" y="2270"/>
                    <a:pt x="1636" y="2167"/>
                  </a:cubicBezTo>
                  <a:cubicBezTo>
                    <a:pt x="1452" y="2063"/>
                    <a:pt x="1221" y="2040"/>
                    <a:pt x="1049" y="2017"/>
                  </a:cubicBezTo>
                  <a:cubicBezTo>
                    <a:pt x="853" y="2005"/>
                    <a:pt x="680" y="1994"/>
                    <a:pt x="588" y="1936"/>
                  </a:cubicBezTo>
                  <a:cubicBezTo>
                    <a:pt x="473" y="1879"/>
                    <a:pt x="403" y="1752"/>
                    <a:pt x="369" y="1614"/>
                  </a:cubicBezTo>
                  <a:cubicBezTo>
                    <a:pt x="300" y="1326"/>
                    <a:pt x="277" y="1026"/>
                    <a:pt x="265" y="796"/>
                  </a:cubicBezTo>
                  <a:cubicBezTo>
                    <a:pt x="265" y="323"/>
                    <a:pt x="334" y="24"/>
                    <a:pt x="277" y="1"/>
                  </a:cubicBezTo>
                  <a:cubicBezTo>
                    <a:pt x="276" y="0"/>
                    <a:pt x="276" y="0"/>
                    <a:pt x="27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76"/>
            <p:cNvSpPr/>
            <p:nvPr/>
          </p:nvSpPr>
          <p:spPr>
            <a:xfrm>
              <a:off x="3990575" y="2688175"/>
              <a:ext cx="17300" cy="9450"/>
            </a:xfrm>
            <a:custGeom>
              <a:avLst/>
              <a:gdLst/>
              <a:ahLst/>
              <a:cxnLst/>
              <a:rect l="l" t="t" r="r" b="b"/>
              <a:pathLst>
                <a:path w="692" h="378" extrusionOk="0">
                  <a:moveTo>
                    <a:pt x="193" y="0"/>
                  </a:moveTo>
                  <a:cubicBezTo>
                    <a:pt x="110" y="0"/>
                    <a:pt x="48" y="26"/>
                    <a:pt x="35" y="79"/>
                  </a:cubicBezTo>
                  <a:cubicBezTo>
                    <a:pt x="0" y="160"/>
                    <a:pt x="116" y="275"/>
                    <a:pt x="288" y="333"/>
                  </a:cubicBezTo>
                  <a:cubicBezTo>
                    <a:pt x="365" y="363"/>
                    <a:pt x="441" y="378"/>
                    <a:pt x="506" y="378"/>
                  </a:cubicBezTo>
                  <a:cubicBezTo>
                    <a:pt x="587" y="378"/>
                    <a:pt x="649" y="354"/>
                    <a:pt x="669" y="310"/>
                  </a:cubicBezTo>
                  <a:cubicBezTo>
                    <a:pt x="692" y="217"/>
                    <a:pt x="576" y="102"/>
                    <a:pt x="404" y="45"/>
                  </a:cubicBezTo>
                  <a:cubicBezTo>
                    <a:pt x="330" y="15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76"/>
            <p:cNvSpPr/>
            <p:nvPr/>
          </p:nvSpPr>
          <p:spPr>
            <a:xfrm>
              <a:off x="4070925" y="2623300"/>
              <a:ext cx="21350" cy="54200"/>
            </a:xfrm>
            <a:custGeom>
              <a:avLst/>
              <a:gdLst/>
              <a:ahLst/>
              <a:cxnLst/>
              <a:rect l="l" t="t" r="r" b="b"/>
              <a:pathLst>
                <a:path w="854" h="2168" extrusionOk="0">
                  <a:moveTo>
                    <a:pt x="85" y="1"/>
                  </a:moveTo>
                  <a:cubicBezTo>
                    <a:pt x="84" y="1"/>
                    <a:pt x="83" y="1"/>
                    <a:pt x="81" y="1"/>
                  </a:cubicBezTo>
                  <a:cubicBezTo>
                    <a:pt x="1" y="36"/>
                    <a:pt x="81" y="543"/>
                    <a:pt x="277" y="1130"/>
                  </a:cubicBezTo>
                  <a:cubicBezTo>
                    <a:pt x="457" y="1715"/>
                    <a:pt x="670" y="2168"/>
                    <a:pt x="755" y="2168"/>
                  </a:cubicBezTo>
                  <a:cubicBezTo>
                    <a:pt x="757" y="2168"/>
                    <a:pt x="759" y="2168"/>
                    <a:pt x="761" y="2167"/>
                  </a:cubicBezTo>
                  <a:cubicBezTo>
                    <a:pt x="853" y="2133"/>
                    <a:pt x="761" y="1637"/>
                    <a:pt x="577" y="1038"/>
                  </a:cubicBezTo>
                  <a:cubicBezTo>
                    <a:pt x="395" y="458"/>
                    <a:pt x="179" y="1"/>
                    <a:pt x="85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76"/>
            <p:cNvSpPr/>
            <p:nvPr/>
          </p:nvSpPr>
          <p:spPr>
            <a:xfrm>
              <a:off x="3879400" y="2612750"/>
              <a:ext cx="64525" cy="23500"/>
            </a:xfrm>
            <a:custGeom>
              <a:avLst/>
              <a:gdLst/>
              <a:ahLst/>
              <a:cxnLst/>
              <a:rect l="l" t="t" r="r" b="b"/>
              <a:pathLst>
                <a:path w="2581" h="940" extrusionOk="0">
                  <a:moveTo>
                    <a:pt x="103" y="1"/>
                  </a:moveTo>
                  <a:cubicBezTo>
                    <a:pt x="71" y="1"/>
                    <a:pt x="52" y="7"/>
                    <a:pt x="46" y="20"/>
                  </a:cubicBezTo>
                  <a:cubicBezTo>
                    <a:pt x="0" y="101"/>
                    <a:pt x="530" y="423"/>
                    <a:pt x="1221" y="677"/>
                  </a:cubicBezTo>
                  <a:cubicBezTo>
                    <a:pt x="1756" y="855"/>
                    <a:pt x="2221" y="939"/>
                    <a:pt x="2434" y="939"/>
                  </a:cubicBezTo>
                  <a:cubicBezTo>
                    <a:pt x="2511" y="939"/>
                    <a:pt x="2555" y="928"/>
                    <a:pt x="2558" y="907"/>
                  </a:cubicBezTo>
                  <a:cubicBezTo>
                    <a:pt x="2581" y="815"/>
                    <a:pt x="2028" y="619"/>
                    <a:pt x="1337" y="366"/>
                  </a:cubicBezTo>
                  <a:cubicBezTo>
                    <a:pt x="758" y="163"/>
                    <a:pt x="268" y="1"/>
                    <a:pt x="103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76"/>
            <p:cNvSpPr/>
            <p:nvPr/>
          </p:nvSpPr>
          <p:spPr>
            <a:xfrm>
              <a:off x="3746600" y="2430025"/>
              <a:ext cx="386850" cy="263025"/>
            </a:xfrm>
            <a:custGeom>
              <a:avLst/>
              <a:gdLst/>
              <a:ahLst/>
              <a:cxnLst/>
              <a:rect l="l" t="t" r="r" b="b"/>
              <a:pathLst>
                <a:path w="15474" h="10521" extrusionOk="0">
                  <a:moveTo>
                    <a:pt x="9846" y="1"/>
                  </a:moveTo>
                  <a:cubicBezTo>
                    <a:pt x="9518" y="1"/>
                    <a:pt x="9176" y="21"/>
                    <a:pt x="8815" y="59"/>
                  </a:cubicBezTo>
                  <a:cubicBezTo>
                    <a:pt x="6407" y="324"/>
                    <a:pt x="3884" y="1107"/>
                    <a:pt x="2075" y="2766"/>
                  </a:cubicBezTo>
                  <a:cubicBezTo>
                    <a:pt x="1234" y="3527"/>
                    <a:pt x="266" y="4725"/>
                    <a:pt x="116" y="5889"/>
                  </a:cubicBezTo>
                  <a:cubicBezTo>
                    <a:pt x="1" y="6718"/>
                    <a:pt x="243" y="7525"/>
                    <a:pt x="588" y="8239"/>
                  </a:cubicBezTo>
                  <a:cubicBezTo>
                    <a:pt x="934" y="8965"/>
                    <a:pt x="1211" y="9725"/>
                    <a:pt x="1499" y="10474"/>
                  </a:cubicBezTo>
                  <a:cubicBezTo>
                    <a:pt x="1653" y="10506"/>
                    <a:pt x="1811" y="10521"/>
                    <a:pt x="1970" y="10521"/>
                  </a:cubicBezTo>
                  <a:cubicBezTo>
                    <a:pt x="2498" y="10521"/>
                    <a:pt x="3039" y="10359"/>
                    <a:pt x="3526" y="10129"/>
                  </a:cubicBezTo>
                  <a:cubicBezTo>
                    <a:pt x="5554" y="9311"/>
                    <a:pt x="7259" y="7640"/>
                    <a:pt x="8123" y="5624"/>
                  </a:cubicBezTo>
                  <a:cubicBezTo>
                    <a:pt x="8504" y="4714"/>
                    <a:pt x="8722" y="3734"/>
                    <a:pt x="8780" y="2743"/>
                  </a:cubicBezTo>
                  <a:cubicBezTo>
                    <a:pt x="9275" y="3112"/>
                    <a:pt x="9794" y="3435"/>
                    <a:pt x="10347" y="3677"/>
                  </a:cubicBezTo>
                  <a:cubicBezTo>
                    <a:pt x="11286" y="4089"/>
                    <a:pt x="12313" y="4295"/>
                    <a:pt x="13338" y="4295"/>
                  </a:cubicBezTo>
                  <a:cubicBezTo>
                    <a:pt x="14061" y="4295"/>
                    <a:pt x="14783" y="4193"/>
                    <a:pt x="15474" y="3988"/>
                  </a:cubicBezTo>
                  <a:cubicBezTo>
                    <a:pt x="15128" y="2836"/>
                    <a:pt x="14633" y="1683"/>
                    <a:pt x="13607" y="1084"/>
                  </a:cubicBezTo>
                  <a:cubicBezTo>
                    <a:pt x="12311" y="334"/>
                    <a:pt x="11193" y="1"/>
                    <a:pt x="9846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76"/>
            <p:cNvSpPr/>
            <p:nvPr/>
          </p:nvSpPr>
          <p:spPr>
            <a:xfrm>
              <a:off x="3172550" y="2526275"/>
              <a:ext cx="828425" cy="763000"/>
            </a:xfrm>
            <a:custGeom>
              <a:avLst/>
              <a:gdLst/>
              <a:ahLst/>
              <a:cxnLst/>
              <a:rect l="l" t="t" r="r" b="b"/>
              <a:pathLst>
                <a:path w="33137" h="30520" extrusionOk="0">
                  <a:moveTo>
                    <a:pt x="16126" y="1"/>
                  </a:moveTo>
                  <a:cubicBezTo>
                    <a:pt x="15112" y="1"/>
                    <a:pt x="14112" y="118"/>
                    <a:pt x="13204" y="426"/>
                  </a:cubicBezTo>
                  <a:cubicBezTo>
                    <a:pt x="11868" y="887"/>
                    <a:pt x="10405" y="2142"/>
                    <a:pt x="9656" y="3341"/>
                  </a:cubicBezTo>
                  <a:cubicBezTo>
                    <a:pt x="8607" y="4977"/>
                    <a:pt x="8573" y="6843"/>
                    <a:pt x="8504" y="8756"/>
                  </a:cubicBezTo>
                  <a:cubicBezTo>
                    <a:pt x="8469" y="9723"/>
                    <a:pt x="8388" y="10703"/>
                    <a:pt x="8411" y="11648"/>
                  </a:cubicBezTo>
                  <a:cubicBezTo>
                    <a:pt x="8446" y="12696"/>
                    <a:pt x="8573" y="13756"/>
                    <a:pt x="7997" y="14701"/>
                  </a:cubicBezTo>
                  <a:cubicBezTo>
                    <a:pt x="7271" y="15899"/>
                    <a:pt x="5773" y="16348"/>
                    <a:pt x="4748" y="17281"/>
                  </a:cubicBezTo>
                  <a:cubicBezTo>
                    <a:pt x="2409" y="19413"/>
                    <a:pt x="5324" y="22662"/>
                    <a:pt x="3273" y="24667"/>
                  </a:cubicBezTo>
                  <a:cubicBezTo>
                    <a:pt x="2582" y="25346"/>
                    <a:pt x="1683" y="25761"/>
                    <a:pt x="1049" y="26499"/>
                  </a:cubicBezTo>
                  <a:cubicBezTo>
                    <a:pt x="128" y="27558"/>
                    <a:pt x="1" y="29229"/>
                    <a:pt x="738" y="30427"/>
                  </a:cubicBezTo>
                  <a:cubicBezTo>
                    <a:pt x="2201" y="30462"/>
                    <a:pt x="3676" y="30473"/>
                    <a:pt x="5139" y="30496"/>
                  </a:cubicBezTo>
                  <a:cubicBezTo>
                    <a:pt x="5416" y="29379"/>
                    <a:pt x="5692" y="28250"/>
                    <a:pt x="5946" y="27144"/>
                  </a:cubicBezTo>
                  <a:cubicBezTo>
                    <a:pt x="6176" y="28273"/>
                    <a:pt x="6395" y="29390"/>
                    <a:pt x="6626" y="30519"/>
                  </a:cubicBezTo>
                  <a:lnTo>
                    <a:pt x="11292" y="30128"/>
                  </a:lnTo>
                  <a:cubicBezTo>
                    <a:pt x="11246" y="28999"/>
                    <a:pt x="11649" y="27881"/>
                    <a:pt x="12375" y="27029"/>
                  </a:cubicBezTo>
                  <a:lnTo>
                    <a:pt x="30406" y="26948"/>
                  </a:lnTo>
                  <a:cubicBezTo>
                    <a:pt x="30820" y="26268"/>
                    <a:pt x="31615" y="25922"/>
                    <a:pt x="32203" y="25392"/>
                  </a:cubicBezTo>
                  <a:cubicBezTo>
                    <a:pt x="32791" y="24851"/>
                    <a:pt x="33136" y="23814"/>
                    <a:pt x="32526" y="23296"/>
                  </a:cubicBezTo>
                  <a:cubicBezTo>
                    <a:pt x="32321" y="23128"/>
                    <a:pt x="32071" y="23065"/>
                    <a:pt x="31807" y="23065"/>
                  </a:cubicBezTo>
                  <a:cubicBezTo>
                    <a:pt x="31491" y="23065"/>
                    <a:pt x="31156" y="23154"/>
                    <a:pt x="30855" y="23261"/>
                  </a:cubicBezTo>
                  <a:cubicBezTo>
                    <a:pt x="31235" y="22478"/>
                    <a:pt x="31558" y="21648"/>
                    <a:pt x="31604" y="20784"/>
                  </a:cubicBezTo>
                  <a:cubicBezTo>
                    <a:pt x="31638" y="19920"/>
                    <a:pt x="31350" y="18998"/>
                    <a:pt x="30705" y="18422"/>
                  </a:cubicBezTo>
                  <a:cubicBezTo>
                    <a:pt x="29323" y="17212"/>
                    <a:pt x="26915" y="17800"/>
                    <a:pt x="27087" y="15403"/>
                  </a:cubicBezTo>
                  <a:cubicBezTo>
                    <a:pt x="27260" y="13076"/>
                    <a:pt x="27341" y="10818"/>
                    <a:pt x="27180" y="8468"/>
                  </a:cubicBezTo>
                  <a:cubicBezTo>
                    <a:pt x="27053" y="6567"/>
                    <a:pt x="26788" y="4389"/>
                    <a:pt x="25394" y="2937"/>
                  </a:cubicBezTo>
                  <a:cubicBezTo>
                    <a:pt x="24011" y="1497"/>
                    <a:pt x="21949" y="817"/>
                    <a:pt x="20048" y="449"/>
                  </a:cubicBezTo>
                  <a:cubicBezTo>
                    <a:pt x="18834" y="206"/>
                    <a:pt x="17468" y="1"/>
                    <a:pt x="1612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76"/>
            <p:cNvSpPr/>
            <p:nvPr/>
          </p:nvSpPr>
          <p:spPr>
            <a:xfrm>
              <a:off x="3431800" y="3029425"/>
              <a:ext cx="538925" cy="305800"/>
            </a:xfrm>
            <a:custGeom>
              <a:avLst/>
              <a:gdLst/>
              <a:ahLst/>
              <a:cxnLst/>
              <a:rect l="l" t="t" r="r" b="b"/>
              <a:pathLst>
                <a:path w="21557" h="12232" extrusionOk="0">
                  <a:moveTo>
                    <a:pt x="14280" y="1"/>
                  </a:moveTo>
                  <a:cubicBezTo>
                    <a:pt x="12038" y="1"/>
                    <a:pt x="10104" y="1361"/>
                    <a:pt x="7938" y="1868"/>
                  </a:cubicBezTo>
                  <a:cubicBezTo>
                    <a:pt x="6060" y="2294"/>
                    <a:pt x="4182" y="2225"/>
                    <a:pt x="2523" y="3377"/>
                  </a:cubicBezTo>
                  <a:cubicBezTo>
                    <a:pt x="1429" y="4126"/>
                    <a:pt x="749" y="5382"/>
                    <a:pt x="403" y="6661"/>
                  </a:cubicBezTo>
                  <a:cubicBezTo>
                    <a:pt x="69" y="7939"/>
                    <a:pt x="46" y="9299"/>
                    <a:pt x="12" y="10624"/>
                  </a:cubicBezTo>
                  <a:cubicBezTo>
                    <a:pt x="0" y="11004"/>
                    <a:pt x="0" y="11407"/>
                    <a:pt x="69" y="11799"/>
                  </a:cubicBezTo>
                  <a:cubicBezTo>
                    <a:pt x="1643" y="12089"/>
                    <a:pt x="3236" y="12232"/>
                    <a:pt x="4827" y="12232"/>
                  </a:cubicBezTo>
                  <a:cubicBezTo>
                    <a:pt x="8293" y="12232"/>
                    <a:pt x="11752" y="11554"/>
                    <a:pt x="14989" y="10244"/>
                  </a:cubicBezTo>
                  <a:cubicBezTo>
                    <a:pt x="17052" y="9414"/>
                    <a:pt x="19586" y="8216"/>
                    <a:pt x="21556" y="6568"/>
                  </a:cubicBezTo>
                  <a:cubicBezTo>
                    <a:pt x="21545" y="6499"/>
                    <a:pt x="21545" y="6442"/>
                    <a:pt x="21522" y="6373"/>
                  </a:cubicBezTo>
                  <a:cubicBezTo>
                    <a:pt x="21257" y="5405"/>
                    <a:pt x="20439" y="4322"/>
                    <a:pt x="19886" y="3504"/>
                  </a:cubicBezTo>
                  <a:cubicBezTo>
                    <a:pt x="18699" y="1752"/>
                    <a:pt x="17086" y="278"/>
                    <a:pt x="14897" y="36"/>
                  </a:cubicBezTo>
                  <a:cubicBezTo>
                    <a:pt x="14689" y="12"/>
                    <a:pt x="14483" y="1"/>
                    <a:pt x="14280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76"/>
            <p:cNvSpPr/>
            <p:nvPr/>
          </p:nvSpPr>
          <p:spPr>
            <a:xfrm>
              <a:off x="3496600" y="3158450"/>
              <a:ext cx="12975" cy="174600"/>
            </a:xfrm>
            <a:custGeom>
              <a:avLst/>
              <a:gdLst/>
              <a:ahLst/>
              <a:cxnLst/>
              <a:rect l="l" t="t" r="r" b="b"/>
              <a:pathLst>
                <a:path w="519" h="6984" extrusionOk="0">
                  <a:moveTo>
                    <a:pt x="383" y="1"/>
                  </a:moveTo>
                  <a:cubicBezTo>
                    <a:pt x="382" y="1"/>
                    <a:pt x="381" y="1"/>
                    <a:pt x="381" y="2"/>
                  </a:cubicBezTo>
                  <a:cubicBezTo>
                    <a:pt x="334" y="2"/>
                    <a:pt x="381" y="394"/>
                    <a:pt x="346" y="1027"/>
                  </a:cubicBezTo>
                  <a:cubicBezTo>
                    <a:pt x="334" y="1649"/>
                    <a:pt x="219" y="2513"/>
                    <a:pt x="104" y="3481"/>
                  </a:cubicBezTo>
                  <a:cubicBezTo>
                    <a:pt x="46" y="3977"/>
                    <a:pt x="12" y="4438"/>
                    <a:pt x="0" y="4852"/>
                  </a:cubicBezTo>
                  <a:cubicBezTo>
                    <a:pt x="0" y="5267"/>
                    <a:pt x="0" y="5659"/>
                    <a:pt x="46" y="5970"/>
                  </a:cubicBezTo>
                  <a:cubicBezTo>
                    <a:pt x="127" y="6615"/>
                    <a:pt x="277" y="6984"/>
                    <a:pt x="300" y="6984"/>
                  </a:cubicBezTo>
                  <a:cubicBezTo>
                    <a:pt x="346" y="6972"/>
                    <a:pt x="242" y="6592"/>
                    <a:pt x="219" y="5958"/>
                  </a:cubicBezTo>
                  <a:cubicBezTo>
                    <a:pt x="196" y="5647"/>
                    <a:pt x="196" y="5267"/>
                    <a:pt x="219" y="4852"/>
                  </a:cubicBezTo>
                  <a:cubicBezTo>
                    <a:pt x="242" y="4438"/>
                    <a:pt x="288" y="3977"/>
                    <a:pt x="334" y="3504"/>
                  </a:cubicBezTo>
                  <a:cubicBezTo>
                    <a:pt x="450" y="2536"/>
                    <a:pt x="519" y="1661"/>
                    <a:pt x="507" y="1027"/>
                  </a:cubicBezTo>
                  <a:cubicBezTo>
                    <a:pt x="485" y="389"/>
                    <a:pt x="408" y="1"/>
                    <a:pt x="383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76"/>
            <p:cNvSpPr/>
            <p:nvPr/>
          </p:nvSpPr>
          <p:spPr>
            <a:xfrm>
              <a:off x="3479325" y="3175725"/>
              <a:ext cx="26225" cy="53375"/>
            </a:xfrm>
            <a:custGeom>
              <a:avLst/>
              <a:gdLst/>
              <a:ahLst/>
              <a:cxnLst/>
              <a:rect l="l" t="t" r="r" b="b"/>
              <a:pathLst>
                <a:path w="1049" h="2135" extrusionOk="0">
                  <a:moveTo>
                    <a:pt x="64" y="0"/>
                  </a:moveTo>
                  <a:cubicBezTo>
                    <a:pt x="62" y="0"/>
                    <a:pt x="60" y="1"/>
                    <a:pt x="58" y="2"/>
                  </a:cubicBezTo>
                  <a:cubicBezTo>
                    <a:pt x="0" y="14"/>
                    <a:pt x="104" y="544"/>
                    <a:pt x="380" y="1143"/>
                  </a:cubicBezTo>
                  <a:cubicBezTo>
                    <a:pt x="627" y="1715"/>
                    <a:pt x="940" y="2134"/>
                    <a:pt x="988" y="2134"/>
                  </a:cubicBezTo>
                  <a:cubicBezTo>
                    <a:pt x="989" y="2134"/>
                    <a:pt x="990" y="2134"/>
                    <a:pt x="991" y="2134"/>
                  </a:cubicBezTo>
                  <a:cubicBezTo>
                    <a:pt x="1048" y="2099"/>
                    <a:pt x="841" y="1627"/>
                    <a:pt x="576" y="1039"/>
                  </a:cubicBezTo>
                  <a:cubicBezTo>
                    <a:pt x="331" y="482"/>
                    <a:pt x="129" y="0"/>
                    <a:pt x="64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76"/>
            <p:cNvSpPr/>
            <p:nvPr/>
          </p:nvSpPr>
          <p:spPr>
            <a:xfrm>
              <a:off x="3803350" y="3035775"/>
              <a:ext cx="65125" cy="217800"/>
            </a:xfrm>
            <a:custGeom>
              <a:avLst/>
              <a:gdLst/>
              <a:ahLst/>
              <a:cxnLst/>
              <a:rect l="l" t="t" r="r" b="b"/>
              <a:pathLst>
                <a:path w="2605" h="8712" extrusionOk="0">
                  <a:moveTo>
                    <a:pt x="335" y="1"/>
                  </a:moveTo>
                  <a:cubicBezTo>
                    <a:pt x="323" y="1"/>
                    <a:pt x="277" y="116"/>
                    <a:pt x="219" y="346"/>
                  </a:cubicBezTo>
                  <a:cubicBezTo>
                    <a:pt x="162" y="577"/>
                    <a:pt x="104" y="899"/>
                    <a:pt x="70" y="1326"/>
                  </a:cubicBezTo>
                  <a:cubicBezTo>
                    <a:pt x="1" y="2155"/>
                    <a:pt x="116" y="3342"/>
                    <a:pt x="519" y="4563"/>
                  </a:cubicBezTo>
                  <a:cubicBezTo>
                    <a:pt x="911" y="5784"/>
                    <a:pt x="1452" y="6821"/>
                    <a:pt x="1878" y="7547"/>
                  </a:cubicBezTo>
                  <a:cubicBezTo>
                    <a:pt x="2276" y="8286"/>
                    <a:pt x="2540" y="8711"/>
                    <a:pt x="2580" y="8711"/>
                  </a:cubicBezTo>
                  <a:cubicBezTo>
                    <a:pt x="2580" y="8711"/>
                    <a:pt x="2581" y="8711"/>
                    <a:pt x="2581" y="8711"/>
                  </a:cubicBezTo>
                  <a:cubicBezTo>
                    <a:pt x="2604" y="8699"/>
                    <a:pt x="2374" y="8238"/>
                    <a:pt x="2005" y="7490"/>
                  </a:cubicBezTo>
                  <a:cubicBezTo>
                    <a:pt x="1625" y="6741"/>
                    <a:pt x="1130" y="5715"/>
                    <a:pt x="738" y="4506"/>
                  </a:cubicBezTo>
                  <a:cubicBezTo>
                    <a:pt x="346" y="3307"/>
                    <a:pt x="219" y="2155"/>
                    <a:pt x="231" y="1337"/>
                  </a:cubicBezTo>
                  <a:cubicBezTo>
                    <a:pt x="242" y="508"/>
                    <a:pt x="381" y="12"/>
                    <a:pt x="335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76"/>
            <p:cNvSpPr/>
            <p:nvPr/>
          </p:nvSpPr>
          <p:spPr>
            <a:xfrm>
              <a:off x="3580125" y="3036075"/>
              <a:ext cx="176025" cy="114725"/>
            </a:xfrm>
            <a:custGeom>
              <a:avLst/>
              <a:gdLst/>
              <a:ahLst/>
              <a:cxnLst/>
              <a:rect l="l" t="t" r="r" b="b"/>
              <a:pathLst>
                <a:path w="7041" h="4589" extrusionOk="0">
                  <a:moveTo>
                    <a:pt x="6499" y="0"/>
                  </a:moveTo>
                  <a:cubicBezTo>
                    <a:pt x="4978" y="427"/>
                    <a:pt x="3561" y="1221"/>
                    <a:pt x="2017" y="1567"/>
                  </a:cubicBezTo>
                  <a:cubicBezTo>
                    <a:pt x="1337" y="1740"/>
                    <a:pt x="669" y="1844"/>
                    <a:pt x="0" y="1947"/>
                  </a:cubicBezTo>
                  <a:lnTo>
                    <a:pt x="47" y="2132"/>
                  </a:lnTo>
                  <a:cubicBezTo>
                    <a:pt x="409" y="3609"/>
                    <a:pt x="1743" y="4588"/>
                    <a:pt x="3203" y="4588"/>
                  </a:cubicBezTo>
                  <a:cubicBezTo>
                    <a:pt x="3462" y="4588"/>
                    <a:pt x="3725" y="4558"/>
                    <a:pt x="3987" y="4494"/>
                  </a:cubicBezTo>
                  <a:lnTo>
                    <a:pt x="4252" y="4424"/>
                  </a:lnTo>
                  <a:cubicBezTo>
                    <a:pt x="5992" y="3987"/>
                    <a:pt x="7040" y="2212"/>
                    <a:pt x="6614" y="473"/>
                  </a:cubicBezTo>
                  <a:lnTo>
                    <a:pt x="6499" y="0"/>
                  </a:ln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76"/>
            <p:cNvSpPr/>
            <p:nvPr/>
          </p:nvSpPr>
          <p:spPr>
            <a:xfrm>
              <a:off x="3575225" y="2932100"/>
              <a:ext cx="152975" cy="196500"/>
            </a:xfrm>
            <a:custGeom>
              <a:avLst/>
              <a:gdLst/>
              <a:ahLst/>
              <a:cxnLst/>
              <a:rect l="l" t="t" r="r" b="b"/>
              <a:pathLst>
                <a:path w="6119" h="7860" extrusionOk="0">
                  <a:moveTo>
                    <a:pt x="4494" y="0"/>
                  </a:moveTo>
                  <a:lnTo>
                    <a:pt x="1" y="1118"/>
                  </a:lnTo>
                  <a:lnTo>
                    <a:pt x="1464" y="6959"/>
                  </a:lnTo>
                  <a:cubicBezTo>
                    <a:pt x="1601" y="7496"/>
                    <a:pt x="2077" y="7859"/>
                    <a:pt x="2605" y="7859"/>
                  </a:cubicBezTo>
                  <a:cubicBezTo>
                    <a:pt x="2699" y="7859"/>
                    <a:pt x="2796" y="7848"/>
                    <a:pt x="2892" y="7823"/>
                  </a:cubicBezTo>
                  <a:lnTo>
                    <a:pt x="5093" y="7282"/>
                  </a:lnTo>
                  <a:cubicBezTo>
                    <a:pt x="5727" y="7120"/>
                    <a:pt x="6118" y="6475"/>
                    <a:pt x="5957" y="5853"/>
                  </a:cubicBezTo>
                  <a:lnTo>
                    <a:pt x="4494" y="0"/>
                  </a:ln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76"/>
            <p:cNvSpPr/>
            <p:nvPr/>
          </p:nvSpPr>
          <p:spPr>
            <a:xfrm>
              <a:off x="3418825" y="2622750"/>
              <a:ext cx="456550" cy="368575"/>
            </a:xfrm>
            <a:custGeom>
              <a:avLst/>
              <a:gdLst/>
              <a:ahLst/>
              <a:cxnLst/>
              <a:rect l="l" t="t" r="r" b="b"/>
              <a:pathLst>
                <a:path w="18262" h="14743" extrusionOk="0">
                  <a:moveTo>
                    <a:pt x="6095" y="0"/>
                  </a:moveTo>
                  <a:cubicBezTo>
                    <a:pt x="5738" y="484"/>
                    <a:pt x="5312" y="933"/>
                    <a:pt x="4851" y="1325"/>
                  </a:cubicBezTo>
                  <a:cubicBezTo>
                    <a:pt x="3515" y="2431"/>
                    <a:pt x="1763" y="3053"/>
                    <a:pt x="12" y="3053"/>
                  </a:cubicBezTo>
                  <a:lnTo>
                    <a:pt x="12" y="2846"/>
                  </a:lnTo>
                  <a:lnTo>
                    <a:pt x="12" y="2846"/>
                  </a:lnTo>
                  <a:cubicBezTo>
                    <a:pt x="1" y="3410"/>
                    <a:pt x="12" y="3986"/>
                    <a:pt x="35" y="4493"/>
                  </a:cubicBezTo>
                  <a:cubicBezTo>
                    <a:pt x="70" y="6648"/>
                    <a:pt x="173" y="8929"/>
                    <a:pt x="450" y="11118"/>
                  </a:cubicBezTo>
                  <a:cubicBezTo>
                    <a:pt x="669" y="12789"/>
                    <a:pt x="1648" y="14102"/>
                    <a:pt x="3411" y="14471"/>
                  </a:cubicBezTo>
                  <a:cubicBezTo>
                    <a:pt x="4290" y="14651"/>
                    <a:pt x="5235" y="14742"/>
                    <a:pt x="6195" y="14742"/>
                  </a:cubicBezTo>
                  <a:cubicBezTo>
                    <a:pt x="8052" y="14742"/>
                    <a:pt x="9965" y="14402"/>
                    <a:pt x="11568" y="13711"/>
                  </a:cubicBezTo>
                  <a:cubicBezTo>
                    <a:pt x="12605" y="13261"/>
                    <a:pt x="13469" y="12639"/>
                    <a:pt x="13976" y="11740"/>
                  </a:cubicBezTo>
                  <a:cubicBezTo>
                    <a:pt x="14142" y="11763"/>
                    <a:pt x="14311" y="11774"/>
                    <a:pt x="14479" y="11774"/>
                  </a:cubicBezTo>
                  <a:cubicBezTo>
                    <a:pt x="15442" y="11774"/>
                    <a:pt x="16410" y="11413"/>
                    <a:pt x="17087" y="10726"/>
                  </a:cubicBezTo>
                  <a:cubicBezTo>
                    <a:pt x="17951" y="9816"/>
                    <a:pt x="18262" y="8376"/>
                    <a:pt x="17732" y="7224"/>
                  </a:cubicBezTo>
                  <a:cubicBezTo>
                    <a:pt x="17283" y="6279"/>
                    <a:pt x="16257" y="5634"/>
                    <a:pt x="15220" y="5634"/>
                  </a:cubicBezTo>
                  <a:cubicBezTo>
                    <a:pt x="15243" y="5542"/>
                    <a:pt x="15243" y="5461"/>
                    <a:pt x="15255" y="5369"/>
                  </a:cubicBezTo>
                  <a:lnTo>
                    <a:pt x="15255" y="5369"/>
                  </a:lnTo>
                  <a:cubicBezTo>
                    <a:pt x="14818" y="5600"/>
                    <a:pt x="14310" y="5677"/>
                    <a:pt x="13803" y="5677"/>
                  </a:cubicBezTo>
                  <a:cubicBezTo>
                    <a:pt x="13602" y="5677"/>
                    <a:pt x="13400" y="5665"/>
                    <a:pt x="13204" y="5646"/>
                  </a:cubicBezTo>
                  <a:cubicBezTo>
                    <a:pt x="11015" y="5415"/>
                    <a:pt x="8930" y="4286"/>
                    <a:pt x="7535" y="2581"/>
                  </a:cubicBezTo>
                  <a:cubicBezTo>
                    <a:pt x="6902" y="1809"/>
                    <a:pt x="6429" y="933"/>
                    <a:pt x="6095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76"/>
            <p:cNvSpPr/>
            <p:nvPr/>
          </p:nvSpPr>
          <p:spPr>
            <a:xfrm>
              <a:off x="3516750" y="2856325"/>
              <a:ext cx="91925" cy="42850"/>
            </a:xfrm>
            <a:custGeom>
              <a:avLst/>
              <a:gdLst/>
              <a:ahLst/>
              <a:cxnLst/>
              <a:rect l="l" t="t" r="r" b="b"/>
              <a:pathLst>
                <a:path w="3677" h="1714" extrusionOk="0">
                  <a:moveTo>
                    <a:pt x="3676" y="1"/>
                  </a:moveTo>
                  <a:lnTo>
                    <a:pt x="1" y="335"/>
                  </a:lnTo>
                  <a:cubicBezTo>
                    <a:pt x="217" y="1146"/>
                    <a:pt x="951" y="1713"/>
                    <a:pt x="1802" y="1713"/>
                  </a:cubicBezTo>
                  <a:cubicBezTo>
                    <a:pt x="1858" y="1713"/>
                    <a:pt x="1914" y="1711"/>
                    <a:pt x="1971" y="1706"/>
                  </a:cubicBezTo>
                  <a:cubicBezTo>
                    <a:pt x="2893" y="1614"/>
                    <a:pt x="3584" y="900"/>
                    <a:pt x="3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76"/>
            <p:cNvSpPr/>
            <p:nvPr/>
          </p:nvSpPr>
          <p:spPr>
            <a:xfrm>
              <a:off x="3759000" y="2787025"/>
              <a:ext cx="68575" cy="107950"/>
            </a:xfrm>
            <a:custGeom>
              <a:avLst/>
              <a:gdLst/>
              <a:ahLst/>
              <a:cxnLst/>
              <a:rect l="l" t="t" r="r" b="b"/>
              <a:pathLst>
                <a:path w="2743" h="4318" extrusionOk="0">
                  <a:moveTo>
                    <a:pt x="2696" y="1"/>
                  </a:moveTo>
                  <a:cubicBezTo>
                    <a:pt x="2599" y="1"/>
                    <a:pt x="2309" y="50"/>
                    <a:pt x="1936" y="227"/>
                  </a:cubicBezTo>
                  <a:cubicBezTo>
                    <a:pt x="1475" y="446"/>
                    <a:pt x="864" y="883"/>
                    <a:pt x="484" y="1575"/>
                  </a:cubicBezTo>
                  <a:cubicBezTo>
                    <a:pt x="92" y="2266"/>
                    <a:pt x="0" y="3015"/>
                    <a:pt x="46" y="3522"/>
                  </a:cubicBezTo>
                  <a:cubicBezTo>
                    <a:pt x="92" y="4030"/>
                    <a:pt x="225" y="4317"/>
                    <a:pt x="263" y="4317"/>
                  </a:cubicBezTo>
                  <a:cubicBezTo>
                    <a:pt x="264" y="4317"/>
                    <a:pt x="265" y="4317"/>
                    <a:pt x="265" y="4317"/>
                  </a:cubicBezTo>
                  <a:cubicBezTo>
                    <a:pt x="311" y="4305"/>
                    <a:pt x="219" y="3994"/>
                    <a:pt x="208" y="3510"/>
                  </a:cubicBezTo>
                  <a:cubicBezTo>
                    <a:pt x="196" y="3015"/>
                    <a:pt x="311" y="2324"/>
                    <a:pt x="668" y="1690"/>
                  </a:cubicBezTo>
                  <a:cubicBezTo>
                    <a:pt x="1037" y="1045"/>
                    <a:pt x="1579" y="618"/>
                    <a:pt x="2005" y="365"/>
                  </a:cubicBezTo>
                  <a:cubicBezTo>
                    <a:pt x="2443" y="123"/>
                    <a:pt x="2742" y="42"/>
                    <a:pt x="2731" y="8"/>
                  </a:cubicBezTo>
                  <a:cubicBezTo>
                    <a:pt x="2731" y="3"/>
                    <a:pt x="2719" y="1"/>
                    <a:pt x="269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76"/>
            <p:cNvSpPr/>
            <p:nvPr/>
          </p:nvSpPr>
          <p:spPr>
            <a:xfrm>
              <a:off x="3783475" y="2808325"/>
              <a:ext cx="23650" cy="69375"/>
            </a:xfrm>
            <a:custGeom>
              <a:avLst/>
              <a:gdLst/>
              <a:ahLst/>
              <a:cxnLst/>
              <a:rect l="l" t="t" r="r" b="b"/>
              <a:pathLst>
                <a:path w="946" h="2775" extrusionOk="0">
                  <a:moveTo>
                    <a:pt x="40" y="1"/>
                  </a:moveTo>
                  <a:cubicBezTo>
                    <a:pt x="31" y="1"/>
                    <a:pt x="25" y="3"/>
                    <a:pt x="24" y="8"/>
                  </a:cubicBezTo>
                  <a:cubicBezTo>
                    <a:pt x="1" y="31"/>
                    <a:pt x="139" y="147"/>
                    <a:pt x="289" y="366"/>
                  </a:cubicBezTo>
                  <a:cubicBezTo>
                    <a:pt x="450" y="584"/>
                    <a:pt x="623" y="930"/>
                    <a:pt x="669" y="1333"/>
                  </a:cubicBezTo>
                  <a:cubicBezTo>
                    <a:pt x="715" y="1737"/>
                    <a:pt x="600" y="2105"/>
                    <a:pt x="484" y="2359"/>
                  </a:cubicBezTo>
                  <a:cubicBezTo>
                    <a:pt x="369" y="2612"/>
                    <a:pt x="266" y="2762"/>
                    <a:pt x="277" y="2773"/>
                  </a:cubicBezTo>
                  <a:cubicBezTo>
                    <a:pt x="278" y="2774"/>
                    <a:pt x="279" y="2774"/>
                    <a:pt x="280" y="2774"/>
                  </a:cubicBezTo>
                  <a:cubicBezTo>
                    <a:pt x="305" y="2774"/>
                    <a:pt x="458" y="2669"/>
                    <a:pt x="623" y="2439"/>
                  </a:cubicBezTo>
                  <a:cubicBezTo>
                    <a:pt x="784" y="2197"/>
                    <a:pt x="945" y="1794"/>
                    <a:pt x="899" y="1322"/>
                  </a:cubicBezTo>
                  <a:cubicBezTo>
                    <a:pt x="853" y="861"/>
                    <a:pt x="623" y="481"/>
                    <a:pt x="427" y="262"/>
                  </a:cubicBezTo>
                  <a:cubicBezTo>
                    <a:pt x="250" y="85"/>
                    <a:pt x="91" y="1"/>
                    <a:pt x="40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76"/>
            <p:cNvSpPr/>
            <p:nvPr/>
          </p:nvSpPr>
          <p:spPr>
            <a:xfrm>
              <a:off x="3470950" y="2768775"/>
              <a:ext cx="7800" cy="60225"/>
            </a:xfrm>
            <a:custGeom>
              <a:avLst/>
              <a:gdLst/>
              <a:ahLst/>
              <a:cxnLst/>
              <a:rect l="l" t="t" r="r" b="b"/>
              <a:pathLst>
                <a:path w="312" h="2409" extrusionOk="0">
                  <a:moveTo>
                    <a:pt x="139" y="0"/>
                  </a:moveTo>
                  <a:cubicBezTo>
                    <a:pt x="82" y="0"/>
                    <a:pt x="1" y="542"/>
                    <a:pt x="35" y="1210"/>
                  </a:cubicBezTo>
                  <a:cubicBezTo>
                    <a:pt x="59" y="1878"/>
                    <a:pt x="197" y="2408"/>
                    <a:pt x="254" y="2408"/>
                  </a:cubicBezTo>
                  <a:cubicBezTo>
                    <a:pt x="312" y="2397"/>
                    <a:pt x="289" y="1867"/>
                    <a:pt x="266" y="1199"/>
                  </a:cubicBezTo>
                  <a:cubicBezTo>
                    <a:pt x="231" y="542"/>
                    <a:pt x="208" y="0"/>
                    <a:pt x="13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76"/>
            <p:cNvSpPr/>
            <p:nvPr/>
          </p:nvSpPr>
          <p:spPr>
            <a:xfrm>
              <a:off x="3637725" y="2757825"/>
              <a:ext cx="7225" cy="57925"/>
            </a:xfrm>
            <a:custGeom>
              <a:avLst/>
              <a:gdLst/>
              <a:ahLst/>
              <a:cxnLst/>
              <a:rect l="l" t="t" r="r" b="b"/>
              <a:pathLst>
                <a:path w="289" h="2317" extrusionOk="0">
                  <a:moveTo>
                    <a:pt x="81" y="1"/>
                  </a:moveTo>
                  <a:cubicBezTo>
                    <a:pt x="24" y="1"/>
                    <a:pt x="1" y="519"/>
                    <a:pt x="24" y="1164"/>
                  </a:cubicBezTo>
                  <a:cubicBezTo>
                    <a:pt x="58" y="1798"/>
                    <a:pt x="127" y="2316"/>
                    <a:pt x="208" y="2316"/>
                  </a:cubicBezTo>
                  <a:cubicBezTo>
                    <a:pt x="266" y="2316"/>
                    <a:pt x="289" y="1798"/>
                    <a:pt x="266" y="1153"/>
                  </a:cubicBezTo>
                  <a:cubicBezTo>
                    <a:pt x="231" y="519"/>
                    <a:pt x="151" y="1"/>
                    <a:pt x="8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76"/>
            <p:cNvSpPr/>
            <p:nvPr/>
          </p:nvSpPr>
          <p:spPr>
            <a:xfrm>
              <a:off x="3521950" y="2720950"/>
              <a:ext cx="34575" cy="111425"/>
            </a:xfrm>
            <a:custGeom>
              <a:avLst/>
              <a:gdLst/>
              <a:ahLst/>
              <a:cxnLst/>
              <a:rect l="l" t="t" r="r" b="b"/>
              <a:pathLst>
                <a:path w="1383" h="4457" extrusionOk="0">
                  <a:moveTo>
                    <a:pt x="729" y="0"/>
                  </a:moveTo>
                  <a:cubicBezTo>
                    <a:pt x="728" y="0"/>
                    <a:pt x="727" y="1"/>
                    <a:pt x="726" y="1"/>
                  </a:cubicBezTo>
                  <a:cubicBezTo>
                    <a:pt x="703" y="12"/>
                    <a:pt x="830" y="289"/>
                    <a:pt x="1003" y="738"/>
                  </a:cubicBezTo>
                  <a:cubicBezTo>
                    <a:pt x="1072" y="969"/>
                    <a:pt x="1164" y="1245"/>
                    <a:pt x="1164" y="1545"/>
                  </a:cubicBezTo>
                  <a:cubicBezTo>
                    <a:pt x="1164" y="1844"/>
                    <a:pt x="1072" y="2190"/>
                    <a:pt x="864" y="2432"/>
                  </a:cubicBezTo>
                  <a:cubicBezTo>
                    <a:pt x="749" y="2570"/>
                    <a:pt x="599" y="2639"/>
                    <a:pt x="461" y="2743"/>
                  </a:cubicBezTo>
                  <a:cubicBezTo>
                    <a:pt x="300" y="2835"/>
                    <a:pt x="150" y="2996"/>
                    <a:pt x="92" y="3181"/>
                  </a:cubicBezTo>
                  <a:cubicBezTo>
                    <a:pt x="0" y="3549"/>
                    <a:pt x="138" y="3872"/>
                    <a:pt x="311" y="4068"/>
                  </a:cubicBezTo>
                  <a:cubicBezTo>
                    <a:pt x="484" y="4252"/>
                    <a:pt x="691" y="4356"/>
                    <a:pt x="807" y="4391"/>
                  </a:cubicBezTo>
                  <a:cubicBezTo>
                    <a:pt x="901" y="4433"/>
                    <a:pt x="963" y="4457"/>
                    <a:pt x="994" y="4457"/>
                  </a:cubicBezTo>
                  <a:cubicBezTo>
                    <a:pt x="1004" y="4457"/>
                    <a:pt x="1011" y="4454"/>
                    <a:pt x="1014" y="4448"/>
                  </a:cubicBezTo>
                  <a:cubicBezTo>
                    <a:pt x="1014" y="4437"/>
                    <a:pt x="956" y="4391"/>
                    <a:pt x="841" y="4321"/>
                  </a:cubicBezTo>
                  <a:cubicBezTo>
                    <a:pt x="726" y="4252"/>
                    <a:pt x="576" y="4137"/>
                    <a:pt x="426" y="3964"/>
                  </a:cubicBezTo>
                  <a:cubicBezTo>
                    <a:pt x="288" y="3791"/>
                    <a:pt x="196" y="3515"/>
                    <a:pt x="288" y="3238"/>
                  </a:cubicBezTo>
                  <a:cubicBezTo>
                    <a:pt x="323" y="3112"/>
                    <a:pt x="426" y="3008"/>
                    <a:pt x="553" y="2927"/>
                  </a:cubicBezTo>
                  <a:cubicBezTo>
                    <a:pt x="680" y="2835"/>
                    <a:pt x="876" y="2743"/>
                    <a:pt x="1014" y="2582"/>
                  </a:cubicBezTo>
                  <a:cubicBezTo>
                    <a:pt x="1291" y="2259"/>
                    <a:pt x="1383" y="1856"/>
                    <a:pt x="1360" y="1533"/>
                  </a:cubicBezTo>
                  <a:cubicBezTo>
                    <a:pt x="1348" y="1188"/>
                    <a:pt x="1244" y="900"/>
                    <a:pt x="1152" y="681"/>
                  </a:cubicBezTo>
                  <a:cubicBezTo>
                    <a:pt x="938" y="242"/>
                    <a:pt x="768" y="0"/>
                    <a:pt x="72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76"/>
            <p:cNvSpPr/>
            <p:nvPr/>
          </p:nvSpPr>
          <p:spPr>
            <a:xfrm>
              <a:off x="3564275" y="2811125"/>
              <a:ext cx="15575" cy="15275"/>
            </a:xfrm>
            <a:custGeom>
              <a:avLst/>
              <a:gdLst/>
              <a:ahLst/>
              <a:cxnLst/>
              <a:rect l="l" t="t" r="r" b="b"/>
              <a:pathLst>
                <a:path w="623" h="611" extrusionOk="0">
                  <a:moveTo>
                    <a:pt x="547" y="1"/>
                  </a:moveTo>
                  <a:cubicBezTo>
                    <a:pt x="482" y="1"/>
                    <a:pt x="357" y="95"/>
                    <a:pt x="231" y="230"/>
                  </a:cubicBezTo>
                  <a:cubicBezTo>
                    <a:pt x="93" y="380"/>
                    <a:pt x="1" y="553"/>
                    <a:pt x="58" y="599"/>
                  </a:cubicBezTo>
                  <a:cubicBezTo>
                    <a:pt x="66" y="607"/>
                    <a:pt x="76" y="610"/>
                    <a:pt x="89" y="610"/>
                  </a:cubicBezTo>
                  <a:cubicBezTo>
                    <a:pt x="156" y="610"/>
                    <a:pt x="288" y="515"/>
                    <a:pt x="404" y="380"/>
                  </a:cubicBezTo>
                  <a:cubicBezTo>
                    <a:pt x="531" y="230"/>
                    <a:pt x="623" y="58"/>
                    <a:pt x="577" y="12"/>
                  </a:cubicBezTo>
                  <a:cubicBezTo>
                    <a:pt x="569" y="4"/>
                    <a:pt x="559" y="1"/>
                    <a:pt x="547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76"/>
            <p:cNvSpPr/>
            <p:nvPr/>
          </p:nvSpPr>
          <p:spPr>
            <a:xfrm>
              <a:off x="3447625" y="2680300"/>
              <a:ext cx="59375" cy="33600"/>
            </a:xfrm>
            <a:custGeom>
              <a:avLst/>
              <a:gdLst/>
              <a:ahLst/>
              <a:cxnLst/>
              <a:rect l="l" t="t" r="r" b="b"/>
              <a:pathLst>
                <a:path w="2375" h="1344" extrusionOk="0">
                  <a:moveTo>
                    <a:pt x="2058" y="0"/>
                  </a:moveTo>
                  <a:cubicBezTo>
                    <a:pt x="2027" y="0"/>
                    <a:pt x="1994" y="1"/>
                    <a:pt x="1959" y="2"/>
                  </a:cubicBezTo>
                  <a:cubicBezTo>
                    <a:pt x="1706" y="14"/>
                    <a:pt x="1337" y="106"/>
                    <a:pt x="980" y="290"/>
                  </a:cubicBezTo>
                  <a:cubicBezTo>
                    <a:pt x="623" y="475"/>
                    <a:pt x="346" y="740"/>
                    <a:pt x="208" y="947"/>
                  </a:cubicBezTo>
                  <a:cubicBezTo>
                    <a:pt x="47" y="1166"/>
                    <a:pt x="1" y="1327"/>
                    <a:pt x="35" y="1339"/>
                  </a:cubicBezTo>
                  <a:cubicBezTo>
                    <a:pt x="39" y="1342"/>
                    <a:pt x="43" y="1343"/>
                    <a:pt x="49" y="1343"/>
                  </a:cubicBezTo>
                  <a:cubicBezTo>
                    <a:pt x="144" y="1343"/>
                    <a:pt x="508" y="872"/>
                    <a:pt x="1141" y="567"/>
                  </a:cubicBezTo>
                  <a:cubicBezTo>
                    <a:pt x="1763" y="221"/>
                    <a:pt x="2374" y="175"/>
                    <a:pt x="2374" y="72"/>
                  </a:cubicBezTo>
                  <a:cubicBezTo>
                    <a:pt x="2374" y="31"/>
                    <a:pt x="2261" y="0"/>
                    <a:pt x="205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76"/>
            <p:cNvSpPr/>
            <p:nvPr/>
          </p:nvSpPr>
          <p:spPr>
            <a:xfrm>
              <a:off x="3610075" y="2673150"/>
              <a:ext cx="71175" cy="32975"/>
            </a:xfrm>
            <a:custGeom>
              <a:avLst/>
              <a:gdLst/>
              <a:ahLst/>
              <a:cxnLst/>
              <a:rect l="l" t="t" r="r" b="b"/>
              <a:pathLst>
                <a:path w="2847" h="1319" extrusionOk="0">
                  <a:moveTo>
                    <a:pt x="273" y="0"/>
                  </a:moveTo>
                  <a:cubicBezTo>
                    <a:pt x="110" y="0"/>
                    <a:pt x="12" y="25"/>
                    <a:pt x="12" y="58"/>
                  </a:cubicBezTo>
                  <a:cubicBezTo>
                    <a:pt x="1" y="139"/>
                    <a:pt x="692" y="254"/>
                    <a:pt x="1441" y="599"/>
                  </a:cubicBezTo>
                  <a:cubicBezTo>
                    <a:pt x="2155" y="913"/>
                    <a:pt x="2656" y="1319"/>
                    <a:pt x="2771" y="1319"/>
                  </a:cubicBezTo>
                  <a:cubicBezTo>
                    <a:pt x="2779" y="1319"/>
                    <a:pt x="2785" y="1317"/>
                    <a:pt x="2789" y="1314"/>
                  </a:cubicBezTo>
                  <a:cubicBezTo>
                    <a:pt x="2846" y="1256"/>
                    <a:pt x="2386" y="680"/>
                    <a:pt x="1568" y="311"/>
                  </a:cubicBezTo>
                  <a:cubicBezTo>
                    <a:pt x="1053" y="76"/>
                    <a:pt x="561" y="0"/>
                    <a:pt x="273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76"/>
            <p:cNvSpPr/>
            <p:nvPr/>
          </p:nvSpPr>
          <p:spPr>
            <a:xfrm>
              <a:off x="3419125" y="2552175"/>
              <a:ext cx="390875" cy="212525"/>
            </a:xfrm>
            <a:custGeom>
              <a:avLst/>
              <a:gdLst/>
              <a:ahLst/>
              <a:cxnLst/>
              <a:rect l="l" t="t" r="r" b="b"/>
              <a:pathLst>
                <a:path w="15635" h="8501" extrusionOk="0">
                  <a:moveTo>
                    <a:pt x="7947" y="1"/>
                  </a:moveTo>
                  <a:cubicBezTo>
                    <a:pt x="7056" y="1"/>
                    <a:pt x="6167" y="86"/>
                    <a:pt x="5311" y="231"/>
                  </a:cubicBezTo>
                  <a:cubicBezTo>
                    <a:pt x="3491" y="542"/>
                    <a:pt x="2281" y="1199"/>
                    <a:pt x="991" y="2547"/>
                  </a:cubicBezTo>
                  <a:cubicBezTo>
                    <a:pt x="173" y="3411"/>
                    <a:pt x="23" y="4667"/>
                    <a:pt x="0" y="5876"/>
                  </a:cubicBezTo>
                  <a:cubicBezTo>
                    <a:pt x="1751" y="5876"/>
                    <a:pt x="3491" y="5266"/>
                    <a:pt x="4839" y="4148"/>
                  </a:cubicBezTo>
                  <a:cubicBezTo>
                    <a:pt x="5311" y="3756"/>
                    <a:pt x="5726" y="3307"/>
                    <a:pt x="6083" y="2823"/>
                  </a:cubicBezTo>
                  <a:cubicBezTo>
                    <a:pt x="6417" y="3756"/>
                    <a:pt x="6890" y="4632"/>
                    <a:pt x="7523" y="5404"/>
                  </a:cubicBezTo>
                  <a:cubicBezTo>
                    <a:pt x="8918" y="7098"/>
                    <a:pt x="10991" y="8227"/>
                    <a:pt x="13192" y="8469"/>
                  </a:cubicBezTo>
                  <a:cubicBezTo>
                    <a:pt x="13385" y="8488"/>
                    <a:pt x="13584" y="8500"/>
                    <a:pt x="13783" y="8500"/>
                  </a:cubicBezTo>
                  <a:cubicBezTo>
                    <a:pt x="14286" y="8500"/>
                    <a:pt x="14794" y="8423"/>
                    <a:pt x="15231" y="8192"/>
                  </a:cubicBezTo>
                  <a:cubicBezTo>
                    <a:pt x="15300" y="7386"/>
                    <a:pt x="15346" y="6591"/>
                    <a:pt x="15485" y="5807"/>
                  </a:cubicBezTo>
                  <a:cubicBezTo>
                    <a:pt x="15611" y="5012"/>
                    <a:pt x="15635" y="4171"/>
                    <a:pt x="15300" y="3411"/>
                  </a:cubicBezTo>
                  <a:cubicBezTo>
                    <a:pt x="14828" y="2328"/>
                    <a:pt x="13572" y="1452"/>
                    <a:pt x="12547" y="968"/>
                  </a:cubicBezTo>
                  <a:cubicBezTo>
                    <a:pt x="11136" y="274"/>
                    <a:pt x="9540" y="1"/>
                    <a:pt x="7947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63" name="Google Shape;4063;p76"/>
          <p:cNvGrpSpPr/>
          <p:nvPr/>
        </p:nvGrpSpPr>
        <p:grpSpPr>
          <a:xfrm>
            <a:off x="6569651" y="1356792"/>
            <a:ext cx="1434852" cy="1343953"/>
            <a:chOff x="4753850" y="2243450"/>
            <a:chExt cx="1182700" cy="1107775"/>
          </a:xfrm>
        </p:grpSpPr>
        <p:sp>
          <p:nvSpPr>
            <p:cNvPr id="4064" name="Google Shape;4064;p76"/>
            <p:cNvSpPr/>
            <p:nvPr/>
          </p:nvSpPr>
          <p:spPr>
            <a:xfrm>
              <a:off x="4753850" y="2243450"/>
              <a:ext cx="1182700" cy="1015675"/>
            </a:xfrm>
            <a:custGeom>
              <a:avLst/>
              <a:gdLst/>
              <a:ahLst/>
              <a:cxnLst/>
              <a:rect l="l" t="t" r="r" b="b"/>
              <a:pathLst>
                <a:path w="47308" h="40627" extrusionOk="0">
                  <a:moveTo>
                    <a:pt x="18454" y="1"/>
                  </a:moveTo>
                  <a:cubicBezTo>
                    <a:pt x="15205" y="1"/>
                    <a:pt x="11941" y="1853"/>
                    <a:pt x="9425" y="3559"/>
                  </a:cubicBezTo>
                  <a:cubicBezTo>
                    <a:pt x="5750" y="6059"/>
                    <a:pt x="3803" y="9054"/>
                    <a:pt x="2190" y="13041"/>
                  </a:cubicBezTo>
                  <a:cubicBezTo>
                    <a:pt x="1" y="18444"/>
                    <a:pt x="335" y="24804"/>
                    <a:pt x="3066" y="29942"/>
                  </a:cubicBezTo>
                  <a:cubicBezTo>
                    <a:pt x="5808" y="35081"/>
                    <a:pt x="10900" y="38918"/>
                    <a:pt x="16603" y="40116"/>
                  </a:cubicBezTo>
                  <a:cubicBezTo>
                    <a:pt x="18228" y="40461"/>
                    <a:pt x="19898" y="40588"/>
                    <a:pt x="21557" y="40623"/>
                  </a:cubicBezTo>
                  <a:cubicBezTo>
                    <a:pt x="21743" y="40625"/>
                    <a:pt x="21929" y="40627"/>
                    <a:pt x="22114" y="40627"/>
                  </a:cubicBezTo>
                  <a:cubicBezTo>
                    <a:pt x="27383" y="40627"/>
                    <a:pt x="32708" y="39514"/>
                    <a:pt x="37215" y="36821"/>
                  </a:cubicBezTo>
                  <a:cubicBezTo>
                    <a:pt x="41881" y="34033"/>
                    <a:pt x="45614" y="29459"/>
                    <a:pt x="46754" y="24147"/>
                  </a:cubicBezTo>
                  <a:cubicBezTo>
                    <a:pt x="47307" y="21566"/>
                    <a:pt x="47077" y="18502"/>
                    <a:pt x="45038" y="16854"/>
                  </a:cubicBezTo>
                  <a:cubicBezTo>
                    <a:pt x="43528" y="15656"/>
                    <a:pt x="41466" y="15541"/>
                    <a:pt x="39554" y="15287"/>
                  </a:cubicBezTo>
                  <a:cubicBezTo>
                    <a:pt x="35129" y="14677"/>
                    <a:pt x="30601" y="12718"/>
                    <a:pt x="28297" y="8905"/>
                  </a:cubicBezTo>
                  <a:cubicBezTo>
                    <a:pt x="26269" y="5540"/>
                    <a:pt x="24749" y="1473"/>
                    <a:pt x="20613" y="298"/>
                  </a:cubicBezTo>
                  <a:cubicBezTo>
                    <a:pt x="19899" y="93"/>
                    <a:pt x="19177" y="1"/>
                    <a:pt x="18454" y="1"/>
                  </a:cubicBezTo>
                  <a:close/>
                </a:path>
              </a:pathLst>
            </a:custGeom>
            <a:solidFill>
              <a:srgbClr val="6FA0A4">
                <a:alpha val="34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76"/>
            <p:cNvSpPr/>
            <p:nvPr/>
          </p:nvSpPr>
          <p:spPr>
            <a:xfrm>
              <a:off x="5186475" y="2270925"/>
              <a:ext cx="498050" cy="497925"/>
            </a:xfrm>
            <a:custGeom>
              <a:avLst/>
              <a:gdLst/>
              <a:ahLst/>
              <a:cxnLst/>
              <a:rect l="l" t="t" r="r" b="b"/>
              <a:pathLst>
                <a:path w="19922" h="19917" extrusionOk="0">
                  <a:moveTo>
                    <a:pt x="11336" y="0"/>
                  </a:moveTo>
                  <a:cubicBezTo>
                    <a:pt x="10419" y="0"/>
                    <a:pt x="9506" y="370"/>
                    <a:pt x="8849" y="996"/>
                  </a:cubicBezTo>
                  <a:cubicBezTo>
                    <a:pt x="8400" y="697"/>
                    <a:pt x="7563" y="260"/>
                    <a:pt x="6928" y="260"/>
                  </a:cubicBezTo>
                  <a:cubicBezTo>
                    <a:pt x="6829" y="260"/>
                    <a:pt x="6735" y="270"/>
                    <a:pt x="6649" y="294"/>
                  </a:cubicBezTo>
                  <a:cubicBezTo>
                    <a:pt x="6384" y="351"/>
                    <a:pt x="5520" y="1307"/>
                    <a:pt x="6084" y="1388"/>
                  </a:cubicBezTo>
                  <a:cubicBezTo>
                    <a:pt x="5821" y="1353"/>
                    <a:pt x="5556" y="1335"/>
                    <a:pt x="5292" y="1335"/>
                  </a:cubicBezTo>
                  <a:cubicBezTo>
                    <a:pt x="4269" y="1335"/>
                    <a:pt x="3248" y="1597"/>
                    <a:pt x="2351" y="2091"/>
                  </a:cubicBezTo>
                  <a:cubicBezTo>
                    <a:pt x="2098" y="2229"/>
                    <a:pt x="1833" y="2402"/>
                    <a:pt x="1718" y="2690"/>
                  </a:cubicBezTo>
                  <a:cubicBezTo>
                    <a:pt x="1602" y="2967"/>
                    <a:pt x="1729" y="3358"/>
                    <a:pt x="2017" y="3404"/>
                  </a:cubicBezTo>
                  <a:cubicBezTo>
                    <a:pt x="1821" y="3888"/>
                    <a:pt x="1257" y="4096"/>
                    <a:pt x="807" y="4361"/>
                  </a:cubicBezTo>
                  <a:cubicBezTo>
                    <a:pt x="370" y="4649"/>
                    <a:pt x="1" y="5305"/>
                    <a:pt x="393" y="5674"/>
                  </a:cubicBezTo>
                  <a:cubicBezTo>
                    <a:pt x="508" y="5789"/>
                    <a:pt x="692" y="5847"/>
                    <a:pt x="807" y="5974"/>
                  </a:cubicBezTo>
                  <a:cubicBezTo>
                    <a:pt x="1118" y="6296"/>
                    <a:pt x="865" y="6803"/>
                    <a:pt x="796" y="7229"/>
                  </a:cubicBezTo>
                  <a:cubicBezTo>
                    <a:pt x="658" y="8036"/>
                    <a:pt x="1303" y="8900"/>
                    <a:pt x="2109" y="9015"/>
                  </a:cubicBezTo>
                  <a:lnTo>
                    <a:pt x="12548" y="18981"/>
                  </a:lnTo>
                  <a:cubicBezTo>
                    <a:pt x="13216" y="19438"/>
                    <a:pt x="13938" y="19916"/>
                    <a:pt x="14745" y="19916"/>
                  </a:cubicBezTo>
                  <a:cubicBezTo>
                    <a:pt x="14773" y="19916"/>
                    <a:pt x="14801" y="19916"/>
                    <a:pt x="14829" y="19914"/>
                  </a:cubicBezTo>
                  <a:cubicBezTo>
                    <a:pt x="15658" y="19903"/>
                    <a:pt x="16522" y="19108"/>
                    <a:pt x="16269" y="18301"/>
                  </a:cubicBezTo>
                  <a:lnTo>
                    <a:pt x="16269" y="18301"/>
                  </a:lnTo>
                  <a:cubicBezTo>
                    <a:pt x="16530" y="18407"/>
                    <a:pt x="16809" y="18457"/>
                    <a:pt x="17089" y="18457"/>
                  </a:cubicBezTo>
                  <a:cubicBezTo>
                    <a:pt x="17699" y="18457"/>
                    <a:pt x="18312" y="18217"/>
                    <a:pt x="18746" y="17783"/>
                  </a:cubicBezTo>
                  <a:cubicBezTo>
                    <a:pt x="19380" y="17149"/>
                    <a:pt x="19576" y="16147"/>
                    <a:pt x="19253" y="15306"/>
                  </a:cubicBezTo>
                  <a:cubicBezTo>
                    <a:pt x="19921" y="14857"/>
                    <a:pt x="19829" y="13635"/>
                    <a:pt x="19080" y="13324"/>
                  </a:cubicBezTo>
                  <a:cubicBezTo>
                    <a:pt x="19737" y="12495"/>
                    <a:pt x="19633" y="11158"/>
                    <a:pt x="18861" y="10467"/>
                  </a:cubicBezTo>
                  <a:cubicBezTo>
                    <a:pt x="19368" y="9856"/>
                    <a:pt x="19483" y="8992"/>
                    <a:pt x="19334" y="8197"/>
                  </a:cubicBezTo>
                  <a:cubicBezTo>
                    <a:pt x="19195" y="7402"/>
                    <a:pt x="18827" y="6688"/>
                    <a:pt x="18470" y="5974"/>
                  </a:cubicBezTo>
                  <a:lnTo>
                    <a:pt x="18470" y="5974"/>
                  </a:lnTo>
                  <a:cubicBezTo>
                    <a:pt x="18517" y="5993"/>
                    <a:pt x="18566" y="6002"/>
                    <a:pt x="18613" y="6002"/>
                  </a:cubicBezTo>
                  <a:cubicBezTo>
                    <a:pt x="18932" y="6002"/>
                    <a:pt x="19220" y="5599"/>
                    <a:pt x="19149" y="5248"/>
                  </a:cubicBezTo>
                  <a:cubicBezTo>
                    <a:pt x="19080" y="4845"/>
                    <a:pt x="18712" y="4568"/>
                    <a:pt x="18389" y="4338"/>
                  </a:cubicBezTo>
                  <a:cubicBezTo>
                    <a:pt x="17605" y="3819"/>
                    <a:pt x="16753" y="3427"/>
                    <a:pt x="15866" y="3151"/>
                  </a:cubicBezTo>
                  <a:lnTo>
                    <a:pt x="15866" y="3151"/>
                  </a:lnTo>
                  <a:cubicBezTo>
                    <a:pt x="15881" y="3153"/>
                    <a:pt x="15895" y="3154"/>
                    <a:pt x="15910" y="3154"/>
                  </a:cubicBezTo>
                  <a:cubicBezTo>
                    <a:pt x="16272" y="3154"/>
                    <a:pt x="16446" y="2608"/>
                    <a:pt x="16257" y="2287"/>
                  </a:cubicBezTo>
                  <a:cubicBezTo>
                    <a:pt x="16039" y="1964"/>
                    <a:pt x="15635" y="1826"/>
                    <a:pt x="15244" y="1734"/>
                  </a:cubicBezTo>
                  <a:cubicBezTo>
                    <a:pt x="14362" y="1486"/>
                    <a:pt x="13438" y="1244"/>
                    <a:pt x="12533" y="1244"/>
                  </a:cubicBezTo>
                  <a:cubicBezTo>
                    <a:pt x="12089" y="1244"/>
                    <a:pt x="11650" y="1302"/>
                    <a:pt x="11223" y="1446"/>
                  </a:cubicBezTo>
                  <a:cubicBezTo>
                    <a:pt x="11568" y="1066"/>
                    <a:pt x="11741" y="536"/>
                    <a:pt x="11672" y="17"/>
                  </a:cubicBezTo>
                  <a:cubicBezTo>
                    <a:pt x="11560" y="6"/>
                    <a:pt x="11448" y="0"/>
                    <a:pt x="11336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76"/>
            <p:cNvSpPr/>
            <p:nvPr/>
          </p:nvSpPr>
          <p:spPr>
            <a:xfrm>
              <a:off x="4923800" y="2464900"/>
              <a:ext cx="796425" cy="876500"/>
            </a:xfrm>
            <a:custGeom>
              <a:avLst/>
              <a:gdLst/>
              <a:ahLst/>
              <a:cxnLst/>
              <a:rect l="l" t="t" r="r" b="b"/>
              <a:pathLst>
                <a:path w="31857" h="35060" extrusionOk="0">
                  <a:moveTo>
                    <a:pt x="8388" y="0"/>
                  </a:moveTo>
                  <a:cubicBezTo>
                    <a:pt x="7040" y="1222"/>
                    <a:pt x="5657" y="2397"/>
                    <a:pt x="4286" y="3607"/>
                  </a:cubicBezTo>
                  <a:cubicBezTo>
                    <a:pt x="3123" y="4644"/>
                    <a:pt x="2270" y="5715"/>
                    <a:pt x="1325" y="6925"/>
                  </a:cubicBezTo>
                  <a:cubicBezTo>
                    <a:pt x="542" y="7904"/>
                    <a:pt x="0" y="8734"/>
                    <a:pt x="277" y="10012"/>
                  </a:cubicBezTo>
                  <a:cubicBezTo>
                    <a:pt x="530" y="11211"/>
                    <a:pt x="1003" y="12202"/>
                    <a:pt x="1613" y="13285"/>
                  </a:cubicBezTo>
                  <a:cubicBezTo>
                    <a:pt x="2535" y="14909"/>
                    <a:pt x="3802" y="16407"/>
                    <a:pt x="5289" y="17617"/>
                  </a:cubicBezTo>
                  <a:cubicBezTo>
                    <a:pt x="6084" y="18262"/>
                    <a:pt x="6948" y="18849"/>
                    <a:pt x="7846" y="19345"/>
                  </a:cubicBezTo>
                  <a:cubicBezTo>
                    <a:pt x="9033" y="20001"/>
                    <a:pt x="8653" y="20197"/>
                    <a:pt x="8745" y="21476"/>
                  </a:cubicBezTo>
                  <a:cubicBezTo>
                    <a:pt x="8780" y="22098"/>
                    <a:pt x="8929" y="22709"/>
                    <a:pt x="9160" y="23308"/>
                  </a:cubicBezTo>
                  <a:cubicBezTo>
                    <a:pt x="9229" y="23504"/>
                    <a:pt x="10128" y="24875"/>
                    <a:pt x="10093" y="24921"/>
                  </a:cubicBezTo>
                  <a:lnTo>
                    <a:pt x="7639" y="30313"/>
                  </a:lnTo>
                  <a:cubicBezTo>
                    <a:pt x="12374" y="33862"/>
                    <a:pt x="18504" y="35002"/>
                    <a:pt x="24414" y="35060"/>
                  </a:cubicBezTo>
                  <a:cubicBezTo>
                    <a:pt x="24483" y="33078"/>
                    <a:pt x="24575" y="31097"/>
                    <a:pt x="24645" y="29126"/>
                  </a:cubicBezTo>
                  <a:cubicBezTo>
                    <a:pt x="24645" y="29069"/>
                    <a:pt x="27179" y="28838"/>
                    <a:pt x="27410" y="28804"/>
                  </a:cubicBezTo>
                  <a:cubicBezTo>
                    <a:pt x="27698" y="28781"/>
                    <a:pt x="27940" y="28746"/>
                    <a:pt x="28170" y="28689"/>
                  </a:cubicBezTo>
                  <a:cubicBezTo>
                    <a:pt x="28550" y="28619"/>
                    <a:pt x="28873" y="28493"/>
                    <a:pt x="29253" y="28228"/>
                  </a:cubicBezTo>
                  <a:cubicBezTo>
                    <a:pt x="30290" y="27479"/>
                    <a:pt x="30993" y="26592"/>
                    <a:pt x="31281" y="25324"/>
                  </a:cubicBezTo>
                  <a:cubicBezTo>
                    <a:pt x="31857" y="22801"/>
                    <a:pt x="31004" y="20013"/>
                    <a:pt x="29956" y="17778"/>
                  </a:cubicBezTo>
                  <a:cubicBezTo>
                    <a:pt x="29195" y="16153"/>
                    <a:pt x="28274" y="14460"/>
                    <a:pt x="26384" y="13999"/>
                  </a:cubicBezTo>
                  <a:cubicBezTo>
                    <a:pt x="25580" y="13805"/>
                    <a:pt x="24741" y="13752"/>
                    <a:pt x="23900" y="13752"/>
                  </a:cubicBezTo>
                  <a:cubicBezTo>
                    <a:pt x="22944" y="13752"/>
                    <a:pt x="21986" y="13820"/>
                    <a:pt x="21073" y="13826"/>
                  </a:cubicBezTo>
                  <a:cubicBezTo>
                    <a:pt x="21059" y="13826"/>
                    <a:pt x="21044" y="13826"/>
                    <a:pt x="21030" y="13826"/>
                  </a:cubicBezTo>
                  <a:cubicBezTo>
                    <a:pt x="19165" y="13826"/>
                    <a:pt x="17476" y="13135"/>
                    <a:pt x="15651" y="13135"/>
                  </a:cubicBezTo>
                  <a:cubicBezTo>
                    <a:pt x="15520" y="13135"/>
                    <a:pt x="15388" y="13139"/>
                    <a:pt x="15255" y="13146"/>
                  </a:cubicBezTo>
                  <a:cubicBezTo>
                    <a:pt x="14467" y="13194"/>
                    <a:pt x="13680" y="13298"/>
                    <a:pt x="12899" y="13298"/>
                  </a:cubicBezTo>
                  <a:cubicBezTo>
                    <a:pt x="12743" y="13298"/>
                    <a:pt x="12587" y="13294"/>
                    <a:pt x="12432" y="13285"/>
                  </a:cubicBezTo>
                  <a:cubicBezTo>
                    <a:pt x="10404" y="13135"/>
                    <a:pt x="9206" y="11533"/>
                    <a:pt x="8135" y="9943"/>
                  </a:cubicBezTo>
                  <a:cubicBezTo>
                    <a:pt x="8054" y="9805"/>
                    <a:pt x="7962" y="9667"/>
                    <a:pt x="7950" y="9494"/>
                  </a:cubicBezTo>
                  <a:cubicBezTo>
                    <a:pt x="7950" y="9264"/>
                    <a:pt x="8227" y="8964"/>
                    <a:pt x="8353" y="8768"/>
                  </a:cubicBezTo>
                  <a:lnTo>
                    <a:pt x="9091" y="7823"/>
                  </a:lnTo>
                  <a:cubicBezTo>
                    <a:pt x="9494" y="7305"/>
                    <a:pt x="9909" y="6798"/>
                    <a:pt x="10335" y="6314"/>
                  </a:cubicBezTo>
                  <a:cubicBezTo>
                    <a:pt x="10554" y="6049"/>
                    <a:pt x="10784" y="5807"/>
                    <a:pt x="10992" y="5542"/>
                  </a:cubicBezTo>
                  <a:cubicBezTo>
                    <a:pt x="11142" y="5346"/>
                    <a:pt x="11245" y="5104"/>
                    <a:pt x="11407" y="4885"/>
                  </a:cubicBezTo>
                  <a:cubicBezTo>
                    <a:pt x="11683" y="4505"/>
                    <a:pt x="11948" y="4137"/>
                    <a:pt x="12225" y="3779"/>
                  </a:cubicBezTo>
                  <a:cubicBezTo>
                    <a:pt x="11706" y="3261"/>
                    <a:pt x="11165" y="2766"/>
                    <a:pt x="10669" y="2293"/>
                  </a:cubicBezTo>
                  <a:cubicBezTo>
                    <a:pt x="9897" y="1544"/>
                    <a:pt x="9148" y="761"/>
                    <a:pt x="8388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76"/>
            <p:cNvSpPr/>
            <p:nvPr/>
          </p:nvSpPr>
          <p:spPr>
            <a:xfrm>
              <a:off x="5189075" y="2492250"/>
              <a:ext cx="70300" cy="150675"/>
            </a:xfrm>
            <a:custGeom>
              <a:avLst/>
              <a:gdLst/>
              <a:ahLst/>
              <a:cxnLst/>
              <a:rect l="l" t="t" r="r" b="b"/>
              <a:pathLst>
                <a:path w="2812" h="6027" extrusionOk="0">
                  <a:moveTo>
                    <a:pt x="2812" y="1"/>
                  </a:moveTo>
                  <a:lnTo>
                    <a:pt x="2812" y="1"/>
                  </a:lnTo>
                  <a:cubicBezTo>
                    <a:pt x="1" y="692"/>
                    <a:pt x="150" y="4863"/>
                    <a:pt x="2512" y="6027"/>
                  </a:cubicBezTo>
                  <a:lnTo>
                    <a:pt x="2812" y="1"/>
                  </a:lnTo>
                  <a:close/>
                </a:path>
              </a:pathLst>
            </a:custGeom>
            <a:solidFill>
              <a:srgbClr val="E589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76"/>
            <p:cNvSpPr/>
            <p:nvPr/>
          </p:nvSpPr>
          <p:spPr>
            <a:xfrm>
              <a:off x="5342600" y="2714050"/>
              <a:ext cx="110925" cy="175725"/>
            </a:xfrm>
            <a:custGeom>
              <a:avLst/>
              <a:gdLst/>
              <a:ahLst/>
              <a:cxnLst/>
              <a:rect l="l" t="t" r="r" b="b"/>
              <a:pathLst>
                <a:path w="4437" h="7029" extrusionOk="0">
                  <a:moveTo>
                    <a:pt x="346" y="0"/>
                  </a:moveTo>
                  <a:lnTo>
                    <a:pt x="0" y="6821"/>
                  </a:lnTo>
                  <a:lnTo>
                    <a:pt x="4091" y="7028"/>
                  </a:lnTo>
                  <a:lnTo>
                    <a:pt x="4436" y="208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76"/>
            <p:cNvSpPr/>
            <p:nvPr/>
          </p:nvSpPr>
          <p:spPr>
            <a:xfrm>
              <a:off x="5054850" y="2876325"/>
              <a:ext cx="527425" cy="474900"/>
            </a:xfrm>
            <a:custGeom>
              <a:avLst/>
              <a:gdLst/>
              <a:ahLst/>
              <a:cxnLst/>
              <a:rect l="l" t="t" r="r" b="b"/>
              <a:pathLst>
                <a:path w="21097" h="18996" extrusionOk="0">
                  <a:moveTo>
                    <a:pt x="6286" y="1"/>
                  </a:moveTo>
                  <a:cubicBezTo>
                    <a:pt x="5895" y="1"/>
                    <a:pt x="5503" y="33"/>
                    <a:pt x="5116" y="100"/>
                  </a:cubicBezTo>
                  <a:cubicBezTo>
                    <a:pt x="5047" y="111"/>
                    <a:pt x="4321" y="1655"/>
                    <a:pt x="4183" y="1851"/>
                  </a:cubicBezTo>
                  <a:cubicBezTo>
                    <a:pt x="3780" y="2484"/>
                    <a:pt x="3503" y="3176"/>
                    <a:pt x="3353" y="3913"/>
                  </a:cubicBezTo>
                  <a:cubicBezTo>
                    <a:pt x="3088" y="5342"/>
                    <a:pt x="3330" y="6863"/>
                    <a:pt x="4102" y="8084"/>
                  </a:cubicBezTo>
                  <a:cubicBezTo>
                    <a:pt x="3273" y="8602"/>
                    <a:pt x="2305" y="9213"/>
                    <a:pt x="1625" y="9927"/>
                  </a:cubicBezTo>
                  <a:cubicBezTo>
                    <a:pt x="980" y="10642"/>
                    <a:pt x="473" y="11632"/>
                    <a:pt x="1" y="12520"/>
                  </a:cubicBezTo>
                  <a:cubicBezTo>
                    <a:pt x="680" y="13476"/>
                    <a:pt x="1775" y="14236"/>
                    <a:pt x="2685" y="14847"/>
                  </a:cubicBezTo>
                  <a:cubicBezTo>
                    <a:pt x="3964" y="15688"/>
                    <a:pt x="5312" y="16471"/>
                    <a:pt x="6752" y="17036"/>
                  </a:cubicBezTo>
                  <a:cubicBezTo>
                    <a:pt x="9114" y="17958"/>
                    <a:pt x="11626" y="18545"/>
                    <a:pt x="14160" y="18833"/>
                  </a:cubicBezTo>
                  <a:cubicBezTo>
                    <a:pt x="15055" y="18932"/>
                    <a:pt x="15965" y="18996"/>
                    <a:pt x="16867" y="18996"/>
                  </a:cubicBezTo>
                  <a:cubicBezTo>
                    <a:pt x="18277" y="18996"/>
                    <a:pt x="19668" y="18840"/>
                    <a:pt x="20946" y="18419"/>
                  </a:cubicBezTo>
                  <a:cubicBezTo>
                    <a:pt x="20774" y="16702"/>
                    <a:pt x="20681" y="14962"/>
                    <a:pt x="20601" y="13234"/>
                  </a:cubicBezTo>
                  <a:lnTo>
                    <a:pt x="19253" y="13764"/>
                  </a:lnTo>
                  <a:cubicBezTo>
                    <a:pt x="19161" y="12612"/>
                    <a:pt x="19126" y="11367"/>
                    <a:pt x="19356" y="10331"/>
                  </a:cubicBezTo>
                  <a:cubicBezTo>
                    <a:pt x="19564" y="9409"/>
                    <a:pt x="20370" y="8798"/>
                    <a:pt x="20774" y="7957"/>
                  </a:cubicBezTo>
                  <a:cubicBezTo>
                    <a:pt x="21096" y="7277"/>
                    <a:pt x="21096" y="6609"/>
                    <a:pt x="21039" y="5872"/>
                  </a:cubicBezTo>
                  <a:cubicBezTo>
                    <a:pt x="20912" y="4259"/>
                    <a:pt x="19345" y="3061"/>
                    <a:pt x="17778" y="2404"/>
                  </a:cubicBezTo>
                  <a:cubicBezTo>
                    <a:pt x="17271" y="2185"/>
                    <a:pt x="16753" y="2024"/>
                    <a:pt x="16292" y="1908"/>
                  </a:cubicBezTo>
                  <a:cubicBezTo>
                    <a:pt x="15834" y="1806"/>
                    <a:pt x="15363" y="1753"/>
                    <a:pt x="14893" y="1753"/>
                  </a:cubicBezTo>
                  <a:cubicBezTo>
                    <a:pt x="13838" y="1753"/>
                    <a:pt x="12787" y="2019"/>
                    <a:pt x="11902" y="2577"/>
                  </a:cubicBezTo>
                  <a:cubicBezTo>
                    <a:pt x="10521" y="952"/>
                    <a:pt x="8408" y="1"/>
                    <a:pt x="6286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76"/>
            <p:cNvSpPr/>
            <p:nvPr/>
          </p:nvSpPr>
          <p:spPr>
            <a:xfrm>
              <a:off x="5242375" y="2343250"/>
              <a:ext cx="416800" cy="413525"/>
            </a:xfrm>
            <a:custGeom>
              <a:avLst/>
              <a:gdLst/>
              <a:ahLst/>
              <a:cxnLst/>
              <a:rect l="l" t="t" r="r" b="b"/>
              <a:pathLst>
                <a:path w="16672" h="16541" extrusionOk="0">
                  <a:moveTo>
                    <a:pt x="6021" y="1"/>
                  </a:moveTo>
                  <a:cubicBezTo>
                    <a:pt x="4216" y="1"/>
                    <a:pt x="2332" y="382"/>
                    <a:pt x="1383" y="1802"/>
                  </a:cubicBezTo>
                  <a:cubicBezTo>
                    <a:pt x="853" y="2597"/>
                    <a:pt x="622" y="3541"/>
                    <a:pt x="461" y="4498"/>
                  </a:cubicBezTo>
                  <a:cubicBezTo>
                    <a:pt x="115" y="6618"/>
                    <a:pt x="104" y="8784"/>
                    <a:pt x="104" y="10938"/>
                  </a:cubicBezTo>
                  <a:cubicBezTo>
                    <a:pt x="104" y="11860"/>
                    <a:pt x="0" y="13093"/>
                    <a:pt x="426" y="13945"/>
                  </a:cubicBezTo>
                  <a:cubicBezTo>
                    <a:pt x="1129" y="15408"/>
                    <a:pt x="3618" y="16031"/>
                    <a:pt x="5046" y="16250"/>
                  </a:cubicBezTo>
                  <a:cubicBezTo>
                    <a:pt x="6037" y="16399"/>
                    <a:pt x="7120" y="16540"/>
                    <a:pt x="8193" y="16540"/>
                  </a:cubicBezTo>
                  <a:cubicBezTo>
                    <a:pt x="9266" y="16540"/>
                    <a:pt x="10329" y="16399"/>
                    <a:pt x="11279" y="15985"/>
                  </a:cubicBezTo>
                  <a:cubicBezTo>
                    <a:pt x="11913" y="15720"/>
                    <a:pt x="12385" y="15201"/>
                    <a:pt x="12766" y="14590"/>
                  </a:cubicBezTo>
                  <a:cubicBezTo>
                    <a:pt x="12911" y="14608"/>
                    <a:pt x="13058" y="14616"/>
                    <a:pt x="13205" y="14616"/>
                  </a:cubicBezTo>
                  <a:cubicBezTo>
                    <a:pt x="13942" y="14616"/>
                    <a:pt x="14680" y="14399"/>
                    <a:pt x="15266" y="13957"/>
                  </a:cubicBezTo>
                  <a:cubicBezTo>
                    <a:pt x="16176" y="13265"/>
                    <a:pt x="16671" y="12033"/>
                    <a:pt x="16337" y="10950"/>
                  </a:cubicBezTo>
                  <a:cubicBezTo>
                    <a:pt x="16072" y="10074"/>
                    <a:pt x="15266" y="9394"/>
                    <a:pt x="14390" y="9245"/>
                  </a:cubicBezTo>
                  <a:cubicBezTo>
                    <a:pt x="14736" y="7263"/>
                    <a:pt x="14828" y="4982"/>
                    <a:pt x="14286" y="3184"/>
                  </a:cubicBezTo>
                  <a:cubicBezTo>
                    <a:pt x="13676" y="1122"/>
                    <a:pt x="10335" y="477"/>
                    <a:pt x="8514" y="200"/>
                  </a:cubicBezTo>
                  <a:cubicBezTo>
                    <a:pt x="7784" y="94"/>
                    <a:pt x="6912" y="1"/>
                    <a:pt x="6021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76"/>
            <p:cNvSpPr/>
            <p:nvPr/>
          </p:nvSpPr>
          <p:spPr>
            <a:xfrm>
              <a:off x="5247825" y="2329450"/>
              <a:ext cx="381675" cy="256900"/>
            </a:xfrm>
            <a:custGeom>
              <a:avLst/>
              <a:gdLst/>
              <a:ahLst/>
              <a:cxnLst/>
              <a:rect l="l" t="t" r="r" b="b"/>
              <a:pathLst>
                <a:path w="15267" h="10276" extrusionOk="0">
                  <a:moveTo>
                    <a:pt x="5057" y="1"/>
                  </a:moveTo>
                  <a:cubicBezTo>
                    <a:pt x="4007" y="1"/>
                    <a:pt x="2951" y="148"/>
                    <a:pt x="2063" y="672"/>
                  </a:cubicBezTo>
                  <a:cubicBezTo>
                    <a:pt x="1095" y="1236"/>
                    <a:pt x="347" y="2250"/>
                    <a:pt x="358" y="3379"/>
                  </a:cubicBezTo>
                  <a:lnTo>
                    <a:pt x="1" y="3587"/>
                  </a:lnTo>
                  <a:cubicBezTo>
                    <a:pt x="571" y="3661"/>
                    <a:pt x="1148" y="3698"/>
                    <a:pt x="1726" y="3698"/>
                  </a:cubicBezTo>
                  <a:cubicBezTo>
                    <a:pt x="3027" y="3698"/>
                    <a:pt x="4332" y="3509"/>
                    <a:pt x="5577" y="3126"/>
                  </a:cubicBezTo>
                  <a:cubicBezTo>
                    <a:pt x="5741" y="3079"/>
                    <a:pt x="5921" y="3027"/>
                    <a:pt x="6092" y="3027"/>
                  </a:cubicBezTo>
                  <a:cubicBezTo>
                    <a:pt x="6173" y="3027"/>
                    <a:pt x="6252" y="3038"/>
                    <a:pt x="6326" y="3068"/>
                  </a:cubicBezTo>
                  <a:cubicBezTo>
                    <a:pt x="6522" y="3160"/>
                    <a:pt x="6637" y="3345"/>
                    <a:pt x="6799" y="3494"/>
                  </a:cubicBezTo>
                  <a:cubicBezTo>
                    <a:pt x="7134" y="3820"/>
                    <a:pt x="7620" y="3968"/>
                    <a:pt x="8100" y="3968"/>
                  </a:cubicBezTo>
                  <a:cubicBezTo>
                    <a:pt x="8181" y="3968"/>
                    <a:pt x="8262" y="3964"/>
                    <a:pt x="8342" y="3955"/>
                  </a:cubicBezTo>
                  <a:cubicBezTo>
                    <a:pt x="8884" y="3898"/>
                    <a:pt x="9402" y="3679"/>
                    <a:pt x="9921" y="3460"/>
                  </a:cubicBezTo>
                  <a:lnTo>
                    <a:pt x="9921" y="3460"/>
                  </a:lnTo>
                  <a:cubicBezTo>
                    <a:pt x="9688" y="3978"/>
                    <a:pt x="10174" y="4652"/>
                    <a:pt x="10728" y="4652"/>
                  </a:cubicBezTo>
                  <a:cubicBezTo>
                    <a:pt x="10777" y="4652"/>
                    <a:pt x="10827" y="4646"/>
                    <a:pt x="10877" y="4635"/>
                  </a:cubicBezTo>
                  <a:lnTo>
                    <a:pt x="10877" y="4635"/>
                  </a:lnTo>
                  <a:cubicBezTo>
                    <a:pt x="10543" y="5706"/>
                    <a:pt x="10451" y="6859"/>
                    <a:pt x="10624" y="7988"/>
                  </a:cubicBezTo>
                  <a:cubicBezTo>
                    <a:pt x="10670" y="8299"/>
                    <a:pt x="10762" y="8644"/>
                    <a:pt x="10992" y="8875"/>
                  </a:cubicBezTo>
                  <a:cubicBezTo>
                    <a:pt x="11115" y="8986"/>
                    <a:pt x="11284" y="9049"/>
                    <a:pt x="11447" y="9049"/>
                  </a:cubicBezTo>
                  <a:cubicBezTo>
                    <a:pt x="11607" y="9049"/>
                    <a:pt x="11760" y="8988"/>
                    <a:pt x="11856" y="8852"/>
                  </a:cubicBezTo>
                  <a:lnTo>
                    <a:pt x="11856" y="8852"/>
                  </a:lnTo>
                  <a:cubicBezTo>
                    <a:pt x="11810" y="9370"/>
                    <a:pt x="12098" y="9889"/>
                    <a:pt x="12559" y="10131"/>
                  </a:cubicBezTo>
                  <a:cubicBezTo>
                    <a:pt x="12753" y="10230"/>
                    <a:pt x="12960" y="10275"/>
                    <a:pt x="13169" y="10275"/>
                  </a:cubicBezTo>
                  <a:cubicBezTo>
                    <a:pt x="13829" y="10275"/>
                    <a:pt x="14505" y="9824"/>
                    <a:pt x="14829" y="9220"/>
                  </a:cubicBezTo>
                  <a:cubicBezTo>
                    <a:pt x="15267" y="8414"/>
                    <a:pt x="15232" y="7469"/>
                    <a:pt x="15151" y="6559"/>
                  </a:cubicBezTo>
                  <a:cubicBezTo>
                    <a:pt x="15071" y="5476"/>
                    <a:pt x="14921" y="4405"/>
                    <a:pt x="14518" y="3402"/>
                  </a:cubicBezTo>
                  <a:cubicBezTo>
                    <a:pt x="14115" y="2411"/>
                    <a:pt x="13435" y="1490"/>
                    <a:pt x="12490" y="971"/>
                  </a:cubicBezTo>
                  <a:cubicBezTo>
                    <a:pt x="11338" y="349"/>
                    <a:pt x="9955" y="407"/>
                    <a:pt x="8642" y="326"/>
                  </a:cubicBezTo>
                  <a:cubicBezTo>
                    <a:pt x="7536" y="257"/>
                    <a:pt x="6418" y="49"/>
                    <a:pt x="5301" y="3"/>
                  </a:cubicBezTo>
                  <a:cubicBezTo>
                    <a:pt x="5220" y="2"/>
                    <a:pt x="5138" y="1"/>
                    <a:pt x="5057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76"/>
            <p:cNvSpPr/>
            <p:nvPr/>
          </p:nvSpPr>
          <p:spPr>
            <a:xfrm>
              <a:off x="5340000" y="2581275"/>
              <a:ext cx="80400" cy="47825"/>
            </a:xfrm>
            <a:custGeom>
              <a:avLst/>
              <a:gdLst/>
              <a:ahLst/>
              <a:cxnLst/>
              <a:rect l="l" t="t" r="r" b="b"/>
              <a:pathLst>
                <a:path w="3216" h="1913" extrusionOk="0">
                  <a:moveTo>
                    <a:pt x="1602" y="0"/>
                  </a:moveTo>
                  <a:cubicBezTo>
                    <a:pt x="796" y="0"/>
                    <a:pt x="127" y="737"/>
                    <a:pt x="1" y="1717"/>
                  </a:cubicBezTo>
                  <a:cubicBezTo>
                    <a:pt x="406" y="1538"/>
                    <a:pt x="845" y="1457"/>
                    <a:pt x="1292" y="1457"/>
                  </a:cubicBezTo>
                  <a:cubicBezTo>
                    <a:pt x="1940" y="1457"/>
                    <a:pt x="2604" y="1626"/>
                    <a:pt x="3204" y="1913"/>
                  </a:cubicBezTo>
                  <a:lnTo>
                    <a:pt x="3215" y="1913"/>
                  </a:lnTo>
                  <a:cubicBezTo>
                    <a:pt x="3169" y="853"/>
                    <a:pt x="2466" y="0"/>
                    <a:pt x="16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76"/>
            <p:cNvSpPr/>
            <p:nvPr/>
          </p:nvSpPr>
          <p:spPr>
            <a:xfrm>
              <a:off x="5549700" y="2595500"/>
              <a:ext cx="73475" cy="93225"/>
            </a:xfrm>
            <a:custGeom>
              <a:avLst/>
              <a:gdLst/>
              <a:ahLst/>
              <a:cxnLst/>
              <a:rect l="l" t="t" r="r" b="b"/>
              <a:pathLst>
                <a:path w="2939" h="3729" extrusionOk="0">
                  <a:moveTo>
                    <a:pt x="2646" y="1"/>
                  </a:moveTo>
                  <a:cubicBezTo>
                    <a:pt x="2515" y="1"/>
                    <a:pt x="2344" y="17"/>
                    <a:pt x="2143" y="65"/>
                  </a:cubicBezTo>
                  <a:cubicBezTo>
                    <a:pt x="1671" y="168"/>
                    <a:pt x="991" y="479"/>
                    <a:pt x="542" y="1113"/>
                  </a:cubicBezTo>
                  <a:cubicBezTo>
                    <a:pt x="92" y="1747"/>
                    <a:pt x="0" y="2484"/>
                    <a:pt x="58" y="2980"/>
                  </a:cubicBezTo>
                  <a:cubicBezTo>
                    <a:pt x="114" y="3454"/>
                    <a:pt x="259" y="3729"/>
                    <a:pt x="298" y="3729"/>
                  </a:cubicBezTo>
                  <a:cubicBezTo>
                    <a:pt x="298" y="3729"/>
                    <a:pt x="299" y="3729"/>
                    <a:pt x="300" y="3729"/>
                  </a:cubicBezTo>
                  <a:cubicBezTo>
                    <a:pt x="323" y="3705"/>
                    <a:pt x="231" y="3417"/>
                    <a:pt x="208" y="2957"/>
                  </a:cubicBezTo>
                  <a:cubicBezTo>
                    <a:pt x="196" y="2496"/>
                    <a:pt x="311" y="1827"/>
                    <a:pt x="715" y="1251"/>
                  </a:cubicBezTo>
                  <a:cubicBezTo>
                    <a:pt x="1129" y="675"/>
                    <a:pt x="1728" y="353"/>
                    <a:pt x="2166" y="226"/>
                  </a:cubicBezTo>
                  <a:cubicBezTo>
                    <a:pt x="2627" y="76"/>
                    <a:pt x="2938" y="99"/>
                    <a:pt x="2938" y="53"/>
                  </a:cubicBezTo>
                  <a:cubicBezTo>
                    <a:pt x="2938" y="33"/>
                    <a:pt x="2832" y="1"/>
                    <a:pt x="264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76"/>
            <p:cNvSpPr/>
            <p:nvPr/>
          </p:nvSpPr>
          <p:spPr>
            <a:xfrm>
              <a:off x="5579350" y="2612900"/>
              <a:ext cx="17025" cy="52300"/>
            </a:xfrm>
            <a:custGeom>
              <a:avLst/>
              <a:gdLst/>
              <a:ahLst/>
              <a:cxnLst/>
              <a:rect l="l" t="t" r="r" b="b"/>
              <a:pathLst>
                <a:path w="681" h="2092" extrusionOk="0">
                  <a:moveTo>
                    <a:pt x="52" y="1"/>
                  </a:moveTo>
                  <a:cubicBezTo>
                    <a:pt x="50" y="1"/>
                    <a:pt x="48" y="1"/>
                    <a:pt x="47" y="2"/>
                  </a:cubicBezTo>
                  <a:cubicBezTo>
                    <a:pt x="1" y="48"/>
                    <a:pt x="347" y="417"/>
                    <a:pt x="416" y="1016"/>
                  </a:cubicBezTo>
                  <a:cubicBezTo>
                    <a:pt x="496" y="1615"/>
                    <a:pt x="254" y="2065"/>
                    <a:pt x="312" y="2088"/>
                  </a:cubicBezTo>
                  <a:cubicBezTo>
                    <a:pt x="314" y="2090"/>
                    <a:pt x="317" y="2091"/>
                    <a:pt x="321" y="2091"/>
                  </a:cubicBezTo>
                  <a:cubicBezTo>
                    <a:pt x="352" y="2091"/>
                    <a:pt x="426" y="1999"/>
                    <a:pt x="519" y="1823"/>
                  </a:cubicBezTo>
                  <a:cubicBezTo>
                    <a:pt x="612" y="1615"/>
                    <a:pt x="681" y="1316"/>
                    <a:pt x="635" y="993"/>
                  </a:cubicBezTo>
                  <a:cubicBezTo>
                    <a:pt x="600" y="671"/>
                    <a:pt x="450" y="394"/>
                    <a:pt x="324" y="221"/>
                  </a:cubicBezTo>
                  <a:cubicBezTo>
                    <a:pt x="197" y="63"/>
                    <a:pt x="79" y="1"/>
                    <a:pt x="52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76"/>
            <p:cNvSpPr/>
            <p:nvPr/>
          </p:nvSpPr>
          <p:spPr>
            <a:xfrm>
              <a:off x="5300825" y="2514725"/>
              <a:ext cx="9550" cy="53325"/>
            </a:xfrm>
            <a:custGeom>
              <a:avLst/>
              <a:gdLst/>
              <a:ahLst/>
              <a:cxnLst/>
              <a:rect l="l" t="t" r="r" b="b"/>
              <a:pathLst>
                <a:path w="382" h="2133" extrusionOk="0">
                  <a:moveTo>
                    <a:pt x="266" y="1"/>
                  </a:moveTo>
                  <a:cubicBezTo>
                    <a:pt x="185" y="1"/>
                    <a:pt x="82" y="461"/>
                    <a:pt x="35" y="1049"/>
                  </a:cubicBezTo>
                  <a:cubicBezTo>
                    <a:pt x="1" y="1637"/>
                    <a:pt x="35" y="2121"/>
                    <a:pt x="116" y="2132"/>
                  </a:cubicBezTo>
                  <a:cubicBezTo>
                    <a:pt x="197" y="2132"/>
                    <a:pt x="300" y="1671"/>
                    <a:pt x="346" y="1084"/>
                  </a:cubicBezTo>
                  <a:cubicBezTo>
                    <a:pt x="381" y="485"/>
                    <a:pt x="358" y="1"/>
                    <a:pt x="26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76"/>
            <p:cNvSpPr/>
            <p:nvPr/>
          </p:nvSpPr>
          <p:spPr>
            <a:xfrm>
              <a:off x="5459550" y="2519625"/>
              <a:ext cx="8075" cy="53300"/>
            </a:xfrm>
            <a:custGeom>
              <a:avLst/>
              <a:gdLst/>
              <a:ahLst/>
              <a:cxnLst/>
              <a:rect l="l" t="t" r="r" b="b"/>
              <a:pathLst>
                <a:path w="323" h="2132" extrusionOk="0">
                  <a:moveTo>
                    <a:pt x="184" y="0"/>
                  </a:moveTo>
                  <a:cubicBezTo>
                    <a:pt x="104" y="0"/>
                    <a:pt x="35" y="484"/>
                    <a:pt x="12" y="1072"/>
                  </a:cubicBezTo>
                  <a:cubicBezTo>
                    <a:pt x="0" y="1660"/>
                    <a:pt x="58" y="2132"/>
                    <a:pt x="127" y="2132"/>
                  </a:cubicBezTo>
                  <a:cubicBezTo>
                    <a:pt x="219" y="2132"/>
                    <a:pt x="288" y="1660"/>
                    <a:pt x="300" y="1072"/>
                  </a:cubicBezTo>
                  <a:cubicBezTo>
                    <a:pt x="323" y="484"/>
                    <a:pt x="265" y="0"/>
                    <a:pt x="18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76"/>
            <p:cNvSpPr/>
            <p:nvPr/>
          </p:nvSpPr>
          <p:spPr>
            <a:xfrm>
              <a:off x="5351525" y="2516125"/>
              <a:ext cx="39200" cy="45650"/>
            </a:xfrm>
            <a:custGeom>
              <a:avLst/>
              <a:gdLst/>
              <a:ahLst/>
              <a:cxnLst/>
              <a:rect l="l" t="t" r="r" b="b"/>
              <a:pathLst>
                <a:path w="1568" h="1826" extrusionOk="0">
                  <a:moveTo>
                    <a:pt x="952" y="1"/>
                  </a:moveTo>
                  <a:cubicBezTo>
                    <a:pt x="825" y="1"/>
                    <a:pt x="684" y="21"/>
                    <a:pt x="554" y="83"/>
                  </a:cubicBezTo>
                  <a:cubicBezTo>
                    <a:pt x="346" y="187"/>
                    <a:pt x="173" y="394"/>
                    <a:pt x="93" y="636"/>
                  </a:cubicBezTo>
                  <a:cubicBezTo>
                    <a:pt x="1" y="878"/>
                    <a:pt x="35" y="1143"/>
                    <a:pt x="127" y="1339"/>
                  </a:cubicBezTo>
                  <a:cubicBezTo>
                    <a:pt x="231" y="1546"/>
                    <a:pt x="392" y="1673"/>
                    <a:pt x="554" y="1742"/>
                  </a:cubicBezTo>
                  <a:cubicBezTo>
                    <a:pt x="693" y="1806"/>
                    <a:pt x="815" y="1826"/>
                    <a:pt x="904" y="1826"/>
                  </a:cubicBezTo>
                  <a:cubicBezTo>
                    <a:pt x="1005" y="1826"/>
                    <a:pt x="1061" y="1800"/>
                    <a:pt x="1049" y="1788"/>
                  </a:cubicBezTo>
                  <a:cubicBezTo>
                    <a:pt x="1049" y="1742"/>
                    <a:pt x="853" y="1753"/>
                    <a:pt x="623" y="1604"/>
                  </a:cubicBezTo>
                  <a:cubicBezTo>
                    <a:pt x="508" y="1523"/>
                    <a:pt x="392" y="1396"/>
                    <a:pt x="323" y="1235"/>
                  </a:cubicBezTo>
                  <a:cubicBezTo>
                    <a:pt x="243" y="1085"/>
                    <a:pt x="231" y="878"/>
                    <a:pt x="300" y="694"/>
                  </a:cubicBezTo>
                  <a:cubicBezTo>
                    <a:pt x="381" y="509"/>
                    <a:pt x="496" y="348"/>
                    <a:pt x="646" y="256"/>
                  </a:cubicBezTo>
                  <a:cubicBezTo>
                    <a:pt x="774" y="192"/>
                    <a:pt x="903" y="157"/>
                    <a:pt x="1019" y="157"/>
                  </a:cubicBezTo>
                  <a:cubicBezTo>
                    <a:pt x="1049" y="157"/>
                    <a:pt x="1078" y="159"/>
                    <a:pt x="1107" y="164"/>
                  </a:cubicBezTo>
                  <a:cubicBezTo>
                    <a:pt x="1360" y="174"/>
                    <a:pt x="1517" y="282"/>
                    <a:pt x="1550" y="282"/>
                  </a:cubicBezTo>
                  <a:cubicBezTo>
                    <a:pt x="1553" y="282"/>
                    <a:pt x="1555" y="281"/>
                    <a:pt x="1556" y="279"/>
                  </a:cubicBezTo>
                  <a:cubicBezTo>
                    <a:pt x="1568" y="256"/>
                    <a:pt x="1452" y="71"/>
                    <a:pt x="1130" y="14"/>
                  </a:cubicBezTo>
                  <a:cubicBezTo>
                    <a:pt x="1076" y="6"/>
                    <a:pt x="1016" y="1"/>
                    <a:pt x="952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76"/>
            <p:cNvSpPr/>
            <p:nvPr/>
          </p:nvSpPr>
          <p:spPr>
            <a:xfrm>
              <a:off x="5389825" y="2546775"/>
              <a:ext cx="16450" cy="13550"/>
            </a:xfrm>
            <a:custGeom>
              <a:avLst/>
              <a:gdLst/>
              <a:ahLst/>
              <a:cxnLst/>
              <a:rect l="l" t="t" r="r" b="b"/>
              <a:pathLst>
                <a:path w="658" h="542" extrusionOk="0">
                  <a:moveTo>
                    <a:pt x="583" y="0"/>
                  </a:moveTo>
                  <a:cubicBezTo>
                    <a:pt x="522" y="0"/>
                    <a:pt x="388" y="67"/>
                    <a:pt x="254" y="182"/>
                  </a:cubicBezTo>
                  <a:cubicBezTo>
                    <a:pt x="93" y="332"/>
                    <a:pt x="1" y="493"/>
                    <a:pt x="36" y="527"/>
                  </a:cubicBezTo>
                  <a:cubicBezTo>
                    <a:pt x="45" y="537"/>
                    <a:pt x="59" y="542"/>
                    <a:pt x="78" y="542"/>
                  </a:cubicBezTo>
                  <a:cubicBezTo>
                    <a:pt x="148" y="542"/>
                    <a:pt x="276" y="474"/>
                    <a:pt x="404" y="355"/>
                  </a:cubicBezTo>
                  <a:cubicBezTo>
                    <a:pt x="577" y="216"/>
                    <a:pt x="658" y="55"/>
                    <a:pt x="612" y="9"/>
                  </a:cubicBezTo>
                  <a:cubicBezTo>
                    <a:pt x="606" y="3"/>
                    <a:pt x="596" y="0"/>
                    <a:pt x="583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76"/>
            <p:cNvSpPr/>
            <p:nvPr/>
          </p:nvSpPr>
          <p:spPr>
            <a:xfrm>
              <a:off x="5278375" y="2453150"/>
              <a:ext cx="65400" cy="36650"/>
            </a:xfrm>
            <a:custGeom>
              <a:avLst/>
              <a:gdLst/>
              <a:ahLst/>
              <a:cxnLst/>
              <a:rect l="l" t="t" r="r" b="b"/>
              <a:pathLst>
                <a:path w="2616" h="1466" extrusionOk="0">
                  <a:moveTo>
                    <a:pt x="83" y="1"/>
                  </a:moveTo>
                  <a:cubicBezTo>
                    <a:pt x="71" y="1"/>
                    <a:pt x="63" y="4"/>
                    <a:pt x="58" y="10"/>
                  </a:cubicBezTo>
                  <a:cubicBezTo>
                    <a:pt x="0" y="67"/>
                    <a:pt x="484" y="551"/>
                    <a:pt x="1198" y="943"/>
                  </a:cubicBezTo>
                  <a:cubicBezTo>
                    <a:pt x="1797" y="1296"/>
                    <a:pt x="2361" y="1465"/>
                    <a:pt x="2530" y="1465"/>
                  </a:cubicBezTo>
                  <a:cubicBezTo>
                    <a:pt x="2560" y="1465"/>
                    <a:pt x="2578" y="1460"/>
                    <a:pt x="2581" y="1450"/>
                  </a:cubicBezTo>
                  <a:cubicBezTo>
                    <a:pt x="2616" y="1381"/>
                    <a:pt x="2039" y="1093"/>
                    <a:pt x="1348" y="689"/>
                  </a:cubicBezTo>
                  <a:cubicBezTo>
                    <a:pt x="715" y="331"/>
                    <a:pt x="208" y="1"/>
                    <a:pt x="83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76"/>
            <p:cNvSpPr/>
            <p:nvPr/>
          </p:nvSpPr>
          <p:spPr>
            <a:xfrm>
              <a:off x="5416325" y="2454400"/>
              <a:ext cx="81825" cy="37775"/>
            </a:xfrm>
            <a:custGeom>
              <a:avLst/>
              <a:gdLst/>
              <a:ahLst/>
              <a:cxnLst/>
              <a:rect l="l" t="t" r="r" b="b"/>
              <a:pathLst>
                <a:path w="3273" h="1511" extrusionOk="0">
                  <a:moveTo>
                    <a:pt x="3118" y="1"/>
                  </a:moveTo>
                  <a:cubicBezTo>
                    <a:pt x="2839" y="1"/>
                    <a:pt x="2192" y="100"/>
                    <a:pt x="1499" y="420"/>
                  </a:cubicBezTo>
                  <a:cubicBezTo>
                    <a:pt x="577" y="847"/>
                    <a:pt x="1" y="1457"/>
                    <a:pt x="59" y="1503"/>
                  </a:cubicBezTo>
                  <a:cubicBezTo>
                    <a:pt x="62" y="1508"/>
                    <a:pt x="68" y="1510"/>
                    <a:pt x="77" y="1510"/>
                  </a:cubicBezTo>
                  <a:cubicBezTo>
                    <a:pt x="199" y="1510"/>
                    <a:pt x="806" y="1062"/>
                    <a:pt x="1614" y="685"/>
                  </a:cubicBezTo>
                  <a:cubicBezTo>
                    <a:pt x="2490" y="282"/>
                    <a:pt x="3273" y="121"/>
                    <a:pt x="3261" y="29"/>
                  </a:cubicBezTo>
                  <a:cubicBezTo>
                    <a:pt x="3261" y="12"/>
                    <a:pt x="3210" y="1"/>
                    <a:pt x="311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76"/>
            <p:cNvSpPr/>
            <p:nvPr/>
          </p:nvSpPr>
          <p:spPr>
            <a:xfrm>
              <a:off x="5076750" y="2324600"/>
              <a:ext cx="157000" cy="288650"/>
            </a:xfrm>
            <a:custGeom>
              <a:avLst/>
              <a:gdLst/>
              <a:ahLst/>
              <a:cxnLst/>
              <a:rect l="l" t="t" r="r" b="b"/>
              <a:pathLst>
                <a:path w="6280" h="11546" extrusionOk="0">
                  <a:moveTo>
                    <a:pt x="1859" y="0"/>
                  </a:moveTo>
                  <a:cubicBezTo>
                    <a:pt x="1854" y="0"/>
                    <a:pt x="1849" y="1"/>
                    <a:pt x="1844" y="2"/>
                  </a:cubicBezTo>
                  <a:cubicBezTo>
                    <a:pt x="1775" y="13"/>
                    <a:pt x="1717" y="71"/>
                    <a:pt x="1671" y="140"/>
                  </a:cubicBezTo>
                  <a:cubicBezTo>
                    <a:pt x="1337" y="693"/>
                    <a:pt x="1256" y="1499"/>
                    <a:pt x="1314" y="2121"/>
                  </a:cubicBezTo>
                  <a:cubicBezTo>
                    <a:pt x="1371" y="2870"/>
                    <a:pt x="1648" y="3585"/>
                    <a:pt x="1901" y="4287"/>
                  </a:cubicBezTo>
                  <a:cubicBezTo>
                    <a:pt x="1383" y="3446"/>
                    <a:pt x="818" y="2721"/>
                    <a:pt x="645" y="1695"/>
                  </a:cubicBezTo>
                  <a:cubicBezTo>
                    <a:pt x="634" y="1615"/>
                    <a:pt x="622" y="1511"/>
                    <a:pt x="576" y="1442"/>
                  </a:cubicBezTo>
                  <a:cubicBezTo>
                    <a:pt x="530" y="1350"/>
                    <a:pt x="461" y="1292"/>
                    <a:pt x="357" y="1280"/>
                  </a:cubicBezTo>
                  <a:cubicBezTo>
                    <a:pt x="265" y="1280"/>
                    <a:pt x="173" y="1350"/>
                    <a:pt x="127" y="1442"/>
                  </a:cubicBezTo>
                  <a:cubicBezTo>
                    <a:pt x="0" y="1730"/>
                    <a:pt x="58" y="2214"/>
                    <a:pt x="115" y="2502"/>
                  </a:cubicBezTo>
                  <a:cubicBezTo>
                    <a:pt x="288" y="3400"/>
                    <a:pt x="680" y="3988"/>
                    <a:pt x="1187" y="4691"/>
                  </a:cubicBezTo>
                  <a:cubicBezTo>
                    <a:pt x="1613" y="5301"/>
                    <a:pt x="1832" y="6223"/>
                    <a:pt x="1302" y="6742"/>
                  </a:cubicBezTo>
                  <a:lnTo>
                    <a:pt x="4424" y="11546"/>
                  </a:lnTo>
                  <a:cubicBezTo>
                    <a:pt x="5150" y="10912"/>
                    <a:pt x="5795" y="10106"/>
                    <a:pt x="6049" y="9173"/>
                  </a:cubicBezTo>
                  <a:cubicBezTo>
                    <a:pt x="6279" y="8308"/>
                    <a:pt x="5830" y="7225"/>
                    <a:pt x="5542" y="6442"/>
                  </a:cubicBezTo>
                  <a:cubicBezTo>
                    <a:pt x="5150" y="5324"/>
                    <a:pt x="4747" y="4046"/>
                    <a:pt x="5289" y="2997"/>
                  </a:cubicBezTo>
                  <a:cubicBezTo>
                    <a:pt x="5369" y="2836"/>
                    <a:pt x="5473" y="2698"/>
                    <a:pt x="5507" y="2502"/>
                  </a:cubicBezTo>
                  <a:cubicBezTo>
                    <a:pt x="5531" y="2329"/>
                    <a:pt x="5461" y="2121"/>
                    <a:pt x="5300" y="2064"/>
                  </a:cubicBezTo>
                  <a:cubicBezTo>
                    <a:pt x="5268" y="2053"/>
                    <a:pt x="5236" y="2047"/>
                    <a:pt x="5205" y="2047"/>
                  </a:cubicBezTo>
                  <a:cubicBezTo>
                    <a:pt x="5016" y="2047"/>
                    <a:pt x="4858" y="2243"/>
                    <a:pt x="4759" y="2421"/>
                  </a:cubicBezTo>
                  <a:cubicBezTo>
                    <a:pt x="4367" y="3124"/>
                    <a:pt x="4136" y="3919"/>
                    <a:pt x="3964" y="4714"/>
                  </a:cubicBezTo>
                  <a:cubicBezTo>
                    <a:pt x="3733" y="4149"/>
                    <a:pt x="3434" y="3297"/>
                    <a:pt x="3549" y="2674"/>
                  </a:cubicBezTo>
                  <a:cubicBezTo>
                    <a:pt x="3664" y="1983"/>
                    <a:pt x="3860" y="1292"/>
                    <a:pt x="4010" y="624"/>
                  </a:cubicBezTo>
                  <a:cubicBezTo>
                    <a:pt x="4021" y="532"/>
                    <a:pt x="4044" y="451"/>
                    <a:pt x="4033" y="347"/>
                  </a:cubicBezTo>
                  <a:cubicBezTo>
                    <a:pt x="4021" y="243"/>
                    <a:pt x="3975" y="174"/>
                    <a:pt x="3894" y="128"/>
                  </a:cubicBezTo>
                  <a:cubicBezTo>
                    <a:pt x="3866" y="114"/>
                    <a:pt x="3834" y="107"/>
                    <a:pt x="3803" y="107"/>
                  </a:cubicBezTo>
                  <a:cubicBezTo>
                    <a:pt x="3733" y="107"/>
                    <a:pt x="3662" y="138"/>
                    <a:pt x="3606" y="186"/>
                  </a:cubicBezTo>
                  <a:cubicBezTo>
                    <a:pt x="3399" y="359"/>
                    <a:pt x="3238" y="797"/>
                    <a:pt x="3134" y="1050"/>
                  </a:cubicBezTo>
                  <a:cubicBezTo>
                    <a:pt x="2984" y="1396"/>
                    <a:pt x="2904" y="1753"/>
                    <a:pt x="2858" y="2121"/>
                  </a:cubicBezTo>
                  <a:cubicBezTo>
                    <a:pt x="2754" y="2963"/>
                    <a:pt x="2881" y="3815"/>
                    <a:pt x="3007" y="4668"/>
                  </a:cubicBezTo>
                  <a:cubicBezTo>
                    <a:pt x="2316" y="3412"/>
                    <a:pt x="1947" y="1787"/>
                    <a:pt x="2028" y="359"/>
                  </a:cubicBezTo>
                  <a:cubicBezTo>
                    <a:pt x="2028" y="290"/>
                    <a:pt x="2051" y="197"/>
                    <a:pt x="2017" y="128"/>
                  </a:cubicBezTo>
                  <a:cubicBezTo>
                    <a:pt x="1995" y="64"/>
                    <a:pt x="1924" y="0"/>
                    <a:pt x="1859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76"/>
            <p:cNvSpPr/>
            <p:nvPr/>
          </p:nvSpPr>
          <p:spPr>
            <a:xfrm>
              <a:off x="5150775" y="2795150"/>
              <a:ext cx="93350" cy="153700"/>
            </a:xfrm>
            <a:custGeom>
              <a:avLst/>
              <a:gdLst/>
              <a:ahLst/>
              <a:cxnLst/>
              <a:rect l="l" t="t" r="r" b="b"/>
              <a:pathLst>
                <a:path w="3734" h="6148" extrusionOk="0">
                  <a:moveTo>
                    <a:pt x="3626" y="0"/>
                  </a:moveTo>
                  <a:cubicBezTo>
                    <a:pt x="3459" y="0"/>
                    <a:pt x="2324" y="1109"/>
                    <a:pt x="1360" y="2782"/>
                  </a:cubicBezTo>
                  <a:cubicBezTo>
                    <a:pt x="357" y="4522"/>
                    <a:pt x="0" y="6123"/>
                    <a:pt x="92" y="6146"/>
                  </a:cubicBezTo>
                  <a:cubicBezTo>
                    <a:pt x="95" y="6147"/>
                    <a:pt x="97" y="6147"/>
                    <a:pt x="99" y="6147"/>
                  </a:cubicBezTo>
                  <a:cubicBezTo>
                    <a:pt x="247" y="6147"/>
                    <a:pt x="775" y="4669"/>
                    <a:pt x="1740" y="3001"/>
                  </a:cubicBezTo>
                  <a:cubicBezTo>
                    <a:pt x="2719" y="1330"/>
                    <a:pt x="3733" y="98"/>
                    <a:pt x="3641" y="5"/>
                  </a:cubicBezTo>
                  <a:cubicBezTo>
                    <a:pt x="3637" y="2"/>
                    <a:pt x="3632" y="0"/>
                    <a:pt x="3626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76"/>
            <p:cNvSpPr/>
            <p:nvPr/>
          </p:nvSpPr>
          <p:spPr>
            <a:xfrm>
              <a:off x="5488625" y="2805625"/>
              <a:ext cx="40050" cy="187275"/>
            </a:xfrm>
            <a:custGeom>
              <a:avLst/>
              <a:gdLst/>
              <a:ahLst/>
              <a:cxnLst/>
              <a:rect l="l" t="t" r="r" b="b"/>
              <a:pathLst>
                <a:path w="1602" h="7491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" y="47"/>
                    <a:pt x="554" y="1660"/>
                    <a:pt x="853" y="3711"/>
                  </a:cubicBezTo>
                  <a:cubicBezTo>
                    <a:pt x="1141" y="5773"/>
                    <a:pt x="1095" y="7479"/>
                    <a:pt x="1234" y="7490"/>
                  </a:cubicBezTo>
                  <a:cubicBezTo>
                    <a:pt x="1234" y="7490"/>
                    <a:pt x="1234" y="7490"/>
                    <a:pt x="1235" y="7490"/>
                  </a:cubicBezTo>
                  <a:cubicBezTo>
                    <a:pt x="1350" y="7490"/>
                    <a:pt x="1601" y="5766"/>
                    <a:pt x="1291" y="3653"/>
                  </a:cubicBezTo>
                  <a:cubicBezTo>
                    <a:pt x="984" y="1575"/>
                    <a:pt x="252" y="0"/>
                    <a:pt x="143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76"/>
            <p:cNvSpPr/>
            <p:nvPr/>
          </p:nvSpPr>
          <p:spPr>
            <a:xfrm>
              <a:off x="5169775" y="2897900"/>
              <a:ext cx="180625" cy="86125"/>
            </a:xfrm>
            <a:custGeom>
              <a:avLst/>
              <a:gdLst/>
              <a:ahLst/>
              <a:cxnLst/>
              <a:rect l="l" t="t" r="r" b="b"/>
              <a:pathLst>
                <a:path w="7225" h="3445" extrusionOk="0">
                  <a:moveTo>
                    <a:pt x="72" y="1"/>
                  </a:moveTo>
                  <a:cubicBezTo>
                    <a:pt x="33" y="1"/>
                    <a:pt x="12" y="4"/>
                    <a:pt x="12" y="9"/>
                  </a:cubicBezTo>
                  <a:cubicBezTo>
                    <a:pt x="1" y="101"/>
                    <a:pt x="1798" y="389"/>
                    <a:pt x="3780" y="1333"/>
                  </a:cubicBezTo>
                  <a:cubicBezTo>
                    <a:pt x="5730" y="2264"/>
                    <a:pt x="7069" y="3445"/>
                    <a:pt x="7194" y="3445"/>
                  </a:cubicBezTo>
                  <a:cubicBezTo>
                    <a:pt x="7197" y="3445"/>
                    <a:pt x="7200" y="3444"/>
                    <a:pt x="7201" y="3442"/>
                  </a:cubicBezTo>
                  <a:cubicBezTo>
                    <a:pt x="7225" y="3407"/>
                    <a:pt x="6925" y="3073"/>
                    <a:pt x="6349" y="2601"/>
                  </a:cubicBezTo>
                  <a:cubicBezTo>
                    <a:pt x="5773" y="2140"/>
                    <a:pt x="4920" y="1564"/>
                    <a:pt x="3918" y="1080"/>
                  </a:cubicBezTo>
                  <a:cubicBezTo>
                    <a:pt x="2893" y="596"/>
                    <a:pt x="1913" y="297"/>
                    <a:pt x="1187" y="158"/>
                  </a:cubicBezTo>
                  <a:cubicBezTo>
                    <a:pt x="624" y="40"/>
                    <a:pt x="218" y="1"/>
                    <a:pt x="72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76"/>
            <p:cNvSpPr/>
            <p:nvPr/>
          </p:nvSpPr>
          <p:spPr>
            <a:xfrm>
              <a:off x="5348650" y="2963700"/>
              <a:ext cx="197625" cy="25425"/>
            </a:xfrm>
            <a:custGeom>
              <a:avLst/>
              <a:gdLst/>
              <a:ahLst/>
              <a:cxnLst/>
              <a:rect l="l" t="t" r="r" b="b"/>
              <a:pathLst>
                <a:path w="7905" h="1017" extrusionOk="0">
                  <a:moveTo>
                    <a:pt x="3299" y="1"/>
                  </a:moveTo>
                  <a:cubicBezTo>
                    <a:pt x="2973" y="1"/>
                    <a:pt x="2660" y="17"/>
                    <a:pt x="2362" y="38"/>
                  </a:cubicBezTo>
                  <a:cubicBezTo>
                    <a:pt x="1878" y="96"/>
                    <a:pt x="1441" y="188"/>
                    <a:pt x="1083" y="303"/>
                  </a:cubicBezTo>
                  <a:cubicBezTo>
                    <a:pt x="381" y="533"/>
                    <a:pt x="0" y="821"/>
                    <a:pt x="12" y="844"/>
                  </a:cubicBezTo>
                  <a:cubicBezTo>
                    <a:pt x="15" y="849"/>
                    <a:pt x="21" y="851"/>
                    <a:pt x="30" y="851"/>
                  </a:cubicBezTo>
                  <a:cubicBezTo>
                    <a:pt x="121" y="851"/>
                    <a:pt x="503" y="656"/>
                    <a:pt x="1141" y="499"/>
                  </a:cubicBezTo>
                  <a:cubicBezTo>
                    <a:pt x="1487" y="407"/>
                    <a:pt x="1913" y="361"/>
                    <a:pt x="2374" y="314"/>
                  </a:cubicBezTo>
                  <a:cubicBezTo>
                    <a:pt x="2586" y="304"/>
                    <a:pt x="2810" y="298"/>
                    <a:pt x="3043" y="298"/>
                  </a:cubicBezTo>
                  <a:cubicBezTo>
                    <a:pt x="3327" y="298"/>
                    <a:pt x="3625" y="307"/>
                    <a:pt x="3929" y="326"/>
                  </a:cubicBezTo>
                  <a:cubicBezTo>
                    <a:pt x="5024" y="418"/>
                    <a:pt x="6015" y="614"/>
                    <a:pt x="6729" y="775"/>
                  </a:cubicBezTo>
                  <a:cubicBezTo>
                    <a:pt x="7328" y="920"/>
                    <a:pt x="7733" y="1017"/>
                    <a:pt x="7854" y="1017"/>
                  </a:cubicBezTo>
                  <a:cubicBezTo>
                    <a:pt x="7878" y="1017"/>
                    <a:pt x="7891" y="1013"/>
                    <a:pt x="7893" y="1006"/>
                  </a:cubicBezTo>
                  <a:cubicBezTo>
                    <a:pt x="7904" y="960"/>
                    <a:pt x="7489" y="787"/>
                    <a:pt x="6786" y="579"/>
                  </a:cubicBezTo>
                  <a:cubicBezTo>
                    <a:pt x="6084" y="361"/>
                    <a:pt x="5081" y="130"/>
                    <a:pt x="3964" y="26"/>
                  </a:cubicBezTo>
                  <a:cubicBezTo>
                    <a:pt x="3738" y="8"/>
                    <a:pt x="3516" y="1"/>
                    <a:pt x="3299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76"/>
            <p:cNvSpPr/>
            <p:nvPr/>
          </p:nvSpPr>
          <p:spPr>
            <a:xfrm>
              <a:off x="5044300" y="3098875"/>
              <a:ext cx="245625" cy="209400"/>
            </a:xfrm>
            <a:custGeom>
              <a:avLst/>
              <a:gdLst/>
              <a:ahLst/>
              <a:cxnLst/>
              <a:rect l="l" t="t" r="r" b="b"/>
              <a:pathLst>
                <a:path w="9825" h="8376" extrusionOk="0">
                  <a:moveTo>
                    <a:pt x="9394" y="0"/>
                  </a:moveTo>
                  <a:cubicBezTo>
                    <a:pt x="9310" y="0"/>
                    <a:pt x="9227" y="50"/>
                    <a:pt x="9190" y="150"/>
                  </a:cubicBezTo>
                  <a:cubicBezTo>
                    <a:pt x="9064" y="622"/>
                    <a:pt x="8833" y="1083"/>
                    <a:pt x="8545" y="1486"/>
                  </a:cubicBezTo>
                  <a:cubicBezTo>
                    <a:pt x="8503" y="1545"/>
                    <a:pt x="8440" y="1572"/>
                    <a:pt x="8377" y="1572"/>
                  </a:cubicBezTo>
                  <a:cubicBezTo>
                    <a:pt x="8268" y="1572"/>
                    <a:pt x="8162" y="1491"/>
                    <a:pt x="8177" y="1359"/>
                  </a:cubicBezTo>
                  <a:cubicBezTo>
                    <a:pt x="8177" y="1233"/>
                    <a:pt x="8177" y="1083"/>
                    <a:pt x="8153" y="945"/>
                  </a:cubicBezTo>
                  <a:cubicBezTo>
                    <a:pt x="8142" y="876"/>
                    <a:pt x="8142" y="783"/>
                    <a:pt x="8130" y="703"/>
                  </a:cubicBezTo>
                  <a:cubicBezTo>
                    <a:pt x="8112" y="583"/>
                    <a:pt x="8017" y="518"/>
                    <a:pt x="7922" y="518"/>
                  </a:cubicBezTo>
                  <a:cubicBezTo>
                    <a:pt x="7843" y="518"/>
                    <a:pt x="7764" y="563"/>
                    <a:pt x="7727" y="657"/>
                  </a:cubicBezTo>
                  <a:cubicBezTo>
                    <a:pt x="7393" y="1463"/>
                    <a:pt x="6759" y="2154"/>
                    <a:pt x="5953" y="2454"/>
                  </a:cubicBezTo>
                  <a:cubicBezTo>
                    <a:pt x="5077" y="2788"/>
                    <a:pt x="4098" y="2753"/>
                    <a:pt x="3165" y="2926"/>
                  </a:cubicBezTo>
                  <a:cubicBezTo>
                    <a:pt x="2208" y="3099"/>
                    <a:pt x="1264" y="3548"/>
                    <a:pt x="630" y="4274"/>
                  </a:cubicBezTo>
                  <a:cubicBezTo>
                    <a:pt x="503" y="4421"/>
                    <a:pt x="608" y="4617"/>
                    <a:pt x="776" y="4617"/>
                  </a:cubicBezTo>
                  <a:cubicBezTo>
                    <a:pt x="807" y="4617"/>
                    <a:pt x="839" y="4611"/>
                    <a:pt x="872" y="4597"/>
                  </a:cubicBezTo>
                  <a:lnTo>
                    <a:pt x="1264" y="4470"/>
                  </a:lnTo>
                  <a:cubicBezTo>
                    <a:pt x="1283" y="4465"/>
                    <a:pt x="1301" y="4462"/>
                    <a:pt x="1319" y="4462"/>
                  </a:cubicBezTo>
                  <a:cubicBezTo>
                    <a:pt x="1496" y="4462"/>
                    <a:pt x="1605" y="4702"/>
                    <a:pt x="1448" y="4827"/>
                  </a:cubicBezTo>
                  <a:cubicBezTo>
                    <a:pt x="826" y="5346"/>
                    <a:pt x="354" y="6037"/>
                    <a:pt x="65" y="6809"/>
                  </a:cubicBezTo>
                  <a:cubicBezTo>
                    <a:pt x="1" y="6955"/>
                    <a:pt x="135" y="7083"/>
                    <a:pt x="268" y="7083"/>
                  </a:cubicBezTo>
                  <a:cubicBezTo>
                    <a:pt x="325" y="7083"/>
                    <a:pt x="381" y="7060"/>
                    <a:pt x="423" y="7005"/>
                  </a:cubicBezTo>
                  <a:cubicBezTo>
                    <a:pt x="665" y="6705"/>
                    <a:pt x="930" y="6429"/>
                    <a:pt x="1218" y="6187"/>
                  </a:cubicBezTo>
                  <a:cubicBezTo>
                    <a:pt x="1260" y="6150"/>
                    <a:pt x="1306" y="6134"/>
                    <a:pt x="1351" y="6134"/>
                  </a:cubicBezTo>
                  <a:cubicBezTo>
                    <a:pt x="1501" y="6134"/>
                    <a:pt x="1633" y="6315"/>
                    <a:pt x="1517" y="6475"/>
                  </a:cubicBezTo>
                  <a:cubicBezTo>
                    <a:pt x="1102" y="7028"/>
                    <a:pt x="814" y="7685"/>
                    <a:pt x="699" y="8376"/>
                  </a:cubicBezTo>
                  <a:cubicBezTo>
                    <a:pt x="1091" y="8053"/>
                    <a:pt x="1298" y="7581"/>
                    <a:pt x="1621" y="7178"/>
                  </a:cubicBezTo>
                  <a:cubicBezTo>
                    <a:pt x="2301" y="6314"/>
                    <a:pt x="3395" y="5899"/>
                    <a:pt x="4455" y="5611"/>
                  </a:cubicBezTo>
                  <a:cubicBezTo>
                    <a:pt x="5527" y="5323"/>
                    <a:pt x="6633" y="5138"/>
                    <a:pt x="7566" y="4574"/>
                  </a:cubicBezTo>
                  <a:cubicBezTo>
                    <a:pt x="9018" y="3698"/>
                    <a:pt x="9824" y="1889"/>
                    <a:pt x="9628" y="207"/>
                  </a:cubicBezTo>
                  <a:cubicBezTo>
                    <a:pt x="9597" y="70"/>
                    <a:pt x="9494" y="0"/>
                    <a:pt x="9394" y="0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76"/>
            <p:cNvSpPr/>
            <p:nvPr/>
          </p:nvSpPr>
          <p:spPr>
            <a:xfrm>
              <a:off x="5152775" y="2819750"/>
              <a:ext cx="605775" cy="480050"/>
            </a:xfrm>
            <a:custGeom>
              <a:avLst/>
              <a:gdLst/>
              <a:ahLst/>
              <a:cxnLst/>
              <a:rect l="l" t="t" r="r" b="b"/>
              <a:pathLst>
                <a:path w="24231" h="19202" extrusionOk="0">
                  <a:moveTo>
                    <a:pt x="17632" y="0"/>
                  </a:moveTo>
                  <a:cubicBezTo>
                    <a:pt x="17274" y="0"/>
                    <a:pt x="16928" y="122"/>
                    <a:pt x="16626" y="427"/>
                  </a:cubicBezTo>
                  <a:cubicBezTo>
                    <a:pt x="15946" y="1130"/>
                    <a:pt x="15900" y="2489"/>
                    <a:pt x="15912" y="3411"/>
                  </a:cubicBezTo>
                  <a:cubicBezTo>
                    <a:pt x="15958" y="5105"/>
                    <a:pt x="16234" y="6821"/>
                    <a:pt x="16396" y="8503"/>
                  </a:cubicBezTo>
                  <a:cubicBezTo>
                    <a:pt x="16488" y="9633"/>
                    <a:pt x="16534" y="10911"/>
                    <a:pt x="15543" y="11695"/>
                  </a:cubicBezTo>
                  <a:cubicBezTo>
                    <a:pt x="14575" y="12444"/>
                    <a:pt x="13239" y="12582"/>
                    <a:pt x="12052" y="12663"/>
                  </a:cubicBezTo>
                  <a:cubicBezTo>
                    <a:pt x="10416" y="12801"/>
                    <a:pt x="8769" y="12847"/>
                    <a:pt x="7133" y="12859"/>
                  </a:cubicBezTo>
                  <a:lnTo>
                    <a:pt x="7133" y="12870"/>
                  </a:lnTo>
                  <a:cubicBezTo>
                    <a:pt x="6426" y="12832"/>
                    <a:pt x="5720" y="12809"/>
                    <a:pt x="5014" y="12809"/>
                  </a:cubicBezTo>
                  <a:cubicBezTo>
                    <a:pt x="4867" y="12809"/>
                    <a:pt x="4721" y="12810"/>
                    <a:pt x="4575" y="12812"/>
                  </a:cubicBezTo>
                  <a:cubicBezTo>
                    <a:pt x="3561" y="12824"/>
                    <a:pt x="2501" y="12916"/>
                    <a:pt x="1625" y="13435"/>
                  </a:cubicBezTo>
                  <a:cubicBezTo>
                    <a:pt x="1568" y="13469"/>
                    <a:pt x="1499" y="13515"/>
                    <a:pt x="1487" y="13584"/>
                  </a:cubicBezTo>
                  <a:cubicBezTo>
                    <a:pt x="1448" y="13731"/>
                    <a:pt x="1624" y="13811"/>
                    <a:pt x="1798" y="13811"/>
                  </a:cubicBezTo>
                  <a:cubicBezTo>
                    <a:pt x="1829" y="13811"/>
                    <a:pt x="1861" y="13809"/>
                    <a:pt x="1890" y="13803"/>
                  </a:cubicBezTo>
                  <a:cubicBezTo>
                    <a:pt x="2501" y="13732"/>
                    <a:pt x="3134" y="13596"/>
                    <a:pt x="3745" y="13596"/>
                  </a:cubicBezTo>
                  <a:cubicBezTo>
                    <a:pt x="4125" y="13596"/>
                    <a:pt x="4498" y="13649"/>
                    <a:pt x="4851" y="13803"/>
                  </a:cubicBezTo>
                  <a:cubicBezTo>
                    <a:pt x="3999" y="13988"/>
                    <a:pt x="3123" y="14045"/>
                    <a:pt x="2294" y="14264"/>
                  </a:cubicBezTo>
                  <a:cubicBezTo>
                    <a:pt x="1441" y="14483"/>
                    <a:pt x="600" y="14875"/>
                    <a:pt x="82" y="15566"/>
                  </a:cubicBezTo>
                  <a:cubicBezTo>
                    <a:pt x="47" y="15624"/>
                    <a:pt x="1" y="15693"/>
                    <a:pt x="1" y="15773"/>
                  </a:cubicBezTo>
                  <a:cubicBezTo>
                    <a:pt x="13" y="15887"/>
                    <a:pt x="108" y="15932"/>
                    <a:pt x="225" y="15932"/>
                  </a:cubicBezTo>
                  <a:cubicBezTo>
                    <a:pt x="335" y="15932"/>
                    <a:pt x="465" y="15892"/>
                    <a:pt x="565" y="15831"/>
                  </a:cubicBezTo>
                  <a:cubicBezTo>
                    <a:pt x="1741" y="15163"/>
                    <a:pt x="3100" y="14783"/>
                    <a:pt x="4448" y="14771"/>
                  </a:cubicBezTo>
                  <a:lnTo>
                    <a:pt x="4448" y="14771"/>
                  </a:lnTo>
                  <a:cubicBezTo>
                    <a:pt x="3757" y="14909"/>
                    <a:pt x="3066" y="15117"/>
                    <a:pt x="2432" y="15439"/>
                  </a:cubicBezTo>
                  <a:cubicBezTo>
                    <a:pt x="1925" y="15681"/>
                    <a:pt x="1418" y="15958"/>
                    <a:pt x="1003" y="16326"/>
                  </a:cubicBezTo>
                  <a:cubicBezTo>
                    <a:pt x="911" y="16419"/>
                    <a:pt x="254" y="17064"/>
                    <a:pt x="588" y="17167"/>
                  </a:cubicBezTo>
                  <a:cubicBezTo>
                    <a:pt x="617" y="17177"/>
                    <a:pt x="648" y="17181"/>
                    <a:pt x="679" y="17181"/>
                  </a:cubicBezTo>
                  <a:cubicBezTo>
                    <a:pt x="884" y="17181"/>
                    <a:pt x="1130" y="17004"/>
                    <a:pt x="1280" y="16914"/>
                  </a:cubicBezTo>
                  <a:cubicBezTo>
                    <a:pt x="2178" y="16373"/>
                    <a:pt x="3169" y="15992"/>
                    <a:pt x="4206" y="15808"/>
                  </a:cubicBezTo>
                  <a:lnTo>
                    <a:pt x="4206" y="15808"/>
                  </a:lnTo>
                  <a:cubicBezTo>
                    <a:pt x="3238" y="16223"/>
                    <a:pt x="2271" y="16638"/>
                    <a:pt x="1441" y="17294"/>
                  </a:cubicBezTo>
                  <a:cubicBezTo>
                    <a:pt x="1326" y="17375"/>
                    <a:pt x="1211" y="17479"/>
                    <a:pt x="1165" y="17605"/>
                  </a:cubicBezTo>
                  <a:cubicBezTo>
                    <a:pt x="1118" y="17732"/>
                    <a:pt x="1176" y="17928"/>
                    <a:pt x="1314" y="17951"/>
                  </a:cubicBezTo>
                  <a:cubicBezTo>
                    <a:pt x="1333" y="17954"/>
                    <a:pt x="1351" y="17955"/>
                    <a:pt x="1370" y="17955"/>
                  </a:cubicBezTo>
                  <a:cubicBezTo>
                    <a:pt x="1421" y="17955"/>
                    <a:pt x="1471" y="17945"/>
                    <a:pt x="1522" y="17928"/>
                  </a:cubicBezTo>
                  <a:cubicBezTo>
                    <a:pt x="2121" y="17721"/>
                    <a:pt x="2651" y="17271"/>
                    <a:pt x="3284" y="17260"/>
                  </a:cubicBezTo>
                  <a:cubicBezTo>
                    <a:pt x="3294" y="17259"/>
                    <a:pt x="3304" y="17259"/>
                    <a:pt x="3314" y="17259"/>
                  </a:cubicBezTo>
                  <a:cubicBezTo>
                    <a:pt x="3832" y="17259"/>
                    <a:pt x="4284" y="17553"/>
                    <a:pt x="4713" y="17824"/>
                  </a:cubicBezTo>
                  <a:cubicBezTo>
                    <a:pt x="5185" y="18124"/>
                    <a:pt x="5658" y="18469"/>
                    <a:pt x="6211" y="18631"/>
                  </a:cubicBezTo>
                  <a:cubicBezTo>
                    <a:pt x="6441" y="18700"/>
                    <a:pt x="6683" y="18734"/>
                    <a:pt x="6914" y="18757"/>
                  </a:cubicBezTo>
                  <a:cubicBezTo>
                    <a:pt x="8726" y="19128"/>
                    <a:pt x="10537" y="19201"/>
                    <a:pt x="12391" y="19201"/>
                  </a:cubicBezTo>
                  <a:cubicBezTo>
                    <a:pt x="12730" y="19201"/>
                    <a:pt x="13070" y="19199"/>
                    <a:pt x="13412" y="19195"/>
                  </a:cubicBezTo>
                  <a:cubicBezTo>
                    <a:pt x="15612" y="19172"/>
                    <a:pt x="17813" y="18930"/>
                    <a:pt x="19944" y="18331"/>
                  </a:cubicBezTo>
                  <a:cubicBezTo>
                    <a:pt x="20590" y="18135"/>
                    <a:pt x="21189" y="17882"/>
                    <a:pt x="21719" y="17536"/>
                  </a:cubicBezTo>
                  <a:cubicBezTo>
                    <a:pt x="23585" y="16338"/>
                    <a:pt x="24230" y="14667"/>
                    <a:pt x="24230" y="12490"/>
                  </a:cubicBezTo>
                  <a:cubicBezTo>
                    <a:pt x="24207" y="10116"/>
                    <a:pt x="23712" y="7743"/>
                    <a:pt x="22756" y="5600"/>
                  </a:cubicBezTo>
                  <a:cubicBezTo>
                    <a:pt x="22744" y="5566"/>
                    <a:pt x="22732" y="5531"/>
                    <a:pt x="22709" y="5496"/>
                  </a:cubicBezTo>
                  <a:cubicBezTo>
                    <a:pt x="22525" y="5082"/>
                    <a:pt x="22341" y="4667"/>
                    <a:pt x="22122" y="4252"/>
                  </a:cubicBezTo>
                  <a:cubicBezTo>
                    <a:pt x="21546" y="3100"/>
                    <a:pt x="20854" y="1982"/>
                    <a:pt x="19887" y="1130"/>
                  </a:cubicBezTo>
                  <a:cubicBezTo>
                    <a:pt x="19305" y="612"/>
                    <a:pt x="18436" y="0"/>
                    <a:pt x="17632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8" name="Google Shape;4088;p76"/>
          <p:cNvGrpSpPr/>
          <p:nvPr/>
        </p:nvGrpSpPr>
        <p:grpSpPr>
          <a:xfrm>
            <a:off x="6536470" y="3048387"/>
            <a:ext cx="1610948" cy="1560175"/>
            <a:chOff x="4726500" y="3637775"/>
            <a:chExt cx="1327850" cy="1286000"/>
          </a:xfrm>
        </p:grpSpPr>
        <p:sp>
          <p:nvSpPr>
            <p:cNvPr id="4089" name="Google Shape;4089;p76"/>
            <p:cNvSpPr/>
            <p:nvPr/>
          </p:nvSpPr>
          <p:spPr>
            <a:xfrm>
              <a:off x="4726500" y="3760150"/>
              <a:ext cx="1327850" cy="1057525"/>
            </a:xfrm>
            <a:custGeom>
              <a:avLst/>
              <a:gdLst/>
              <a:ahLst/>
              <a:cxnLst/>
              <a:rect l="l" t="t" r="r" b="b"/>
              <a:pathLst>
                <a:path w="53114" h="42301" extrusionOk="0">
                  <a:moveTo>
                    <a:pt x="40539" y="1"/>
                  </a:moveTo>
                  <a:cubicBezTo>
                    <a:pt x="37251" y="1"/>
                    <a:pt x="33884" y="920"/>
                    <a:pt x="31753" y="2617"/>
                  </a:cubicBezTo>
                  <a:cubicBezTo>
                    <a:pt x="27986" y="5624"/>
                    <a:pt x="26730" y="11293"/>
                    <a:pt x="22467" y="13562"/>
                  </a:cubicBezTo>
                  <a:cubicBezTo>
                    <a:pt x="20890" y="14398"/>
                    <a:pt x="19139" y="14651"/>
                    <a:pt x="17337" y="14651"/>
                  </a:cubicBezTo>
                  <a:cubicBezTo>
                    <a:pt x="17177" y="14651"/>
                    <a:pt x="17017" y="14649"/>
                    <a:pt x="16856" y="14645"/>
                  </a:cubicBezTo>
                  <a:cubicBezTo>
                    <a:pt x="15681" y="14611"/>
                    <a:pt x="14483" y="14519"/>
                    <a:pt x="13331" y="14404"/>
                  </a:cubicBezTo>
                  <a:cubicBezTo>
                    <a:pt x="12316" y="14309"/>
                    <a:pt x="11269" y="14230"/>
                    <a:pt x="10229" y="14230"/>
                  </a:cubicBezTo>
                  <a:cubicBezTo>
                    <a:pt x="8117" y="14230"/>
                    <a:pt x="6035" y="14555"/>
                    <a:pt x="4321" y="15728"/>
                  </a:cubicBezTo>
                  <a:cubicBezTo>
                    <a:pt x="2305" y="17088"/>
                    <a:pt x="1118" y="19438"/>
                    <a:pt x="657" y="21835"/>
                  </a:cubicBezTo>
                  <a:cubicBezTo>
                    <a:pt x="288" y="23759"/>
                    <a:pt x="0" y="26397"/>
                    <a:pt x="473" y="28310"/>
                  </a:cubicBezTo>
                  <a:cubicBezTo>
                    <a:pt x="830" y="29785"/>
                    <a:pt x="1901" y="31133"/>
                    <a:pt x="2719" y="32411"/>
                  </a:cubicBezTo>
                  <a:cubicBezTo>
                    <a:pt x="5888" y="37308"/>
                    <a:pt x="11602" y="40004"/>
                    <a:pt x="17305" y="41260"/>
                  </a:cubicBezTo>
                  <a:cubicBezTo>
                    <a:pt x="20239" y="41897"/>
                    <a:pt x="23395" y="42301"/>
                    <a:pt x="26541" y="42301"/>
                  </a:cubicBezTo>
                  <a:cubicBezTo>
                    <a:pt x="31017" y="42301"/>
                    <a:pt x="35473" y="41483"/>
                    <a:pt x="39242" y="39359"/>
                  </a:cubicBezTo>
                  <a:cubicBezTo>
                    <a:pt x="43344" y="37054"/>
                    <a:pt x="46892" y="33759"/>
                    <a:pt x="49484" y="29819"/>
                  </a:cubicBezTo>
                  <a:cubicBezTo>
                    <a:pt x="52146" y="25775"/>
                    <a:pt x="52607" y="20855"/>
                    <a:pt x="52872" y="16074"/>
                  </a:cubicBezTo>
                  <a:cubicBezTo>
                    <a:pt x="53114" y="11420"/>
                    <a:pt x="51858" y="4749"/>
                    <a:pt x="47653" y="1868"/>
                  </a:cubicBezTo>
                  <a:cubicBezTo>
                    <a:pt x="45791" y="598"/>
                    <a:pt x="43191" y="1"/>
                    <a:pt x="40539" y="1"/>
                  </a:cubicBezTo>
                  <a:close/>
                </a:path>
              </a:pathLst>
            </a:custGeom>
            <a:solidFill>
              <a:srgbClr val="6FA0A4">
                <a:alpha val="34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76"/>
            <p:cNvSpPr/>
            <p:nvPr/>
          </p:nvSpPr>
          <p:spPr>
            <a:xfrm>
              <a:off x="4811475" y="3928525"/>
              <a:ext cx="1047875" cy="994775"/>
            </a:xfrm>
            <a:custGeom>
              <a:avLst/>
              <a:gdLst/>
              <a:ahLst/>
              <a:cxnLst/>
              <a:rect l="l" t="t" r="r" b="b"/>
              <a:pathLst>
                <a:path w="41915" h="39791" extrusionOk="0">
                  <a:moveTo>
                    <a:pt x="40265" y="0"/>
                  </a:moveTo>
                  <a:cubicBezTo>
                    <a:pt x="40237" y="0"/>
                    <a:pt x="40208" y="11"/>
                    <a:pt x="40187" y="18"/>
                  </a:cubicBezTo>
                  <a:cubicBezTo>
                    <a:pt x="39922" y="87"/>
                    <a:pt x="39864" y="272"/>
                    <a:pt x="39703" y="468"/>
                  </a:cubicBezTo>
                  <a:cubicBezTo>
                    <a:pt x="39530" y="664"/>
                    <a:pt x="39322" y="836"/>
                    <a:pt x="39127" y="1009"/>
                  </a:cubicBezTo>
                  <a:cubicBezTo>
                    <a:pt x="38746" y="1343"/>
                    <a:pt x="38309" y="1643"/>
                    <a:pt x="37836" y="1850"/>
                  </a:cubicBezTo>
                  <a:cubicBezTo>
                    <a:pt x="37345" y="2072"/>
                    <a:pt x="36798" y="2213"/>
                    <a:pt x="36261" y="2213"/>
                  </a:cubicBezTo>
                  <a:cubicBezTo>
                    <a:pt x="36156" y="2213"/>
                    <a:pt x="36051" y="2207"/>
                    <a:pt x="35947" y="2196"/>
                  </a:cubicBezTo>
                  <a:cubicBezTo>
                    <a:pt x="36454" y="2035"/>
                    <a:pt x="36937" y="1735"/>
                    <a:pt x="37329" y="1366"/>
                  </a:cubicBezTo>
                  <a:cubicBezTo>
                    <a:pt x="37410" y="1286"/>
                    <a:pt x="37514" y="1194"/>
                    <a:pt x="37560" y="1078"/>
                  </a:cubicBezTo>
                  <a:cubicBezTo>
                    <a:pt x="37617" y="963"/>
                    <a:pt x="37606" y="825"/>
                    <a:pt x="37525" y="733"/>
                  </a:cubicBezTo>
                  <a:cubicBezTo>
                    <a:pt x="37477" y="676"/>
                    <a:pt x="37400" y="648"/>
                    <a:pt x="37323" y="648"/>
                  </a:cubicBezTo>
                  <a:cubicBezTo>
                    <a:pt x="37290" y="648"/>
                    <a:pt x="37257" y="653"/>
                    <a:pt x="37226" y="664"/>
                  </a:cubicBezTo>
                  <a:cubicBezTo>
                    <a:pt x="37122" y="698"/>
                    <a:pt x="37030" y="744"/>
                    <a:pt x="36926" y="790"/>
                  </a:cubicBezTo>
                  <a:cubicBezTo>
                    <a:pt x="36050" y="1297"/>
                    <a:pt x="34990" y="1482"/>
                    <a:pt x="34230" y="2173"/>
                  </a:cubicBezTo>
                  <a:cubicBezTo>
                    <a:pt x="33838" y="2518"/>
                    <a:pt x="33516" y="2968"/>
                    <a:pt x="33366" y="3486"/>
                  </a:cubicBezTo>
                  <a:cubicBezTo>
                    <a:pt x="33228" y="3970"/>
                    <a:pt x="33331" y="4581"/>
                    <a:pt x="33423" y="5099"/>
                  </a:cubicBezTo>
                  <a:cubicBezTo>
                    <a:pt x="33688" y="8579"/>
                    <a:pt x="33815" y="12070"/>
                    <a:pt x="33815" y="15549"/>
                  </a:cubicBezTo>
                  <a:cubicBezTo>
                    <a:pt x="32260" y="15745"/>
                    <a:pt x="30624" y="15768"/>
                    <a:pt x="29184" y="16333"/>
                  </a:cubicBezTo>
                  <a:cubicBezTo>
                    <a:pt x="27720" y="16897"/>
                    <a:pt x="26315" y="17623"/>
                    <a:pt x="24771" y="17934"/>
                  </a:cubicBezTo>
                  <a:cubicBezTo>
                    <a:pt x="24215" y="18042"/>
                    <a:pt x="23659" y="18088"/>
                    <a:pt x="23104" y="18088"/>
                  </a:cubicBezTo>
                  <a:cubicBezTo>
                    <a:pt x="20987" y="18088"/>
                    <a:pt x="18882" y="17413"/>
                    <a:pt x="16856" y="16874"/>
                  </a:cubicBezTo>
                  <a:cubicBezTo>
                    <a:pt x="14229" y="16183"/>
                    <a:pt x="11856" y="16390"/>
                    <a:pt x="9217" y="16160"/>
                  </a:cubicBezTo>
                  <a:lnTo>
                    <a:pt x="9206" y="8049"/>
                  </a:lnTo>
                  <a:cubicBezTo>
                    <a:pt x="9309" y="6874"/>
                    <a:pt x="9321" y="5733"/>
                    <a:pt x="9160" y="4523"/>
                  </a:cubicBezTo>
                  <a:cubicBezTo>
                    <a:pt x="9056" y="3671"/>
                    <a:pt x="8975" y="3002"/>
                    <a:pt x="8295" y="2392"/>
                  </a:cubicBezTo>
                  <a:cubicBezTo>
                    <a:pt x="7535" y="1700"/>
                    <a:pt x="6487" y="1516"/>
                    <a:pt x="5599" y="1009"/>
                  </a:cubicBezTo>
                  <a:cubicBezTo>
                    <a:pt x="5507" y="952"/>
                    <a:pt x="5415" y="894"/>
                    <a:pt x="5300" y="882"/>
                  </a:cubicBezTo>
                  <a:cubicBezTo>
                    <a:pt x="5272" y="873"/>
                    <a:pt x="5243" y="869"/>
                    <a:pt x="5213" y="869"/>
                  </a:cubicBezTo>
                  <a:cubicBezTo>
                    <a:pt x="5132" y="869"/>
                    <a:pt x="5051" y="901"/>
                    <a:pt x="5000" y="952"/>
                  </a:cubicBezTo>
                  <a:cubicBezTo>
                    <a:pt x="4908" y="1032"/>
                    <a:pt x="4908" y="1182"/>
                    <a:pt x="4966" y="1297"/>
                  </a:cubicBezTo>
                  <a:cubicBezTo>
                    <a:pt x="5023" y="1412"/>
                    <a:pt x="5116" y="1505"/>
                    <a:pt x="5196" y="1585"/>
                  </a:cubicBezTo>
                  <a:cubicBezTo>
                    <a:pt x="5588" y="1942"/>
                    <a:pt x="6083" y="2230"/>
                    <a:pt x="6579" y="2403"/>
                  </a:cubicBezTo>
                  <a:cubicBezTo>
                    <a:pt x="6481" y="2412"/>
                    <a:pt x="6384" y="2416"/>
                    <a:pt x="6287" y="2416"/>
                  </a:cubicBezTo>
                  <a:cubicBezTo>
                    <a:pt x="5740" y="2416"/>
                    <a:pt x="5200" y="2283"/>
                    <a:pt x="4701" y="2058"/>
                  </a:cubicBezTo>
                  <a:cubicBezTo>
                    <a:pt x="4217" y="1850"/>
                    <a:pt x="3791" y="1562"/>
                    <a:pt x="3399" y="1228"/>
                  </a:cubicBezTo>
                  <a:cubicBezTo>
                    <a:pt x="3203" y="1055"/>
                    <a:pt x="2984" y="882"/>
                    <a:pt x="2823" y="675"/>
                  </a:cubicBezTo>
                  <a:cubicBezTo>
                    <a:pt x="2662" y="491"/>
                    <a:pt x="2604" y="318"/>
                    <a:pt x="2350" y="237"/>
                  </a:cubicBezTo>
                  <a:cubicBezTo>
                    <a:pt x="2327" y="226"/>
                    <a:pt x="2304" y="220"/>
                    <a:pt x="2283" y="220"/>
                  </a:cubicBezTo>
                  <a:cubicBezTo>
                    <a:pt x="2261" y="220"/>
                    <a:pt x="2241" y="226"/>
                    <a:pt x="2224" y="237"/>
                  </a:cubicBezTo>
                  <a:cubicBezTo>
                    <a:pt x="2178" y="260"/>
                    <a:pt x="2166" y="318"/>
                    <a:pt x="2166" y="376"/>
                  </a:cubicBezTo>
                  <a:cubicBezTo>
                    <a:pt x="2189" y="1700"/>
                    <a:pt x="3457" y="2449"/>
                    <a:pt x="4609" y="2772"/>
                  </a:cubicBezTo>
                  <a:cubicBezTo>
                    <a:pt x="3929" y="2680"/>
                    <a:pt x="3238" y="2518"/>
                    <a:pt x="2662" y="2150"/>
                  </a:cubicBezTo>
                  <a:cubicBezTo>
                    <a:pt x="2408" y="1977"/>
                    <a:pt x="2178" y="1770"/>
                    <a:pt x="1947" y="1574"/>
                  </a:cubicBezTo>
                  <a:cubicBezTo>
                    <a:pt x="1728" y="1366"/>
                    <a:pt x="1509" y="1182"/>
                    <a:pt x="1279" y="986"/>
                  </a:cubicBezTo>
                  <a:cubicBezTo>
                    <a:pt x="1221" y="929"/>
                    <a:pt x="1164" y="882"/>
                    <a:pt x="1083" y="882"/>
                  </a:cubicBezTo>
                  <a:cubicBezTo>
                    <a:pt x="979" y="882"/>
                    <a:pt x="899" y="963"/>
                    <a:pt x="876" y="1067"/>
                  </a:cubicBezTo>
                  <a:cubicBezTo>
                    <a:pt x="853" y="1170"/>
                    <a:pt x="876" y="1274"/>
                    <a:pt x="910" y="1355"/>
                  </a:cubicBezTo>
                  <a:cubicBezTo>
                    <a:pt x="1095" y="1931"/>
                    <a:pt x="1602" y="2438"/>
                    <a:pt x="2132" y="2726"/>
                  </a:cubicBezTo>
                  <a:cubicBezTo>
                    <a:pt x="2546" y="2945"/>
                    <a:pt x="2973" y="3152"/>
                    <a:pt x="3387" y="3348"/>
                  </a:cubicBezTo>
                  <a:cubicBezTo>
                    <a:pt x="3365" y="3348"/>
                    <a:pt x="3343" y="3349"/>
                    <a:pt x="3321" y="3349"/>
                  </a:cubicBezTo>
                  <a:cubicBezTo>
                    <a:pt x="2607" y="3349"/>
                    <a:pt x="1914" y="3170"/>
                    <a:pt x="1210" y="3014"/>
                  </a:cubicBezTo>
                  <a:cubicBezTo>
                    <a:pt x="1155" y="3000"/>
                    <a:pt x="1091" y="2990"/>
                    <a:pt x="1028" y="2990"/>
                  </a:cubicBezTo>
                  <a:cubicBezTo>
                    <a:pt x="933" y="2990"/>
                    <a:pt x="839" y="3013"/>
                    <a:pt x="784" y="3083"/>
                  </a:cubicBezTo>
                  <a:cubicBezTo>
                    <a:pt x="703" y="3175"/>
                    <a:pt x="726" y="3290"/>
                    <a:pt x="784" y="3383"/>
                  </a:cubicBezTo>
                  <a:cubicBezTo>
                    <a:pt x="841" y="3475"/>
                    <a:pt x="922" y="3544"/>
                    <a:pt x="1014" y="3602"/>
                  </a:cubicBezTo>
                  <a:cubicBezTo>
                    <a:pt x="1740" y="4097"/>
                    <a:pt x="2662" y="4166"/>
                    <a:pt x="3468" y="4477"/>
                  </a:cubicBezTo>
                  <a:cubicBezTo>
                    <a:pt x="3791" y="4615"/>
                    <a:pt x="4090" y="4650"/>
                    <a:pt x="4090" y="5019"/>
                  </a:cubicBezTo>
                  <a:cubicBezTo>
                    <a:pt x="4079" y="5284"/>
                    <a:pt x="4044" y="5572"/>
                    <a:pt x="3975" y="5848"/>
                  </a:cubicBezTo>
                  <a:cubicBezTo>
                    <a:pt x="3157" y="8187"/>
                    <a:pt x="2304" y="10503"/>
                    <a:pt x="1671" y="12899"/>
                  </a:cubicBezTo>
                  <a:cubicBezTo>
                    <a:pt x="910" y="15757"/>
                    <a:pt x="0" y="19777"/>
                    <a:pt x="3111" y="21540"/>
                  </a:cubicBezTo>
                  <a:cubicBezTo>
                    <a:pt x="4735" y="22473"/>
                    <a:pt x="6567" y="22957"/>
                    <a:pt x="8399" y="23291"/>
                  </a:cubicBezTo>
                  <a:cubicBezTo>
                    <a:pt x="10289" y="23637"/>
                    <a:pt x="12086" y="24075"/>
                    <a:pt x="13987" y="24236"/>
                  </a:cubicBezTo>
                  <a:lnTo>
                    <a:pt x="14851" y="27278"/>
                  </a:lnTo>
                  <a:cubicBezTo>
                    <a:pt x="14966" y="27693"/>
                    <a:pt x="15082" y="28107"/>
                    <a:pt x="15070" y="28545"/>
                  </a:cubicBezTo>
                  <a:cubicBezTo>
                    <a:pt x="15035" y="29064"/>
                    <a:pt x="14794" y="29536"/>
                    <a:pt x="14552" y="30008"/>
                  </a:cubicBezTo>
                  <a:cubicBezTo>
                    <a:pt x="13515" y="32025"/>
                    <a:pt x="12109" y="33868"/>
                    <a:pt x="11360" y="35999"/>
                  </a:cubicBezTo>
                  <a:cubicBezTo>
                    <a:pt x="14990" y="38510"/>
                    <a:pt x="19404" y="39790"/>
                    <a:pt x="23808" y="39790"/>
                  </a:cubicBezTo>
                  <a:cubicBezTo>
                    <a:pt x="27065" y="39790"/>
                    <a:pt x="30315" y="39090"/>
                    <a:pt x="33239" y="37670"/>
                  </a:cubicBezTo>
                  <a:cubicBezTo>
                    <a:pt x="33470" y="37555"/>
                    <a:pt x="32122" y="32140"/>
                    <a:pt x="32006" y="31587"/>
                  </a:cubicBezTo>
                  <a:cubicBezTo>
                    <a:pt x="31615" y="29582"/>
                    <a:pt x="31396" y="27577"/>
                    <a:pt x="31096" y="25561"/>
                  </a:cubicBezTo>
                  <a:cubicBezTo>
                    <a:pt x="31027" y="25077"/>
                    <a:pt x="36177" y="23073"/>
                    <a:pt x="36753" y="22808"/>
                  </a:cubicBezTo>
                  <a:cubicBezTo>
                    <a:pt x="39898" y="21413"/>
                    <a:pt x="41915" y="19201"/>
                    <a:pt x="41373" y="15595"/>
                  </a:cubicBezTo>
                  <a:cubicBezTo>
                    <a:pt x="41120" y="13855"/>
                    <a:pt x="40555" y="12081"/>
                    <a:pt x="40198" y="10699"/>
                  </a:cubicBezTo>
                  <a:cubicBezTo>
                    <a:pt x="39691" y="8752"/>
                    <a:pt x="39034" y="6931"/>
                    <a:pt x="38424" y="5007"/>
                  </a:cubicBezTo>
                  <a:cubicBezTo>
                    <a:pt x="38424" y="4938"/>
                    <a:pt x="38412" y="4869"/>
                    <a:pt x="38412" y="4777"/>
                  </a:cubicBezTo>
                  <a:cubicBezTo>
                    <a:pt x="38401" y="4420"/>
                    <a:pt x="38712" y="4362"/>
                    <a:pt x="39034" y="4247"/>
                  </a:cubicBezTo>
                  <a:cubicBezTo>
                    <a:pt x="39841" y="3936"/>
                    <a:pt x="40763" y="3855"/>
                    <a:pt x="41488" y="3371"/>
                  </a:cubicBezTo>
                  <a:cubicBezTo>
                    <a:pt x="41581" y="3313"/>
                    <a:pt x="41661" y="3244"/>
                    <a:pt x="41719" y="3152"/>
                  </a:cubicBezTo>
                  <a:cubicBezTo>
                    <a:pt x="41776" y="3072"/>
                    <a:pt x="41823" y="2956"/>
                    <a:pt x="41753" y="2864"/>
                  </a:cubicBezTo>
                  <a:cubicBezTo>
                    <a:pt x="41692" y="2796"/>
                    <a:pt x="41606" y="2776"/>
                    <a:pt x="41513" y="2776"/>
                  </a:cubicBezTo>
                  <a:cubicBezTo>
                    <a:pt x="41449" y="2776"/>
                    <a:pt x="41381" y="2786"/>
                    <a:pt x="41316" y="2795"/>
                  </a:cubicBezTo>
                  <a:cubicBezTo>
                    <a:pt x="40621" y="2941"/>
                    <a:pt x="39916" y="3130"/>
                    <a:pt x="39211" y="3130"/>
                  </a:cubicBezTo>
                  <a:cubicBezTo>
                    <a:pt x="39191" y="3130"/>
                    <a:pt x="39170" y="3129"/>
                    <a:pt x="39150" y="3129"/>
                  </a:cubicBezTo>
                  <a:cubicBezTo>
                    <a:pt x="39576" y="2945"/>
                    <a:pt x="39991" y="2737"/>
                    <a:pt x="40394" y="2507"/>
                  </a:cubicBezTo>
                  <a:cubicBezTo>
                    <a:pt x="40935" y="2219"/>
                    <a:pt x="41431" y="1712"/>
                    <a:pt x="41627" y="1136"/>
                  </a:cubicBezTo>
                  <a:cubicBezTo>
                    <a:pt x="41650" y="1044"/>
                    <a:pt x="41684" y="940"/>
                    <a:pt x="41650" y="848"/>
                  </a:cubicBezTo>
                  <a:cubicBezTo>
                    <a:pt x="41627" y="756"/>
                    <a:pt x="41546" y="664"/>
                    <a:pt x="41454" y="664"/>
                  </a:cubicBezTo>
                  <a:cubicBezTo>
                    <a:pt x="41373" y="664"/>
                    <a:pt x="41304" y="721"/>
                    <a:pt x="41246" y="767"/>
                  </a:cubicBezTo>
                  <a:cubicBezTo>
                    <a:pt x="41028" y="963"/>
                    <a:pt x="40820" y="1159"/>
                    <a:pt x="40590" y="1355"/>
                  </a:cubicBezTo>
                  <a:cubicBezTo>
                    <a:pt x="40359" y="1562"/>
                    <a:pt x="40129" y="1770"/>
                    <a:pt x="39864" y="1931"/>
                  </a:cubicBezTo>
                  <a:cubicBezTo>
                    <a:pt x="39288" y="2311"/>
                    <a:pt x="38597" y="2449"/>
                    <a:pt x="37917" y="2553"/>
                  </a:cubicBezTo>
                  <a:cubicBezTo>
                    <a:pt x="39069" y="2230"/>
                    <a:pt x="40336" y="1482"/>
                    <a:pt x="40371" y="157"/>
                  </a:cubicBezTo>
                  <a:cubicBezTo>
                    <a:pt x="40371" y="99"/>
                    <a:pt x="40371" y="41"/>
                    <a:pt x="40313" y="18"/>
                  </a:cubicBezTo>
                  <a:cubicBezTo>
                    <a:pt x="40300" y="5"/>
                    <a:pt x="40283" y="0"/>
                    <a:pt x="40265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76"/>
            <p:cNvSpPr/>
            <p:nvPr/>
          </p:nvSpPr>
          <p:spPr>
            <a:xfrm>
              <a:off x="5015400" y="4319825"/>
              <a:ext cx="717800" cy="603950"/>
            </a:xfrm>
            <a:custGeom>
              <a:avLst/>
              <a:gdLst/>
              <a:ahLst/>
              <a:cxnLst/>
              <a:rect l="l" t="t" r="r" b="b"/>
              <a:pathLst>
                <a:path w="28712" h="24158" extrusionOk="0">
                  <a:moveTo>
                    <a:pt x="24921" y="1"/>
                  </a:moveTo>
                  <a:cubicBezTo>
                    <a:pt x="23596" y="139"/>
                    <a:pt x="22225" y="231"/>
                    <a:pt x="21027" y="692"/>
                  </a:cubicBezTo>
                  <a:cubicBezTo>
                    <a:pt x="19563" y="1257"/>
                    <a:pt x="18158" y="1994"/>
                    <a:pt x="16614" y="2294"/>
                  </a:cubicBezTo>
                  <a:cubicBezTo>
                    <a:pt x="16054" y="2402"/>
                    <a:pt x="15493" y="2449"/>
                    <a:pt x="14933" y="2449"/>
                  </a:cubicBezTo>
                  <a:cubicBezTo>
                    <a:pt x="12821" y="2449"/>
                    <a:pt x="10720" y="1782"/>
                    <a:pt x="8699" y="1245"/>
                  </a:cubicBezTo>
                  <a:cubicBezTo>
                    <a:pt x="6187" y="600"/>
                    <a:pt x="3929" y="727"/>
                    <a:pt x="1440" y="554"/>
                  </a:cubicBezTo>
                  <a:cubicBezTo>
                    <a:pt x="1129" y="2927"/>
                    <a:pt x="657" y="5289"/>
                    <a:pt x="0" y="7593"/>
                  </a:cubicBezTo>
                  <a:cubicBezTo>
                    <a:pt x="81" y="7605"/>
                    <a:pt x="173" y="7628"/>
                    <a:pt x="254" y="7651"/>
                  </a:cubicBezTo>
                  <a:cubicBezTo>
                    <a:pt x="2143" y="7997"/>
                    <a:pt x="3941" y="8446"/>
                    <a:pt x="5842" y="8607"/>
                  </a:cubicBezTo>
                  <a:lnTo>
                    <a:pt x="6706" y="11637"/>
                  </a:lnTo>
                  <a:cubicBezTo>
                    <a:pt x="6821" y="12064"/>
                    <a:pt x="6936" y="12478"/>
                    <a:pt x="6925" y="12905"/>
                  </a:cubicBezTo>
                  <a:cubicBezTo>
                    <a:pt x="6890" y="13423"/>
                    <a:pt x="6648" y="13907"/>
                    <a:pt x="6406" y="14379"/>
                  </a:cubicBezTo>
                  <a:cubicBezTo>
                    <a:pt x="5369" y="16396"/>
                    <a:pt x="3964" y="18239"/>
                    <a:pt x="3226" y="20371"/>
                  </a:cubicBezTo>
                  <a:cubicBezTo>
                    <a:pt x="6852" y="22876"/>
                    <a:pt x="11268" y="24158"/>
                    <a:pt x="15674" y="24158"/>
                  </a:cubicBezTo>
                  <a:cubicBezTo>
                    <a:pt x="18926" y="24158"/>
                    <a:pt x="22173" y="23460"/>
                    <a:pt x="25094" y="22041"/>
                  </a:cubicBezTo>
                  <a:cubicBezTo>
                    <a:pt x="25324" y="21926"/>
                    <a:pt x="23976" y="16511"/>
                    <a:pt x="23861" y="15946"/>
                  </a:cubicBezTo>
                  <a:cubicBezTo>
                    <a:pt x="23469" y="13942"/>
                    <a:pt x="23250" y="11937"/>
                    <a:pt x="22951" y="9921"/>
                  </a:cubicBezTo>
                  <a:cubicBezTo>
                    <a:pt x="22882" y="9437"/>
                    <a:pt x="28032" y="7432"/>
                    <a:pt x="28608" y="7179"/>
                  </a:cubicBezTo>
                  <a:cubicBezTo>
                    <a:pt x="28654" y="7167"/>
                    <a:pt x="28688" y="7144"/>
                    <a:pt x="28711" y="7121"/>
                  </a:cubicBezTo>
                  <a:cubicBezTo>
                    <a:pt x="27456" y="4759"/>
                    <a:pt x="26188" y="2386"/>
                    <a:pt x="24921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76"/>
            <p:cNvSpPr/>
            <p:nvPr/>
          </p:nvSpPr>
          <p:spPr>
            <a:xfrm>
              <a:off x="5294775" y="4367350"/>
              <a:ext cx="162200" cy="110350"/>
            </a:xfrm>
            <a:custGeom>
              <a:avLst/>
              <a:gdLst/>
              <a:ahLst/>
              <a:cxnLst/>
              <a:rect l="l" t="t" r="r" b="b"/>
              <a:pathLst>
                <a:path w="6488" h="4414" extrusionOk="0">
                  <a:moveTo>
                    <a:pt x="1" y="1"/>
                  </a:moveTo>
                  <a:lnTo>
                    <a:pt x="1" y="1764"/>
                  </a:lnTo>
                  <a:cubicBezTo>
                    <a:pt x="1" y="3227"/>
                    <a:pt x="1176" y="4414"/>
                    <a:pt x="2651" y="4414"/>
                  </a:cubicBezTo>
                  <a:lnTo>
                    <a:pt x="3826" y="4414"/>
                  </a:lnTo>
                  <a:cubicBezTo>
                    <a:pt x="5312" y="4414"/>
                    <a:pt x="6487" y="3227"/>
                    <a:pt x="6487" y="1764"/>
                  </a:cubicBezTo>
                  <a:lnTo>
                    <a:pt x="6487" y="116"/>
                  </a:lnTo>
                  <a:cubicBezTo>
                    <a:pt x="6142" y="231"/>
                    <a:pt x="5796" y="323"/>
                    <a:pt x="5439" y="393"/>
                  </a:cubicBezTo>
                  <a:cubicBezTo>
                    <a:pt x="4882" y="498"/>
                    <a:pt x="4327" y="543"/>
                    <a:pt x="3773" y="543"/>
                  </a:cubicBezTo>
                  <a:cubicBezTo>
                    <a:pt x="2508" y="543"/>
                    <a:pt x="1251" y="305"/>
                    <a:pt x="1" y="1"/>
                  </a:cubicBezTo>
                  <a:close/>
                </a:path>
              </a:pathLst>
            </a:custGeom>
            <a:solidFill>
              <a:srgbClr val="B57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76"/>
            <p:cNvSpPr/>
            <p:nvPr/>
          </p:nvSpPr>
          <p:spPr>
            <a:xfrm>
              <a:off x="5318700" y="4288725"/>
              <a:ext cx="114650" cy="156150"/>
            </a:xfrm>
            <a:custGeom>
              <a:avLst/>
              <a:gdLst/>
              <a:ahLst/>
              <a:cxnLst/>
              <a:rect l="l" t="t" r="r" b="b"/>
              <a:pathLst>
                <a:path w="4586" h="6246" extrusionOk="0">
                  <a:moveTo>
                    <a:pt x="0" y="1"/>
                  </a:moveTo>
                  <a:lnTo>
                    <a:pt x="0" y="5254"/>
                  </a:lnTo>
                  <a:cubicBezTo>
                    <a:pt x="0" y="5796"/>
                    <a:pt x="450" y="6245"/>
                    <a:pt x="1003" y="6245"/>
                  </a:cubicBezTo>
                  <a:lnTo>
                    <a:pt x="3595" y="6245"/>
                  </a:lnTo>
                  <a:cubicBezTo>
                    <a:pt x="4136" y="6245"/>
                    <a:pt x="4586" y="5819"/>
                    <a:pt x="4586" y="5254"/>
                  </a:cubicBezTo>
                  <a:lnTo>
                    <a:pt x="4586" y="1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76"/>
            <p:cNvSpPr/>
            <p:nvPr/>
          </p:nvSpPr>
          <p:spPr>
            <a:xfrm>
              <a:off x="5053125" y="4335375"/>
              <a:ext cx="37475" cy="182925"/>
            </a:xfrm>
            <a:custGeom>
              <a:avLst/>
              <a:gdLst/>
              <a:ahLst/>
              <a:cxnLst/>
              <a:rect l="l" t="t" r="r" b="b"/>
              <a:pathLst>
                <a:path w="1499" h="7317" extrusionOk="0">
                  <a:moveTo>
                    <a:pt x="1302" y="1"/>
                  </a:moveTo>
                  <a:cubicBezTo>
                    <a:pt x="1153" y="1084"/>
                    <a:pt x="945" y="2363"/>
                    <a:pt x="703" y="3745"/>
                  </a:cubicBezTo>
                  <a:cubicBezTo>
                    <a:pt x="473" y="5047"/>
                    <a:pt x="208" y="6257"/>
                    <a:pt x="1" y="7271"/>
                  </a:cubicBezTo>
                  <a:cubicBezTo>
                    <a:pt x="58" y="7282"/>
                    <a:pt x="116" y="7305"/>
                    <a:pt x="185" y="7317"/>
                  </a:cubicBezTo>
                  <a:cubicBezTo>
                    <a:pt x="427" y="6292"/>
                    <a:pt x="692" y="5093"/>
                    <a:pt x="922" y="3791"/>
                  </a:cubicBezTo>
                  <a:cubicBezTo>
                    <a:pt x="1176" y="2386"/>
                    <a:pt x="1360" y="1095"/>
                    <a:pt x="1498" y="12"/>
                  </a:cubicBezTo>
                  <a:cubicBezTo>
                    <a:pt x="1441" y="12"/>
                    <a:pt x="1360" y="12"/>
                    <a:pt x="1302" y="1"/>
                  </a:cubicBezTo>
                  <a:close/>
                </a:path>
              </a:pathLst>
            </a:custGeom>
            <a:solidFill>
              <a:srgbClr val="B57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76"/>
            <p:cNvSpPr/>
            <p:nvPr/>
          </p:nvSpPr>
          <p:spPr>
            <a:xfrm>
              <a:off x="5604700" y="4322725"/>
              <a:ext cx="92775" cy="192125"/>
            </a:xfrm>
            <a:custGeom>
              <a:avLst/>
              <a:gdLst/>
              <a:ahLst/>
              <a:cxnLst/>
              <a:rect l="l" t="t" r="r" b="b"/>
              <a:pathLst>
                <a:path w="3711" h="7685" extrusionOk="0">
                  <a:moveTo>
                    <a:pt x="162" y="0"/>
                  </a:moveTo>
                  <a:cubicBezTo>
                    <a:pt x="105" y="0"/>
                    <a:pt x="47" y="12"/>
                    <a:pt x="1" y="12"/>
                  </a:cubicBezTo>
                  <a:cubicBezTo>
                    <a:pt x="1" y="46"/>
                    <a:pt x="12" y="58"/>
                    <a:pt x="12" y="92"/>
                  </a:cubicBezTo>
                  <a:cubicBezTo>
                    <a:pt x="312" y="1164"/>
                    <a:pt x="830" y="2627"/>
                    <a:pt x="1556" y="4182"/>
                  </a:cubicBezTo>
                  <a:cubicBezTo>
                    <a:pt x="2213" y="5576"/>
                    <a:pt x="2939" y="6786"/>
                    <a:pt x="3561" y="7685"/>
                  </a:cubicBezTo>
                  <a:cubicBezTo>
                    <a:pt x="3619" y="7650"/>
                    <a:pt x="3676" y="7639"/>
                    <a:pt x="3711" y="7604"/>
                  </a:cubicBezTo>
                  <a:cubicBezTo>
                    <a:pt x="3146" y="6705"/>
                    <a:pt x="2443" y="5473"/>
                    <a:pt x="1775" y="4079"/>
                  </a:cubicBezTo>
                  <a:cubicBezTo>
                    <a:pt x="1049" y="2558"/>
                    <a:pt x="519" y="1095"/>
                    <a:pt x="174" y="46"/>
                  </a:cubicBezTo>
                  <a:cubicBezTo>
                    <a:pt x="174" y="35"/>
                    <a:pt x="162" y="12"/>
                    <a:pt x="162" y="0"/>
                  </a:cubicBezTo>
                  <a:close/>
                </a:path>
              </a:pathLst>
            </a:custGeom>
            <a:solidFill>
              <a:srgbClr val="B57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76"/>
            <p:cNvSpPr/>
            <p:nvPr/>
          </p:nvSpPr>
          <p:spPr>
            <a:xfrm>
              <a:off x="5112750" y="4788475"/>
              <a:ext cx="524825" cy="91975"/>
            </a:xfrm>
            <a:custGeom>
              <a:avLst/>
              <a:gdLst/>
              <a:ahLst/>
              <a:cxnLst/>
              <a:rect l="l" t="t" r="r" b="b"/>
              <a:pathLst>
                <a:path w="20993" h="3679" extrusionOk="0">
                  <a:moveTo>
                    <a:pt x="58" y="0"/>
                  </a:moveTo>
                  <a:cubicBezTo>
                    <a:pt x="47" y="23"/>
                    <a:pt x="35" y="69"/>
                    <a:pt x="0" y="92"/>
                  </a:cubicBezTo>
                  <a:cubicBezTo>
                    <a:pt x="507" y="438"/>
                    <a:pt x="1141" y="818"/>
                    <a:pt x="1890" y="1221"/>
                  </a:cubicBezTo>
                  <a:cubicBezTo>
                    <a:pt x="3008" y="1820"/>
                    <a:pt x="4425" y="2408"/>
                    <a:pt x="6049" y="2880"/>
                  </a:cubicBezTo>
                  <a:cubicBezTo>
                    <a:pt x="7674" y="3341"/>
                    <a:pt x="9517" y="3641"/>
                    <a:pt x="11487" y="3675"/>
                  </a:cubicBezTo>
                  <a:cubicBezTo>
                    <a:pt x="11611" y="3678"/>
                    <a:pt x="11734" y="3679"/>
                    <a:pt x="11856" y="3679"/>
                  </a:cubicBezTo>
                  <a:cubicBezTo>
                    <a:pt x="13670" y="3679"/>
                    <a:pt x="15404" y="3442"/>
                    <a:pt x="16937" y="3065"/>
                  </a:cubicBezTo>
                  <a:cubicBezTo>
                    <a:pt x="18481" y="2684"/>
                    <a:pt x="19863" y="2166"/>
                    <a:pt x="20992" y="1636"/>
                  </a:cubicBezTo>
                  <a:cubicBezTo>
                    <a:pt x="20969" y="1578"/>
                    <a:pt x="20958" y="1521"/>
                    <a:pt x="20958" y="1463"/>
                  </a:cubicBezTo>
                  <a:cubicBezTo>
                    <a:pt x="19840" y="1982"/>
                    <a:pt x="18446" y="2489"/>
                    <a:pt x="16879" y="2857"/>
                  </a:cubicBezTo>
                  <a:cubicBezTo>
                    <a:pt x="15329" y="3231"/>
                    <a:pt x="13580" y="3458"/>
                    <a:pt x="11751" y="3458"/>
                  </a:cubicBezTo>
                  <a:cubicBezTo>
                    <a:pt x="11663" y="3458"/>
                    <a:pt x="11575" y="3457"/>
                    <a:pt x="11487" y="3456"/>
                  </a:cubicBezTo>
                  <a:cubicBezTo>
                    <a:pt x="9552" y="3410"/>
                    <a:pt x="7720" y="3122"/>
                    <a:pt x="6107" y="2673"/>
                  </a:cubicBezTo>
                  <a:cubicBezTo>
                    <a:pt x="4494" y="2224"/>
                    <a:pt x="3088" y="1648"/>
                    <a:pt x="1959" y="1072"/>
                  </a:cubicBezTo>
                  <a:cubicBezTo>
                    <a:pt x="1210" y="680"/>
                    <a:pt x="565" y="323"/>
                    <a:pt x="58" y="0"/>
                  </a:cubicBezTo>
                  <a:close/>
                </a:path>
              </a:pathLst>
            </a:custGeom>
            <a:solidFill>
              <a:srgbClr val="B57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76"/>
            <p:cNvSpPr/>
            <p:nvPr/>
          </p:nvSpPr>
          <p:spPr>
            <a:xfrm>
              <a:off x="5051675" y="3679825"/>
              <a:ext cx="104875" cy="145475"/>
            </a:xfrm>
            <a:custGeom>
              <a:avLst/>
              <a:gdLst/>
              <a:ahLst/>
              <a:cxnLst/>
              <a:rect l="l" t="t" r="r" b="b"/>
              <a:pathLst>
                <a:path w="4195" h="5819" extrusionOk="0">
                  <a:moveTo>
                    <a:pt x="1660" y="0"/>
                  </a:moveTo>
                  <a:cubicBezTo>
                    <a:pt x="1095" y="565"/>
                    <a:pt x="542" y="1118"/>
                    <a:pt x="1" y="1683"/>
                  </a:cubicBezTo>
                  <a:lnTo>
                    <a:pt x="2121" y="4839"/>
                  </a:lnTo>
                  <a:lnTo>
                    <a:pt x="2835" y="3445"/>
                  </a:lnTo>
                  <a:lnTo>
                    <a:pt x="4195" y="5819"/>
                  </a:lnTo>
                  <a:lnTo>
                    <a:pt x="3423" y="1394"/>
                  </a:lnTo>
                  <a:cubicBezTo>
                    <a:pt x="3423" y="1394"/>
                    <a:pt x="3423" y="1394"/>
                    <a:pt x="3423" y="1394"/>
                  </a:cubicBezTo>
                  <a:cubicBezTo>
                    <a:pt x="3410" y="1394"/>
                    <a:pt x="2533" y="2126"/>
                    <a:pt x="2430" y="2126"/>
                  </a:cubicBezTo>
                  <a:cubicBezTo>
                    <a:pt x="2425" y="2126"/>
                    <a:pt x="2421" y="2124"/>
                    <a:pt x="2420" y="2120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76"/>
            <p:cNvSpPr/>
            <p:nvPr/>
          </p:nvSpPr>
          <p:spPr>
            <a:xfrm>
              <a:off x="5374850" y="3637775"/>
              <a:ext cx="86150" cy="146350"/>
            </a:xfrm>
            <a:custGeom>
              <a:avLst/>
              <a:gdLst/>
              <a:ahLst/>
              <a:cxnLst/>
              <a:rect l="l" t="t" r="r" b="b"/>
              <a:pathLst>
                <a:path w="3446" h="5854" extrusionOk="0">
                  <a:moveTo>
                    <a:pt x="3446" y="2316"/>
                  </a:moveTo>
                  <a:lnTo>
                    <a:pt x="3446" y="2316"/>
                  </a:lnTo>
                  <a:lnTo>
                    <a:pt x="3446" y="2316"/>
                  </a:lnTo>
                  <a:cubicBezTo>
                    <a:pt x="3446" y="2316"/>
                    <a:pt x="3446" y="2316"/>
                    <a:pt x="3446" y="2316"/>
                  </a:cubicBezTo>
                  <a:close/>
                  <a:moveTo>
                    <a:pt x="911" y="0"/>
                  </a:moveTo>
                  <a:lnTo>
                    <a:pt x="1" y="3687"/>
                  </a:lnTo>
                  <a:lnTo>
                    <a:pt x="1533" y="3261"/>
                  </a:lnTo>
                  <a:lnTo>
                    <a:pt x="1533" y="3261"/>
                  </a:lnTo>
                  <a:lnTo>
                    <a:pt x="681" y="5853"/>
                  </a:lnTo>
                  <a:lnTo>
                    <a:pt x="3446" y="2316"/>
                  </a:lnTo>
                  <a:lnTo>
                    <a:pt x="3446" y="2316"/>
                  </a:lnTo>
                  <a:cubicBezTo>
                    <a:pt x="3445" y="2317"/>
                    <a:pt x="3444" y="2317"/>
                    <a:pt x="3442" y="2317"/>
                  </a:cubicBezTo>
                  <a:cubicBezTo>
                    <a:pt x="3366" y="2317"/>
                    <a:pt x="2180" y="2152"/>
                    <a:pt x="2224" y="2074"/>
                  </a:cubicBezTo>
                  <a:lnTo>
                    <a:pt x="3273" y="81"/>
                  </a:lnTo>
                  <a:cubicBezTo>
                    <a:pt x="2478" y="58"/>
                    <a:pt x="1706" y="12"/>
                    <a:pt x="911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76"/>
            <p:cNvSpPr/>
            <p:nvPr/>
          </p:nvSpPr>
          <p:spPr>
            <a:xfrm>
              <a:off x="5653375" y="3723325"/>
              <a:ext cx="129650" cy="123300"/>
            </a:xfrm>
            <a:custGeom>
              <a:avLst/>
              <a:gdLst/>
              <a:ahLst/>
              <a:cxnLst/>
              <a:rect l="l" t="t" r="r" b="b"/>
              <a:pathLst>
                <a:path w="5186" h="4932" extrusionOk="0">
                  <a:moveTo>
                    <a:pt x="3192" y="0"/>
                  </a:moveTo>
                  <a:lnTo>
                    <a:pt x="531" y="2708"/>
                  </a:lnTo>
                  <a:lnTo>
                    <a:pt x="2040" y="3122"/>
                  </a:lnTo>
                  <a:lnTo>
                    <a:pt x="1" y="4931"/>
                  </a:lnTo>
                  <a:lnTo>
                    <a:pt x="1" y="4931"/>
                  </a:lnTo>
                  <a:lnTo>
                    <a:pt x="4172" y="3284"/>
                  </a:lnTo>
                  <a:cubicBezTo>
                    <a:pt x="4183" y="3284"/>
                    <a:pt x="3181" y="2489"/>
                    <a:pt x="3261" y="2454"/>
                  </a:cubicBezTo>
                  <a:lnTo>
                    <a:pt x="5186" y="1279"/>
                  </a:lnTo>
                  <a:cubicBezTo>
                    <a:pt x="4517" y="853"/>
                    <a:pt x="3861" y="415"/>
                    <a:pt x="3192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76"/>
            <p:cNvSpPr/>
            <p:nvPr/>
          </p:nvSpPr>
          <p:spPr>
            <a:xfrm>
              <a:off x="4967300" y="3882350"/>
              <a:ext cx="76350" cy="39700"/>
            </a:xfrm>
            <a:custGeom>
              <a:avLst/>
              <a:gdLst/>
              <a:ahLst/>
              <a:cxnLst/>
              <a:rect l="l" t="t" r="r" b="b"/>
              <a:pathLst>
                <a:path w="3054" h="1588" extrusionOk="0">
                  <a:moveTo>
                    <a:pt x="198" y="0"/>
                  </a:moveTo>
                  <a:cubicBezTo>
                    <a:pt x="153" y="0"/>
                    <a:pt x="121" y="11"/>
                    <a:pt x="104" y="33"/>
                  </a:cubicBezTo>
                  <a:cubicBezTo>
                    <a:pt x="0" y="160"/>
                    <a:pt x="530" y="725"/>
                    <a:pt x="1360" y="1140"/>
                  </a:cubicBezTo>
                  <a:cubicBezTo>
                    <a:pt x="1938" y="1445"/>
                    <a:pt x="2488" y="1588"/>
                    <a:pt x="2780" y="1588"/>
                  </a:cubicBezTo>
                  <a:cubicBezTo>
                    <a:pt x="2907" y="1588"/>
                    <a:pt x="2985" y="1561"/>
                    <a:pt x="2996" y="1508"/>
                  </a:cubicBezTo>
                  <a:cubicBezTo>
                    <a:pt x="3053" y="1347"/>
                    <a:pt x="2420" y="990"/>
                    <a:pt x="1648" y="598"/>
                  </a:cubicBezTo>
                  <a:cubicBezTo>
                    <a:pt x="994" y="271"/>
                    <a:pt x="428" y="0"/>
                    <a:pt x="19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76"/>
            <p:cNvSpPr/>
            <p:nvPr/>
          </p:nvSpPr>
          <p:spPr>
            <a:xfrm>
              <a:off x="5299100" y="3646125"/>
              <a:ext cx="16150" cy="88150"/>
            </a:xfrm>
            <a:custGeom>
              <a:avLst/>
              <a:gdLst/>
              <a:ahLst/>
              <a:cxnLst/>
              <a:rect l="l" t="t" r="r" b="b"/>
              <a:pathLst>
                <a:path w="646" h="3526" extrusionOk="0">
                  <a:moveTo>
                    <a:pt x="300" y="0"/>
                  </a:moveTo>
                  <a:cubicBezTo>
                    <a:pt x="127" y="0"/>
                    <a:pt x="1" y="795"/>
                    <a:pt x="12" y="1763"/>
                  </a:cubicBezTo>
                  <a:cubicBezTo>
                    <a:pt x="24" y="2731"/>
                    <a:pt x="174" y="3526"/>
                    <a:pt x="346" y="3526"/>
                  </a:cubicBezTo>
                  <a:cubicBezTo>
                    <a:pt x="519" y="3526"/>
                    <a:pt x="646" y="2731"/>
                    <a:pt x="634" y="1763"/>
                  </a:cubicBezTo>
                  <a:cubicBezTo>
                    <a:pt x="611" y="795"/>
                    <a:pt x="473" y="0"/>
                    <a:pt x="300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76"/>
            <p:cNvSpPr/>
            <p:nvPr/>
          </p:nvSpPr>
          <p:spPr>
            <a:xfrm>
              <a:off x="5537300" y="3689850"/>
              <a:ext cx="42950" cy="62725"/>
            </a:xfrm>
            <a:custGeom>
              <a:avLst/>
              <a:gdLst/>
              <a:ahLst/>
              <a:cxnLst/>
              <a:rect l="l" t="t" r="r" b="b"/>
              <a:pathLst>
                <a:path w="1718" h="2509" extrusionOk="0">
                  <a:moveTo>
                    <a:pt x="1542" y="0"/>
                  </a:moveTo>
                  <a:cubicBezTo>
                    <a:pt x="1356" y="0"/>
                    <a:pt x="932" y="457"/>
                    <a:pt x="565" y="1086"/>
                  </a:cubicBezTo>
                  <a:cubicBezTo>
                    <a:pt x="162" y="1788"/>
                    <a:pt x="1" y="2434"/>
                    <a:pt x="162" y="2503"/>
                  </a:cubicBezTo>
                  <a:cubicBezTo>
                    <a:pt x="172" y="2507"/>
                    <a:pt x="182" y="2509"/>
                    <a:pt x="194" y="2509"/>
                  </a:cubicBezTo>
                  <a:cubicBezTo>
                    <a:pt x="369" y="2509"/>
                    <a:pt x="728" y="2013"/>
                    <a:pt x="1107" y="1385"/>
                  </a:cubicBezTo>
                  <a:cubicBezTo>
                    <a:pt x="1476" y="705"/>
                    <a:pt x="1718" y="106"/>
                    <a:pt x="1591" y="14"/>
                  </a:cubicBezTo>
                  <a:cubicBezTo>
                    <a:pt x="1577" y="5"/>
                    <a:pt x="1561" y="0"/>
                    <a:pt x="1542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76"/>
            <p:cNvSpPr/>
            <p:nvPr/>
          </p:nvSpPr>
          <p:spPr>
            <a:xfrm>
              <a:off x="5745550" y="3899325"/>
              <a:ext cx="66850" cy="40775"/>
            </a:xfrm>
            <a:custGeom>
              <a:avLst/>
              <a:gdLst/>
              <a:ahLst/>
              <a:cxnLst/>
              <a:rect l="l" t="t" r="r" b="b"/>
              <a:pathLst>
                <a:path w="2674" h="1631" extrusionOk="0">
                  <a:moveTo>
                    <a:pt x="2446" y="1"/>
                  </a:moveTo>
                  <a:cubicBezTo>
                    <a:pt x="2192" y="1"/>
                    <a:pt x="1679" y="167"/>
                    <a:pt x="1153" y="495"/>
                  </a:cubicBezTo>
                  <a:cubicBezTo>
                    <a:pt x="439" y="921"/>
                    <a:pt x="1" y="1474"/>
                    <a:pt x="116" y="1601"/>
                  </a:cubicBezTo>
                  <a:cubicBezTo>
                    <a:pt x="134" y="1621"/>
                    <a:pt x="164" y="1631"/>
                    <a:pt x="204" y="1631"/>
                  </a:cubicBezTo>
                  <a:cubicBezTo>
                    <a:pt x="416" y="1631"/>
                    <a:pt x="913" y="1365"/>
                    <a:pt x="1476" y="1025"/>
                  </a:cubicBezTo>
                  <a:cubicBezTo>
                    <a:pt x="2155" y="610"/>
                    <a:pt x="2674" y="219"/>
                    <a:pt x="2605" y="57"/>
                  </a:cubicBezTo>
                  <a:cubicBezTo>
                    <a:pt x="2587" y="20"/>
                    <a:pt x="2531" y="1"/>
                    <a:pt x="2446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76"/>
            <p:cNvSpPr/>
            <p:nvPr/>
          </p:nvSpPr>
          <p:spPr>
            <a:xfrm>
              <a:off x="5121100" y="3837600"/>
              <a:ext cx="494000" cy="323850"/>
            </a:xfrm>
            <a:custGeom>
              <a:avLst/>
              <a:gdLst/>
              <a:ahLst/>
              <a:cxnLst/>
              <a:rect l="l" t="t" r="r" b="b"/>
              <a:pathLst>
                <a:path w="19760" h="12954" extrusionOk="0">
                  <a:moveTo>
                    <a:pt x="12568" y="1"/>
                  </a:moveTo>
                  <a:cubicBezTo>
                    <a:pt x="12266" y="1"/>
                    <a:pt x="11966" y="45"/>
                    <a:pt x="11672" y="84"/>
                  </a:cubicBezTo>
                  <a:cubicBezTo>
                    <a:pt x="10174" y="314"/>
                    <a:pt x="8757" y="499"/>
                    <a:pt x="7259" y="602"/>
                  </a:cubicBezTo>
                  <a:cubicBezTo>
                    <a:pt x="4793" y="775"/>
                    <a:pt x="1510" y="1628"/>
                    <a:pt x="300" y="4024"/>
                  </a:cubicBezTo>
                  <a:cubicBezTo>
                    <a:pt x="1" y="4635"/>
                    <a:pt x="47" y="5349"/>
                    <a:pt x="127" y="6006"/>
                  </a:cubicBezTo>
                  <a:cubicBezTo>
                    <a:pt x="173" y="6294"/>
                    <a:pt x="173" y="6651"/>
                    <a:pt x="266" y="6927"/>
                  </a:cubicBezTo>
                  <a:cubicBezTo>
                    <a:pt x="358" y="7215"/>
                    <a:pt x="611" y="7411"/>
                    <a:pt x="692" y="7711"/>
                  </a:cubicBezTo>
                  <a:cubicBezTo>
                    <a:pt x="761" y="7987"/>
                    <a:pt x="692" y="8287"/>
                    <a:pt x="634" y="8563"/>
                  </a:cubicBezTo>
                  <a:cubicBezTo>
                    <a:pt x="335" y="10223"/>
                    <a:pt x="1130" y="12031"/>
                    <a:pt x="2535" y="12953"/>
                  </a:cubicBezTo>
                  <a:lnTo>
                    <a:pt x="18907" y="9462"/>
                  </a:lnTo>
                  <a:cubicBezTo>
                    <a:pt x="19633" y="8667"/>
                    <a:pt x="19760" y="7480"/>
                    <a:pt x="19529" y="6432"/>
                  </a:cubicBezTo>
                  <a:cubicBezTo>
                    <a:pt x="19299" y="5384"/>
                    <a:pt x="18734" y="4462"/>
                    <a:pt x="18193" y="3540"/>
                  </a:cubicBezTo>
                  <a:cubicBezTo>
                    <a:pt x="17732" y="2757"/>
                    <a:pt x="17259" y="1985"/>
                    <a:pt x="16545" y="1409"/>
                  </a:cubicBezTo>
                  <a:cubicBezTo>
                    <a:pt x="16038" y="986"/>
                    <a:pt x="15377" y="700"/>
                    <a:pt x="14728" y="700"/>
                  </a:cubicBezTo>
                  <a:cubicBezTo>
                    <a:pt x="14492" y="700"/>
                    <a:pt x="14258" y="738"/>
                    <a:pt x="14034" y="821"/>
                  </a:cubicBezTo>
                  <a:cubicBezTo>
                    <a:pt x="13884" y="395"/>
                    <a:pt x="13457" y="130"/>
                    <a:pt x="13008" y="38"/>
                  </a:cubicBezTo>
                  <a:cubicBezTo>
                    <a:pt x="12861" y="11"/>
                    <a:pt x="12715" y="1"/>
                    <a:pt x="12568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76"/>
            <p:cNvSpPr/>
            <p:nvPr/>
          </p:nvSpPr>
          <p:spPr>
            <a:xfrm>
              <a:off x="5153650" y="4111950"/>
              <a:ext cx="63975" cy="137050"/>
            </a:xfrm>
            <a:custGeom>
              <a:avLst/>
              <a:gdLst/>
              <a:ahLst/>
              <a:cxnLst/>
              <a:rect l="l" t="t" r="r" b="b"/>
              <a:pathLst>
                <a:path w="2559" h="5482" extrusionOk="0">
                  <a:moveTo>
                    <a:pt x="1108" y="0"/>
                  </a:moveTo>
                  <a:cubicBezTo>
                    <a:pt x="768" y="0"/>
                    <a:pt x="441" y="227"/>
                    <a:pt x="254" y="527"/>
                  </a:cubicBezTo>
                  <a:cubicBezTo>
                    <a:pt x="58" y="862"/>
                    <a:pt x="0" y="1242"/>
                    <a:pt x="0" y="1633"/>
                  </a:cubicBezTo>
                  <a:cubicBezTo>
                    <a:pt x="0" y="3258"/>
                    <a:pt x="784" y="5194"/>
                    <a:pt x="2558" y="5482"/>
                  </a:cubicBezTo>
                  <a:lnTo>
                    <a:pt x="1222" y="9"/>
                  </a:lnTo>
                  <a:cubicBezTo>
                    <a:pt x="1184" y="3"/>
                    <a:pt x="1146" y="0"/>
                    <a:pt x="1108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76"/>
            <p:cNvSpPr/>
            <p:nvPr/>
          </p:nvSpPr>
          <p:spPr>
            <a:xfrm>
              <a:off x="5167175" y="3887200"/>
              <a:ext cx="458575" cy="445525"/>
            </a:xfrm>
            <a:custGeom>
              <a:avLst/>
              <a:gdLst/>
              <a:ahLst/>
              <a:cxnLst/>
              <a:rect l="l" t="t" r="r" b="b"/>
              <a:pathLst>
                <a:path w="18343" h="17821" extrusionOk="0">
                  <a:moveTo>
                    <a:pt x="8596" y="1"/>
                  </a:moveTo>
                  <a:cubicBezTo>
                    <a:pt x="7974" y="1"/>
                    <a:pt x="7375" y="47"/>
                    <a:pt x="6752" y="139"/>
                  </a:cubicBezTo>
                  <a:cubicBezTo>
                    <a:pt x="5646" y="312"/>
                    <a:pt x="4563" y="623"/>
                    <a:pt x="3550" y="1095"/>
                  </a:cubicBezTo>
                  <a:cubicBezTo>
                    <a:pt x="796" y="2351"/>
                    <a:pt x="1" y="5784"/>
                    <a:pt x="485" y="8538"/>
                  </a:cubicBezTo>
                  <a:cubicBezTo>
                    <a:pt x="715" y="9805"/>
                    <a:pt x="1049" y="11061"/>
                    <a:pt x="1280" y="12317"/>
                  </a:cubicBezTo>
                  <a:cubicBezTo>
                    <a:pt x="1499" y="13469"/>
                    <a:pt x="1464" y="14656"/>
                    <a:pt x="2006" y="15750"/>
                  </a:cubicBezTo>
                  <a:cubicBezTo>
                    <a:pt x="2662" y="17098"/>
                    <a:pt x="4252" y="17744"/>
                    <a:pt x="5692" y="17801"/>
                  </a:cubicBezTo>
                  <a:cubicBezTo>
                    <a:pt x="5956" y="17814"/>
                    <a:pt x="6221" y="17821"/>
                    <a:pt x="6488" y="17821"/>
                  </a:cubicBezTo>
                  <a:cubicBezTo>
                    <a:pt x="9843" y="17821"/>
                    <a:pt x="13411" y="16776"/>
                    <a:pt x="15140" y="13734"/>
                  </a:cubicBezTo>
                  <a:cubicBezTo>
                    <a:pt x="15382" y="13308"/>
                    <a:pt x="15509" y="12870"/>
                    <a:pt x="15601" y="12409"/>
                  </a:cubicBezTo>
                  <a:cubicBezTo>
                    <a:pt x="15958" y="12409"/>
                    <a:pt x="16315" y="12340"/>
                    <a:pt x="16638" y="12167"/>
                  </a:cubicBezTo>
                  <a:cubicBezTo>
                    <a:pt x="17686" y="11637"/>
                    <a:pt x="18343" y="10024"/>
                    <a:pt x="18274" y="8918"/>
                  </a:cubicBezTo>
                  <a:cubicBezTo>
                    <a:pt x="18216" y="8031"/>
                    <a:pt x="17744" y="7190"/>
                    <a:pt x="16983" y="6752"/>
                  </a:cubicBezTo>
                  <a:cubicBezTo>
                    <a:pt x="16661" y="6575"/>
                    <a:pt x="16287" y="6482"/>
                    <a:pt x="15914" y="6482"/>
                  </a:cubicBezTo>
                  <a:cubicBezTo>
                    <a:pt x="15754" y="6482"/>
                    <a:pt x="15595" y="6499"/>
                    <a:pt x="15440" y="6533"/>
                  </a:cubicBezTo>
                  <a:cubicBezTo>
                    <a:pt x="15428" y="6338"/>
                    <a:pt x="15428" y="6119"/>
                    <a:pt x="15428" y="5923"/>
                  </a:cubicBezTo>
                  <a:cubicBezTo>
                    <a:pt x="15416" y="4171"/>
                    <a:pt x="14910" y="2247"/>
                    <a:pt x="13481" y="1107"/>
                  </a:cubicBezTo>
                  <a:cubicBezTo>
                    <a:pt x="12294" y="162"/>
                    <a:pt x="10082" y="1"/>
                    <a:pt x="8596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76"/>
            <p:cNvSpPr/>
            <p:nvPr/>
          </p:nvSpPr>
          <p:spPr>
            <a:xfrm>
              <a:off x="5538750" y="4076625"/>
              <a:ext cx="42075" cy="101525"/>
            </a:xfrm>
            <a:custGeom>
              <a:avLst/>
              <a:gdLst/>
              <a:ahLst/>
              <a:cxnLst/>
              <a:rect l="l" t="t" r="r" b="b"/>
              <a:pathLst>
                <a:path w="1683" h="4061" extrusionOk="0">
                  <a:moveTo>
                    <a:pt x="1626" y="0"/>
                  </a:moveTo>
                  <a:cubicBezTo>
                    <a:pt x="1524" y="0"/>
                    <a:pt x="1297" y="52"/>
                    <a:pt x="1026" y="247"/>
                  </a:cubicBezTo>
                  <a:cubicBezTo>
                    <a:pt x="646" y="489"/>
                    <a:pt x="265" y="1019"/>
                    <a:pt x="127" y="1698"/>
                  </a:cubicBezTo>
                  <a:cubicBezTo>
                    <a:pt x="0" y="2355"/>
                    <a:pt x="93" y="2977"/>
                    <a:pt x="173" y="3392"/>
                  </a:cubicBezTo>
                  <a:cubicBezTo>
                    <a:pt x="252" y="3798"/>
                    <a:pt x="342" y="4061"/>
                    <a:pt x="378" y="4061"/>
                  </a:cubicBezTo>
                  <a:cubicBezTo>
                    <a:pt x="379" y="4061"/>
                    <a:pt x="380" y="4061"/>
                    <a:pt x="381" y="4060"/>
                  </a:cubicBezTo>
                  <a:cubicBezTo>
                    <a:pt x="404" y="4060"/>
                    <a:pt x="381" y="3784"/>
                    <a:pt x="335" y="3369"/>
                  </a:cubicBezTo>
                  <a:cubicBezTo>
                    <a:pt x="289" y="2943"/>
                    <a:pt x="231" y="2355"/>
                    <a:pt x="346" y="1733"/>
                  </a:cubicBezTo>
                  <a:cubicBezTo>
                    <a:pt x="473" y="1122"/>
                    <a:pt x="807" y="627"/>
                    <a:pt x="1130" y="373"/>
                  </a:cubicBezTo>
                  <a:cubicBezTo>
                    <a:pt x="1429" y="97"/>
                    <a:pt x="1683" y="39"/>
                    <a:pt x="1683" y="16"/>
                  </a:cubicBezTo>
                  <a:cubicBezTo>
                    <a:pt x="1683" y="7"/>
                    <a:pt x="1662" y="0"/>
                    <a:pt x="1626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76"/>
            <p:cNvSpPr/>
            <p:nvPr/>
          </p:nvSpPr>
          <p:spPr>
            <a:xfrm>
              <a:off x="5548550" y="4104900"/>
              <a:ext cx="27675" cy="54550"/>
            </a:xfrm>
            <a:custGeom>
              <a:avLst/>
              <a:gdLst/>
              <a:ahLst/>
              <a:cxnLst/>
              <a:rect l="l" t="t" r="r" b="b"/>
              <a:pathLst>
                <a:path w="1107" h="2182" extrusionOk="0">
                  <a:moveTo>
                    <a:pt x="51" y="0"/>
                  </a:moveTo>
                  <a:cubicBezTo>
                    <a:pt x="43" y="0"/>
                    <a:pt x="38" y="1"/>
                    <a:pt x="35" y="3"/>
                  </a:cubicBezTo>
                  <a:cubicBezTo>
                    <a:pt x="0" y="61"/>
                    <a:pt x="484" y="360"/>
                    <a:pt x="726" y="982"/>
                  </a:cubicBezTo>
                  <a:cubicBezTo>
                    <a:pt x="1003" y="1604"/>
                    <a:pt x="853" y="2169"/>
                    <a:pt x="922" y="2180"/>
                  </a:cubicBezTo>
                  <a:cubicBezTo>
                    <a:pt x="923" y="2181"/>
                    <a:pt x="924" y="2181"/>
                    <a:pt x="925" y="2181"/>
                  </a:cubicBezTo>
                  <a:cubicBezTo>
                    <a:pt x="952" y="2181"/>
                    <a:pt x="1027" y="2055"/>
                    <a:pt x="1060" y="1812"/>
                  </a:cubicBezTo>
                  <a:cubicBezTo>
                    <a:pt x="1106" y="1593"/>
                    <a:pt x="1095" y="1236"/>
                    <a:pt x="945" y="890"/>
                  </a:cubicBezTo>
                  <a:cubicBezTo>
                    <a:pt x="807" y="544"/>
                    <a:pt x="588" y="291"/>
                    <a:pt x="392" y="164"/>
                  </a:cubicBezTo>
                  <a:cubicBezTo>
                    <a:pt x="224" y="35"/>
                    <a:pt x="98" y="0"/>
                    <a:pt x="51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76"/>
            <p:cNvSpPr/>
            <p:nvPr/>
          </p:nvSpPr>
          <p:spPr>
            <a:xfrm>
              <a:off x="5251875" y="4107825"/>
              <a:ext cx="13275" cy="57950"/>
            </a:xfrm>
            <a:custGeom>
              <a:avLst/>
              <a:gdLst/>
              <a:ahLst/>
              <a:cxnLst/>
              <a:rect l="l" t="t" r="r" b="b"/>
              <a:pathLst>
                <a:path w="531" h="2318" extrusionOk="0">
                  <a:moveTo>
                    <a:pt x="84" y="1"/>
                  </a:moveTo>
                  <a:cubicBezTo>
                    <a:pt x="83" y="1"/>
                    <a:pt x="82" y="1"/>
                    <a:pt x="81" y="1"/>
                  </a:cubicBezTo>
                  <a:cubicBezTo>
                    <a:pt x="0" y="13"/>
                    <a:pt x="12" y="543"/>
                    <a:pt x="115" y="1188"/>
                  </a:cubicBezTo>
                  <a:cubicBezTo>
                    <a:pt x="217" y="1819"/>
                    <a:pt x="351" y="2318"/>
                    <a:pt x="443" y="2318"/>
                  </a:cubicBezTo>
                  <a:cubicBezTo>
                    <a:pt x="446" y="2318"/>
                    <a:pt x="448" y="2317"/>
                    <a:pt x="450" y="2317"/>
                  </a:cubicBezTo>
                  <a:cubicBezTo>
                    <a:pt x="530" y="2305"/>
                    <a:pt x="519" y="1775"/>
                    <a:pt x="415" y="1142"/>
                  </a:cubicBezTo>
                  <a:cubicBezTo>
                    <a:pt x="312" y="515"/>
                    <a:pt x="176" y="1"/>
                    <a:pt x="84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76"/>
            <p:cNvSpPr/>
            <p:nvPr/>
          </p:nvSpPr>
          <p:spPr>
            <a:xfrm>
              <a:off x="5297375" y="4055700"/>
              <a:ext cx="28175" cy="103050"/>
            </a:xfrm>
            <a:custGeom>
              <a:avLst/>
              <a:gdLst/>
              <a:ahLst/>
              <a:cxnLst/>
              <a:rect l="l" t="t" r="r" b="b"/>
              <a:pathLst>
                <a:path w="1127" h="4122" extrusionOk="0">
                  <a:moveTo>
                    <a:pt x="312" y="1"/>
                  </a:moveTo>
                  <a:cubicBezTo>
                    <a:pt x="277" y="1"/>
                    <a:pt x="323" y="300"/>
                    <a:pt x="542" y="715"/>
                  </a:cubicBezTo>
                  <a:cubicBezTo>
                    <a:pt x="646" y="922"/>
                    <a:pt x="773" y="1164"/>
                    <a:pt x="830" y="1441"/>
                  </a:cubicBezTo>
                  <a:cubicBezTo>
                    <a:pt x="853" y="1579"/>
                    <a:pt x="853" y="1729"/>
                    <a:pt x="819" y="1856"/>
                  </a:cubicBezTo>
                  <a:cubicBezTo>
                    <a:pt x="773" y="1982"/>
                    <a:pt x="680" y="2121"/>
                    <a:pt x="565" y="2236"/>
                  </a:cubicBezTo>
                  <a:cubicBezTo>
                    <a:pt x="450" y="2340"/>
                    <a:pt x="323" y="2478"/>
                    <a:pt x="208" y="2616"/>
                  </a:cubicBezTo>
                  <a:cubicBezTo>
                    <a:pt x="104" y="2766"/>
                    <a:pt x="35" y="2950"/>
                    <a:pt x="35" y="3123"/>
                  </a:cubicBezTo>
                  <a:cubicBezTo>
                    <a:pt x="1" y="3469"/>
                    <a:pt x="162" y="3768"/>
                    <a:pt x="369" y="3918"/>
                  </a:cubicBezTo>
                  <a:cubicBezTo>
                    <a:pt x="565" y="4068"/>
                    <a:pt x="773" y="4114"/>
                    <a:pt x="899" y="4114"/>
                  </a:cubicBezTo>
                  <a:cubicBezTo>
                    <a:pt x="938" y="4119"/>
                    <a:pt x="972" y="4122"/>
                    <a:pt x="1000" y="4122"/>
                  </a:cubicBezTo>
                  <a:cubicBezTo>
                    <a:pt x="1089" y="4122"/>
                    <a:pt x="1127" y="4100"/>
                    <a:pt x="1118" y="4091"/>
                  </a:cubicBezTo>
                  <a:cubicBezTo>
                    <a:pt x="1118" y="4079"/>
                    <a:pt x="1038" y="4079"/>
                    <a:pt x="934" y="4045"/>
                  </a:cubicBezTo>
                  <a:cubicBezTo>
                    <a:pt x="819" y="4022"/>
                    <a:pt x="646" y="3964"/>
                    <a:pt x="496" y="3803"/>
                  </a:cubicBezTo>
                  <a:cubicBezTo>
                    <a:pt x="358" y="3653"/>
                    <a:pt x="243" y="3411"/>
                    <a:pt x="266" y="3135"/>
                  </a:cubicBezTo>
                  <a:cubicBezTo>
                    <a:pt x="277" y="3008"/>
                    <a:pt x="323" y="2870"/>
                    <a:pt x="415" y="2754"/>
                  </a:cubicBezTo>
                  <a:cubicBezTo>
                    <a:pt x="496" y="2639"/>
                    <a:pt x="623" y="2524"/>
                    <a:pt x="738" y="2386"/>
                  </a:cubicBezTo>
                  <a:cubicBezTo>
                    <a:pt x="876" y="2259"/>
                    <a:pt x="991" y="2098"/>
                    <a:pt x="1038" y="1913"/>
                  </a:cubicBezTo>
                  <a:cubicBezTo>
                    <a:pt x="1107" y="1729"/>
                    <a:pt x="1084" y="1556"/>
                    <a:pt x="1038" y="1383"/>
                  </a:cubicBezTo>
                  <a:cubicBezTo>
                    <a:pt x="968" y="1061"/>
                    <a:pt x="819" y="819"/>
                    <a:pt x="680" y="634"/>
                  </a:cubicBezTo>
                  <a:cubicBezTo>
                    <a:pt x="427" y="254"/>
                    <a:pt x="335" y="1"/>
                    <a:pt x="312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76"/>
            <p:cNvSpPr/>
            <p:nvPr/>
          </p:nvSpPr>
          <p:spPr>
            <a:xfrm>
              <a:off x="5335400" y="4140325"/>
              <a:ext cx="11825" cy="12125"/>
            </a:xfrm>
            <a:custGeom>
              <a:avLst/>
              <a:gdLst/>
              <a:ahLst/>
              <a:cxnLst/>
              <a:rect l="l" t="t" r="r" b="b"/>
              <a:pathLst>
                <a:path w="473" h="485" extrusionOk="0">
                  <a:moveTo>
                    <a:pt x="377" y="0"/>
                  </a:moveTo>
                  <a:cubicBezTo>
                    <a:pt x="317" y="0"/>
                    <a:pt x="221" y="66"/>
                    <a:pt x="139" y="176"/>
                  </a:cubicBezTo>
                  <a:cubicBezTo>
                    <a:pt x="35" y="303"/>
                    <a:pt x="0" y="429"/>
                    <a:pt x="58" y="475"/>
                  </a:cubicBezTo>
                  <a:cubicBezTo>
                    <a:pt x="64" y="481"/>
                    <a:pt x="73" y="484"/>
                    <a:pt x="85" y="484"/>
                  </a:cubicBezTo>
                  <a:cubicBezTo>
                    <a:pt x="139" y="484"/>
                    <a:pt x="249" y="419"/>
                    <a:pt x="335" y="314"/>
                  </a:cubicBezTo>
                  <a:cubicBezTo>
                    <a:pt x="427" y="199"/>
                    <a:pt x="473" y="61"/>
                    <a:pt x="415" y="15"/>
                  </a:cubicBezTo>
                  <a:cubicBezTo>
                    <a:pt x="406" y="5"/>
                    <a:pt x="392" y="0"/>
                    <a:pt x="37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76"/>
            <p:cNvSpPr/>
            <p:nvPr/>
          </p:nvSpPr>
          <p:spPr>
            <a:xfrm>
              <a:off x="5398475" y="4093125"/>
              <a:ext cx="13275" cy="59100"/>
            </a:xfrm>
            <a:custGeom>
              <a:avLst/>
              <a:gdLst/>
              <a:ahLst/>
              <a:cxnLst/>
              <a:rect l="l" t="t" r="r" b="b"/>
              <a:pathLst>
                <a:path w="531" h="2364" extrusionOk="0">
                  <a:moveTo>
                    <a:pt x="86" y="1"/>
                  </a:moveTo>
                  <a:cubicBezTo>
                    <a:pt x="84" y="1"/>
                    <a:pt x="83" y="1"/>
                    <a:pt x="81" y="2"/>
                  </a:cubicBezTo>
                  <a:cubicBezTo>
                    <a:pt x="1" y="13"/>
                    <a:pt x="58" y="543"/>
                    <a:pt x="139" y="1188"/>
                  </a:cubicBezTo>
                  <a:cubicBezTo>
                    <a:pt x="231" y="1845"/>
                    <a:pt x="300" y="2363"/>
                    <a:pt x="381" y="2363"/>
                  </a:cubicBezTo>
                  <a:cubicBezTo>
                    <a:pt x="473" y="2363"/>
                    <a:pt x="531" y="1810"/>
                    <a:pt x="438" y="1154"/>
                  </a:cubicBezTo>
                  <a:cubicBezTo>
                    <a:pt x="360" y="500"/>
                    <a:pt x="159" y="1"/>
                    <a:pt x="86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76"/>
            <p:cNvSpPr/>
            <p:nvPr/>
          </p:nvSpPr>
          <p:spPr>
            <a:xfrm>
              <a:off x="5223650" y="4044125"/>
              <a:ext cx="52150" cy="41150"/>
            </a:xfrm>
            <a:custGeom>
              <a:avLst/>
              <a:gdLst/>
              <a:ahLst/>
              <a:cxnLst/>
              <a:rect l="l" t="t" r="r" b="b"/>
              <a:pathLst>
                <a:path w="2086" h="1646" extrusionOk="0">
                  <a:moveTo>
                    <a:pt x="124" y="1"/>
                  </a:moveTo>
                  <a:cubicBezTo>
                    <a:pt x="104" y="1"/>
                    <a:pt x="85" y="5"/>
                    <a:pt x="69" y="14"/>
                  </a:cubicBezTo>
                  <a:cubicBezTo>
                    <a:pt x="0" y="61"/>
                    <a:pt x="0" y="233"/>
                    <a:pt x="115" y="464"/>
                  </a:cubicBezTo>
                  <a:cubicBezTo>
                    <a:pt x="219" y="694"/>
                    <a:pt x="438" y="971"/>
                    <a:pt x="738" y="1213"/>
                  </a:cubicBezTo>
                  <a:cubicBezTo>
                    <a:pt x="1037" y="1443"/>
                    <a:pt x="1371" y="1581"/>
                    <a:pt x="1613" y="1627"/>
                  </a:cubicBezTo>
                  <a:cubicBezTo>
                    <a:pt x="1682" y="1640"/>
                    <a:pt x="1744" y="1646"/>
                    <a:pt x="1798" y="1646"/>
                  </a:cubicBezTo>
                  <a:cubicBezTo>
                    <a:pt x="1940" y="1646"/>
                    <a:pt x="2026" y="1605"/>
                    <a:pt x="2051" y="1547"/>
                  </a:cubicBezTo>
                  <a:cubicBezTo>
                    <a:pt x="2086" y="1362"/>
                    <a:pt x="1613" y="1109"/>
                    <a:pt x="1106" y="706"/>
                  </a:cubicBezTo>
                  <a:cubicBezTo>
                    <a:pt x="660" y="353"/>
                    <a:pt x="308" y="1"/>
                    <a:pt x="124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76"/>
            <p:cNvSpPr/>
            <p:nvPr/>
          </p:nvSpPr>
          <p:spPr>
            <a:xfrm>
              <a:off x="5375725" y="4022800"/>
              <a:ext cx="54450" cy="44450"/>
            </a:xfrm>
            <a:custGeom>
              <a:avLst/>
              <a:gdLst/>
              <a:ahLst/>
              <a:cxnLst/>
              <a:rect l="l" t="t" r="r" b="b"/>
              <a:pathLst>
                <a:path w="2178" h="1778" extrusionOk="0">
                  <a:moveTo>
                    <a:pt x="2041" y="1"/>
                  </a:moveTo>
                  <a:cubicBezTo>
                    <a:pt x="1868" y="1"/>
                    <a:pt x="1604" y="515"/>
                    <a:pt x="1095" y="902"/>
                  </a:cubicBezTo>
                  <a:cubicBezTo>
                    <a:pt x="576" y="1328"/>
                    <a:pt x="0" y="1443"/>
                    <a:pt x="0" y="1616"/>
                  </a:cubicBezTo>
                  <a:cubicBezTo>
                    <a:pt x="0" y="1708"/>
                    <a:pt x="173" y="1778"/>
                    <a:pt x="461" y="1778"/>
                  </a:cubicBezTo>
                  <a:cubicBezTo>
                    <a:pt x="749" y="1778"/>
                    <a:pt x="1141" y="1639"/>
                    <a:pt x="1487" y="1374"/>
                  </a:cubicBezTo>
                  <a:cubicBezTo>
                    <a:pt x="1832" y="1098"/>
                    <a:pt x="2040" y="741"/>
                    <a:pt x="2120" y="464"/>
                  </a:cubicBezTo>
                  <a:cubicBezTo>
                    <a:pt x="2178" y="199"/>
                    <a:pt x="2132" y="15"/>
                    <a:pt x="2063" y="3"/>
                  </a:cubicBezTo>
                  <a:cubicBezTo>
                    <a:pt x="2056" y="1"/>
                    <a:pt x="2049" y="1"/>
                    <a:pt x="2041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76"/>
            <p:cNvSpPr/>
            <p:nvPr/>
          </p:nvSpPr>
          <p:spPr>
            <a:xfrm>
              <a:off x="5299975" y="4173000"/>
              <a:ext cx="97075" cy="55850"/>
            </a:xfrm>
            <a:custGeom>
              <a:avLst/>
              <a:gdLst/>
              <a:ahLst/>
              <a:cxnLst/>
              <a:rect l="l" t="t" r="r" b="b"/>
              <a:pathLst>
                <a:path w="3883" h="2234" extrusionOk="0">
                  <a:moveTo>
                    <a:pt x="2005" y="0"/>
                  </a:moveTo>
                  <a:cubicBezTo>
                    <a:pt x="1044" y="0"/>
                    <a:pt x="203" y="755"/>
                    <a:pt x="35" y="1818"/>
                  </a:cubicBezTo>
                  <a:cubicBezTo>
                    <a:pt x="0" y="1957"/>
                    <a:pt x="0" y="2106"/>
                    <a:pt x="0" y="2233"/>
                  </a:cubicBezTo>
                  <a:cubicBezTo>
                    <a:pt x="825" y="1854"/>
                    <a:pt x="1767" y="1681"/>
                    <a:pt x="2731" y="1681"/>
                  </a:cubicBezTo>
                  <a:cubicBezTo>
                    <a:pt x="3114" y="1681"/>
                    <a:pt x="3500" y="1708"/>
                    <a:pt x="3883" y="1761"/>
                  </a:cubicBezTo>
                  <a:cubicBezTo>
                    <a:pt x="3768" y="885"/>
                    <a:pt x="3134" y="148"/>
                    <a:pt x="2282" y="21"/>
                  </a:cubicBezTo>
                  <a:cubicBezTo>
                    <a:pt x="2189" y="7"/>
                    <a:pt x="2096" y="0"/>
                    <a:pt x="20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76"/>
            <p:cNvSpPr/>
            <p:nvPr/>
          </p:nvSpPr>
          <p:spPr>
            <a:xfrm>
              <a:off x="5161725" y="3871500"/>
              <a:ext cx="414775" cy="188500"/>
            </a:xfrm>
            <a:custGeom>
              <a:avLst/>
              <a:gdLst/>
              <a:ahLst/>
              <a:cxnLst/>
              <a:rect l="l" t="t" r="r" b="b"/>
              <a:pathLst>
                <a:path w="16591" h="7540" extrusionOk="0">
                  <a:moveTo>
                    <a:pt x="9363" y="0"/>
                  </a:moveTo>
                  <a:cubicBezTo>
                    <a:pt x="8274" y="0"/>
                    <a:pt x="7184" y="152"/>
                    <a:pt x="6118" y="375"/>
                  </a:cubicBezTo>
                  <a:cubicBezTo>
                    <a:pt x="4839" y="652"/>
                    <a:pt x="3549" y="1044"/>
                    <a:pt x="2431" y="1746"/>
                  </a:cubicBezTo>
                  <a:cubicBezTo>
                    <a:pt x="1364" y="2424"/>
                    <a:pt x="447" y="3413"/>
                    <a:pt x="43" y="4619"/>
                  </a:cubicBezTo>
                  <a:lnTo>
                    <a:pt x="43" y="4619"/>
                  </a:lnTo>
                  <a:cubicBezTo>
                    <a:pt x="28" y="4614"/>
                    <a:pt x="14" y="4609"/>
                    <a:pt x="0" y="4604"/>
                  </a:cubicBezTo>
                  <a:lnTo>
                    <a:pt x="0" y="4753"/>
                  </a:lnTo>
                  <a:cubicBezTo>
                    <a:pt x="14" y="4708"/>
                    <a:pt x="28" y="4664"/>
                    <a:pt x="43" y="4619"/>
                  </a:cubicBezTo>
                  <a:lnTo>
                    <a:pt x="43" y="4619"/>
                  </a:lnTo>
                  <a:cubicBezTo>
                    <a:pt x="1398" y="5122"/>
                    <a:pt x="2840" y="5368"/>
                    <a:pt x="4283" y="5368"/>
                  </a:cubicBezTo>
                  <a:cubicBezTo>
                    <a:pt x="6658" y="5368"/>
                    <a:pt x="9034" y="4702"/>
                    <a:pt x="11026" y="3417"/>
                  </a:cubicBezTo>
                  <a:cubicBezTo>
                    <a:pt x="11095" y="5283"/>
                    <a:pt x="12489" y="7012"/>
                    <a:pt x="14310" y="7449"/>
                  </a:cubicBezTo>
                  <a:cubicBezTo>
                    <a:pt x="14526" y="7505"/>
                    <a:pt x="14756" y="7540"/>
                    <a:pt x="14980" y="7540"/>
                  </a:cubicBezTo>
                  <a:cubicBezTo>
                    <a:pt x="15317" y="7540"/>
                    <a:pt x="15644" y="7461"/>
                    <a:pt x="15899" y="7254"/>
                  </a:cubicBezTo>
                  <a:cubicBezTo>
                    <a:pt x="16291" y="6931"/>
                    <a:pt x="16441" y="6412"/>
                    <a:pt x="16476" y="5906"/>
                  </a:cubicBezTo>
                  <a:cubicBezTo>
                    <a:pt x="16591" y="4396"/>
                    <a:pt x="15888" y="2887"/>
                    <a:pt x="14759" y="1862"/>
                  </a:cubicBezTo>
                  <a:cubicBezTo>
                    <a:pt x="13641" y="836"/>
                    <a:pt x="12155" y="260"/>
                    <a:pt x="10646" y="76"/>
                  </a:cubicBezTo>
                  <a:cubicBezTo>
                    <a:pt x="10219" y="24"/>
                    <a:pt x="9791" y="0"/>
                    <a:pt x="9363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17" name="Google Shape;4117;p76"/>
          <p:cNvGrpSpPr/>
          <p:nvPr/>
        </p:nvGrpSpPr>
        <p:grpSpPr>
          <a:xfrm>
            <a:off x="3741489" y="3149811"/>
            <a:ext cx="1478648" cy="1445831"/>
            <a:chOff x="3249175" y="3721375"/>
            <a:chExt cx="1218800" cy="1191750"/>
          </a:xfrm>
        </p:grpSpPr>
        <p:sp>
          <p:nvSpPr>
            <p:cNvPr id="4118" name="Google Shape;4118;p76"/>
            <p:cNvSpPr/>
            <p:nvPr/>
          </p:nvSpPr>
          <p:spPr>
            <a:xfrm>
              <a:off x="3249175" y="3721375"/>
              <a:ext cx="1218800" cy="1038550"/>
            </a:xfrm>
            <a:custGeom>
              <a:avLst/>
              <a:gdLst/>
              <a:ahLst/>
              <a:cxnLst/>
              <a:rect l="l" t="t" r="r" b="b"/>
              <a:pathLst>
                <a:path w="48752" h="41542" extrusionOk="0">
                  <a:moveTo>
                    <a:pt x="17332" y="1"/>
                  </a:moveTo>
                  <a:cubicBezTo>
                    <a:pt x="16410" y="1"/>
                    <a:pt x="15507" y="76"/>
                    <a:pt x="14690" y="182"/>
                  </a:cubicBezTo>
                  <a:cubicBezTo>
                    <a:pt x="9056" y="919"/>
                    <a:pt x="4286" y="7049"/>
                    <a:pt x="2305" y="12060"/>
                  </a:cubicBezTo>
                  <a:cubicBezTo>
                    <a:pt x="0" y="17890"/>
                    <a:pt x="530" y="24780"/>
                    <a:pt x="3733" y="30183"/>
                  </a:cubicBezTo>
                  <a:cubicBezTo>
                    <a:pt x="7317" y="36244"/>
                    <a:pt x="13976" y="40172"/>
                    <a:pt x="20923" y="41221"/>
                  </a:cubicBezTo>
                  <a:cubicBezTo>
                    <a:pt x="22329" y="41433"/>
                    <a:pt x="23818" y="41542"/>
                    <a:pt x="25347" y="41542"/>
                  </a:cubicBezTo>
                  <a:cubicBezTo>
                    <a:pt x="36082" y="41542"/>
                    <a:pt x="48752" y="36188"/>
                    <a:pt x="48056" y="23904"/>
                  </a:cubicBezTo>
                  <a:cubicBezTo>
                    <a:pt x="47860" y="20413"/>
                    <a:pt x="47365" y="18743"/>
                    <a:pt x="44484" y="17003"/>
                  </a:cubicBezTo>
                  <a:cubicBezTo>
                    <a:pt x="41512" y="15183"/>
                    <a:pt x="38343" y="14376"/>
                    <a:pt x="35071" y="13247"/>
                  </a:cubicBezTo>
                  <a:cubicBezTo>
                    <a:pt x="32306" y="12279"/>
                    <a:pt x="29898" y="11242"/>
                    <a:pt x="28274" y="8754"/>
                  </a:cubicBezTo>
                  <a:cubicBezTo>
                    <a:pt x="27191" y="7106"/>
                    <a:pt x="25958" y="4859"/>
                    <a:pt x="24529" y="3131"/>
                  </a:cubicBezTo>
                  <a:cubicBezTo>
                    <a:pt x="23999" y="2486"/>
                    <a:pt x="23435" y="1910"/>
                    <a:pt x="22859" y="1461"/>
                  </a:cubicBezTo>
                  <a:cubicBezTo>
                    <a:pt x="21374" y="345"/>
                    <a:pt x="19310" y="1"/>
                    <a:pt x="17332" y="1"/>
                  </a:cubicBezTo>
                  <a:close/>
                </a:path>
              </a:pathLst>
            </a:custGeom>
            <a:solidFill>
              <a:srgbClr val="6FA0A4">
                <a:alpha val="34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76"/>
            <p:cNvSpPr/>
            <p:nvPr/>
          </p:nvSpPr>
          <p:spPr>
            <a:xfrm>
              <a:off x="3458875" y="4268525"/>
              <a:ext cx="733350" cy="589675"/>
            </a:xfrm>
            <a:custGeom>
              <a:avLst/>
              <a:gdLst/>
              <a:ahLst/>
              <a:cxnLst/>
              <a:rect l="l" t="t" r="r" b="b"/>
              <a:pathLst>
                <a:path w="29334" h="23587" extrusionOk="0">
                  <a:moveTo>
                    <a:pt x="22841" y="1"/>
                  </a:moveTo>
                  <a:cubicBezTo>
                    <a:pt x="21467" y="1"/>
                    <a:pt x="20208" y="604"/>
                    <a:pt x="18791" y="636"/>
                  </a:cubicBezTo>
                  <a:cubicBezTo>
                    <a:pt x="18737" y="636"/>
                    <a:pt x="18684" y="637"/>
                    <a:pt x="18630" y="637"/>
                  </a:cubicBezTo>
                  <a:cubicBezTo>
                    <a:pt x="16945" y="637"/>
                    <a:pt x="15281" y="294"/>
                    <a:pt x="13607" y="71"/>
                  </a:cubicBezTo>
                  <a:cubicBezTo>
                    <a:pt x="13381" y="38"/>
                    <a:pt x="13152" y="24"/>
                    <a:pt x="12921" y="24"/>
                  </a:cubicBezTo>
                  <a:cubicBezTo>
                    <a:pt x="12108" y="24"/>
                    <a:pt x="11280" y="205"/>
                    <a:pt x="10507" y="394"/>
                  </a:cubicBezTo>
                  <a:cubicBezTo>
                    <a:pt x="8699" y="843"/>
                    <a:pt x="6890" y="2514"/>
                    <a:pt x="5991" y="4115"/>
                  </a:cubicBezTo>
                  <a:cubicBezTo>
                    <a:pt x="5346" y="5256"/>
                    <a:pt x="5576" y="6707"/>
                    <a:pt x="5162" y="7940"/>
                  </a:cubicBezTo>
                  <a:cubicBezTo>
                    <a:pt x="4724" y="9288"/>
                    <a:pt x="4263" y="10221"/>
                    <a:pt x="3456" y="11385"/>
                  </a:cubicBezTo>
                  <a:cubicBezTo>
                    <a:pt x="2627" y="12572"/>
                    <a:pt x="1832" y="13782"/>
                    <a:pt x="1256" y="15083"/>
                  </a:cubicBezTo>
                  <a:cubicBezTo>
                    <a:pt x="357" y="17100"/>
                    <a:pt x="0" y="19485"/>
                    <a:pt x="876" y="21501"/>
                  </a:cubicBezTo>
                  <a:cubicBezTo>
                    <a:pt x="1095" y="21973"/>
                    <a:pt x="3940" y="22388"/>
                    <a:pt x="4493" y="22515"/>
                  </a:cubicBezTo>
                  <a:cubicBezTo>
                    <a:pt x="5761" y="22826"/>
                    <a:pt x="7040" y="23056"/>
                    <a:pt x="8341" y="23229"/>
                  </a:cubicBezTo>
                  <a:cubicBezTo>
                    <a:pt x="10121" y="23468"/>
                    <a:pt x="11929" y="23586"/>
                    <a:pt x="13737" y="23586"/>
                  </a:cubicBezTo>
                  <a:cubicBezTo>
                    <a:pt x="14539" y="23586"/>
                    <a:pt x="15341" y="23563"/>
                    <a:pt x="16141" y="23517"/>
                  </a:cubicBezTo>
                  <a:cubicBezTo>
                    <a:pt x="19460" y="23310"/>
                    <a:pt x="22225" y="22826"/>
                    <a:pt x="23550" y="19496"/>
                  </a:cubicBezTo>
                  <a:cubicBezTo>
                    <a:pt x="24068" y="18183"/>
                    <a:pt x="24322" y="16777"/>
                    <a:pt x="24967" y="15521"/>
                  </a:cubicBezTo>
                  <a:cubicBezTo>
                    <a:pt x="25796" y="13908"/>
                    <a:pt x="27064" y="12572"/>
                    <a:pt x="27882" y="10959"/>
                  </a:cubicBezTo>
                  <a:cubicBezTo>
                    <a:pt x="29057" y="8655"/>
                    <a:pt x="29333" y="5636"/>
                    <a:pt x="28538" y="3147"/>
                  </a:cubicBezTo>
                  <a:cubicBezTo>
                    <a:pt x="27893" y="1108"/>
                    <a:pt x="25082" y="163"/>
                    <a:pt x="23181" y="14"/>
                  </a:cubicBezTo>
                  <a:cubicBezTo>
                    <a:pt x="23067" y="5"/>
                    <a:pt x="22954" y="1"/>
                    <a:pt x="22841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76"/>
            <p:cNvSpPr/>
            <p:nvPr/>
          </p:nvSpPr>
          <p:spPr>
            <a:xfrm>
              <a:off x="3829550" y="4269150"/>
              <a:ext cx="196475" cy="109825"/>
            </a:xfrm>
            <a:custGeom>
              <a:avLst/>
              <a:gdLst/>
              <a:ahLst/>
              <a:cxnLst/>
              <a:rect l="l" t="t" r="r" b="b"/>
              <a:pathLst>
                <a:path w="7859" h="4393" extrusionOk="0">
                  <a:moveTo>
                    <a:pt x="7536" y="0"/>
                  </a:moveTo>
                  <a:cubicBezTo>
                    <a:pt x="6338" y="115"/>
                    <a:pt x="5220" y="588"/>
                    <a:pt x="3953" y="611"/>
                  </a:cubicBezTo>
                  <a:cubicBezTo>
                    <a:pt x="3888" y="612"/>
                    <a:pt x="3823" y="612"/>
                    <a:pt x="3758" y="612"/>
                  </a:cubicBezTo>
                  <a:cubicBezTo>
                    <a:pt x="2499" y="612"/>
                    <a:pt x="1250" y="405"/>
                    <a:pt x="1" y="219"/>
                  </a:cubicBezTo>
                  <a:lnTo>
                    <a:pt x="1" y="219"/>
                  </a:lnTo>
                  <a:lnTo>
                    <a:pt x="151" y="1221"/>
                  </a:lnTo>
                  <a:cubicBezTo>
                    <a:pt x="414" y="3061"/>
                    <a:pt x="1981" y="4393"/>
                    <a:pt x="3785" y="4393"/>
                  </a:cubicBezTo>
                  <a:cubicBezTo>
                    <a:pt x="3958" y="4393"/>
                    <a:pt x="4134" y="4380"/>
                    <a:pt x="4310" y="4355"/>
                  </a:cubicBezTo>
                  <a:lnTo>
                    <a:pt x="4425" y="4332"/>
                  </a:lnTo>
                  <a:cubicBezTo>
                    <a:pt x="6453" y="4067"/>
                    <a:pt x="7858" y="2189"/>
                    <a:pt x="7570" y="184"/>
                  </a:cubicBezTo>
                  <a:lnTo>
                    <a:pt x="7536" y="0"/>
                  </a:lnTo>
                  <a:close/>
                </a:path>
              </a:pathLst>
            </a:custGeom>
            <a:solidFill>
              <a:srgbClr val="454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76"/>
            <p:cNvSpPr/>
            <p:nvPr/>
          </p:nvSpPr>
          <p:spPr>
            <a:xfrm>
              <a:off x="3650700" y="4315500"/>
              <a:ext cx="82400" cy="149850"/>
            </a:xfrm>
            <a:custGeom>
              <a:avLst/>
              <a:gdLst/>
              <a:ahLst/>
              <a:cxnLst/>
              <a:rect l="l" t="t" r="r" b="b"/>
              <a:pathLst>
                <a:path w="3296" h="5994" extrusionOk="0">
                  <a:moveTo>
                    <a:pt x="3224" y="1"/>
                  </a:moveTo>
                  <a:cubicBezTo>
                    <a:pt x="3137" y="1"/>
                    <a:pt x="2597" y="1420"/>
                    <a:pt x="1728" y="3043"/>
                  </a:cubicBezTo>
                  <a:cubicBezTo>
                    <a:pt x="864" y="4690"/>
                    <a:pt x="0" y="5934"/>
                    <a:pt x="69" y="5992"/>
                  </a:cubicBezTo>
                  <a:cubicBezTo>
                    <a:pt x="70" y="5993"/>
                    <a:pt x="72" y="5993"/>
                    <a:pt x="74" y="5993"/>
                  </a:cubicBezTo>
                  <a:cubicBezTo>
                    <a:pt x="165" y="5993"/>
                    <a:pt x="1146" y="4820"/>
                    <a:pt x="2005" y="3181"/>
                  </a:cubicBezTo>
                  <a:cubicBezTo>
                    <a:pt x="2892" y="1522"/>
                    <a:pt x="3295" y="36"/>
                    <a:pt x="3226" y="1"/>
                  </a:cubicBezTo>
                  <a:cubicBezTo>
                    <a:pt x="3226" y="1"/>
                    <a:pt x="3225" y="1"/>
                    <a:pt x="3224" y="1"/>
                  </a:cubicBezTo>
                  <a:close/>
                </a:path>
              </a:pathLst>
            </a:custGeom>
            <a:solidFill>
              <a:srgbClr val="454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76"/>
            <p:cNvSpPr/>
            <p:nvPr/>
          </p:nvSpPr>
          <p:spPr>
            <a:xfrm>
              <a:off x="3515600" y="4480550"/>
              <a:ext cx="530000" cy="319750"/>
            </a:xfrm>
            <a:custGeom>
              <a:avLst/>
              <a:gdLst/>
              <a:ahLst/>
              <a:cxnLst/>
              <a:rect l="l" t="t" r="r" b="b"/>
              <a:pathLst>
                <a:path w="21200" h="12790" extrusionOk="0">
                  <a:moveTo>
                    <a:pt x="296" y="0"/>
                  </a:moveTo>
                  <a:cubicBezTo>
                    <a:pt x="197" y="0"/>
                    <a:pt x="99" y="0"/>
                    <a:pt x="1" y="1"/>
                  </a:cubicBezTo>
                  <a:cubicBezTo>
                    <a:pt x="93" y="1844"/>
                    <a:pt x="197" y="3699"/>
                    <a:pt x="623" y="5496"/>
                  </a:cubicBezTo>
                  <a:cubicBezTo>
                    <a:pt x="1061" y="7317"/>
                    <a:pt x="1844" y="9103"/>
                    <a:pt x="3158" y="10428"/>
                  </a:cubicBezTo>
                  <a:cubicBezTo>
                    <a:pt x="4459" y="11741"/>
                    <a:pt x="6706" y="12398"/>
                    <a:pt x="8503" y="12605"/>
                  </a:cubicBezTo>
                  <a:cubicBezTo>
                    <a:pt x="9022" y="12663"/>
                    <a:pt x="9679" y="12743"/>
                    <a:pt x="10393" y="12778"/>
                  </a:cubicBezTo>
                  <a:lnTo>
                    <a:pt x="10393" y="12789"/>
                  </a:lnTo>
                  <a:cubicBezTo>
                    <a:pt x="10462" y="12789"/>
                    <a:pt x="10531" y="12789"/>
                    <a:pt x="10600" y="12778"/>
                  </a:cubicBezTo>
                  <a:cubicBezTo>
                    <a:pt x="10681" y="12778"/>
                    <a:pt x="10750" y="12778"/>
                    <a:pt x="10819" y="12789"/>
                  </a:cubicBezTo>
                  <a:lnTo>
                    <a:pt x="10819" y="12778"/>
                  </a:lnTo>
                  <a:cubicBezTo>
                    <a:pt x="11522" y="12732"/>
                    <a:pt x="12190" y="12663"/>
                    <a:pt x="12709" y="12605"/>
                  </a:cubicBezTo>
                  <a:cubicBezTo>
                    <a:pt x="14495" y="12398"/>
                    <a:pt x="16753" y="11741"/>
                    <a:pt x="18055" y="10428"/>
                  </a:cubicBezTo>
                  <a:cubicBezTo>
                    <a:pt x="19357" y="9103"/>
                    <a:pt x="20152" y="7317"/>
                    <a:pt x="20589" y="5496"/>
                  </a:cubicBezTo>
                  <a:cubicBezTo>
                    <a:pt x="21016" y="3699"/>
                    <a:pt x="21108" y="1844"/>
                    <a:pt x="21200" y="1"/>
                  </a:cubicBezTo>
                  <a:cubicBezTo>
                    <a:pt x="17651" y="1"/>
                    <a:pt x="14103" y="185"/>
                    <a:pt x="10589" y="577"/>
                  </a:cubicBezTo>
                  <a:cubicBezTo>
                    <a:pt x="7172" y="196"/>
                    <a:pt x="3734" y="0"/>
                    <a:pt x="296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76"/>
            <p:cNvSpPr/>
            <p:nvPr/>
          </p:nvSpPr>
          <p:spPr>
            <a:xfrm>
              <a:off x="3842525" y="4150175"/>
              <a:ext cx="152675" cy="191325"/>
            </a:xfrm>
            <a:custGeom>
              <a:avLst/>
              <a:gdLst/>
              <a:ahLst/>
              <a:cxnLst/>
              <a:rect l="l" t="t" r="r" b="b"/>
              <a:pathLst>
                <a:path w="6107" h="7653" extrusionOk="0">
                  <a:moveTo>
                    <a:pt x="5231" y="1"/>
                  </a:moveTo>
                  <a:lnTo>
                    <a:pt x="0" y="761"/>
                  </a:lnTo>
                  <a:lnTo>
                    <a:pt x="669" y="5427"/>
                  </a:lnTo>
                  <a:cubicBezTo>
                    <a:pt x="848" y="6714"/>
                    <a:pt x="1963" y="7653"/>
                    <a:pt x="3246" y="7653"/>
                  </a:cubicBezTo>
                  <a:cubicBezTo>
                    <a:pt x="3365" y="7653"/>
                    <a:pt x="3485" y="7644"/>
                    <a:pt x="3607" y="7628"/>
                  </a:cubicBezTo>
                  <a:lnTo>
                    <a:pt x="3687" y="7616"/>
                  </a:lnTo>
                  <a:cubicBezTo>
                    <a:pt x="5116" y="7409"/>
                    <a:pt x="6107" y="6084"/>
                    <a:pt x="5899" y="4678"/>
                  </a:cubicBezTo>
                  <a:lnTo>
                    <a:pt x="5231" y="1"/>
                  </a:ln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76"/>
            <p:cNvSpPr/>
            <p:nvPr/>
          </p:nvSpPr>
          <p:spPr>
            <a:xfrm>
              <a:off x="3657900" y="4418575"/>
              <a:ext cx="651250" cy="494550"/>
            </a:xfrm>
            <a:custGeom>
              <a:avLst/>
              <a:gdLst/>
              <a:ahLst/>
              <a:cxnLst/>
              <a:rect l="l" t="t" r="r" b="b"/>
              <a:pathLst>
                <a:path w="26050" h="19782" extrusionOk="0">
                  <a:moveTo>
                    <a:pt x="22262" y="1"/>
                  </a:moveTo>
                  <a:cubicBezTo>
                    <a:pt x="22173" y="1"/>
                    <a:pt x="22100" y="42"/>
                    <a:pt x="22017" y="83"/>
                  </a:cubicBezTo>
                  <a:cubicBezTo>
                    <a:pt x="20232" y="993"/>
                    <a:pt x="18434" y="1904"/>
                    <a:pt x="16649" y="2825"/>
                  </a:cubicBezTo>
                  <a:cubicBezTo>
                    <a:pt x="16867" y="4266"/>
                    <a:pt x="16891" y="5729"/>
                    <a:pt x="16741" y="7169"/>
                  </a:cubicBezTo>
                  <a:cubicBezTo>
                    <a:pt x="16602" y="8367"/>
                    <a:pt x="15992" y="9104"/>
                    <a:pt x="14966" y="9761"/>
                  </a:cubicBezTo>
                  <a:cubicBezTo>
                    <a:pt x="13469" y="10741"/>
                    <a:pt x="11591" y="11052"/>
                    <a:pt x="9909" y="11478"/>
                  </a:cubicBezTo>
                  <a:cubicBezTo>
                    <a:pt x="9379" y="11605"/>
                    <a:pt x="8826" y="11731"/>
                    <a:pt x="8284" y="11835"/>
                  </a:cubicBezTo>
                  <a:cubicBezTo>
                    <a:pt x="8019" y="11870"/>
                    <a:pt x="7766" y="11916"/>
                    <a:pt x="7489" y="11939"/>
                  </a:cubicBezTo>
                  <a:cubicBezTo>
                    <a:pt x="7132" y="11996"/>
                    <a:pt x="6772" y="12025"/>
                    <a:pt x="6412" y="12025"/>
                  </a:cubicBezTo>
                  <a:cubicBezTo>
                    <a:pt x="6052" y="12025"/>
                    <a:pt x="5692" y="11996"/>
                    <a:pt x="5335" y="11939"/>
                  </a:cubicBezTo>
                  <a:cubicBezTo>
                    <a:pt x="4634" y="11829"/>
                    <a:pt x="3943" y="11626"/>
                    <a:pt x="3253" y="11626"/>
                  </a:cubicBezTo>
                  <a:cubicBezTo>
                    <a:pt x="3217" y="11626"/>
                    <a:pt x="3181" y="11627"/>
                    <a:pt x="3146" y="11628"/>
                  </a:cubicBezTo>
                  <a:cubicBezTo>
                    <a:pt x="3042" y="11628"/>
                    <a:pt x="2938" y="11639"/>
                    <a:pt x="2869" y="11697"/>
                  </a:cubicBezTo>
                  <a:cubicBezTo>
                    <a:pt x="2777" y="11777"/>
                    <a:pt x="2777" y="11916"/>
                    <a:pt x="2823" y="12008"/>
                  </a:cubicBezTo>
                  <a:cubicBezTo>
                    <a:pt x="2869" y="12112"/>
                    <a:pt x="2973" y="12204"/>
                    <a:pt x="3053" y="12273"/>
                  </a:cubicBezTo>
                  <a:cubicBezTo>
                    <a:pt x="3802" y="12860"/>
                    <a:pt x="4643" y="13137"/>
                    <a:pt x="5542" y="13356"/>
                  </a:cubicBezTo>
                  <a:cubicBezTo>
                    <a:pt x="4643" y="13909"/>
                    <a:pt x="3606" y="14255"/>
                    <a:pt x="2546" y="14427"/>
                  </a:cubicBezTo>
                  <a:cubicBezTo>
                    <a:pt x="2258" y="14473"/>
                    <a:pt x="0" y="14727"/>
                    <a:pt x="162" y="15257"/>
                  </a:cubicBezTo>
                  <a:cubicBezTo>
                    <a:pt x="208" y="15372"/>
                    <a:pt x="346" y="15407"/>
                    <a:pt x="461" y="15430"/>
                  </a:cubicBezTo>
                  <a:cubicBezTo>
                    <a:pt x="886" y="15488"/>
                    <a:pt x="1310" y="15513"/>
                    <a:pt x="1728" y="15513"/>
                  </a:cubicBezTo>
                  <a:cubicBezTo>
                    <a:pt x="1809" y="15513"/>
                    <a:pt x="1890" y="15512"/>
                    <a:pt x="1970" y="15510"/>
                  </a:cubicBezTo>
                  <a:cubicBezTo>
                    <a:pt x="3099" y="15510"/>
                    <a:pt x="4217" y="15407"/>
                    <a:pt x="5335" y="15222"/>
                  </a:cubicBezTo>
                  <a:lnTo>
                    <a:pt x="5335" y="15222"/>
                  </a:lnTo>
                  <a:cubicBezTo>
                    <a:pt x="4148" y="15683"/>
                    <a:pt x="2892" y="16006"/>
                    <a:pt x="1648" y="16144"/>
                  </a:cubicBezTo>
                  <a:cubicBezTo>
                    <a:pt x="1187" y="16202"/>
                    <a:pt x="668" y="16259"/>
                    <a:pt x="392" y="16639"/>
                  </a:cubicBezTo>
                  <a:cubicBezTo>
                    <a:pt x="692" y="16870"/>
                    <a:pt x="1095" y="16904"/>
                    <a:pt x="1475" y="16904"/>
                  </a:cubicBezTo>
                  <a:cubicBezTo>
                    <a:pt x="1660" y="16911"/>
                    <a:pt x="1845" y="16913"/>
                    <a:pt x="2030" y="16913"/>
                  </a:cubicBezTo>
                  <a:cubicBezTo>
                    <a:pt x="3239" y="16913"/>
                    <a:pt x="4448" y="16791"/>
                    <a:pt x="5657" y="16651"/>
                  </a:cubicBezTo>
                  <a:lnTo>
                    <a:pt x="5657" y="16651"/>
                  </a:lnTo>
                  <a:cubicBezTo>
                    <a:pt x="4528" y="17158"/>
                    <a:pt x="3169" y="17020"/>
                    <a:pt x="2051" y="17573"/>
                  </a:cubicBezTo>
                  <a:cubicBezTo>
                    <a:pt x="1821" y="17676"/>
                    <a:pt x="1567" y="17872"/>
                    <a:pt x="1625" y="18114"/>
                  </a:cubicBezTo>
                  <a:cubicBezTo>
                    <a:pt x="1659" y="18275"/>
                    <a:pt x="1821" y="18379"/>
                    <a:pt x="1959" y="18402"/>
                  </a:cubicBezTo>
                  <a:cubicBezTo>
                    <a:pt x="2095" y="18431"/>
                    <a:pt x="2241" y="18441"/>
                    <a:pt x="2393" y="18441"/>
                  </a:cubicBezTo>
                  <a:cubicBezTo>
                    <a:pt x="2859" y="18441"/>
                    <a:pt x="3377" y="18339"/>
                    <a:pt x="3802" y="18322"/>
                  </a:cubicBezTo>
                  <a:cubicBezTo>
                    <a:pt x="4494" y="18275"/>
                    <a:pt x="5185" y="18252"/>
                    <a:pt x="5865" y="18206"/>
                  </a:cubicBezTo>
                  <a:lnTo>
                    <a:pt x="5865" y="18206"/>
                  </a:lnTo>
                  <a:cubicBezTo>
                    <a:pt x="4793" y="18610"/>
                    <a:pt x="3745" y="19024"/>
                    <a:pt x="2673" y="19428"/>
                  </a:cubicBezTo>
                  <a:cubicBezTo>
                    <a:pt x="2650" y="19439"/>
                    <a:pt x="2627" y="19439"/>
                    <a:pt x="2627" y="19474"/>
                  </a:cubicBezTo>
                  <a:cubicBezTo>
                    <a:pt x="2593" y="19520"/>
                    <a:pt x="2650" y="19577"/>
                    <a:pt x="2708" y="19589"/>
                  </a:cubicBezTo>
                  <a:cubicBezTo>
                    <a:pt x="3003" y="19726"/>
                    <a:pt x="3335" y="19782"/>
                    <a:pt x="3669" y="19782"/>
                  </a:cubicBezTo>
                  <a:cubicBezTo>
                    <a:pt x="3868" y="19782"/>
                    <a:pt x="4069" y="19762"/>
                    <a:pt x="4263" y="19727"/>
                  </a:cubicBezTo>
                  <a:cubicBezTo>
                    <a:pt x="4782" y="19647"/>
                    <a:pt x="5289" y="19474"/>
                    <a:pt x="5807" y="19358"/>
                  </a:cubicBezTo>
                  <a:cubicBezTo>
                    <a:pt x="7132" y="19059"/>
                    <a:pt x="8515" y="19093"/>
                    <a:pt x="9863" y="18978"/>
                  </a:cubicBezTo>
                  <a:cubicBezTo>
                    <a:pt x="10496" y="18921"/>
                    <a:pt x="11130" y="18794"/>
                    <a:pt x="11752" y="18598"/>
                  </a:cubicBezTo>
                  <a:cubicBezTo>
                    <a:pt x="13665" y="18379"/>
                    <a:pt x="15566" y="17987"/>
                    <a:pt x="17397" y="17365"/>
                  </a:cubicBezTo>
                  <a:cubicBezTo>
                    <a:pt x="20151" y="16444"/>
                    <a:pt x="23435" y="15176"/>
                    <a:pt x="25002" y="12561"/>
                  </a:cubicBezTo>
                  <a:cubicBezTo>
                    <a:pt x="25750" y="11294"/>
                    <a:pt x="26050" y="9819"/>
                    <a:pt x="26050" y="8321"/>
                  </a:cubicBezTo>
                  <a:cubicBezTo>
                    <a:pt x="26027" y="6835"/>
                    <a:pt x="25727" y="5245"/>
                    <a:pt x="25243" y="3805"/>
                  </a:cubicBezTo>
                  <a:cubicBezTo>
                    <a:pt x="24806" y="2480"/>
                    <a:pt x="23561" y="1258"/>
                    <a:pt x="22628" y="210"/>
                  </a:cubicBezTo>
                  <a:cubicBezTo>
                    <a:pt x="22536" y="118"/>
                    <a:pt x="22421" y="14"/>
                    <a:pt x="22294" y="3"/>
                  </a:cubicBezTo>
                  <a:cubicBezTo>
                    <a:pt x="22283" y="1"/>
                    <a:pt x="22272" y="1"/>
                    <a:pt x="22262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76"/>
            <p:cNvSpPr/>
            <p:nvPr/>
          </p:nvSpPr>
          <p:spPr>
            <a:xfrm>
              <a:off x="3515025" y="4416025"/>
              <a:ext cx="525700" cy="133975"/>
            </a:xfrm>
            <a:custGeom>
              <a:avLst/>
              <a:gdLst/>
              <a:ahLst/>
              <a:cxnLst/>
              <a:rect l="l" t="t" r="r" b="b"/>
              <a:pathLst>
                <a:path w="21028" h="5359" extrusionOk="0">
                  <a:moveTo>
                    <a:pt x="10508" y="1"/>
                  </a:moveTo>
                  <a:cubicBezTo>
                    <a:pt x="4701" y="1"/>
                    <a:pt x="1" y="1199"/>
                    <a:pt x="1" y="2685"/>
                  </a:cubicBezTo>
                  <a:cubicBezTo>
                    <a:pt x="1" y="4160"/>
                    <a:pt x="4701" y="5358"/>
                    <a:pt x="10508" y="5358"/>
                  </a:cubicBezTo>
                  <a:cubicBezTo>
                    <a:pt x="16315" y="5358"/>
                    <a:pt x="21027" y="4160"/>
                    <a:pt x="21027" y="2685"/>
                  </a:cubicBezTo>
                  <a:cubicBezTo>
                    <a:pt x="21027" y="1199"/>
                    <a:pt x="16315" y="1"/>
                    <a:pt x="10508" y="1"/>
                  </a:cubicBezTo>
                  <a:close/>
                </a:path>
              </a:pathLst>
            </a:custGeom>
            <a:solidFill>
              <a:srgbClr val="B76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76"/>
            <p:cNvSpPr/>
            <p:nvPr/>
          </p:nvSpPr>
          <p:spPr>
            <a:xfrm>
              <a:off x="3573800" y="3732225"/>
              <a:ext cx="630800" cy="407725"/>
            </a:xfrm>
            <a:custGeom>
              <a:avLst/>
              <a:gdLst/>
              <a:ahLst/>
              <a:cxnLst/>
              <a:rect l="l" t="t" r="r" b="b"/>
              <a:pathLst>
                <a:path w="25232" h="16309" extrusionOk="0">
                  <a:moveTo>
                    <a:pt x="10424" y="0"/>
                  </a:moveTo>
                  <a:cubicBezTo>
                    <a:pt x="10387" y="0"/>
                    <a:pt x="10349" y="1"/>
                    <a:pt x="10312" y="1"/>
                  </a:cubicBezTo>
                  <a:cubicBezTo>
                    <a:pt x="8526" y="36"/>
                    <a:pt x="6763" y="1"/>
                    <a:pt x="5069" y="727"/>
                  </a:cubicBezTo>
                  <a:cubicBezTo>
                    <a:pt x="4044" y="1153"/>
                    <a:pt x="3065" y="1845"/>
                    <a:pt x="2477" y="2801"/>
                  </a:cubicBezTo>
                  <a:cubicBezTo>
                    <a:pt x="1728" y="3999"/>
                    <a:pt x="2166" y="5267"/>
                    <a:pt x="2362" y="6557"/>
                  </a:cubicBezTo>
                  <a:cubicBezTo>
                    <a:pt x="2396" y="6880"/>
                    <a:pt x="2443" y="7202"/>
                    <a:pt x="2362" y="7513"/>
                  </a:cubicBezTo>
                  <a:cubicBezTo>
                    <a:pt x="2201" y="8066"/>
                    <a:pt x="1636" y="8412"/>
                    <a:pt x="1210" y="8838"/>
                  </a:cubicBezTo>
                  <a:cubicBezTo>
                    <a:pt x="323" y="9702"/>
                    <a:pt x="0" y="11096"/>
                    <a:pt x="426" y="12260"/>
                  </a:cubicBezTo>
                  <a:cubicBezTo>
                    <a:pt x="599" y="12732"/>
                    <a:pt x="899" y="13182"/>
                    <a:pt x="1336" y="13412"/>
                  </a:cubicBezTo>
                  <a:cubicBezTo>
                    <a:pt x="1797" y="13654"/>
                    <a:pt x="2443" y="13550"/>
                    <a:pt x="2857" y="13838"/>
                  </a:cubicBezTo>
                  <a:cubicBezTo>
                    <a:pt x="3191" y="14069"/>
                    <a:pt x="3456" y="14703"/>
                    <a:pt x="3664" y="15060"/>
                  </a:cubicBezTo>
                  <a:cubicBezTo>
                    <a:pt x="3894" y="15417"/>
                    <a:pt x="4148" y="15774"/>
                    <a:pt x="4470" y="16016"/>
                  </a:cubicBezTo>
                  <a:cubicBezTo>
                    <a:pt x="4707" y="16198"/>
                    <a:pt x="4998" y="16309"/>
                    <a:pt x="5284" y="16309"/>
                  </a:cubicBezTo>
                  <a:cubicBezTo>
                    <a:pt x="5415" y="16309"/>
                    <a:pt x="5545" y="16286"/>
                    <a:pt x="5669" y="16235"/>
                  </a:cubicBezTo>
                  <a:lnTo>
                    <a:pt x="22490" y="13343"/>
                  </a:lnTo>
                  <a:cubicBezTo>
                    <a:pt x="24506" y="12225"/>
                    <a:pt x="25232" y="8688"/>
                    <a:pt x="23020" y="7398"/>
                  </a:cubicBezTo>
                  <a:cubicBezTo>
                    <a:pt x="22478" y="7064"/>
                    <a:pt x="21741" y="6880"/>
                    <a:pt x="21545" y="6257"/>
                  </a:cubicBezTo>
                  <a:cubicBezTo>
                    <a:pt x="21384" y="5797"/>
                    <a:pt x="21614" y="5301"/>
                    <a:pt x="21729" y="4829"/>
                  </a:cubicBezTo>
                  <a:cubicBezTo>
                    <a:pt x="22232" y="2660"/>
                    <a:pt x="20030" y="807"/>
                    <a:pt x="18040" y="807"/>
                  </a:cubicBezTo>
                  <a:cubicBezTo>
                    <a:pt x="18021" y="807"/>
                    <a:pt x="18003" y="807"/>
                    <a:pt x="17985" y="808"/>
                  </a:cubicBezTo>
                  <a:cubicBezTo>
                    <a:pt x="17312" y="828"/>
                    <a:pt x="16639" y="932"/>
                    <a:pt x="15966" y="932"/>
                  </a:cubicBezTo>
                  <a:cubicBezTo>
                    <a:pt x="15856" y="932"/>
                    <a:pt x="15745" y="930"/>
                    <a:pt x="15634" y="923"/>
                  </a:cubicBezTo>
                  <a:cubicBezTo>
                    <a:pt x="13828" y="810"/>
                    <a:pt x="12243" y="0"/>
                    <a:pt x="10424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76"/>
            <p:cNvSpPr/>
            <p:nvPr/>
          </p:nvSpPr>
          <p:spPr>
            <a:xfrm>
              <a:off x="3673725" y="3855525"/>
              <a:ext cx="469525" cy="391450"/>
            </a:xfrm>
            <a:custGeom>
              <a:avLst/>
              <a:gdLst/>
              <a:ahLst/>
              <a:cxnLst/>
              <a:rect l="l" t="t" r="r" b="b"/>
              <a:pathLst>
                <a:path w="18781" h="15658" extrusionOk="0">
                  <a:moveTo>
                    <a:pt x="16361" y="5542"/>
                  </a:moveTo>
                  <a:cubicBezTo>
                    <a:pt x="16281" y="5542"/>
                    <a:pt x="16177" y="5554"/>
                    <a:pt x="16085" y="5577"/>
                  </a:cubicBezTo>
                  <a:cubicBezTo>
                    <a:pt x="16175" y="5561"/>
                    <a:pt x="16264" y="5553"/>
                    <a:pt x="16353" y="5551"/>
                  </a:cubicBezTo>
                  <a:lnTo>
                    <a:pt x="16353" y="5551"/>
                  </a:lnTo>
                  <a:cubicBezTo>
                    <a:pt x="16356" y="5548"/>
                    <a:pt x="16358" y="5545"/>
                    <a:pt x="16361" y="5542"/>
                  </a:cubicBezTo>
                  <a:close/>
                  <a:moveTo>
                    <a:pt x="8815" y="0"/>
                  </a:moveTo>
                  <a:cubicBezTo>
                    <a:pt x="6747" y="2089"/>
                    <a:pt x="3809" y="3260"/>
                    <a:pt x="889" y="3260"/>
                  </a:cubicBezTo>
                  <a:cubicBezTo>
                    <a:pt x="604" y="3260"/>
                    <a:pt x="319" y="3249"/>
                    <a:pt x="35" y="3226"/>
                  </a:cubicBezTo>
                  <a:cubicBezTo>
                    <a:pt x="12" y="3065"/>
                    <a:pt x="12" y="2892"/>
                    <a:pt x="1" y="2731"/>
                  </a:cubicBezTo>
                  <a:lnTo>
                    <a:pt x="1" y="2731"/>
                  </a:lnTo>
                  <a:cubicBezTo>
                    <a:pt x="35" y="3595"/>
                    <a:pt x="151" y="4482"/>
                    <a:pt x="208" y="5346"/>
                  </a:cubicBezTo>
                  <a:cubicBezTo>
                    <a:pt x="358" y="7916"/>
                    <a:pt x="266" y="10496"/>
                    <a:pt x="1142" y="12950"/>
                  </a:cubicBezTo>
                  <a:cubicBezTo>
                    <a:pt x="1418" y="13699"/>
                    <a:pt x="1879" y="14414"/>
                    <a:pt x="2547" y="14828"/>
                  </a:cubicBezTo>
                  <a:cubicBezTo>
                    <a:pt x="3567" y="15472"/>
                    <a:pt x="4919" y="15657"/>
                    <a:pt x="6238" y="15657"/>
                  </a:cubicBezTo>
                  <a:cubicBezTo>
                    <a:pt x="7019" y="15657"/>
                    <a:pt x="7788" y="15593"/>
                    <a:pt x="8469" y="15520"/>
                  </a:cubicBezTo>
                  <a:cubicBezTo>
                    <a:pt x="10670" y="15312"/>
                    <a:pt x="12836" y="15082"/>
                    <a:pt x="14276" y="13158"/>
                  </a:cubicBezTo>
                  <a:cubicBezTo>
                    <a:pt x="14541" y="12789"/>
                    <a:pt x="14771" y="12386"/>
                    <a:pt x="14956" y="11937"/>
                  </a:cubicBezTo>
                  <a:cubicBezTo>
                    <a:pt x="16142" y="11833"/>
                    <a:pt x="17294" y="11211"/>
                    <a:pt x="17974" y="10243"/>
                  </a:cubicBezTo>
                  <a:cubicBezTo>
                    <a:pt x="18677" y="9217"/>
                    <a:pt x="18781" y="7777"/>
                    <a:pt x="18147" y="6694"/>
                  </a:cubicBezTo>
                  <a:cubicBezTo>
                    <a:pt x="17705" y="5952"/>
                    <a:pt x="17080" y="5550"/>
                    <a:pt x="16394" y="5550"/>
                  </a:cubicBezTo>
                  <a:cubicBezTo>
                    <a:pt x="16380" y="5550"/>
                    <a:pt x="16366" y="5550"/>
                    <a:pt x="16353" y="5551"/>
                  </a:cubicBezTo>
                  <a:lnTo>
                    <a:pt x="16353" y="5551"/>
                  </a:lnTo>
                  <a:cubicBezTo>
                    <a:pt x="16297" y="5604"/>
                    <a:pt x="16231" y="5648"/>
                    <a:pt x="16165" y="5692"/>
                  </a:cubicBezTo>
                  <a:cubicBezTo>
                    <a:pt x="15933" y="5826"/>
                    <a:pt x="15676" y="5879"/>
                    <a:pt x="15411" y="5879"/>
                  </a:cubicBezTo>
                  <a:cubicBezTo>
                    <a:pt x="14993" y="5879"/>
                    <a:pt x="14555" y="5748"/>
                    <a:pt x="14161" y="5600"/>
                  </a:cubicBezTo>
                  <a:cubicBezTo>
                    <a:pt x="12859" y="5127"/>
                    <a:pt x="11568" y="4551"/>
                    <a:pt x="10543" y="3630"/>
                  </a:cubicBezTo>
                  <a:cubicBezTo>
                    <a:pt x="9518" y="2708"/>
                    <a:pt x="8792" y="1383"/>
                    <a:pt x="8815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76"/>
            <p:cNvSpPr/>
            <p:nvPr/>
          </p:nvSpPr>
          <p:spPr>
            <a:xfrm>
              <a:off x="4041275" y="4011525"/>
              <a:ext cx="51575" cy="111925"/>
            </a:xfrm>
            <a:custGeom>
              <a:avLst/>
              <a:gdLst/>
              <a:ahLst/>
              <a:cxnLst/>
              <a:rect l="l" t="t" r="r" b="b"/>
              <a:pathLst>
                <a:path w="2063" h="4477" extrusionOk="0">
                  <a:moveTo>
                    <a:pt x="2035" y="1"/>
                  </a:moveTo>
                  <a:cubicBezTo>
                    <a:pt x="1966" y="1"/>
                    <a:pt x="1682" y="84"/>
                    <a:pt x="1325" y="339"/>
                  </a:cubicBezTo>
                  <a:cubicBezTo>
                    <a:pt x="922" y="616"/>
                    <a:pt x="438" y="1157"/>
                    <a:pt x="219" y="1894"/>
                  </a:cubicBezTo>
                  <a:cubicBezTo>
                    <a:pt x="0" y="2632"/>
                    <a:pt x="115" y="3346"/>
                    <a:pt x="311" y="3807"/>
                  </a:cubicBezTo>
                  <a:cubicBezTo>
                    <a:pt x="487" y="4247"/>
                    <a:pt x="695" y="4477"/>
                    <a:pt x="723" y="4477"/>
                  </a:cubicBezTo>
                  <a:cubicBezTo>
                    <a:pt x="724" y="4477"/>
                    <a:pt x="725" y="4476"/>
                    <a:pt x="726" y="4475"/>
                  </a:cubicBezTo>
                  <a:cubicBezTo>
                    <a:pt x="749" y="4452"/>
                    <a:pt x="599" y="4199"/>
                    <a:pt x="449" y="3749"/>
                  </a:cubicBezTo>
                  <a:cubicBezTo>
                    <a:pt x="323" y="3300"/>
                    <a:pt x="231" y="2643"/>
                    <a:pt x="438" y="1964"/>
                  </a:cubicBezTo>
                  <a:cubicBezTo>
                    <a:pt x="634" y="1284"/>
                    <a:pt x="1072" y="765"/>
                    <a:pt x="1429" y="466"/>
                  </a:cubicBezTo>
                  <a:cubicBezTo>
                    <a:pt x="1786" y="166"/>
                    <a:pt x="2062" y="40"/>
                    <a:pt x="2051" y="5"/>
                  </a:cubicBezTo>
                  <a:cubicBezTo>
                    <a:pt x="2050" y="2"/>
                    <a:pt x="2044" y="1"/>
                    <a:pt x="2035" y="1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76"/>
            <p:cNvSpPr/>
            <p:nvPr/>
          </p:nvSpPr>
          <p:spPr>
            <a:xfrm>
              <a:off x="4053650" y="4041825"/>
              <a:ext cx="29925" cy="61425"/>
            </a:xfrm>
            <a:custGeom>
              <a:avLst/>
              <a:gdLst/>
              <a:ahLst/>
              <a:cxnLst/>
              <a:rect l="l" t="t" r="r" b="b"/>
              <a:pathLst>
                <a:path w="1197" h="2457" extrusionOk="0">
                  <a:moveTo>
                    <a:pt x="52" y="1"/>
                  </a:moveTo>
                  <a:cubicBezTo>
                    <a:pt x="49" y="1"/>
                    <a:pt x="48" y="1"/>
                    <a:pt x="47" y="3"/>
                  </a:cubicBezTo>
                  <a:cubicBezTo>
                    <a:pt x="1" y="49"/>
                    <a:pt x="404" y="498"/>
                    <a:pt x="692" y="1166"/>
                  </a:cubicBezTo>
                  <a:cubicBezTo>
                    <a:pt x="968" y="1846"/>
                    <a:pt x="1003" y="2457"/>
                    <a:pt x="1061" y="2457"/>
                  </a:cubicBezTo>
                  <a:cubicBezTo>
                    <a:pt x="1061" y="2457"/>
                    <a:pt x="1062" y="2457"/>
                    <a:pt x="1062" y="2457"/>
                  </a:cubicBezTo>
                  <a:cubicBezTo>
                    <a:pt x="1119" y="2457"/>
                    <a:pt x="1196" y="1805"/>
                    <a:pt x="888" y="1086"/>
                  </a:cubicBezTo>
                  <a:cubicBezTo>
                    <a:pt x="600" y="400"/>
                    <a:pt x="110" y="1"/>
                    <a:pt x="52" y="1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76"/>
            <p:cNvSpPr/>
            <p:nvPr/>
          </p:nvSpPr>
          <p:spPr>
            <a:xfrm>
              <a:off x="3751225" y="4022875"/>
              <a:ext cx="11825" cy="57350"/>
            </a:xfrm>
            <a:custGeom>
              <a:avLst/>
              <a:gdLst/>
              <a:ahLst/>
              <a:cxnLst/>
              <a:rect l="l" t="t" r="r" b="b"/>
              <a:pathLst>
                <a:path w="473" h="2294" extrusionOk="0">
                  <a:moveTo>
                    <a:pt x="84" y="0"/>
                  </a:moveTo>
                  <a:cubicBezTo>
                    <a:pt x="83" y="0"/>
                    <a:pt x="82" y="0"/>
                    <a:pt x="81" y="0"/>
                  </a:cubicBezTo>
                  <a:cubicBezTo>
                    <a:pt x="0" y="12"/>
                    <a:pt x="0" y="530"/>
                    <a:pt x="81" y="1164"/>
                  </a:cubicBezTo>
                  <a:cubicBezTo>
                    <a:pt x="172" y="1791"/>
                    <a:pt x="297" y="2293"/>
                    <a:pt x="389" y="2293"/>
                  </a:cubicBezTo>
                  <a:cubicBezTo>
                    <a:pt x="390" y="2293"/>
                    <a:pt x="391" y="2293"/>
                    <a:pt x="392" y="2293"/>
                  </a:cubicBezTo>
                  <a:cubicBezTo>
                    <a:pt x="473" y="2282"/>
                    <a:pt x="473" y="1752"/>
                    <a:pt x="392" y="1129"/>
                  </a:cubicBezTo>
                  <a:cubicBezTo>
                    <a:pt x="301" y="492"/>
                    <a:pt x="176" y="0"/>
                    <a:pt x="84" y="0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76"/>
            <p:cNvSpPr/>
            <p:nvPr/>
          </p:nvSpPr>
          <p:spPr>
            <a:xfrm>
              <a:off x="3909625" y="4005300"/>
              <a:ext cx="13000" cy="57350"/>
            </a:xfrm>
            <a:custGeom>
              <a:avLst/>
              <a:gdLst/>
              <a:ahLst/>
              <a:cxnLst/>
              <a:rect l="l" t="t" r="r" b="b"/>
              <a:pathLst>
                <a:path w="520" h="2294" extrusionOk="0">
                  <a:moveTo>
                    <a:pt x="85" y="0"/>
                  </a:moveTo>
                  <a:cubicBezTo>
                    <a:pt x="84" y="0"/>
                    <a:pt x="83" y="0"/>
                    <a:pt x="82" y="1"/>
                  </a:cubicBezTo>
                  <a:cubicBezTo>
                    <a:pt x="1" y="12"/>
                    <a:pt x="12" y="531"/>
                    <a:pt x="105" y="1164"/>
                  </a:cubicBezTo>
                  <a:cubicBezTo>
                    <a:pt x="196" y="1791"/>
                    <a:pt x="354" y="2293"/>
                    <a:pt x="425" y="2293"/>
                  </a:cubicBezTo>
                  <a:cubicBezTo>
                    <a:pt x="426" y="2293"/>
                    <a:pt x="426" y="2293"/>
                    <a:pt x="427" y="2293"/>
                  </a:cubicBezTo>
                  <a:cubicBezTo>
                    <a:pt x="519" y="2270"/>
                    <a:pt x="508" y="1752"/>
                    <a:pt x="416" y="1118"/>
                  </a:cubicBezTo>
                  <a:cubicBezTo>
                    <a:pt x="313" y="492"/>
                    <a:pt x="177" y="0"/>
                    <a:pt x="85" y="0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76"/>
            <p:cNvSpPr/>
            <p:nvPr/>
          </p:nvSpPr>
          <p:spPr>
            <a:xfrm>
              <a:off x="3711475" y="3954825"/>
              <a:ext cx="63375" cy="38125"/>
            </a:xfrm>
            <a:custGeom>
              <a:avLst/>
              <a:gdLst/>
              <a:ahLst/>
              <a:cxnLst/>
              <a:rect l="l" t="t" r="r" b="b"/>
              <a:pathLst>
                <a:path w="2535" h="1525" extrusionOk="0">
                  <a:moveTo>
                    <a:pt x="2490" y="1"/>
                  </a:moveTo>
                  <a:cubicBezTo>
                    <a:pt x="2385" y="1"/>
                    <a:pt x="2071" y="582"/>
                    <a:pt x="1383" y="948"/>
                  </a:cubicBezTo>
                  <a:cubicBezTo>
                    <a:pt x="691" y="1351"/>
                    <a:pt x="23" y="1340"/>
                    <a:pt x="0" y="1420"/>
                  </a:cubicBezTo>
                  <a:cubicBezTo>
                    <a:pt x="0" y="1466"/>
                    <a:pt x="173" y="1524"/>
                    <a:pt x="461" y="1524"/>
                  </a:cubicBezTo>
                  <a:cubicBezTo>
                    <a:pt x="749" y="1524"/>
                    <a:pt x="1152" y="1443"/>
                    <a:pt x="1544" y="1225"/>
                  </a:cubicBezTo>
                  <a:cubicBezTo>
                    <a:pt x="1936" y="1006"/>
                    <a:pt x="2212" y="706"/>
                    <a:pt x="2351" y="464"/>
                  </a:cubicBezTo>
                  <a:cubicBezTo>
                    <a:pt x="2500" y="188"/>
                    <a:pt x="2535" y="15"/>
                    <a:pt x="2500" y="3"/>
                  </a:cubicBezTo>
                  <a:cubicBezTo>
                    <a:pt x="2497" y="2"/>
                    <a:pt x="2493" y="1"/>
                    <a:pt x="2490" y="1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76"/>
            <p:cNvSpPr/>
            <p:nvPr/>
          </p:nvSpPr>
          <p:spPr>
            <a:xfrm>
              <a:off x="3860375" y="3942450"/>
              <a:ext cx="82125" cy="22675"/>
            </a:xfrm>
            <a:custGeom>
              <a:avLst/>
              <a:gdLst/>
              <a:ahLst/>
              <a:cxnLst/>
              <a:rect l="l" t="t" r="r" b="b"/>
              <a:pathLst>
                <a:path w="3285" h="907" extrusionOk="0">
                  <a:moveTo>
                    <a:pt x="34" y="0"/>
                  </a:moveTo>
                  <a:cubicBezTo>
                    <a:pt x="30" y="0"/>
                    <a:pt x="27" y="1"/>
                    <a:pt x="24" y="3"/>
                  </a:cubicBezTo>
                  <a:cubicBezTo>
                    <a:pt x="1" y="37"/>
                    <a:pt x="93" y="222"/>
                    <a:pt x="369" y="429"/>
                  </a:cubicBezTo>
                  <a:cubicBezTo>
                    <a:pt x="623" y="637"/>
                    <a:pt x="1061" y="855"/>
                    <a:pt x="1591" y="902"/>
                  </a:cubicBezTo>
                  <a:cubicBezTo>
                    <a:pt x="1645" y="905"/>
                    <a:pt x="1699" y="907"/>
                    <a:pt x="1752" y="907"/>
                  </a:cubicBezTo>
                  <a:cubicBezTo>
                    <a:pt x="2208" y="907"/>
                    <a:pt x="2623" y="781"/>
                    <a:pt x="2881" y="637"/>
                  </a:cubicBezTo>
                  <a:cubicBezTo>
                    <a:pt x="3146" y="510"/>
                    <a:pt x="3284" y="337"/>
                    <a:pt x="3261" y="314"/>
                  </a:cubicBezTo>
                  <a:cubicBezTo>
                    <a:pt x="3257" y="306"/>
                    <a:pt x="3249" y="303"/>
                    <a:pt x="3237" y="303"/>
                  </a:cubicBezTo>
                  <a:cubicBezTo>
                    <a:pt x="3176" y="303"/>
                    <a:pt x="3017" y="387"/>
                    <a:pt x="2777" y="464"/>
                  </a:cubicBezTo>
                  <a:cubicBezTo>
                    <a:pt x="2536" y="551"/>
                    <a:pt x="2204" y="622"/>
                    <a:pt x="1831" y="622"/>
                  </a:cubicBezTo>
                  <a:cubicBezTo>
                    <a:pt x="1760" y="622"/>
                    <a:pt x="1688" y="619"/>
                    <a:pt x="1614" y="613"/>
                  </a:cubicBezTo>
                  <a:cubicBezTo>
                    <a:pt x="1153" y="567"/>
                    <a:pt x="750" y="406"/>
                    <a:pt x="485" y="245"/>
                  </a:cubicBezTo>
                  <a:cubicBezTo>
                    <a:pt x="230" y="118"/>
                    <a:pt x="83" y="0"/>
                    <a:pt x="34" y="0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76"/>
            <p:cNvSpPr/>
            <p:nvPr/>
          </p:nvSpPr>
          <p:spPr>
            <a:xfrm>
              <a:off x="3799025" y="3960925"/>
              <a:ext cx="30275" cy="120050"/>
            </a:xfrm>
            <a:custGeom>
              <a:avLst/>
              <a:gdLst/>
              <a:ahLst/>
              <a:cxnLst/>
              <a:rect l="l" t="t" r="r" b="b"/>
              <a:pathLst>
                <a:path w="1211" h="4802" extrusionOk="0">
                  <a:moveTo>
                    <a:pt x="476" y="1"/>
                  </a:moveTo>
                  <a:cubicBezTo>
                    <a:pt x="475" y="1"/>
                    <a:pt x="474" y="1"/>
                    <a:pt x="473" y="1"/>
                  </a:cubicBezTo>
                  <a:cubicBezTo>
                    <a:pt x="439" y="13"/>
                    <a:pt x="565" y="324"/>
                    <a:pt x="727" y="796"/>
                  </a:cubicBezTo>
                  <a:cubicBezTo>
                    <a:pt x="796" y="1038"/>
                    <a:pt x="876" y="1315"/>
                    <a:pt x="876" y="1626"/>
                  </a:cubicBezTo>
                  <a:cubicBezTo>
                    <a:pt x="899" y="1948"/>
                    <a:pt x="819" y="2294"/>
                    <a:pt x="623" y="2582"/>
                  </a:cubicBezTo>
                  <a:cubicBezTo>
                    <a:pt x="415" y="2882"/>
                    <a:pt x="116" y="3181"/>
                    <a:pt x="58" y="3584"/>
                  </a:cubicBezTo>
                  <a:cubicBezTo>
                    <a:pt x="1" y="3976"/>
                    <a:pt x="162" y="4322"/>
                    <a:pt x="358" y="4529"/>
                  </a:cubicBezTo>
                  <a:cubicBezTo>
                    <a:pt x="577" y="4725"/>
                    <a:pt x="807" y="4783"/>
                    <a:pt x="957" y="4794"/>
                  </a:cubicBezTo>
                  <a:cubicBezTo>
                    <a:pt x="1000" y="4799"/>
                    <a:pt x="1036" y="4802"/>
                    <a:pt x="1067" y="4802"/>
                  </a:cubicBezTo>
                  <a:cubicBezTo>
                    <a:pt x="1170" y="4802"/>
                    <a:pt x="1210" y="4777"/>
                    <a:pt x="1210" y="4760"/>
                  </a:cubicBezTo>
                  <a:cubicBezTo>
                    <a:pt x="1210" y="4725"/>
                    <a:pt x="1130" y="4725"/>
                    <a:pt x="992" y="4679"/>
                  </a:cubicBezTo>
                  <a:cubicBezTo>
                    <a:pt x="865" y="4644"/>
                    <a:pt x="692" y="4552"/>
                    <a:pt x="531" y="4379"/>
                  </a:cubicBezTo>
                  <a:cubicBezTo>
                    <a:pt x="392" y="4207"/>
                    <a:pt x="289" y="3930"/>
                    <a:pt x="346" y="3642"/>
                  </a:cubicBezTo>
                  <a:cubicBezTo>
                    <a:pt x="392" y="3354"/>
                    <a:pt x="646" y="3112"/>
                    <a:pt x="876" y="2766"/>
                  </a:cubicBezTo>
                  <a:cubicBezTo>
                    <a:pt x="1130" y="2421"/>
                    <a:pt x="1199" y="1971"/>
                    <a:pt x="1164" y="1626"/>
                  </a:cubicBezTo>
                  <a:cubicBezTo>
                    <a:pt x="1141" y="1269"/>
                    <a:pt x="1038" y="969"/>
                    <a:pt x="922" y="727"/>
                  </a:cubicBezTo>
                  <a:cubicBezTo>
                    <a:pt x="708" y="254"/>
                    <a:pt x="527" y="1"/>
                    <a:pt x="476" y="1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76"/>
            <p:cNvSpPr/>
            <p:nvPr/>
          </p:nvSpPr>
          <p:spPr>
            <a:xfrm>
              <a:off x="3843375" y="4056875"/>
              <a:ext cx="14725" cy="12375"/>
            </a:xfrm>
            <a:custGeom>
              <a:avLst/>
              <a:gdLst/>
              <a:ahLst/>
              <a:cxnLst/>
              <a:rect l="l" t="t" r="r" b="b"/>
              <a:pathLst>
                <a:path w="589" h="495" extrusionOk="0">
                  <a:moveTo>
                    <a:pt x="465" y="0"/>
                  </a:moveTo>
                  <a:cubicBezTo>
                    <a:pt x="389" y="0"/>
                    <a:pt x="278" y="54"/>
                    <a:pt x="185" y="138"/>
                  </a:cubicBezTo>
                  <a:cubicBezTo>
                    <a:pt x="59" y="265"/>
                    <a:pt x="1" y="415"/>
                    <a:pt x="70" y="472"/>
                  </a:cubicBezTo>
                  <a:cubicBezTo>
                    <a:pt x="86" y="488"/>
                    <a:pt x="108" y="495"/>
                    <a:pt x="136" y="495"/>
                  </a:cubicBezTo>
                  <a:cubicBezTo>
                    <a:pt x="212" y="495"/>
                    <a:pt x="323" y="441"/>
                    <a:pt x="416" y="357"/>
                  </a:cubicBezTo>
                  <a:cubicBezTo>
                    <a:pt x="531" y="242"/>
                    <a:pt x="589" y="80"/>
                    <a:pt x="531" y="23"/>
                  </a:cubicBezTo>
                  <a:cubicBezTo>
                    <a:pt x="516" y="7"/>
                    <a:pt x="493" y="0"/>
                    <a:pt x="465" y="0"/>
                  </a:cubicBezTo>
                  <a:close/>
                </a:path>
              </a:pathLst>
            </a:custGeom>
            <a:solidFill>
              <a:srgbClr val="B76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76"/>
            <p:cNvSpPr/>
            <p:nvPr/>
          </p:nvSpPr>
          <p:spPr>
            <a:xfrm>
              <a:off x="3809400" y="4100350"/>
              <a:ext cx="73475" cy="46100"/>
            </a:xfrm>
            <a:custGeom>
              <a:avLst/>
              <a:gdLst/>
              <a:ahLst/>
              <a:cxnLst/>
              <a:rect l="l" t="t" r="r" b="b"/>
              <a:pathLst>
                <a:path w="2939" h="1844" extrusionOk="0">
                  <a:moveTo>
                    <a:pt x="1475" y="1"/>
                  </a:moveTo>
                  <a:cubicBezTo>
                    <a:pt x="669" y="1"/>
                    <a:pt x="0" y="738"/>
                    <a:pt x="0" y="1625"/>
                  </a:cubicBezTo>
                  <a:cubicBezTo>
                    <a:pt x="0" y="1694"/>
                    <a:pt x="0" y="1775"/>
                    <a:pt x="24" y="1844"/>
                  </a:cubicBezTo>
                  <a:cubicBezTo>
                    <a:pt x="576" y="1646"/>
                    <a:pt x="1169" y="1541"/>
                    <a:pt x="1755" y="1541"/>
                  </a:cubicBezTo>
                  <a:cubicBezTo>
                    <a:pt x="2158" y="1541"/>
                    <a:pt x="2558" y="1591"/>
                    <a:pt x="2938" y="1694"/>
                  </a:cubicBezTo>
                  <a:lnTo>
                    <a:pt x="2938" y="1625"/>
                  </a:lnTo>
                  <a:cubicBezTo>
                    <a:pt x="2938" y="738"/>
                    <a:pt x="2282" y="1"/>
                    <a:pt x="1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76"/>
            <p:cNvSpPr/>
            <p:nvPr/>
          </p:nvSpPr>
          <p:spPr>
            <a:xfrm>
              <a:off x="3673450" y="3777700"/>
              <a:ext cx="409600" cy="225025"/>
            </a:xfrm>
            <a:custGeom>
              <a:avLst/>
              <a:gdLst/>
              <a:ahLst/>
              <a:cxnLst/>
              <a:rect l="l" t="t" r="r" b="b"/>
              <a:pathLst>
                <a:path w="16384" h="9001" extrusionOk="0">
                  <a:moveTo>
                    <a:pt x="9262" y="1"/>
                  </a:moveTo>
                  <a:cubicBezTo>
                    <a:pt x="9007" y="1"/>
                    <a:pt x="8756" y="9"/>
                    <a:pt x="8515" y="26"/>
                  </a:cubicBezTo>
                  <a:cubicBezTo>
                    <a:pt x="6568" y="164"/>
                    <a:pt x="4897" y="222"/>
                    <a:pt x="3007" y="970"/>
                  </a:cubicBezTo>
                  <a:cubicBezTo>
                    <a:pt x="1348" y="1627"/>
                    <a:pt x="461" y="2261"/>
                    <a:pt x="127" y="4093"/>
                  </a:cubicBezTo>
                  <a:cubicBezTo>
                    <a:pt x="0" y="4842"/>
                    <a:pt x="0" y="5591"/>
                    <a:pt x="58" y="6351"/>
                  </a:cubicBezTo>
                  <a:cubicBezTo>
                    <a:pt x="349" y="6375"/>
                    <a:pt x="642" y="6387"/>
                    <a:pt x="934" y="6387"/>
                  </a:cubicBezTo>
                  <a:cubicBezTo>
                    <a:pt x="3854" y="6387"/>
                    <a:pt x="6774" y="5199"/>
                    <a:pt x="8837" y="3125"/>
                  </a:cubicBezTo>
                  <a:lnTo>
                    <a:pt x="8837" y="3125"/>
                  </a:lnTo>
                  <a:cubicBezTo>
                    <a:pt x="8803" y="4508"/>
                    <a:pt x="9540" y="5821"/>
                    <a:pt x="10565" y="6754"/>
                  </a:cubicBezTo>
                  <a:cubicBezTo>
                    <a:pt x="11591" y="7676"/>
                    <a:pt x="12870" y="8263"/>
                    <a:pt x="14183" y="8724"/>
                  </a:cubicBezTo>
                  <a:cubicBezTo>
                    <a:pt x="14581" y="8867"/>
                    <a:pt x="15024" y="9000"/>
                    <a:pt x="15445" y="9000"/>
                  </a:cubicBezTo>
                  <a:cubicBezTo>
                    <a:pt x="15706" y="9000"/>
                    <a:pt x="15959" y="8949"/>
                    <a:pt x="16188" y="8816"/>
                  </a:cubicBezTo>
                  <a:cubicBezTo>
                    <a:pt x="16257" y="8770"/>
                    <a:pt x="16315" y="8713"/>
                    <a:pt x="16384" y="8667"/>
                  </a:cubicBezTo>
                  <a:cubicBezTo>
                    <a:pt x="16188" y="8667"/>
                    <a:pt x="15980" y="8701"/>
                    <a:pt x="15796" y="8759"/>
                  </a:cubicBezTo>
                  <a:cubicBezTo>
                    <a:pt x="15796" y="8528"/>
                    <a:pt x="15796" y="8298"/>
                    <a:pt x="15808" y="8079"/>
                  </a:cubicBezTo>
                  <a:cubicBezTo>
                    <a:pt x="15842" y="6627"/>
                    <a:pt x="16096" y="4657"/>
                    <a:pt x="15566" y="3275"/>
                  </a:cubicBezTo>
                  <a:cubicBezTo>
                    <a:pt x="14627" y="793"/>
                    <a:pt x="11698" y="1"/>
                    <a:pt x="9262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76"/>
            <p:cNvSpPr/>
            <p:nvPr/>
          </p:nvSpPr>
          <p:spPr>
            <a:xfrm>
              <a:off x="3537200" y="4469900"/>
              <a:ext cx="481050" cy="80100"/>
            </a:xfrm>
            <a:custGeom>
              <a:avLst/>
              <a:gdLst/>
              <a:ahLst/>
              <a:cxnLst/>
              <a:rect l="l" t="t" r="r" b="b"/>
              <a:pathLst>
                <a:path w="19242" h="3204" extrusionOk="0">
                  <a:moveTo>
                    <a:pt x="9621" y="0"/>
                  </a:moveTo>
                  <a:cubicBezTo>
                    <a:pt x="4310" y="0"/>
                    <a:pt x="1" y="726"/>
                    <a:pt x="1" y="1602"/>
                  </a:cubicBezTo>
                  <a:cubicBezTo>
                    <a:pt x="1" y="2489"/>
                    <a:pt x="4310" y="3203"/>
                    <a:pt x="9621" y="3203"/>
                  </a:cubicBezTo>
                  <a:cubicBezTo>
                    <a:pt x="14932" y="3203"/>
                    <a:pt x="19241" y="2489"/>
                    <a:pt x="19241" y="1602"/>
                  </a:cubicBezTo>
                  <a:cubicBezTo>
                    <a:pt x="19241" y="726"/>
                    <a:pt x="14932" y="0"/>
                    <a:pt x="9621" y="0"/>
                  </a:cubicBezTo>
                  <a:close/>
                </a:path>
              </a:pathLst>
            </a:custGeom>
            <a:solidFill>
              <a:srgbClr val="9355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76"/>
            <p:cNvSpPr/>
            <p:nvPr/>
          </p:nvSpPr>
          <p:spPr>
            <a:xfrm>
              <a:off x="4006425" y="4276250"/>
              <a:ext cx="295525" cy="322700"/>
            </a:xfrm>
            <a:custGeom>
              <a:avLst/>
              <a:gdLst/>
              <a:ahLst/>
              <a:cxnLst/>
              <a:rect l="l" t="t" r="r" b="b"/>
              <a:pathLst>
                <a:path w="11821" h="12908" extrusionOk="0">
                  <a:moveTo>
                    <a:pt x="3028" y="1"/>
                  </a:moveTo>
                  <a:cubicBezTo>
                    <a:pt x="2413" y="1"/>
                    <a:pt x="1822" y="187"/>
                    <a:pt x="1313" y="672"/>
                  </a:cubicBezTo>
                  <a:cubicBezTo>
                    <a:pt x="0" y="1905"/>
                    <a:pt x="161" y="3979"/>
                    <a:pt x="357" y="5627"/>
                  </a:cubicBezTo>
                  <a:cubicBezTo>
                    <a:pt x="507" y="6836"/>
                    <a:pt x="645" y="8023"/>
                    <a:pt x="1152" y="9141"/>
                  </a:cubicBezTo>
                  <a:cubicBezTo>
                    <a:pt x="1394" y="9670"/>
                    <a:pt x="1532" y="10247"/>
                    <a:pt x="1648" y="10800"/>
                  </a:cubicBezTo>
                  <a:cubicBezTo>
                    <a:pt x="1648" y="10823"/>
                    <a:pt x="1648" y="10834"/>
                    <a:pt x="1659" y="10846"/>
                  </a:cubicBezTo>
                  <a:cubicBezTo>
                    <a:pt x="1797" y="11537"/>
                    <a:pt x="1947" y="12217"/>
                    <a:pt x="2108" y="12908"/>
                  </a:cubicBezTo>
                  <a:lnTo>
                    <a:pt x="2108" y="12908"/>
                  </a:lnTo>
                  <a:cubicBezTo>
                    <a:pt x="2088" y="12816"/>
                    <a:pt x="4828" y="12735"/>
                    <a:pt x="5162" y="12689"/>
                  </a:cubicBezTo>
                  <a:cubicBezTo>
                    <a:pt x="6268" y="12551"/>
                    <a:pt x="7374" y="12228"/>
                    <a:pt x="8388" y="11744"/>
                  </a:cubicBezTo>
                  <a:cubicBezTo>
                    <a:pt x="9217" y="11341"/>
                    <a:pt x="10749" y="10500"/>
                    <a:pt x="11821" y="9498"/>
                  </a:cubicBezTo>
                  <a:cubicBezTo>
                    <a:pt x="11740" y="8299"/>
                    <a:pt x="11187" y="7055"/>
                    <a:pt x="10634" y="5984"/>
                  </a:cubicBezTo>
                  <a:cubicBezTo>
                    <a:pt x="9517" y="3852"/>
                    <a:pt x="7835" y="2055"/>
                    <a:pt x="5703" y="857"/>
                  </a:cubicBezTo>
                  <a:cubicBezTo>
                    <a:pt x="4887" y="404"/>
                    <a:pt x="3932" y="1"/>
                    <a:pt x="3028" y="1"/>
                  </a:cubicBezTo>
                  <a:close/>
                  <a:moveTo>
                    <a:pt x="2108" y="12908"/>
                  </a:moveTo>
                  <a:cubicBezTo>
                    <a:pt x="2108" y="12908"/>
                    <a:pt x="2108" y="12908"/>
                    <a:pt x="2108" y="12908"/>
                  </a:cubicBezTo>
                  <a:cubicBezTo>
                    <a:pt x="2108" y="12908"/>
                    <a:pt x="2108" y="12908"/>
                    <a:pt x="2108" y="12908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76"/>
            <p:cNvSpPr/>
            <p:nvPr/>
          </p:nvSpPr>
          <p:spPr>
            <a:xfrm>
              <a:off x="4026300" y="4283150"/>
              <a:ext cx="55900" cy="307175"/>
            </a:xfrm>
            <a:custGeom>
              <a:avLst/>
              <a:gdLst/>
              <a:ahLst/>
              <a:cxnLst/>
              <a:rect l="l" t="t" r="r" b="b"/>
              <a:pathLst>
                <a:path w="2236" h="12287" extrusionOk="0">
                  <a:moveTo>
                    <a:pt x="2204" y="0"/>
                  </a:moveTo>
                  <a:cubicBezTo>
                    <a:pt x="2189" y="0"/>
                    <a:pt x="2153" y="11"/>
                    <a:pt x="2085" y="28"/>
                  </a:cubicBezTo>
                  <a:cubicBezTo>
                    <a:pt x="2005" y="62"/>
                    <a:pt x="1866" y="108"/>
                    <a:pt x="1740" y="200"/>
                  </a:cubicBezTo>
                  <a:cubicBezTo>
                    <a:pt x="1452" y="373"/>
                    <a:pt x="1060" y="719"/>
                    <a:pt x="772" y="1272"/>
                  </a:cubicBezTo>
                  <a:cubicBezTo>
                    <a:pt x="184" y="2355"/>
                    <a:pt x="0" y="4060"/>
                    <a:pt x="161" y="5880"/>
                  </a:cubicBezTo>
                  <a:cubicBezTo>
                    <a:pt x="334" y="7712"/>
                    <a:pt x="795" y="9291"/>
                    <a:pt x="1083" y="10443"/>
                  </a:cubicBezTo>
                  <a:cubicBezTo>
                    <a:pt x="1380" y="11586"/>
                    <a:pt x="1564" y="12286"/>
                    <a:pt x="1612" y="12286"/>
                  </a:cubicBezTo>
                  <a:cubicBezTo>
                    <a:pt x="1612" y="12286"/>
                    <a:pt x="1613" y="12286"/>
                    <a:pt x="1613" y="12286"/>
                  </a:cubicBezTo>
                  <a:cubicBezTo>
                    <a:pt x="1659" y="12275"/>
                    <a:pt x="1544" y="11549"/>
                    <a:pt x="1279" y="10385"/>
                  </a:cubicBezTo>
                  <a:cubicBezTo>
                    <a:pt x="1037" y="9222"/>
                    <a:pt x="622" y="7632"/>
                    <a:pt x="449" y="5846"/>
                  </a:cubicBezTo>
                  <a:cubicBezTo>
                    <a:pt x="288" y="4060"/>
                    <a:pt x="449" y="2401"/>
                    <a:pt x="968" y="1376"/>
                  </a:cubicBezTo>
                  <a:cubicBezTo>
                    <a:pt x="1210" y="857"/>
                    <a:pt x="1544" y="489"/>
                    <a:pt x="1797" y="304"/>
                  </a:cubicBezTo>
                  <a:cubicBezTo>
                    <a:pt x="1913" y="189"/>
                    <a:pt x="2039" y="143"/>
                    <a:pt x="2120" y="85"/>
                  </a:cubicBezTo>
                  <a:cubicBezTo>
                    <a:pt x="2189" y="51"/>
                    <a:pt x="2235" y="16"/>
                    <a:pt x="2212" y="5"/>
                  </a:cubicBezTo>
                  <a:cubicBezTo>
                    <a:pt x="2212" y="2"/>
                    <a:pt x="2210" y="0"/>
                    <a:pt x="2204" y="0"/>
                  </a:cubicBezTo>
                  <a:close/>
                </a:path>
              </a:pathLst>
            </a:custGeom>
            <a:solidFill>
              <a:srgbClr val="454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76"/>
            <p:cNvSpPr/>
            <p:nvPr/>
          </p:nvSpPr>
          <p:spPr>
            <a:xfrm>
              <a:off x="4058250" y="4473075"/>
              <a:ext cx="236500" cy="88450"/>
            </a:xfrm>
            <a:custGeom>
              <a:avLst/>
              <a:gdLst/>
              <a:ahLst/>
              <a:cxnLst/>
              <a:rect l="l" t="t" r="r" b="b"/>
              <a:pathLst>
                <a:path w="9460" h="3538" extrusionOk="0">
                  <a:moveTo>
                    <a:pt x="9391" y="0"/>
                  </a:moveTo>
                  <a:cubicBezTo>
                    <a:pt x="8976" y="300"/>
                    <a:pt x="8481" y="634"/>
                    <a:pt x="7928" y="979"/>
                  </a:cubicBezTo>
                  <a:cubicBezTo>
                    <a:pt x="7305" y="1337"/>
                    <a:pt x="6591" y="1705"/>
                    <a:pt x="5831" y="2039"/>
                  </a:cubicBezTo>
                  <a:cubicBezTo>
                    <a:pt x="5070" y="2374"/>
                    <a:pt x="4321" y="2616"/>
                    <a:pt x="3630" y="2823"/>
                  </a:cubicBezTo>
                  <a:cubicBezTo>
                    <a:pt x="2939" y="3007"/>
                    <a:pt x="2305" y="3145"/>
                    <a:pt x="1764" y="3238"/>
                  </a:cubicBezTo>
                  <a:cubicBezTo>
                    <a:pt x="681" y="3422"/>
                    <a:pt x="1" y="3457"/>
                    <a:pt x="1" y="3514"/>
                  </a:cubicBezTo>
                  <a:cubicBezTo>
                    <a:pt x="1" y="3526"/>
                    <a:pt x="174" y="3537"/>
                    <a:pt x="473" y="3537"/>
                  </a:cubicBezTo>
                  <a:cubicBezTo>
                    <a:pt x="635" y="3537"/>
                    <a:pt x="819" y="3537"/>
                    <a:pt x="1038" y="3526"/>
                  </a:cubicBezTo>
                  <a:cubicBezTo>
                    <a:pt x="1257" y="3514"/>
                    <a:pt x="1510" y="3491"/>
                    <a:pt x="1787" y="3457"/>
                  </a:cubicBezTo>
                  <a:cubicBezTo>
                    <a:pt x="2328" y="3399"/>
                    <a:pt x="2985" y="3261"/>
                    <a:pt x="3699" y="3088"/>
                  </a:cubicBezTo>
                  <a:cubicBezTo>
                    <a:pt x="4402" y="2904"/>
                    <a:pt x="5174" y="2662"/>
                    <a:pt x="5946" y="2327"/>
                  </a:cubicBezTo>
                  <a:cubicBezTo>
                    <a:pt x="6729" y="1993"/>
                    <a:pt x="7432" y="1613"/>
                    <a:pt x="8066" y="1221"/>
                  </a:cubicBezTo>
                  <a:cubicBezTo>
                    <a:pt x="8596" y="876"/>
                    <a:pt x="9080" y="542"/>
                    <a:pt x="9460" y="231"/>
                  </a:cubicBezTo>
                  <a:cubicBezTo>
                    <a:pt x="9437" y="150"/>
                    <a:pt x="9402" y="69"/>
                    <a:pt x="9391" y="0"/>
                  </a:cubicBezTo>
                  <a:close/>
                </a:path>
              </a:pathLst>
            </a:custGeom>
            <a:solidFill>
              <a:srgbClr val="454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76"/>
            <p:cNvSpPr/>
            <p:nvPr/>
          </p:nvSpPr>
          <p:spPr>
            <a:xfrm>
              <a:off x="3725000" y="4111325"/>
              <a:ext cx="98250" cy="116000"/>
            </a:xfrm>
            <a:custGeom>
              <a:avLst/>
              <a:gdLst/>
              <a:ahLst/>
              <a:cxnLst/>
              <a:rect l="l" t="t" r="r" b="b"/>
              <a:pathLst>
                <a:path w="3930" h="4640" extrusionOk="0">
                  <a:moveTo>
                    <a:pt x="1288" y="0"/>
                  </a:moveTo>
                  <a:cubicBezTo>
                    <a:pt x="784" y="0"/>
                    <a:pt x="285" y="498"/>
                    <a:pt x="139" y="944"/>
                  </a:cubicBezTo>
                  <a:cubicBezTo>
                    <a:pt x="1" y="1370"/>
                    <a:pt x="174" y="1532"/>
                    <a:pt x="231" y="1935"/>
                  </a:cubicBezTo>
                  <a:cubicBezTo>
                    <a:pt x="289" y="2373"/>
                    <a:pt x="139" y="2811"/>
                    <a:pt x="231" y="3260"/>
                  </a:cubicBezTo>
                  <a:cubicBezTo>
                    <a:pt x="374" y="4093"/>
                    <a:pt x="1462" y="4639"/>
                    <a:pt x="2413" y="4639"/>
                  </a:cubicBezTo>
                  <a:cubicBezTo>
                    <a:pt x="3146" y="4639"/>
                    <a:pt x="3797" y="4315"/>
                    <a:pt x="3872" y="3548"/>
                  </a:cubicBezTo>
                  <a:cubicBezTo>
                    <a:pt x="3929" y="2995"/>
                    <a:pt x="3365" y="2580"/>
                    <a:pt x="2846" y="2396"/>
                  </a:cubicBezTo>
                  <a:cubicBezTo>
                    <a:pt x="2455" y="2258"/>
                    <a:pt x="2040" y="2200"/>
                    <a:pt x="1625" y="2200"/>
                  </a:cubicBezTo>
                  <a:cubicBezTo>
                    <a:pt x="1879" y="1762"/>
                    <a:pt x="1994" y="1255"/>
                    <a:pt x="1971" y="771"/>
                  </a:cubicBezTo>
                  <a:cubicBezTo>
                    <a:pt x="1959" y="518"/>
                    <a:pt x="1902" y="253"/>
                    <a:pt x="1683" y="115"/>
                  </a:cubicBezTo>
                  <a:cubicBezTo>
                    <a:pt x="1555" y="35"/>
                    <a:pt x="1422" y="0"/>
                    <a:pt x="1288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76"/>
            <p:cNvSpPr/>
            <p:nvPr/>
          </p:nvSpPr>
          <p:spPr>
            <a:xfrm>
              <a:off x="3536350" y="4418625"/>
              <a:ext cx="483050" cy="131375"/>
            </a:xfrm>
            <a:custGeom>
              <a:avLst/>
              <a:gdLst/>
              <a:ahLst/>
              <a:cxnLst/>
              <a:rect l="l" t="t" r="r" b="b"/>
              <a:pathLst>
                <a:path w="19322" h="5255" extrusionOk="0">
                  <a:moveTo>
                    <a:pt x="12052" y="1"/>
                  </a:moveTo>
                  <a:cubicBezTo>
                    <a:pt x="11326" y="830"/>
                    <a:pt x="11257" y="2086"/>
                    <a:pt x="11406" y="3215"/>
                  </a:cubicBezTo>
                  <a:cubicBezTo>
                    <a:pt x="11104" y="3022"/>
                    <a:pt x="10749" y="2930"/>
                    <a:pt x="10392" y="2930"/>
                  </a:cubicBezTo>
                  <a:cubicBezTo>
                    <a:pt x="9809" y="2930"/>
                    <a:pt x="9220" y="3177"/>
                    <a:pt x="8849" y="3641"/>
                  </a:cubicBezTo>
                  <a:cubicBezTo>
                    <a:pt x="8687" y="3123"/>
                    <a:pt x="8353" y="2639"/>
                    <a:pt x="7858" y="2420"/>
                  </a:cubicBezTo>
                  <a:cubicBezTo>
                    <a:pt x="7691" y="2348"/>
                    <a:pt x="7509" y="2312"/>
                    <a:pt x="7328" y="2312"/>
                  </a:cubicBezTo>
                  <a:cubicBezTo>
                    <a:pt x="6959" y="2312"/>
                    <a:pt x="6596" y="2461"/>
                    <a:pt x="6372" y="2754"/>
                  </a:cubicBezTo>
                  <a:cubicBezTo>
                    <a:pt x="6360" y="2201"/>
                    <a:pt x="6349" y="1625"/>
                    <a:pt x="6107" y="1141"/>
                  </a:cubicBezTo>
                  <a:cubicBezTo>
                    <a:pt x="5883" y="705"/>
                    <a:pt x="5437" y="349"/>
                    <a:pt x="4971" y="349"/>
                  </a:cubicBezTo>
                  <a:cubicBezTo>
                    <a:pt x="4908" y="349"/>
                    <a:pt x="4845" y="356"/>
                    <a:pt x="4782" y="369"/>
                  </a:cubicBezTo>
                  <a:cubicBezTo>
                    <a:pt x="4505" y="427"/>
                    <a:pt x="4263" y="623"/>
                    <a:pt x="4056" y="819"/>
                  </a:cubicBezTo>
                  <a:cubicBezTo>
                    <a:pt x="3295" y="1568"/>
                    <a:pt x="2788" y="2581"/>
                    <a:pt x="2650" y="3630"/>
                  </a:cubicBezTo>
                  <a:cubicBezTo>
                    <a:pt x="2441" y="3363"/>
                    <a:pt x="2109" y="3218"/>
                    <a:pt x="1780" y="3218"/>
                  </a:cubicBezTo>
                  <a:cubicBezTo>
                    <a:pt x="1584" y="3218"/>
                    <a:pt x="1389" y="3269"/>
                    <a:pt x="1222" y="3376"/>
                  </a:cubicBezTo>
                  <a:lnTo>
                    <a:pt x="0" y="3630"/>
                  </a:lnTo>
                  <a:cubicBezTo>
                    <a:pt x="1590" y="4575"/>
                    <a:pt x="5323" y="5254"/>
                    <a:pt x="9678" y="5254"/>
                  </a:cubicBezTo>
                  <a:cubicBezTo>
                    <a:pt x="14010" y="5254"/>
                    <a:pt x="17720" y="4598"/>
                    <a:pt x="19322" y="3641"/>
                  </a:cubicBezTo>
                  <a:cubicBezTo>
                    <a:pt x="19310" y="3457"/>
                    <a:pt x="19252" y="3284"/>
                    <a:pt x="19126" y="3134"/>
                  </a:cubicBezTo>
                  <a:cubicBezTo>
                    <a:pt x="18927" y="2881"/>
                    <a:pt x="18638" y="2774"/>
                    <a:pt x="18326" y="2774"/>
                  </a:cubicBezTo>
                  <a:cubicBezTo>
                    <a:pt x="17844" y="2774"/>
                    <a:pt x="17307" y="3033"/>
                    <a:pt x="16971" y="3411"/>
                  </a:cubicBezTo>
                  <a:cubicBezTo>
                    <a:pt x="17132" y="2800"/>
                    <a:pt x="16729" y="2132"/>
                    <a:pt x="16142" y="1959"/>
                  </a:cubicBezTo>
                  <a:cubicBezTo>
                    <a:pt x="16047" y="1931"/>
                    <a:pt x="15948" y="1918"/>
                    <a:pt x="15850" y="1918"/>
                  </a:cubicBezTo>
                  <a:cubicBezTo>
                    <a:pt x="15337" y="1918"/>
                    <a:pt x="14812" y="2273"/>
                    <a:pt x="14667" y="2766"/>
                  </a:cubicBezTo>
                  <a:cubicBezTo>
                    <a:pt x="14782" y="1867"/>
                    <a:pt x="14598" y="968"/>
                    <a:pt x="14171" y="185"/>
                  </a:cubicBezTo>
                  <a:cubicBezTo>
                    <a:pt x="13492" y="104"/>
                    <a:pt x="12789" y="35"/>
                    <a:pt x="12052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76"/>
            <p:cNvSpPr/>
            <p:nvPr/>
          </p:nvSpPr>
          <p:spPr>
            <a:xfrm>
              <a:off x="3567450" y="4402425"/>
              <a:ext cx="447625" cy="142375"/>
            </a:xfrm>
            <a:custGeom>
              <a:avLst/>
              <a:gdLst/>
              <a:ahLst/>
              <a:cxnLst/>
              <a:rect l="l" t="t" r="r" b="b"/>
              <a:pathLst>
                <a:path w="17905" h="5695" extrusionOk="0">
                  <a:moveTo>
                    <a:pt x="11946" y="0"/>
                  </a:moveTo>
                  <a:cubicBezTo>
                    <a:pt x="11550" y="0"/>
                    <a:pt x="11141" y="238"/>
                    <a:pt x="10877" y="545"/>
                  </a:cubicBezTo>
                  <a:cubicBezTo>
                    <a:pt x="10105" y="1409"/>
                    <a:pt x="10024" y="2688"/>
                    <a:pt x="10185" y="3840"/>
                  </a:cubicBezTo>
                  <a:cubicBezTo>
                    <a:pt x="9886" y="3654"/>
                    <a:pt x="9535" y="3563"/>
                    <a:pt x="9181" y="3563"/>
                  </a:cubicBezTo>
                  <a:cubicBezTo>
                    <a:pt x="8596" y="3563"/>
                    <a:pt x="8006" y="3811"/>
                    <a:pt x="7639" y="4278"/>
                  </a:cubicBezTo>
                  <a:cubicBezTo>
                    <a:pt x="7478" y="3759"/>
                    <a:pt x="7132" y="3264"/>
                    <a:pt x="6648" y="3057"/>
                  </a:cubicBezTo>
                  <a:cubicBezTo>
                    <a:pt x="6480" y="2984"/>
                    <a:pt x="6297" y="2948"/>
                    <a:pt x="6115" y="2948"/>
                  </a:cubicBezTo>
                  <a:cubicBezTo>
                    <a:pt x="5748" y="2948"/>
                    <a:pt x="5386" y="3094"/>
                    <a:pt x="5162" y="3379"/>
                  </a:cubicBezTo>
                  <a:cubicBezTo>
                    <a:pt x="5151" y="2838"/>
                    <a:pt x="5128" y="2262"/>
                    <a:pt x="4886" y="1766"/>
                  </a:cubicBezTo>
                  <a:cubicBezTo>
                    <a:pt x="4673" y="1340"/>
                    <a:pt x="4218" y="985"/>
                    <a:pt x="3751" y="985"/>
                  </a:cubicBezTo>
                  <a:cubicBezTo>
                    <a:pt x="3688" y="985"/>
                    <a:pt x="3624" y="992"/>
                    <a:pt x="3561" y="1006"/>
                  </a:cubicBezTo>
                  <a:cubicBezTo>
                    <a:pt x="3284" y="1063"/>
                    <a:pt x="3042" y="1248"/>
                    <a:pt x="2846" y="1455"/>
                  </a:cubicBezTo>
                  <a:cubicBezTo>
                    <a:pt x="2074" y="2204"/>
                    <a:pt x="1579" y="3206"/>
                    <a:pt x="1429" y="4255"/>
                  </a:cubicBezTo>
                  <a:cubicBezTo>
                    <a:pt x="1220" y="3996"/>
                    <a:pt x="890" y="3853"/>
                    <a:pt x="562" y="3853"/>
                  </a:cubicBezTo>
                  <a:cubicBezTo>
                    <a:pt x="365" y="3853"/>
                    <a:pt x="169" y="3905"/>
                    <a:pt x="1" y="4013"/>
                  </a:cubicBezTo>
                  <a:cubicBezTo>
                    <a:pt x="2823" y="5004"/>
                    <a:pt x="5969" y="5107"/>
                    <a:pt x="8872" y="5683"/>
                  </a:cubicBezTo>
                  <a:cubicBezTo>
                    <a:pt x="8907" y="5683"/>
                    <a:pt x="8918" y="5695"/>
                    <a:pt x="8953" y="5695"/>
                  </a:cubicBezTo>
                  <a:cubicBezTo>
                    <a:pt x="11165" y="5660"/>
                    <a:pt x="13273" y="4935"/>
                    <a:pt x="15416" y="4474"/>
                  </a:cubicBezTo>
                  <a:cubicBezTo>
                    <a:pt x="15497" y="4462"/>
                    <a:pt x="15612" y="4462"/>
                    <a:pt x="15727" y="4462"/>
                  </a:cubicBezTo>
                  <a:cubicBezTo>
                    <a:pt x="16453" y="4232"/>
                    <a:pt x="17167" y="4013"/>
                    <a:pt x="17905" y="3782"/>
                  </a:cubicBezTo>
                  <a:cubicBezTo>
                    <a:pt x="17905" y="3771"/>
                    <a:pt x="17893" y="3771"/>
                    <a:pt x="17893" y="3759"/>
                  </a:cubicBezTo>
                  <a:cubicBezTo>
                    <a:pt x="17694" y="3502"/>
                    <a:pt x="17405" y="3393"/>
                    <a:pt x="17094" y="3393"/>
                  </a:cubicBezTo>
                  <a:cubicBezTo>
                    <a:pt x="16612" y="3393"/>
                    <a:pt x="16079" y="3653"/>
                    <a:pt x="15750" y="4024"/>
                  </a:cubicBezTo>
                  <a:cubicBezTo>
                    <a:pt x="15900" y="3425"/>
                    <a:pt x="15497" y="2746"/>
                    <a:pt x="14909" y="2573"/>
                  </a:cubicBezTo>
                  <a:cubicBezTo>
                    <a:pt x="14814" y="2545"/>
                    <a:pt x="14716" y="2532"/>
                    <a:pt x="14618" y="2532"/>
                  </a:cubicBezTo>
                  <a:cubicBezTo>
                    <a:pt x="14108" y="2532"/>
                    <a:pt x="13591" y="2887"/>
                    <a:pt x="13446" y="3379"/>
                  </a:cubicBezTo>
                  <a:cubicBezTo>
                    <a:pt x="13573" y="2434"/>
                    <a:pt x="13354" y="1432"/>
                    <a:pt x="12835" y="614"/>
                  </a:cubicBezTo>
                  <a:cubicBezTo>
                    <a:pt x="12709" y="418"/>
                    <a:pt x="12547" y="211"/>
                    <a:pt x="12351" y="96"/>
                  </a:cubicBezTo>
                  <a:cubicBezTo>
                    <a:pt x="12223" y="30"/>
                    <a:pt x="12085" y="0"/>
                    <a:pt x="11946" y="0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76"/>
            <p:cNvSpPr/>
            <p:nvPr/>
          </p:nvSpPr>
          <p:spPr>
            <a:xfrm>
              <a:off x="3523675" y="4558900"/>
              <a:ext cx="515875" cy="47575"/>
            </a:xfrm>
            <a:custGeom>
              <a:avLst/>
              <a:gdLst/>
              <a:ahLst/>
              <a:cxnLst/>
              <a:rect l="l" t="t" r="r" b="b"/>
              <a:pathLst>
                <a:path w="20635" h="1903" extrusionOk="0">
                  <a:moveTo>
                    <a:pt x="20635" y="1"/>
                  </a:moveTo>
                  <a:lnTo>
                    <a:pt x="20635" y="1"/>
                  </a:lnTo>
                  <a:cubicBezTo>
                    <a:pt x="20093" y="162"/>
                    <a:pt x="19517" y="289"/>
                    <a:pt x="18918" y="427"/>
                  </a:cubicBezTo>
                  <a:cubicBezTo>
                    <a:pt x="16591" y="922"/>
                    <a:pt x="13964" y="1187"/>
                    <a:pt x="11222" y="1256"/>
                  </a:cubicBezTo>
                  <a:cubicBezTo>
                    <a:pt x="10539" y="1271"/>
                    <a:pt x="9864" y="1278"/>
                    <a:pt x="9199" y="1278"/>
                  </a:cubicBezTo>
                  <a:cubicBezTo>
                    <a:pt x="7170" y="1278"/>
                    <a:pt x="5232" y="1211"/>
                    <a:pt x="3445" y="1072"/>
                  </a:cubicBezTo>
                  <a:cubicBezTo>
                    <a:pt x="2212" y="980"/>
                    <a:pt x="1060" y="853"/>
                    <a:pt x="0" y="692"/>
                  </a:cubicBezTo>
                  <a:lnTo>
                    <a:pt x="0" y="692"/>
                  </a:lnTo>
                  <a:cubicBezTo>
                    <a:pt x="23" y="865"/>
                    <a:pt x="58" y="1060"/>
                    <a:pt x="81" y="1233"/>
                  </a:cubicBezTo>
                  <a:cubicBezTo>
                    <a:pt x="1118" y="1406"/>
                    <a:pt x="2235" y="1544"/>
                    <a:pt x="3399" y="1648"/>
                  </a:cubicBezTo>
                  <a:cubicBezTo>
                    <a:pt x="5246" y="1816"/>
                    <a:pt x="7236" y="1903"/>
                    <a:pt x="9321" y="1903"/>
                  </a:cubicBezTo>
                  <a:cubicBezTo>
                    <a:pt x="9954" y="1903"/>
                    <a:pt x="10596" y="1895"/>
                    <a:pt x="11245" y="1878"/>
                  </a:cubicBezTo>
                  <a:cubicBezTo>
                    <a:pt x="14010" y="1798"/>
                    <a:pt x="16672" y="1510"/>
                    <a:pt x="19057" y="980"/>
                  </a:cubicBezTo>
                  <a:cubicBezTo>
                    <a:pt x="19575" y="865"/>
                    <a:pt x="20070" y="738"/>
                    <a:pt x="20566" y="600"/>
                  </a:cubicBezTo>
                  <a:cubicBezTo>
                    <a:pt x="20589" y="392"/>
                    <a:pt x="20612" y="208"/>
                    <a:pt x="20635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76"/>
            <p:cNvSpPr/>
            <p:nvPr/>
          </p:nvSpPr>
          <p:spPr>
            <a:xfrm>
              <a:off x="3548150" y="4659125"/>
              <a:ext cx="469225" cy="39075"/>
            </a:xfrm>
            <a:custGeom>
              <a:avLst/>
              <a:gdLst/>
              <a:ahLst/>
              <a:cxnLst/>
              <a:rect l="l" t="t" r="r" b="b"/>
              <a:pathLst>
                <a:path w="18769" h="1563" extrusionOk="0">
                  <a:moveTo>
                    <a:pt x="18769" y="1"/>
                  </a:moveTo>
                  <a:lnTo>
                    <a:pt x="18377" y="82"/>
                  </a:lnTo>
                  <a:cubicBezTo>
                    <a:pt x="16038" y="589"/>
                    <a:pt x="13423" y="854"/>
                    <a:pt x="10669" y="923"/>
                  </a:cubicBezTo>
                  <a:cubicBezTo>
                    <a:pt x="9987" y="937"/>
                    <a:pt x="9311" y="944"/>
                    <a:pt x="8646" y="944"/>
                  </a:cubicBezTo>
                  <a:cubicBezTo>
                    <a:pt x="6617" y="944"/>
                    <a:pt x="4680" y="877"/>
                    <a:pt x="2892" y="738"/>
                  </a:cubicBezTo>
                  <a:cubicBezTo>
                    <a:pt x="1879" y="658"/>
                    <a:pt x="922" y="542"/>
                    <a:pt x="1" y="427"/>
                  </a:cubicBezTo>
                  <a:lnTo>
                    <a:pt x="1" y="427"/>
                  </a:lnTo>
                  <a:cubicBezTo>
                    <a:pt x="81" y="623"/>
                    <a:pt x="173" y="819"/>
                    <a:pt x="254" y="1003"/>
                  </a:cubicBezTo>
                  <a:cubicBezTo>
                    <a:pt x="1072" y="1119"/>
                    <a:pt x="1936" y="1222"/>
                    <a:pt x="2835" y="1314"/>
                  </a:cubicBezTo>
                  <a:cubicBezTo>
                    <a:pt x="4657" y="1471"/>
                    <a:pt x="6618" y="1562"/>
                    <a:pt x="8673" y="1562"/>
                  </a:cubicBezTo>
                  <a:cubicBezTo>
                    <a:pt x="9333" y="1562"/>
                    <a:pt x="10003" y="1553"/>
                    <a:pt x="10681" y="1533"/>
                  </a:cubicBezTo>
                  <a:cubicBezTo>
                    <a:pt x="13469" y="1487"/>
                    <a:pt x="16130" y="1199"/>
                    <a:pt x="18492" y="646"/>
                  </a:cubicBezTo>
                  <a:cubicBezTo>
                    <a:pt x="18596" y="427"/>
                    <a:pt x="18677" y="220"/>
                    <a:pt x="18769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76"/>
            <p:cNvSpPr/>
            <p:nvPr/>
          </p:nvSpPr>
          <p:spPr>
            <a:xfrm>
              <a:off x="3384550" y="4127875"/>
              <a:ext cx="398075" cy="511675"/>
            </a:xfrm>
            <a:custGeom>
              <a:avLst/>
              <a:gdLst/>
              <a:ahLst/>
              <a:cxnLst/>
              <a:rect l="l" t="t" r="r" b="b"/>
              <a:pathLst>
                <a:path w="15923" h="20467" extrusionOk="0">
                  <a:moveTo>
                    <a:pt x="12604" y="0"/>
                  </a:moveTo>
                  <a:cubicBezTo>
                    <a:pt x="12429" y="0"/>
                    <a:pt x="12104" y="131"/>
                    <a:pt x="12017" y="167"/>
                  </a:cubicBezTo>
                  <a:cubicBezTo>
                    <a:pt x="11222" y="478"/>
                    <a:pt x="10519" y="985"/>
                    <a:pt x="9840" y="1515"/>
                  </a:cubicBezTo>
                  <a:cubicBezTo>
                    <a:pt x="9298" y="1953"/>
                    <a:pt x="8757" y="2414"/>
                    <a:pt x="8227" y="2886"/>
                  </a:cubicBezTo>
                  <a:cubicBezTo>
                    <a:pt x="7109" y="3727"/>
                    <a:pt x="6153" y="4775"/>
                    <a:pt x="5208" y="5801"/>
                  </a:cubicBezTo>
                  <a:cubicBezTo>
                    <a:pt x="3722" y="7391"/>
                    <a:pt x="2270" y="9061"/>
                    <a:pt x="1268" y="11008"/>
                  </a:cubicBezTo>
                  <a:cubicBezTo>
                    <a:pt x="692" y="12149"/>
                    <a:pt x="1" y="13716"/>
                    <a:pt x="219" y="14995"/>
                  </a:cubicBezTo>
                  <a:cubicBezTo>
                    <a:pt x="484" y="16527"/>
                    <a:pt x="830" y="17841"/>
                    <a:pt x="1902" y="19016"/>
                  </a:cubicBezTo>
                  <a:cubicBezTo>
                    <a:pt x="2570" y="19753"/>
                    <a:pt x="3457" y="20318"/>
                    <a:pt x="4459" y="20444"/>
                  </a:cubicBezTo>
                  <a:cubicBezTo>
                    <a:pt x="4575" y="20460"/>
                    <a:pt x="4683" y="20467"/>
                    <a:pt x="4785" y="20467"/>
                  </a:cubicBezTo>
                  <a:cubicBezTo>
                    <a:pt x="5843" y="20467"/>
                    <a:pt x="6165" y="19675"/>
                    <a:pt x="6775" y="18739"/>
                  </a:cubicBezTo>
                  <a:cubicBezTo>
                    <a:pt x="7063" y="18301"/>
                    <a:pt x="7340" y="17864"/>
                    <a:pt x="7593" y="17403"/>
                  </a:cubicBezTo>
                  <a:cubicBezTo>
                    <a:pt x="8008" y="16665"/>
                    <a:pt x="8377" y="15917"/>
                    <a:pt x="8630" y="15133"/>
                  </a:cubicBezTo>
                  <a:cubicBezTo>
                    <a:pt x="9252" y="13232"/>
                    <a:pt x="10623" y="11446"/>
                    <a:pt x="11579" y="9684"/>
                  </a:cubicBezTo>
                  <a:cubicBezTo>
                    <a:pt x="11579" y="9672"/>
                    <a:pt x="11602" y="9672"/>
                    <a:pt x="11602" y="9660"/>
                  </a:cubicBezTo>
                  <a:cubicBezTo>
                    <a:pt x="12086" y="9223"/>
                    <a:pt x="12478" y="8658"/>
                    <a:pt x="12766" y="8059"/>
                  </a:cubicBezTo>
                  <a:cubicBezTo>
                    <a:pt x="13123" y="7299"/>
                    <a:pt x="13354" y="6492"/>
                    <a:pt x="13596" y="5686"/>
                  </a:cubicBezTo>
                  <a:cubicBezTo>
                    <a:pt x="13745" y="5167"/>
                    <a:pt x="13907" y="4626"/>
                    <a:pt x="14218" y="4188"/>
                  </a:cubicBezTo>
                  <a:cubicBezTo>
                    <a:pt x="14656" y="3577"/>
                    <a:pt x="15347" y="3185"/>
                    <a:pt x="15773" y="2586"/>
                  </a:cubicBezTo>
                  <a:cubicBezTo>
                    <a:pt x="15842" y="2414"/>
                    <a:pt x="15923" y="2206"/>
                    <a:pt x="15785" y="2137"/>
                  </a:cubicBezTo>
                  <a:cubicBezTo>
                    <a:pt x="15759" y="2116"/>
                    <a:pt x="15728" y="2109"/>
                    <a:pt x="15693" y="2109"/>
                  </a:cubicBezTo>
                  <a:cubicBezTo>
                    <a:pt x="15652" y="2109"/>
                    <a:pt x="15605" y="2119"/>
                    <a:pt x="15554" y="2126"/>
                  </a:cubicBezTo>
                  <a:cubicBezTo>
                    <a:pt x="14345" y="2379"/>
                    <a:pt x="13354" y="3174"/>
                    <a:pt x="12432" y="4038"/>
                  </a:cubicBezTo>
                  <a:cubicBezTo>
                    <a:pt x="12409" y="4027"/>
                    <a:pt x="12386" y="3992"/>
                    <a:pt x="12363" y="3980"/>
                  </a:cubicBezTo>
                  <a:cubicBezTo>
                    <a:pt x="12927" y="3278"/>
                    <a:pt x="13584" y="2656"/>
                    <a:pt x="14322" y="2137"/>
                  </a:cubicBezTo>
                  <a:cubicBezTo>
                    <a:pt x="14517" y="1999"/>
                    <a:pt x="15589" y="1319"/>
                    <a:pt x="15289" y="1019"/>
                  </a:cubicBezTo>
                  <a:cubicBezTo>
                    <a:pt x="15226" y="956"/>
                    <a:pt x="15143" y="931"/>
                    <a:pt x="15051" y="931"/>
                  </a:cubicBezTo>
                  <a:cubicBezTo>
                    <a:pt x="14757" y="931"/>
                    <a:pt x="14365" y="1185"/>
                    <a:pt x="14172" y="1273"/>
                  </a:cubicBezTo>
                  <a:cubicBezTo>
                    <a:pt x="13745" y="1503"/>
                    <a:pt x="13354" y="1791"/>
                    <a:pt x="12985" y="2091"/>
                  </a:cubicBezTo>
                  <a:cubicBezTo>
                    <a:pt x="12467" y="2494"/>
                    <a:pt x="11960" y="2932"/>
                    <a:pt x="11464" y="3347"/>
                  </a:cubicBezTo>
                  <a:cubicBezTo>
                    <a:pt x="11453" y="3335"/>
                    <a:pt x="11441" y="3335"/>
                    <a:pt x="11430" y="3324"/>
                  </a:cubicBezTo>
                  <a:cubicBezTo>
                    <a:pt x="12075" y="2471"/>
                    <a:pt x="12824" y="1722"/>
                    <a:pt x="13676" y="1089"/>
                  </a:cubicBezTo>
                  <a:cubicBezTo>
                    <a:pt x="13826" y="973"/>
                    <a:pt x="14921" y="155"/>
                    <a:pt x="14229" y="109"/>
                  </a:cubicBezTo>
                  <a:cubicBezTo>
                    <a:pt x="14208" y="107"/>
                    <a:pt x="14186" y="106"/>
                    <a:pt x="14164" y="106"/>
                  </a:cubicBezTo>
                  <a:cubicBezTo>
                    <a:pt x="13834" y="106"/>
                    <a:pt x="13462" y="339"/>
                    <a:pt x="13192" y="501"/>
                  </a:cubicBezTo>
                  <a:cubicBezTo>
                    <a:pt x="12144" y="1089"/>
                    <a:pt x="11176" y="1837"/>
                    <a:pt x="10347" y="2713"/>
                  </a:cubicBezTo>
                  <a:cubicBezTo>
                    <a:pt x="10335" y="2713"/>
                    <a:pt x="10312" y="2702"/>
                    <a:pt x="10301" y="2702"/>
                  </a:cubicBezTo>
                  <a:cubicBezTo>
                    <a:pt x="10370" y="2344"/>
                    <a:pt x="10600" y="2033"/>
                    <a:pt x="10865" y="1768"/>
                  </a:cubicBezTo>
                  <a:cubicBezTo>
                    <a:pt x="11176" y="1434"/>
                    <a:pt x="11545" y="1135"/>
                    <a:pt x="11891" y="847"/>
                  </a:cubicBezTo>
                  <a:cubicBezTo>
                    <a:pt x="12144" y="639"/>
                    <a:pt x="12501" y="478"/>
                    <a:pt x="12674" y="190"/>
                  </a:cubicBezTo>
                  <a:cubicBezTo>
                    <a:pt x="12760" y="47"/>
                    <a:pt x="12709" y="0"/>
                    <a:pt x="12604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48" name="Google Shape;4148;p76"/>
          <p:cNvGrpSpPr/>
          <p:nvPr/>
        </p:nvGrpSpPr>
        <p:grpSpPr>
          <a:xfrm>
            <a:off x="1046900" y="3047872"/>
            <a:ext cx="1378256" cy="1511283"/>
            <a:chOff x="1709050" y="3637350"/>
            <a:chExt cx="1136050" cy="1245700"/>
          </a:xfrm>
        </p:grpSpPr>
        <p:sp>
          <p:nvSpPr>
            <p:cNvPr id="4149" name="Google Shape;4149;p76"/>
            <p:cNvSpPr/>
            <p:nvPr/>
          </p:nvSpPr>
          <p:spPr>
            <a:xfrm>
              <a:off x="1709050" y="3750100"/>
              <a:ext cx="1136050" cy="1034025"/>
            </a:xfrm>
            <a:custGeom>
              <a:avLst/>
              <a:gdLst/>
              <a:ahLst/>
              <a:cxnLst/>
              <a:rect l="l" t="t" r="r" b="b"/>
              <a:pathLst>
                <a:path w="45442" h="41361" extrusionOk="0">
                  <a:moveTo>
                    <a:pt x="34048" y="1"/>
                  </a:moveTo>
                  <a:cubicBezTo>
                    <a:pt x="32988" y="1"/>
                    <a:pt x="31936" y="210"/>
                    <a:pt x="30947" y="669"/>
                  </a:cubicBezTo>
                  <a:cubicBezTo>
                    <a:pt x="27721" y="2178"/>
                    <a:pt x="25982" y="5796"/>
                    <a:pt x="22917" y="7616"/>
                  </a:cubicBezTo>
                  <a:cubicBezTo>
                    <a:pt x="20720" y="8920"/>
                    <a:pt x="18180" y="9156"/>
                    <a:pt x="15622" y="9156"/>
                  </a:cubicBezTo>
                  <a:cubicBezTo>
                    <a:pt x="14519" y="9156"/>
                    <a:pt x="13412" y="9112"/>
                    <a:pt x="12329" y="9091"/>
                  </a:cubicBezTo>
                  <a:cubicBezTo>
                    <a:pt x="12192" y="9089"/>
                    <a:pt x="12057" y="9088"/>
                    <a:pt x="11922" y="9088"/>
                  </a:cubicBezTo>
                  <a:cubicBezTo>
                    <a:pt x="8021" y="9088"/>
                    <a:pt x="4889" y="9926"/>
                    <a:pt x="2651" y="13434"/>
                  </a:cubicBezTo>
                  <a:cubicBezTo>
                    <a:pt x="807" y="16326"/>
                    <a:pt x="1" y="20025"/>
                    <a:pt x="128" y="23377"/>
                  </a:cubicBezTo>
                  <a:cubicBezTo>
                    <a:pt x="335" y="28677"/>
                    <a:pt x="2985" y="33850"/>
                    <a:pt x="7167" y="37111"/>
                  </a:cubicBezTo>
                  <a:cubicBezTo>
                    <a:pt x="10934" y="40052"/>
                    <a:pt x="15721" y="41360"/>
                    <a:pt x="20540" y="41360"/>
                  </a:cubicBezTo>
                  <a:cubicBezTo>
                    <a:pt x="22648" y="41360"/>
                    <a:pt x="24762" y="41110"/>
                    <a:pt x="26800" y="40636"/>
                  </a:cubicBezTo>
                  <a:cubicBezTo>
                    <a:pt x="33666" y="39046"/>
                    <a:pt x="40199" y="34818"/>
                    <a:pt x="43206" y="28435"/>
                  </a:cubicBezTo>
                  <a:cubicBezTo>
                    <a:pt x="44957" y="24702"/>
                    <a:pt x="45441" y="20497"/>
                    <a:pt x="45395" y="16384"/>
                  </a:cubicBezTo>
                  <a:cubicBezTo>
                    <a:pt x="45337" y="12133"/>
                    <a:pt x="44658" y="7697"/>
                    <a:pt x="42134" y="4287"/>
                  </a:cubicBezTo>
                  <a:cubicBezTo>
                    <a:pt x="40251" y="1752"/>
                    <a:pt x="37114" y="1"/>
                    <a:pt x="34048" y="1"/>
                  </a:cubicBezTo>
                  <a:close/>
                </a:path>
              </a:pathLst>
            </a:custGeom>
            <a:solidFill>
              <a:srgbClr val="6FA0A4">
                <a:alpha val="34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76"/>
            <p:cNvSpPr/>
            <p:nvPr/>
          </p:nvSpPr>
          <p:spPr>
            <a:xfrm>
              <a:off x="1891975" y="4234850"/>
              <a:ext cx="776250" cy="648200"/>
            </a:xfrm>
            <a:custGeom>
              <a:avLst/>
              <a:gdLst/>
              <a:ahLst/>
              <a:cxnLst/>
              <a:rect l="l" t="t" r="r" b="b"/>
              <a:pathLst>
                <a:path w="31050" h="25928" extrusionOk="0">
                  <a:moveTo>
                    <a:pt x="10567" y="1"/>
                  </a:moveTo>
                  <a:cubicBezTo>
                    <a:pt x="9424" y="1"/>
                    <a:pt x="8414" y="293"/>
                    <a:pt x="7293" y="957"/>
                  </a:cubicBezTo>
                  <a:cubicBezTo>
                    <a:pt x="5553" y="1971"/>
                    <a:pt x="4148" y="3504"/>
                    <a:pt x="3065" y="5197"/>
                  </a:cubicBezTo>
                  <a:cubicBezTo>
                    <a:pt x="2535" y="6038"/>
                    <a:pt x="2051" y="6914"/>
                    <a:pt x="1694" y="7847"/>
                  </a:cubicBezTo>
                  <a:cubicBezTo>
                    <a:pt x="1325" y="8815"/>
                    <a:pt x="703" y="9690"/>
                    <a:pt x="403" y="10704"/>
                  </a:cubicBezTo>
                  <a:cubicBezTo>
                    <a:pt x="0" y="12029"/>
                    <a:pt x="207" y="13976"/>
                    <a:pt x="1152" y="15071"/>
                  </a:cubicBezTo>
                  <a:cubicBezTo>
                    <a:pt x="1728" y="15716"/>
                    <a:pt x="2754" y="15981"/>
                    <a:pt x="3583" y="16016"/>
                  </a:cubicBezTo>
                  <a:cubicBezTo>
                    <a:pt x="3625" y="16018"/>
                    <a:pt x="3667" y="16019"/>
                    <a:pt x="3709" y="16019"/>
                  </a:cubicBezTo>
                  <a:cubicBezTo>
                    <a:pt x="4079" y="16019"/>
                    <a:pt x="4446" y="15936"/>
                    <a:pt x="4793" y="15936"/>
                  </a:cubicBezTo>
                  <a:cubicBezTo>
                    <a:pt x="5172" y="15936"/>
                    <a:pt x="5527" y="16036"/>
                    <a:pt x="5830" y="16453"/>
                  </a:cubicBezTo>
                  <a:cubicBezTo>
                    <a:pt x="6233" y="17018"/>
                    <a:pt x="6268" y="17744"/>
                    <a:pt x="6291" y="18435"/>
                  </a:cubicBezTo>
                  <a:cubicBezTo>
                    <a:pt x="4747" y="19069"/>
                    <a:pt x="3399" y="20175"/>
                    <a:pt x="2443" y="21569"/>
                  </a:cubicBezTo>
                  <a:cubicBezTo>
                    <a:pt x="4148" y="22986"/>
                    <a:pt x="6682" y="23804"/>
                    <a:pt x="8549" y="24334"/>
                  </a:cubicBezTo>
                  <a:cubicBezTo>
                    <a:pt x="11233" y="25094"/>
                    <a:pt x="14056" y="25659"/>
                    <a:pt x="16833" y="25843"/>
                  </a:cubicBezTo>
                  <a:cubicBezTo>
                    <a:pt x="17616" y="25898"/>
                    <a:pt x="18400" y="25927"/>
                    <a:pt x="19182" y="25927"/>
                  </a:cubicBezTo>
                  <a:cubicBezTo>
                    <a:pt x="21678" y="25927"/>
                    <a:pt x="24151" y="25634"/>
                    <a:pt x="26511" y="24968"/>
                  </a:cubicBezTo>
                  <a:cubicBezTo>
                    <a:pt x="26200" y="23309"/>
                    <a:pt x="25704" y="21684"/>
                    <a:pt x="25024" y="20140"/>
                  </a:cubicBezTo>
                  <a:cubicBezTo>
                    <a:pt x="26960" y="19795"/>
                    <a:pt x="29333" y="19576"/>
                    <a:pt x="30474" y="17709"/>
                  </a:cubicBezTo>
                  <a:cubicBezTo>
                    <a:pt x="31050" y="16753"/>
                    <a:pt x="30935" y="15532"/>
                    <a:pt x="30854" y="14472"/>
                  </a:cubicBezTo>
                  <a:cubicBezTo>
                    <a:pt x="30739" y="12882"/>
                    <a:pt x="30485" y="11292"/>
                    <a:pt x="30163" y="9725"/>
                  </a:cubicBezTo>
                  <a:cubicBezTo>
                    <a:pt x="29829" y="8008"/>
                    <a:pt x="29667" y="6199"/>
                    <a:pt x="29045" y="4552"/>
                  </a:cubicBezTo>
                  <a:cubicBezTo>
                    <a:pt x="28412" y="2870"/>
                    <a:pt x="26557" y="1902"/>
                    <a:pt x="24828" y="1602"/>
                  </a:cubicBezTo>
                  <a:cubicBezTo>
                    <a:pt x="24352" y="1518"/>
                    <a:pt x="23882" y="1486"/>
                    <a:pt x="23416" y="1486"/>
                  </a:cubicBezTo>
                  <a:cubicBezTo>
                    <a:pt x="22429" y="1486"/>
                    <a:pt x="21456" y="1628"/>
                    <a:pt x="20462" y="1706"/>
                  </a:cubicBezTo>
                  <a:cubicBezTo>
                    <a:pt x="20360" y="1713"/>
                    <a:pt x="20257" y="1717"/>
                    <a:pt x="20153" y="1717"/>
                  </a:cubicBezTo>
                  <a:cubicBezTo>
                    <a:pt x="19255" y="1717"/>
                    <a:pt x="18276" y="1468"/>
                    <a:pt x="17409" y="1303"/>
                  </a:cubicBezTo>
                  <a:cubicBezTo>
                    <a:pt x="16476" y="1130"/>
                    <a:pt x="15588" y="681"/>
                    <a:pt x="14667" y="519"/>
                  </a:cubicBezTo>
                  <a:cubicBezTo>
                    <a:pt x="13849" y="381"/>
                    <a:pt x="12996" y="324"/>
                    <a:pt x="12167" y="162"/>
                  </a:cubicBezTo>
                  <a:cubicBezTo>
                    <a:pt x="11594" y="57"/>
                    <a:pt x="11068" y="1"/>
                    <a:pt x="10567" y="1"/>
                  </a:cubicBezTo>
                  <a:close/>
                </a:path>
              </a:pathLst>
            </a:custGeom>
            <a:solidFill>
              <a:srgbClr val="73A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76"/>
            <p:cNvSpPr/>
            <p:nvPr/>
          </p:nvSpPr>
          <p:spPr>
            <a:xfrm>
              <a:off x="2146000" y="4461350"/>
              <a:ext cx="283750" cy="230075"/>
            </a:xfrm>
            <a:custGeom>
              <a:avLst/>
              <a:gdLst/>
              <a:ahLst/>
              <a:cxnLst/>
              <a:rect l="l" t="t" r="r" b="b"/>
              <a:pathLst>
                <a:path w="11350" h="9203" extrusionOk="0">
                  <a:moveTo>
                    <a:pt x="2907" y="0"/>
                  </a:moveTo>
                  <a:cubicBezTo>
                    <a:pt x="2780" y="0"/>
                    <a:pt x="2709" y="45"/>
                    <a:pt x="2812" y="193"/>
                  </a:cubicBezTo>
                  <a:cubicBezTo>
                    <a:pt x="2996" y="446"/>
                    <a:pt x="3342" y="550"/>
                    <a:pt x="3607" y="723"/>
                  </a:cubicBezTo>
                  <a:cubicBezTo>
                    <a:pt x="3964" y="965"/>
                    <a:pt x="4310" y="1195"/>
                    <a:pt x="4644" y="1483"/>
                  </a:cubicBezTo>
                  <a:cubicBezTo>
                    <a:pt x="4897" y="1702"/>
                    <a:pt x="5151" y="1978"/>
                    <a:pt x="5243" y="2290"/>
                  </a:cubicBezTo>
                  <a:cubicBezTo>
                    <a:pt x="5243" y="2313"/>
                    <a:pt x="5232" y="2313"/>
                    <a:pt x="5220" y="2324"/>
                  </a:cubicBezTo>
                  <a:cubicBezTo>
                    <a:pt x="4367" y="1587"/>
                    <a:pt x="3400" y="988"/>
                    <a:pt x="2363" y="538"/>
                  </a:cubicBezTo>
                  <a:cubicBezTo>
                    <a:pt x="2130" y="427"/>
                    <a:pt x="1792" y="263"/>
                    <a:pt x="1494" y="263"/>
                  </a:cubicBezTo>
                  <a:cubicBezTo>
                    <a:pt x="1453" y="263"/>
                    <a:pt x="1412" y="266"/>
                    <a:pt x="1372" y="273"/>
                  </a:cubicBezTo>
                  <a:cubicBezTo>
                    <a:pt x="738" y="389"/>
                    <a:pt x="1821" y="1045"/>
                    <a:pt x="1983" y="1137"/>
                  </a:cubicBezTo>
                  <a:cubicBezTo>
                    <a:pt x="2824" y="1644"/>
                    <a:pt x="3595" y="2278"/>
                    <a:pt x="4264" y="3004"/>
                  </a:cubicBezTo>
                  <a:cubicBezTo>
                    <a:pt x="4252" y="3015"/>
                    <a:pt x="4241" y="3015"/>
                    <a:pt x="4229" y="3027"/>
                  </a:cubicBezTo>
                  <a:cubicBezTo>
                    <a:pt x="3734" y="2681"/>
                    <a:pt x="3227" y="2336"/>
                    <a:pt x="2708" y="2002"/>
                  </a:cubicBezTo>
                  <a:cubicBezTo>
                    <a:pt x="2328" y="1760"/>
                    <a:pt x="1936" y="1529"/>
                    <a:pt x="1522" y="1356"/>
                  </a:cubicBezTo>
                  <a:cubicBezTo>
                    <a:pt x="1350" y="1283"/>
                    <a:pt x="1000" y="1111"/>
                    <a:pt x="733" y="1111"/>
                  </a:cubicBezTo>
                  <a:cubicBezTo>
                    <a:pt x="622" y="1111"/>
                    <a:pt x="526" y="1141"/>
                    <a:pt x="462" y="1218"/>
                  </a:cubicBezTo>
                  <a:cubicBezTo>
                    <a:pt x="220" y="1518"/>
                    <a:pt x="1257" y="2048"/>
                    <a:pt x="1453" y="2163"/>
                  </a:cubicBezTo>
                  <a:cubicBezTo>
                    <a:pt x="2190" y="2566"/>
                    <a:pt x="2858" y="3096"/>
                    <a:pt x="3446" y="3695"/>
                  </a:cubicBezTo>
                  <a:lnTo>
                    <a:pt x="3388" y="3753"/>
                  </a:lnTo>
                  <a:cubicBezTo>
                    <a:pt x="2466" y="3038"/>
                    <a:pt x="1476" y="2393"/>
                    <a:pt x="323" y="2266"/>
                  </a:cubicBezTo>
                  <a:cubicBezTo>
                    <a:pt x="294" y="2262"/>
                    <a:pt x="266" y="2260"/>
                    <a:pt x="240" y="2260"/>
                  </a:cubicBezTo>
                  <a:cubicBezTo>
                    <a:pt x="194" y="2260"/>
                    <a:pt x="153" y="2268"/>
                    <a:pt x="116" y="2290"/>
                  </a:cubicBezTo>
                  <a:cubicBezTo>
                    <a:pt x="1" y="2382"/>
                    <a:pt x="93" y="2566"/>
                    <a:pt x="174" y="2670"/>
                  </a:cubicBezTo>
                  <a:cubicBezTo>
                    <a:pt x="692" y="3269"/>
                    <a:pt x="1372" y="3614"/>
                    <a:pt x="1959" y="4133"/>
                  </a:cubicBezTo>
                  <a:cubicBezTo>
                    <a:pt x="2466" y="4571"/>
                    <a:pt x="2754" y="5204"/>
                    <a:pt x="2985" y="5804"/>
                  </a:cubicBezTo>
                  <a:cubicBezTo>
                    <a:pt x="3492" y="7152"/>
                    <a:pt x="4402" y="8108"/>
                    <a:pt x="5796" y="8488"/>
                  </a:cubicBezTo>
                  <a:cubicBezTo>
                    <a:pt x="6937" y="8788"/>
                    <a:pt x="8100" y="9030"/>
                    <a:pt x="9264" y="9202"/>
                  </a:cubicBezTo>
                  <a:lnTo>
                    <a:pt x="11223" y="6264"/>
                  </a:lnTo>
                  <a:cubicBezTo>
                    <a:pt x="11269" y="6264"/>
                    <a:pt x="11315" y="6253"/>
                    <a:pt x="11349" y="6253"/>
                  </a:cubicBezTo>
                  <a:cubicBezTo>
                    <a:pt x="11165" y="6069"/>
                    <a:pt x="10981" y="5861"/>
                    <a:pt x="10808" y="5654"/>
                  </a:cubicBezTo>
                  <a:cubicBezTo>
                    <a:pt x="10635" y="5423"/>
                    <a:pt x="10474" y="5193"/>
                    <a:pt x="10301" y="4974"/>
                  </a:cubicBezTo>
                  <a:cubicBezTo>
                    <a:pt x="9437" y="3833"/>
                    <a:pt x="8296" y="3119"/>
                    <a:pt x="7179" y="2278"/>
                  </a:cubicBezTo>
                  <a:cubicBezTo>
                    <a:pt x="6660" y="1886"/>
                    <a:pt x="6107" y="1518"/>
                    <a:pt x="5566" y="1160"/>
                  </a:cubicBezTo>
                  <a:cubicBezTo>
                    <a:pt x="4897" y="723"/>
                    <a:pt x="4195" y="319"/>
                    <a:pt x="3434" y="100"/>
                  </a:cubicBezTo>
                  <a:cubicBezTo>
                    <a:pt x="3348" y="81"/>
                    <a:pt x="3077" y="0"/>
                    <a:pt x="2907" y="0"/>
                  </a:cubicBezTo>
                  <a:close/>
                </a:path>
              </a:pathLst>
            </a:custGeom>
            <a:solidFill>
              <a:srgbClr val="DD8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76"/>
            <p:cNvSpPr/>
            <p:nvPr/>
          </p:nvSpPr>
          <p:spPr>
            <a:xfrm>
              <a:off x="2243950" y="4245525"/>
              <a:ext cx="176575" cy="119875"/>
            </a:xfrm>
            <a:custGeom>
              <a:avLst/>
              <a:gdLst/>
              <a:ahLst/>
              <a:cxnLst/>
              <a:rect l="l" t="t" r="r" b="b"/>
              <a:pathLst>
                <a:path w="7063" h="4795" extrusionOk="0">
                  <a:moveTo>
                    <a:pt x="81" y="0"/>
                  </a:moveTo>
                  <a:lnTo>
                    <a:pt x="46" y="1222"/>
                  </a:lnTo>
                  <a:cubicBezTo>
                    <a:pt x="0" y="3146"/>
                    <a:pt x="1532" y="4747"/>
                    <a:pt x="3456" y="4793"/>
                  </a:cubicBezTo>
                  <a:lnTo>
                    <a:pt x="3491" y="4793"/>
                  </a:lnTo>
                  <a:cubicBezTo>
                    <a:pt x="3526" y="4794"/>
                    <a:pt x="3561" y="4795"/>
                    <a:pt x="3595" y="4795"/>
                  </a:cubicBezTo>
                  <a:cubicBezTo>
                    <a:pt x="5473" y="4795"/>
                    <a:pt x="7017" y="3272"/>
                    <a:pt x="7063" y="1371"/>
                  </a:cubicBezTo>
                  <a:lnTo>
                    <a:pt x="7063" y="1199"/>
                  </a:lnTo>
                  <a:cubicBezTo>
                    <a:pt x="6844" y="1222"/>
                    <a:pt x="6625" y="1245"/>
                    <a:pt x="6417" y="1268"/>
                  </a:cubicBezTo>
                  <a:cubicBezTo>
                    <a:pt x="6316" y="1275"/>
                    <a:pt x="6213" y="1278"/>
                    <a:pt x="6109" y="1278"/>
                  </a:cubicBezTo>
                  <a:cubicBezTo>
                    <a:pt x="5208" y="1278"/>
                    <a:pt x="4221" y="1030"/>
                    <a:pt x="3364" y="864"/>
                  </a:cubicBezTo>
                  <a:cubicBezTo>
                    <a:pt x="2420" y="692"/>
                    <a:pt x="1544" y="242"/>
                    <a:pt x="622" y="81"/>
                  </a:cubicBezTo>
                  <a:cubicBezTo>
                    <a:pt x="449" y="46"/>
                    <a:pt x="265" y="23"/>
                    <a:pt x="81" y="0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76"/>
            <p:cNvSpPr/>
            <p:nvPr/>
          </p:nvSpPr>
          <p:spPr>
            <a:xfrm>
              <a:off x="2054700" y="4280650"/>
              <a:ext cx="71750" cy="252350"/>
            </a:xfrm>
            <a:custGeom>
              <a:avLst/>
              <a:gdLst/>
              <a:ahLst/>
              <a:cxnLst/>
              <a:rect l="l" t="t" r="r" b="b"/>
              <a:pathLst>
                <a:path w="2870" h="10094" extrusionOk="0">
                  <a:moveTo>
                    <a:pt x="2823" y="1"/>
                  </a:moveTo>
                  <a:cubicBezTo>
                    <a:pt x="2777" y="1"/>
                    <a:pt x="2789" y="600"/>
                    <a:pt x="2524" y="1510"/>
                  </a:cubicBezTo>
                  <a:cubicBezTo>
                    <a:pt x="2374" y="1971"/>
                    <a:pt x="2178" y="2490"/>
                    <a:pt x="1902" y="3066"/>
                  </a:cubicBezTo>
                  <a:cubicBezTo>
                    <a:pt x="1625" y="3642"/>
                    <a:pt x="1291" y="4252"/>
                    <a:pt x="957" y="4909"/>
                  </a:cubicBezTo>
                  <a:cubicBezTo>
                    <a:pt x="634" y="5577"/>
                    <a:pt x="358" y="6234"/>
                    <a:pt x="196" y="6868"/>
                  </a:cubicBezTo>
                  <a:cubicBezTo>
                    <a:pt x="35" y="7501"/>
                    <a:pt x="1" y="8089"/>
                    <a:pt x="24" y="8584"/>
                  </a:cubicBezTo>
                  <a:cubicBezTo>
                    <a:pt x="70" y="9068"/>
                    <a:pt x="185" y="9460"/>
                    <a:pt x="289" y="9725"/>
                  </a:cubicBezTo>
                  <a:cubicBezTo>
                    <a:pt x="404" y="9978"/>
                    <a:pt x="484" y="10094"/>
                    <a:pt x="508" y="10094"/>
                  </a:cubicBezTo>
                  <a:cubicBezTo>
                    <a:pt x="554" y="10082"/>
                    <a:pt x="243" y="9541"/>
                    <a:pt x="231" y="8584"/>
                  </a:cubicBezTo>
                  <a:cubicBezTo>
                    <a:pt x="219" y="8112"/>
                    <a:pt x="289" y="7547"/>
                    <a:pt x="450" y="6948"/>
                  </a:cubicBezTo>
                  <a:cubicBezTo>
                    <a:pt x="623" y="6338"/>
                    <a:pt x="888" y="5704"/>
                    <a:pt x="1210" y="5047"/>
                  </a:cubicBezTo>
                  <a:cubicBezTo>
                    <a:pt x="1544" y="4379"/>
                    <a:pt x="1867" y="3757"/>
                    <a:pt x="2132" y="3181"/>
                  </a:cubicBezTo>
                  <a:cubicBezTo>
                    <a:pt x="2397" y="2593"/>
                    <a:pt x="2593" y="2040"/>
                    <a:pt x="2708" y="1568"/>
                  </a:cubicBezTo>
                  <a:cubicBezTo>
                    <a:pt x="2823" y="1095"/>
                    <a:pt x="2869" y="692"/>
                    <a:pt x="2869" y="416"/>
                  </a:cubicBezTo>
                  <a:cubicBezTo>
                    <a:pt x="2869" y="139"/>
                    <a:pt x="2835" y="1"/>
                    <a:pt x="2823" y="1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76"/>
            <p:cNvSpPr/>
            <p:nvPr/>
          </p:nvSpPr>
          <p:spPr>
            <a:xfrm>
              <a:off x="2083500" y="4315200"/>
              <a:ext cx="17600" cy="59375"/>
            </a:xfrm>
            <a:custGeom>
              <a:avLst/>
              <a:gdLst/>
              <a:ahLst/>
              <a:cxnLst/>
              <a:rect l="l" t="t" r="r" b="b"/>
              <a:pathLst>
                <a:path w="704" h="2375" extrusionOk="0">
                  <a:moveTo>
                    <a:pt x="75" y="1"/>
                  </a:moveTo>
                  <a:cubicBezTo>
                    <a:pt x="73" y="1"/>
                    <a:pt x="71" y="1"/>
                    <a:pt x="70" y="1"/>
                  </a:cubicBezTo>
                  <a:cubicBezTo>
                    <a:pt x="1" y="36"/>
                    <a:pt x="162" y="554"/>
                    <a:pt x="277" y="1200"/>
                  </a:cubicBezTo>
                  <a:cubicBezTo>
                    <a:pt x="415" y="1845"/>
                    <a:pt x="473" y="2375"/>
                    <a:pt x="542" y="2375"/>
                  </a:cubicBezTo>
                  <a:cubicBezTo>
                    <a:pt x="623" y="2375"/>
                    <a:pt x="704" y="1822"/>
                    <a:pt x="565" y="1142"/>
                  </a:cubicBezTo>
                  <a:cubicBezTo>
                    <a:pt x="430" y="478"/>
                    <a:pt x="152" y="1"/>
                    <a:pt x="75" y="1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76"/>
            <p:cNvSpPr/>
            <p:nvPr/>
          </p:nvSpPr>
          <p:spPr>
            <a:xfrm>
              <a:off x="1821675" y="4330275"/>
              <a:ext cx="77800" cy="30000"/>
            </a:xfrm>
            <a:custGeom>
              <a:avLst/>
              <a:gdLst/>
              <a:ahLst/>
              <a:cxnLst/>
              <a:rect l="l" t="t" r="r" b="b"/>
              <a:pathLst>
                <a:path w="3112" h="1200" extrusionOk="0">
                  <a:moveTo>
                    <a:pt x="273" y="1"/>
                  </a:moveTo>
                  <a:cubicBezTo>
                    <a:pt x="152" y="1"/>
                    <a:pt x="76" y="22"/>
                    <a:pt x="58" y="67"/>
                  </a:cubicBezTo>
                  <a:cubicBezTo>
                    <a:pt x="1" y="205"/>
                    <a:pt x="635" y="562"/>
                    <a:pt x="1453" y="873"/>
                  </a:cubicBezTo>
                  <a:cubicBezTo>
                    <a:pt x="2035" y="1081"/>
                    <a:pt x="2551" y="1200"/>
                    <a:pt x="2833" y="1200"/>
                  </a:cubicBezTo>
                  <a:cubicBezTo>
                    <a:pt x="2958" y="1200"/>
                    <a:pt x="3036" y="1176"/>
                    <a:pt x="3054" y="1127"/>
                  </a:cubicBezTo>
                  <a:cubicBezTo>
                    <a:pt x="3112" y="988"/>
                    <a:pt x="2478" y="620"/>
                    <a:pt x="1660" y="320"/>
                  </a:cubicBezTo>
                  <a:cubicBezTo>
                    <a:pt x="1086" y="118"/>
                    <a:pt x="557" y="1"/>
                    <a:pt x="273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76"/>
            <p:cNvSpPr/>
            <p:nvPr/>
          </p:nvSpPr>
          <p:spPr>
            <a:xfrm>
              <a:off x="1886500" y="4193425"/>
              <a:ext cx="67425" cy="70400"/>
            </a:xfrm>
            <a:custGeom>
              <a:avLst/>
              <a:gdLst/>
              <a:ahLst/>
              <a:cxnLst/>
              <a:rect l="l" t="t" r="r" b="b"/>
              <a:pathLst>
                <a:path w="2697" h="2816" extrusionOk="0">
                  <a:moveTo>
                    <a:pt x="162" y="1"/>
                  </a:moveTo>
                  <a:cubicBezTo>
                    <a:pt x="148" y="1"/>
                    <a:pt x="136" y="4"/>
                    <a:pt x="127" y="10"/>
                  </a:cubicBezTo>
                  <a:cubicBezTo>
                    <a:pt x="0" y="91"/>
                    <a:pt x="369" y="875"/>
                    <a:pt x="1060" y="1646"/>
                  </a:cubicBezTo>
                  <a:cubicBezTo>
                    <a:pt x="1692" y="2362"/>
                    <a:pt x="2334" y="2816"/>
                    <a:pt x="2532" y="2816"/>
                  </a:cubicBezTo>
                  <a:cubicBezTo>
                    <a:pt x="2554" y="2816"/>
                    <a:pt x="2571" y="2810"/>
                    <a:pt x="2581" y="2799"/>
                  </a:cubicBezTo>
                  <a:cubicBezTo>
                    <a:pt x="2696" y="2683"/>
                    <a:pt x="2166" y="2038"/>
                    <a:pt x="1498" y="1278"/>
                  </a:cubicBezTo>
                  <a:cubicBezTo>
                    <a:pt x="887" y="560"/>
                    <a:pt x="346" y="1"/>
                    <a:pt x="162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76"/>
            <p:cNvSpPr/>
            <p:nvPr/>
          </p:nvSpPr>
          <p:spPr>
            <a:xfrm>
              <a:off x="2038575" y="4120400"/>
              <a:ext cx="28250" cy="63850"/>
            </a:xfrm>
            <a:custGeom>
              <a:avLst/>
              <a:gdLst/>
              <a:ahLst/>
              <a:cxnLst/>
              <a:rect l="l" t="t" r="r" b="b"/>
              <a:pathLst>
                <a:path w="1130" h="2554" extrusionOk="0">
                  <a:moveTo>
                    <a:pt x="175" y="1"/>
                  </a:moveTo>
                  <a:cubicBezTo>
                    <a:pt x="167" y="1"/>
                    <a:pt x="158" y="2"/>
                    <a:pt x="150" y="5"/>
                  </a:cubicBezTo>
                  <a:cubicBezTo>
                    <a:pt x="0" y="40"/>
                    <a:pt x="70" y="662"/>
                    <a:pt x="288" y="1376"/>
                  </a:cubicBezTo>
                  <a:cubicBezTo>
                    <a:pt x="510" y="2029"/>
                    <a:pt x="795" y="2554"/>
                    <a:pt x="960" y="2554"/>
                  </a:cubicBezTo>
                  <a:cubicBezTo>
                    <a:pt x="967" y="2554"/>
                    <a:pt x="973" y="2553"/>
                    <a:pt x="980" y="2551"/>
                  </a:cubicBezTo>
                  <a:cubicBezTo>
                    <a:pt x="1129" y="2505"/>
                    <a:pt x="1060" y="1895"/>
                    <a:pt x="841" y="1180"/>
                  </a:cubicBezTo>
                  <a:cubicBezTo>
                    <a:pt x="623" y="512"/>
                    <a:pt x="341" y="1"/>
                    <a:pt x="175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76"/>
            <p:cNvSpPr/>
            <p:nvPr/>
          </p:nvSpPr>
          <p:spPr>
            <a:xfrm>
              <a:off x="2524475" y="4130800"/>
              <a:ext cx="53025" cy="58100"/>
            </a:xfrm>
            <a:custGeom>
              <a:avLst/>
              <a:gdLst/>
              <a:ahLst/>
              <a:cxnLst/>
              <a:rect l="l" t="t" r="r" b="b"/>
              <a:pathLst>
                <a:path w="2121" h="2324" extrusionOk="0">
                  <a:moveTo>
                    <a:pt x="1957" y="0"/>
                  </a:moveTo>
                  <a:cubicBezTo>
                    <a:pt x="1776" y="0"/>
                    <a:pt x="1309" y="412"/>
                    <a:pt x="842" y="983"/>
                  </a:cubicBezTo>
                  <a:cubicBezTo>
                    <a:pt x="323" y="1617"/>
                    <a:pt x="1" y="2204"/>
                    <a:pt x="116" y="2308"/>
                  </a:cubicBezTo>
                  <a:cubicBezTo>
                    <a:pt x="129" y="2318"/>
                    <a:pt x="145" y="2323"/>
                    <a:pt x="165" y="2323"/>
                  </a:cubicBezTo>
                  <a:cubicBezTo>
                    <a:pt x="345" y="2323"/>
                    <a:pt x="813" y="1911"/>
                    <a:pt x="1280" y="1340"/>
                  </a:cubicBezTo>
                  <a:cubicBezTo>
                    <a:pt x="1798" y="730"/>
                    <a:pt x="2121" y="119"/>
                    <a:pt x="2006" y="15"/>
                  </a:cubicBezTo>
                  <a:cubicBezTo>
                    <a:pt x="1993" y="5"/>
                    <a:pt x="1977" y="0"/>
                    <a:pt x="1957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76"/>
            <p:cNvSpPr/>
            <p:nvPr/>
          </p:nvSpPr>
          <p:spPr>
            <a:xfrm>
              <a:off x="2626725" y="4229925"/>
              <a:ext cx="61675" cy="37875"/>
            </a:xfrm>
            <a:custGeom>
              <a:avLst/>
              <a:gdLst/>
              <a:ahLst/>
              <a:cxnLst/>
              <a:rect l="l" t="t" r="r" b="b"/>
              <a:pathLst>
                <a:path w="2467" h="1515" extrusionOk="0">
                  <a:moveTo>
                    <a:pt x="2254" y="1"/>
                  </a:moveTo>
                  <a:cubicBezTo>
                    <a:pt x="2016" y="1"/>
                    <a:pt x="1542" y="154"/>
                    <a:pt x="1049" y="451"/>
                  </a:cubicBezTo>
                  <a:cubicBezTo>
                    <a:pt x="393" y="843"/>
                    <a:pt x="1" y="1373"/>
                    <a:pt x="105" y="1488"/>
                  </a:cubicBezTo>
                  <a:cubicBezTo>
                    <a:pt x="120" y="1506"/>
                    <a:pt x="146" y="1514"/>
                    <a:pt x="180" y="1514"/>
                  </a:cubicBezTo>
                  <a:cubicBezTo>
                    <a:pt x="371" y="1514"/>
                    <a:pt x="833" y="1258"/>
                    <a:pt x="1360" y="935"/>
                  </a:cubicBezTo>
                  <a:cubicBezTo>
                    <a:pt x="1971" y="544"/>
                    <a:pt x="2466" y="198"/>
                    <a:pt x="2409" y="60"/>
                  </a:cubicBezTo>
                  <a:cubicBezTo>
                    <a:pt x="2394" y="20"/>
                    <a:pt x="2339" y="1"/>
                    <a:pt x="2254" y="1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76"/>
            <p:cNvSpPr/>
            <p:nvPr/>
          </p:nvSpPr>
          <p:spPr>
            <a:xfrm>
              <a:off x="2673975" y="4344700"/>
              <a:ext cx="87575" cy="23025"/>
            </a:xfrm>
            <a:custGeom>
              <a:avLst/>
              <a:gdLst/>
              <a:ahLst/>
              <a:cxnLst/>
              <a:rect l="l" t="t" r="r" b="b"/>
              <a:pathLst>
                <a:path w="3503" h="921" extrusionOk="0">
                  <a:moveTo>
                    <a:pt x="3175" y="0"/>
                  </a:moveTo>
                  <a:cubicBezTo>
                    <a:pt x="2860" y="0"/>
                    <a:pt x="2305" y="93"/>
                    <a:pt x="1683" y="216"/>
                  </a:cubicBezTo>
                  <a:cubicBezTo>
                    <a:pt x="749" y="400"/>
                    <a:pt x="0" y="619"/>
                    <a:pt x="12" y="780"/>
                  </a:cubicBezTo>
                  <a:cubicBezTo>
                    <a:pt x="18" y="867"/>
                    <a:pt x="256" y="921"/>
                    <a:pt x="626" y="921"/>
                  </a:cubicBezTo>
                  <a:cubicBezTo>
                    <a:pt x="941" y="921"/>
                    <a:pt x="1352" y="882"/>
                    <a:pt x="1798" y="792"/>
                  </a:cubicBezTo>
                  <a:cubicBezTo>
                    <a:pt x="2766" y="573"/>
                    <a:pt x="3503" y="216"/>
                    <a:pt x="3445" y="77"/>
                  </a:cubicBezTo>
                  <a:cubicBezTo>
                    <a:pt x="3430" y="24"/>
                    <a:pt x="3333" y="0"/>
                    <a:pt x="3175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76"/>
            <p:cNvSpPr/>
            <p:nvPr/>
          </p:nvSpPr>
          <p:spPr>
            <a:xfrm>
              <a:off x="2219175" y="3637350"/>
              <a:ext cx="274525" cy="166075"/>
            </a:xfrm>
            <a:custGeom>
              <a:avLst/>
              <a:gdLst/>
              <a:ahLst/>
              <a:cxnLst/>
              <a:rect l="l" t="t" r="r" b="b"/>
              <a:pathLst>
                <a:path w="10981" h="6643" extrusionOk="0">
                  <a:moveTo>
                    <a:pt x="5770" y="0"/>
                  </a:moveTo>
                  <a:cubicBezTo>
                    <a:pt x="4402" y="0"/>
                    <a:pt x="3006" y="300"/>
                    <a:pt x="1832" y="1008"/>
                  </a:cubicBezTo>
                  <a:cubicBezTo>
                    <a:pt x="622" y="1745"/>
                    <a:pt x="0" y="3266"/>
                    <a:pt x="853" y="4580"/>
                  </a:cubicBezTo>
                  <a:cubicBezTo>
                    <a:pt x="1269" y="5239"/>
                    <a:pt x="2042" y="5639"/>
                    <a:pt x="2810" y="5639"/>
                  </a:cubicBezTo>
                  <a:cubicBezTo>
                    <a:pt x="2915" y="5639"/>
                    <a:pt x="3019" y="5632"/>
                    <a:pt x="3123" y="5617"/>
                  </a:cubicBezTo>
                  <a:lnTo>
                    <a:pt x="8929" y="6642"/>
                  </a:lnTo>
                  <a:cubicBezTo>
                    <a:pt x="9828" y="5974"/>
                    <a:pt x="10727" y="5571"/>
                    <a:pt x="10876" y="4407"/>
                  </a:cubicBezTo>
                  <a:cubicBezTo>
                    <a:pt x="10980" y="3647"/>
                    <a:pt x="10784" y="2875"/>
                    <a:pt x="10381" y="2218"/>
                  </a:cubicBezTo>
                  <a:cubicBezTo>
                    <a:pt x="9551" y="858"/>
                    <a:pt x="7892" y="98"/>
                    <a:pt x="6337" y="17"/>
                  </a:cubicBezTo>
                  <a:cubicBezTo>
                    <a:pt x="6149" y="6"/>
                    <a:pt x="5960" y="0"/>
                    <a:pt x="5770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76"/>
            <p:cNvSpPr/>
            <p:nvPr/>
          </p:nvSpPr>
          <p:spPr>
            <a:xfrm>
              <a:off x="2282525" y="3727350"/>
              <a:ext cx="120425" cy="46675"/>
            </a:xfrm>
            <a:custGeom>
              <a:avLst/>
              <a:gdLst/>
              <a:ahLst/>
              <a:cxnLst/>
              <a:rect l="l" t="t" r="r" b="b"/>
              <a:pathLst>
                <a:path w="4817" h="1867" extrusionOk="0">
                  <a:moveTo>
                    <a:pt x="2321" y="1"/>
                  </a:moveTo>
                  <a:cubicBezTo>
                    <a:pt x="1378" y="1"/>
                    <a:pt x="428" y="587"/>
                    <a:pt x="1" y="1441"/>
                  </a:cubicBezTo>
                  <a:lnTo>
                    <a:pt x="4817" y="1867"/>
                  </a:lnTo>
                  <a:cubicBezTo>
                    <a:pt x="4529" y="876"/>
                    <a:pt x="3584" y="104"/>
                    <a:pt x="2547" y="12"/>
                  </a:cubicBezTo>
                  <a:cubicBezTo>
                    <a:pt x="2472" y="4"/>
                    <a:pt x="2397" y="1"/>
                    <a:pt x="2321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76"/>
            <p:cNvSpPr/>
            <p:nvPr/>
          </p:nvSpPr>
          <p:spPr>
            <a:xfrm>
              <a:off x="2059300" y="3746325"/>
              <a:ext cx="492275" cy="282050"/>
            </a:xfrm>
            <a:custGeom>
              <a:avLst/>
              <a:gdLst/>
              <a:ahLst/>
              <a:cxnLst/>
              <a:rect l="l" t="t" r="r" b="b"/>
              <a:pathLst>
                <a:path w="19691" h="11282" extrusionOk="0">
                  <a:moveTo>
                    <a:pt x="9730" y="0"/>
                  </a:moveTo>
                  <a:cubicBezTo>
                    <a:pt x="8148" y="0"/>
                    <a:pt x="6564" y="241"/>
                    <a:pt x="5024" y="612"/>
                  </a:cubicBezTo>
                  <a:cubicBezTo>
                    <a:pt x="681" y="1649"/>
                    <a:pt x="1" y="7652"/>
                    <a:pt x="2351" y="10820"/>
                  </a:cubicBezTo>
                  <a:lnTo>
                    <a:pt x="18424" y="11281"/>
                  </a:lnTo>
                  <a:cubicBezTo>
                    <a:pt x="19460" y="9265"/>
                    <a:pt x="19691" y="6811"/>
                    <a:pt x="19069" y="4622"/>
                  </a:cubicBezTo>
                  <a:cubicBezTo>
                    <a:pt x="18769" y="3562"/>
                    <a:pt x="18435" y="2802"/>
                    <a:pt x="17513" y="2168"/>
                  </a:cubicBezTo>
                  <a:cubicBezTo>
                    <a:pt x="17087" y="1880"/>
                    <a:pt x="16603" y="1661"/>
                    <a:pt x="16119" y="1546"/>
                  </a:cubicBezTo>
                  <a:cubicBezTo>
                    <a:pt x="15981" y="1511"/>
                    <a:pt x="15837" y="1511"/>
                    <a:pt x="15693" y="1511"/>
                  </a:cubicBezTo>
                  <a:cubicBezTo>
                    <a:pt x="15549" y="1511"/>
                    <a:pt x="15405" y="1511"/>
                    <a:pt x="15267" y="1477"/>
                  </a:cubicBezTo>
                  <a:cubicBezTo>
                    <a:pt x="14817" y="1373"/>
                    <a:pt x="14979" y="1384"/>
                    <a:pt x="14633" y="1131"/>
                  </a:cubicBezTo>
                  <a:cubicBezTo>
                    <a:pt x="13827" y="555"/>
                    <a:pt x="12916" y="324"/>
                    <a:pt x="11902" y="163"/>
                  </a:cubicBezTo>
                  <a:cubicBezTo>
                    <a:pt x="11181" y="51"/>
                    <a:pt x="10456" y="0"/>
                    <a:pt x="9730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76"/>
            <p:cNvSpPr/>
            <p:nvPr/>
          </p:nvSpPr>
          <p:spPr>
            <a:xfrm>
              <a:off x="2269000" y="4145575"/>
              <a:ext cx="129925" cy="189275"/>
            </a:xfrm>
            <a:custGeom>
              <a:avLst/>
              <a:gdLst/>
              <a:ahLst/>
              <a:cxnLst/>
              <a:rect l="l" t="t" r="r" b="b"/>
              <a:pathLst>
                <a:path w="5197" h="7571" extrusionOk="0">
                  <a:moveTo>
                    <a:pt x="127" y="0"/>
                  </a:moveTo>
                  <a:lnTo>
                    <a:pt x="23" y="4989"/>
                  </a:lnTo>
                  <a:cubicBezTo>
                    <a:pt x="0" y="6383"/>
                    <a:pt x="1106" y="7535"/>
                    <a:pt x="2501" y="7570"/>
                  </a:cubicBezTo>
                  <a:lnTo>
                    <a:pt x="2512" y="7570"/>
                  </a:lnTo>
                  <a:cubicBezTo>
                    <a:pt x="2526" y="7570"/>
                    <a:pt x="2541" y="7570"/>
                    <a:pt x="2555" y="7570"/>
                  </a:cubicBezTo>
                  <a:cubicBezTo>
                    <a:pt x="3941" y="7570"/>
                    <a:pt x="5070" y="6473"/>
                    <a:pt x="5093" y="5104"/>
                  </a:cubicBezTo>
                  <a:lnTo>
                    <a:pt x="5197" y="11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DD8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76"/>
            <p:cNvSpPr/>
            <p:nvPr/>
          </p:nvSpPr>
          <p:spPr>
            <a:xfrm>
              <a:off x="2123825" y="3854375"/>
              <a:ext cx="440725" cy="360525"/>
            </a:xfrm>
            <a:custGeom>
              <a:avLst/>
              <a:gdLst/>
              <a:ahLst/>
              <a:cxnLst/>
              <a:rect l="l" t="t" r="r" b="b"/>
              <a:pathLst>
                <a:path w="17629" h="14421" extrusionOk="0">
                  <a:moveTo>
                    <a:pt x="4909" y="358"/>
                  </a:moveTo>
                  <a:lnTo>
                    <a:pt x="4909" y="358"/>
                  </a:lnTo>
                  <a:cubicBezTo>
                    <a:pt x="4909" y="358"/>
                    <a:pt x="4909" y="358"/>
                    <a:pt x="4909" y="358"/>
                  </a:cubicBezTo>
                  <a:lnTo>
                    <a:pt x="4909" y="358"/>
                  </a:lnTo>
                  <a:cubicBezTo>
                    <a:pt x="4909" y="358"/>
                    <a:pt x="4909" y="358"/>
                    <a:pt x="4909" y="358"/>
                  </a:cubicBezTo>
                  <a:close/>
                  <a:moveTo>
                    <a:pt x="10773" y="0"/>
                  </a:moveTo>
                  <a:lnTo>
                    <a:pt x="10773" y="0"/>
                  </a:lnTo>
                  <a:cubicBezTo>
                    <a:pt x="9898" y="680"/>
                    <a:pt x="8930" y="1314"/>
                    <a:pt x="7835" y="1498"/>
                  </a:cubicBezTo>
                  <a:cubicBezTo>
                    <a:pt x="7651" y="1529"/>
                    <a:pt x="7462" y="1545"/>
                    <a:pt x="7273" y="1545"/>
                  </a:cubicBezTo>
                  <a:cubicBezTo>
                    <a:pt x="6337" y="1545"/>
                    <a:pt x="5388" y="1162"/>
                    <a:pt x="4909" y="358"/>
                  </a:cubicBezTo>
                  <a:lnTo>
                    <a:pt x="4909" y="358"/>
                  </a:lnTo>
                  <a:cubicBezTo>
                    <a:pt x="5011" y="531"/>
                    <a:pt x="3296" y="1452"/>
                    <a:pt x="3123" y="1521"/>
                  </a:cubicBezTo>
                  <a:cubicBezTo>
                    <a:pt x="2432" y="1832"/>
                    <a:pt x="1683" y="2005"/>
                    <a:pt x="922" y="2040"/>
                  </a:cubicBezTo>
                  <a:cubicBezTo>
                    <a:pt x="860" y="2045"/>
                    <a:pt x="801" y="2047"/>
                    <a:pt x="744" y="2047"/>
                  </a:cubicBezTo>
                  <a:cubicBezTo>
                    <a:pt x="548" y="2047"/>
                    <a:pt x="383" y="2020"/>
                    <a:pt x="231" y="1994"/>
                  </a:cubicBezTo>
                  <a:cubicBezTo>
                    <a:pt x="58" y="2708"/>
                    <a:pt x="1" y="3445"/>
                    <a:pt x="104" y="4171"/>
                  </a:cubicBezTo>
                  <a:cubicBezTo>
                    <a:pt x="335" y="5784"/>
                    <a:pt x="485" y="7259"/>
                    <a:pt x="508" y="8872"/>
                  </a:cubicBezTo>
                  <a:cubicBezTo>
                    <a:pt x="519" y="10611"/>
                    <a:pt x="945" y="12616"/>
                    <a:pt x="2489" y="13676"/>
                  </a:cubicBezTo>
                  <a:cubicBezTo>
                    <a:pt x="3404" y="14301"/>
                    <a:pt x="4612" y="14421"/>
                    <a:pt x="5741" y="14421"/>
                  </a:cubicBezTo>
                  <a:cubicBezTo>
                    <a:pt x="6048" y="14421"/>
                    <a:pt x="6349" y="14412"/>
                    <a:pt x="6637" y="14402"/>
                  </a:cubicBezTo>
                  <a:cubicBezTo>
                    <a:pt x="7167" y="14390"/>
                    <a:pt x="7732" y="14356"/>
                    <a:pt x="8285" y="14321"/>
                  </a:cubicBezTo>
                  <a:cubicBezTo>
                    <a:pt x="9748" y="14206"/>
                    <a:pt x="11234" y="13918"/>
                    <a:pt x="12444" y="13100"/>
                  </a:cubicBezTo>
                  <a:cubicBezTo>
                    <a:pt x="13319" y="12513"/>
                    <a:pt x="13849" y="11591"/>
                    <a:pt x="14195" y="10588"/>
                  </a:cubicBezTo>
                  <a:cubicBezTo>
                    <a:pt x="14327" y="10615"/>
                    <a:pt x="14457" y="10627"/>
                    <a:pt x="14586" y="10627"/>
                  </a:cubicBezTo>
                  <a:cubicBezTo>
                    <a:pt x="15302" y="10627"/>
                    <a:pt x="15966" y="10244"/>
                    <a:pt x="16522" y="9736"/>
                  </a:cubicBezTo>
                  <a:cubicBezTo>
                    <a:pt x="17121" y="9171"/>
                    <a:pt x="17536" y="8399"/>
                    <a:pt x="17582" y="7570"/>
                  </a:cubicBezTo>
                  <a:cubicBezTo>
                    <a:pt x="17628" y="6775"/>
                    <a:pt x="17271" y="5922"/>
                    <a:pt x="16591" y="5461"/>
                  </a:cubicBezTo>
                  <a:cubicBezTo>
                    <a:pt x="16257" y="5231"/>
                    <a:pt x="15854" y="5116"/>
                    <a:pt x="15451" y="5104"/>
                  </a:cubicBezTo>
                  <a:cubicBezTo>
                    <a:pt x="15370" y="5208"/>
                    <a:pt x="15266" y="5312"/>
                    <a:pt x="15151" y="5404"/>
                  </a:cubicBezTo>
                  <a:cubicBezTo>
                    <a:pt x="14930" y="5552"/>
                    <a:pt x="14682" y="5615"/>
                    <a:pt x="14425" y="5615"/>
                  </a:cubicBezTo>
                  <a:cubicBezTo>
                    <a:pt x="13864" y="5615"/>
                    <a:pt x="13259" y="5314"/>
                    <a:pt x="12801" y="4943"/>
                  </a:cubicBezTo>
                  <a:cubicBezTo>
                    <a:pt x="11372" y="3756"/>
                    <a:pt x="10589" y="1844"/>
                    <a:pt x="10773" y="0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76"/>
            <p:cNvSpPr/>
            <p:nvPr/>
          </p:nvSpPr>
          <p:spPr>
            <a:xfrm>
              <a:off x="2095600" y="3992875"/>
              <a:ext cx="46125" cy="129675"/>
            </a:xfrm>
            <a:custGeom>
              <a:avLst/>
              <a:gdLst/>
              <a:ahLst/>
              <a:cxnLst/>
              <a:rect l="l" t="t" r="r" b="b"/>
              <a:pathLst>
                <a:path w="1845" h="5187" extrusionOk="0">
                  <a:moveTo>
                    <a:pt x="1473" y="0"/>
                  </a:moveTo>
                  <a:cubicBezTo>
                    <a:pt x="887" y="0"/>
                    <a:pt x="374" y="483"/>
                    <a:pt x="185" y="1062"/>
                  </a:cubicBezTo>
                  <a:cubicBezTo>
                    <a:pt x="1" y="1638"/>
                    <a:pt x="70" y="2272"/>
                    <a:pt x="208" y="2871"/>
                  </a:cubicBezTo>
                  <a:cubicBezTo>
                    <a:pt x="312" y="3366"/>
                    <a:pt x="450" y="3850"/>
                    <a:pt x="715" y="4265"/>
                  </a:cubicBezTo>
                  <a:cubicBezTo>
                    <a:pt x="968" y="4703"/>
                    <a:pt x="1360" y="5060"/>
                    <a:pt x="1844" y="5187"/>
                  </a:cubicBezTo>
                  <a:lnTo>
                    <a:pt x="1533" y="2"/>
                  </a:lnTo>
                  <a:cubicBezTo>
                    <a:pt x="1513" y="1"/>
                    <a:pt x="1493" y="0"/>
                    <a:pt x="1473" y="0"/>
                  </a:cubicBezTo>
                  <a:close/>
                </a:path>
              </a:pathLst>
            </a:custGeom>
            <a:solidFill>
              <a:srgbClr val="DD8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76"/>
            <p:cNvSpPr/>
            <p:nvPr/>
          </p:nvSpPr>
          <p:spPr>
            <a:xfrm>
              <a:off x="2468025" y="3998475"/>
              <a:ext cx="53900" cy="106225"/>
            </a:xfrm>
            <a:custGeom>
              <a:avLst/>
              <a:gdLst/>
              <a:ahLst/>
              <a:cxnLst/>
              <a:rect l="l" t="t" r="r" b="b"/>
              <a:pathLst>
                <a:path w="2156" h="4249" extrusionOk="0">
                  <a:moveTo>
                    <a:pt x="2008" y="1"/>
                  </a:moveTo>
                  <a:cubicBezTo>
                    <a:pt x="1874" y="1"/>
                    <a:pt x="1658" y="30"/>
                    <a:pt x="1395" y="158"/>
                  </a:cubicBezTo>
                  <a:cubicBezTo>
                    <a:pt x="1176" y="262"/>
                    <a:pt x="922" y="435"/>
                    <a:pt x="715" y="688"/>
                  </a:cubicBezTo>
                  <a:cubicBezTo>
                    <a:pt x="508" y="930"/>
                    <a:pt x="335" y="1264"/>
                    <a:pt x="220" y="1610"/>
                  </a:cubicBezTo>
                  <a:cubicBezTo>
                    <a:pt x="1" y="2336"/>
                    <a:pt x="47" y="3004"/>
                    <a:pt x="104" y="3488"/>
                  </a:cubicBezTo>
                  <a:cubicBezTo>
                    <a:pt x="162" y="3960"/>
                    <a:pt x="231" y="4248"/>
                    <a:pt x="243" y="4248"/>
                  </a:cubicBezTo>
                  <a:cubicBezTo>
                    <a:pt x="277" y="4248"/>
                    <a:pt x="254" y="3949"/>
                    <a:pt x="243" y="3488"/>
                  </a:cubicBezTo>
                  <a:cubicBezTo>
                    <a:pt x="231" y="3027"/>
                    <a:pt x="220" y="2359"/>
                    <a:pt x="415" y="1679"/>
                  </a:cubicBezTo>
                  <a:cubicBezTo>
                    <a:pt x="519" y="1357"/>
                    <a:pt x="680" y="1045"/>
                    <a:pt x="865" y="815"/>
                  </a:cubicBezTo>
                  <a:cubicBezTo>
                    <a:pt x="1049" y="585"/>
                    <a:pt x="1268" y="412"/>
                    <a:pt x="1464" y="297"/>
                  </a:cubicBezTo>
                  <a:cubicBezTo>
                    <a:pt x="1856" y="55"/>
                    <a:pt x="2155" y="55"/>
                    <a:pt x="2155" y="20"/>
                  </a:cubicBezTo>
                  <a:cubicBezTo>
                    <a:pt x="2155" y="15"/>
                    <a:pt x="2102" y="1"/>
                    <a:pt x="2008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76"/>
            <p:cNvSpPr/>
            <p:nvPr/>
          </p:nvSpPr>
          <p:spPr>
            <a:xfrm>
              <a:off x="2483575" y="4024900"/>
              <a:ext cx="26525" cy="66575"/>
            </a:xfrm>
            <a:custGeom>
              <a:avLst/>
              <a:gdLst/>
              <a:ahLst/>
              <a:cxnLst/>
              <a:rect l="l" t="t" r="r" b="b"/>
              <a:pathLst>
                <a:path w="1061" h="2663" extrusionOk="0">
                  <a:moveTo>
                    <a:pt x="33" y="1"/>
                  </a:moveTo>
                  <a:cubicBezTo>
                    <a:pt x="20" y="1"/>
                    <a:pt x="12" y="5"/>
                    <a:pt x="12" y="11"/>
                  </a:cubicBezTo>
                  <a:cubicBezTo>
                    <a:pt x="1" y="35"/>
                    <a:pt x="151" y="127"/>
                    <a:pt x="346" y="323"/>
                  </a:cubicBezTo>
                  <a:cubicBezTo>
                    <a:pt x="531" y="530"/>
                    <a:pt x="750" y="853"/>
                    <a:pt x="807" y="1256"/>
                  </a:cubicBezTo>
                  <a:cubicBezTo>
                    <a:pt x="865" y="1659"/>
                    <a:pt x="727" y="2039"/>
                    <a:pt x="600" y="2281"/>
                  </a:cubicBezTo>
                  <a:cubicBezTo>
                    <a:pt x="439" y="2512"/>
                    <a:pt x="312" y="2638"/>
                    <a:pt x="346" y="2661"/>
                  </a:cubicBezTo>
                  <a:cubicBezTo>
                    <a:pt x="347" y="2662"/>
                    <a:pt x="348" y="2662"/>
                    <a:pt x="350" y="2662"/>
                  </a:cubicBezTo>
                  <a:cubicBezTo>
                    <a:pt x="377" y="2662"/>
                    <a:pt x="541" y="2568"/>
                    <a:pt x="715" y="2350"/>
                  </a:cubicBezTo>
                  <a:cubicBezTo>
                    <a:pt x="899" y="2120"/>
                    <a:pt x="1061" y="1694"/>
                    <a:pt x="1003" y="1233"/>
                  </a:cubicBezTo>
                  <a:cubicBezTo>
                    <a:pt x="946" y="760"/>
                    <a:pt x="669" y="392"/>
                    <a:pt x="439" y="207"/>
                  </a:cubicBezTo>
                  <a:cubicBezTo>
                    <a:pt x="245" y="60"/>
                    <a:pt x="88" y="1"/>
                    <a:pt x="33" y="1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76"/>
            <p:cNvSpPr/>
            <p:nvPr/>
          </p:nvSpPr>
          <p:spPr>
            <a:xfrm>
              <a:off x="2191525" y="3983700"/>
              <a:ext cx="8650" cy="60225"/>
            </a:xfrm>
            <a:custGeom>
              <a:avLst/>
              <a:gdLst/>
              <a:ahLst/>
              <a:cxnLst/>
              <a:rect l="l" t="t" r="r" b="b"/>
              <a:pathLst>
                <a:path w="346" h="2409" extrusionOk="0">
                  <a:moveTo>
                    <a:pt x="127" y="0"/>
                  </a:moveTo>
                  <a:cubicBezTo>
                    <a:pt x="35" y="0"/>
                    <a:pt x="0" y="542"/>
                    <a:pt x="23" y="1210"/>
                  </a:cubicBezTo>
                  <a:cubicBezTo>
                    <a:pt x="46" y="1867"/>
                    <a:pt x="127" y="2408"/>
                    <a:pt x="219" y="2408"/>
                  </a:cubicBezTo>
                  <a:cubicBezTo>
                    <a:pt x="300" y="2408"/>
                    <a:pt x="346" y="1855"/>
                    <a:pt x="311" y="1187"/>
                  </a:cubicBezTo>
                  <a:cubicBezTo>
                    <a:pt x="288" y="530"/>
                    <a:pt x="219" y="0"/>
                    <a:pt x="12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76"/>
            <p:cNvSpPr/>
            <p:nvPr/>
          </p:nvSpPr>
          <p:spPr>
            <a:xfrm>
              <a:off x="2242500" y="3949700"/>
              <a:ext cx="29400" cy="107750"/>
            </a:xfrm>
            <a:custGeom>
              <a:avLst/>
              <a:gdLst/>
              <a:ahLst/>
              <a:cxnLst/>
              <a:rect l="l" t="t" r="r" b="b"/>
              <a:pathLst>
                <a:path w="1176" h="4310" extrusionOk="0">
                  <a:moveTo>
                    <a:pt x="153" y="0"/>
                  </a:moveTo>
                  <a:cubicBezTo>
                    <a:pt x="152" y="0"/>
                    <a:pt x="151" y="1"/>
                    <a:pt x="150" y="1"/>
                  </a:cubicBezTo>
                  <a:cubicBezTo>
                    <a:pt x="104" y="35"/>
                    <a:pt x="289" y="277"/>
                    <a:pt x="519" y="681"/>
                  </a:cubicBezTo>
                  <a:cubicBezTo>
                    <a:pt x="634" y="888"/>
                    <a:pt x="749" y="1142"/>
                    <a:pt x="795" y="1430"/>
                  </a:cubicBezTo>
                  <a:cubicBezTo>
                    <a:pt x="842" y="1718"/>
                    <a:pt x="807" y="2052"/>
                    <a:pt x="611" y="2305"/>
                  </a:cubicBezTo>
                  <a:cubicBezTo>
                    <a:pt x="507" y="2443"/>
                    <a:pt x="392" y="2570"/>
                    <a:pt x="277" y="2731"/>
                  </a:cubicBezTo>
                  <a:cubicBezTo>
                    <a:pt x="162" y="2870"/>
                    <a:pt x="81" y="3054"/>
                    <a:pt x="47" y="3250"/>
                  </a:cubicBezTo>
                  <a:cubicBezTo>
                    <a:pt x="0" y="3619"/>
                    <a:pt x="162" y="3941"/>
                    <a:pt x="381" y="4114"/>
                  </a:cubicBezTo>
                  <a:cubicBezTo>
                    <a:pt x="588" y="4287"/>
                    <a:pt x="807" y="4310"/>
                    <a:pt x="957" y="4310"/>
                  </a:cubicBezTo>
                  <a:cubicBezTo>
                    <a:pt x="1095" y="4275"/>
                    <a:pt x="1176" y="4241"/>
                    <a:pt x="1153" y="4229"/>
                  </a:cubicBezTo>
                  <a:cubicBezTo>
                    <a:pt x="1153" y="4195"/>
                    <a:pt x="1072" y="4206"/>
                    <a:pt x="957" y="4183"/>
                  </a:cubicBezTo>
                  <a:cubicBezTo>
                    <a:pt x="842" y="4149"/>
                    <a:pt x="657" y="4091"/>
                    <a:pt x="507" y="3953"/>
                  </a:cubicBezTo>
                  <a:cubicBezTo>
                    <a:pt x="369" y="3803"/>
                    <a:pt x="265" y="3549"/>
                    <a:pt x="312" y="3284"/>
                  </a:cubicBezTo>
                  <a:cubicBezTo>
                    <a:pt x="346" y="3019"/>
                    <a:pt x="600" y="2801"/>
                    <a:pt x="842" y="2478"/>
                  </a:cubicBezTo>
                  <a:cubicBezTo>
                    <a:pt x="957" y="2328"/>
                    <a:pt x="1037" y="2121"/>
                    <a:pt x="1072" y="1936"/>
                  </a:cubicBezTo>
                  <a:cubicBezTo>
                    <a:pt x="1095" y="1752"/>
                    <a:pt x="1083" y="1556"/>
                    <a:pt x="1060" y="1383"/>
                  </a:cubicBezTo>
                  <a:cubicBezTo>
                    <a:pt x="980" y="1038"/>
                    <a:pt x="842" y="784"/>
                    <a:pt x="692" y="577"/>
                  </a:cubicBezTo>
                  <a:cubicBezTo>
                    <a:pt x="412" y="186"/>
                    <a:pt x="187" y="0"/>
                    <a:pt x="153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76"/>
            <p:cNvSpPr/>
            <p:nvPr/>
          </p:nvSpPr>
          <p:spPr>
            <a:xfrm>
              <a:off x="2280525" y="4039875"/>
              <a:ext cx="12125" cy="11250"/>
            </a:xfrm>
            <a:custGeom>
              <a:avLst/>
              <a:gdLst/>
              <a:ahLst/>
              <a:cxnLst/>
              <a:rect l="l" t="t" r="r" b="b"/>
              <a:pathLst>
                <a:path w="485" h="450" extrusionOk="0">
                  <a:moveTo>
                    <a:pt x="355" y="0"/>
                  </a:moveTo>
                  <a:cubicBezTo>
                    <a:pt x="290" y="0"/>
                    <a:pt x="202" y="51"/>
                    <a:pt x="127" y="127"/>
                  </a:cubicBezTo>
                  <a:cubicBezTo>
                    <a:pt x="23" y="242"/>
                    <a:pt x="0" y="369"/>
                    <a:pt x="58" y="426"/>
                  </a:cubicBezTo>
                  <a:cubicBezTo>
                    <a:pt x="74" y="442"/>
                    <a:pt x="94" y="449"/>
                    <a:pt x="118" y="449"/>
                  </a:cubicBezTo>
                  <a:cubicBezTo>
                    <a:pt x="183" y="449"/>
                    <a:pt x="270" y="398"/>
                    <a:pt x="346" y="323"/>
                  </a:cubicBezTo>
                  <a:cubicBezTo>
                    <a:pt x="438" y="219"/>
                    <a:pt x="484" y="69"/>
                    <a:pt x="415" y="23"/>
                  </a:cubicBezTo>
                  <a:cubicBezTo>
                    <a:pt x="399" y="7"/>
                    <a:pt x="379" y="0"/>
                    <a:pt x="355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76"/>
            <p:cNvSpPr/>
            <p:nvPr/>
          </p:nvSpPr>
          <p:spPr>
            <a:xfrm>
              <a:off x="2341875" y="3976200"/>
              <a:ext cx="10975" cy="57650"/>
            </a:xfrm>
            <a:custGeom>
              <a:avLst/>
              <a:gdLst/>
              <a:ahLst/>
              <a:cxnLst/>
              <a:rect l="l" t="t" r="r" b="b"/>
              <a:pathLst>
                <a:path w="439" h="2306" extrusionOk="0">
                  <a:moveTo>
                    <a:pt x="97" y="0"/>
                  </a:moveTo>
                  <a:cubicBezTo>
                    <a:pt x="96" y="0"/>
                    <a:pt x="94" y="0"/>
                    <a:pt x="93" y="1"/>
                  </a:cubicBezTo>
                  <a:cubicBezTo>
                    <a:pt x="0" y="12"/>
                    <a:pt x="35" y="531"/>
                    <a:pt x="93" y="1165"/>
                  </a:cubicBezTo>
                  <a:cubicBezTo>
                    <a:pt x="162" y="1775"/>
                    <a:pt x="231" y="2305"/>
                    <a:pt x="311" y="2305"/>
                  </a:cubicBezTo>
                  <a:cubicBezTo>
                    <a:pt x="381" y="2305"/>
                    <a:pt x="438" y="1764"/>
                    <a:pt x="381" y="1130"/>
                  </a:cubicBezTo>
                  <a:cubicBezTo>
                    <a:pt x="324" y="499"/>
                    <a:pt x="169" y="0"/>
                    <a:pt x="97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76"/>
            <p:cNvSpPr/>
            <p:nvPr/>
          </p:nvSpPr>
          <p:spPr>
            <a:xfrm>
              <a:off x="2158975" y="3927025"/>
              <a:ext cx="59075" cy="36675"/>
            </a:xfrm>
            <a:custGeom>
              <a:avLst/>
              <a:gdLst/>
              <a:ahLst/>
              <a:cxnLst/>
              <a:rect l="l" t="t" r="r" b="b"/>
              <a:pathLst>
                <a:path w="2363" h="1467" extrusionOk="0">
                  <a:moveTo>
                    <a:pt x="2262" y="0"/>
                  </a:moveTo>
                  <a:cubicBezTo>
                    <a:pt x="2073" y="0"/>
                    <a:pt x="1564" y="127"/>
                    <a:pt x="1026" y="470"/>
                  </a:cubicBezTo>
                  <a:cubicBezTo>
                    <a:pt x="357" y="885"/>
                    <a:pt x="0" y="1415"/>
                    <a:pt x="58" y="1461"/>
                  </a:cubicBezTo>
                  <a:cubicBezTo>
                    <a:pt x="62" y="1465"/>
                    <a:pt x="67" y="1466"/>
                    <a:pt x="73" y="1466"/>
                  </a:cubicBezTo>
                  <a:cubicBezTo>
                    <a:pt x="171" y="1466"/>
                    <a:pt x="592" y="1079"/>
                    <a:pt x="1164" y="712"/>
                  </a:cubicBezTo>
                  <a:cubicBezTo>
                    <a:pt x="1809" y="320"/>
                    <a:pt x="2362" y="101"/>
                    <a:pt x="2339" y="21"/>
                  </a:cubicBezTo>
                  <a:cubicBezTo>
                    <a:pt x="2335" y="7"/>
                    <a:pt x="2308" y="0"/>
                    <a:pt x="2262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76"/>
            <p:cNvSpPr/>
            <p:nvPr/>
          </p:nvSpPr>
          <p:spPr>
            <a:xfrm>
              <a:off x="2298675" y="3918100"/>
              <a:ext cx="73475" cy="36975"/>
            </a:xfrm>
            <a:custGeom>
              <a:avLst/>
              <a:gdLst/>
              <a:ahLst/>
              <a:cxnLst/>
              <a:rect l="l" t="t" r="r" b="b"/>
              <a:pathLst>
                <a:path w="2939" h="1479" extrusionOk="0">
                  <a:moveTo>
                    <a:pt x="185" y="0"/>
                  </a:moveTo>
                  <a:cubicBezTo>
                    <a:pt x="82" y="0"/>
                    <a:pt x="23" y="13"/>
                    <a:pt x="23" y="32"/>
                  </a:cubicBezTo>
                  <a:cubicBezTo>
                    <a:pt x="0" y="113"/>
                    <a:pt x="726" y="251"/>
                    <a:pt x="1498" y="643"/>
                  </a:cubicBezTo>
                  <a:cubicBezTo>
                    <a:pt x="2241" y="1031"/>
                    <a:pt x="2753" y="1479"/>
                    <a:pt x="2863" y="1479"/>
                  </a:cubicBezTo>
                  <a:cubicBezTo>
                    <a:pt x="2871" y="1479"/>
                    <a:pt x="2877" y="1477"/>
                    <a:pt x="2880" y="1472"/>
                  </a:cubicBezTo>
                  <a:cubicBezTo>
                    <a:pt x="2938" y="1426"/>
                    <a:pt x="2466" y="804"/>
                    <a:pt x="1636" y="389"/>
                  </a:cubicBezTo>
                  <a:cubicBezTo>
                    <a:pt x="1027" y="89"/>
                    <a:pt x="455" y="0"/>
                    <a:pt x="185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76"/>
            <p:cNvSpPr/>
            <p:nvPr/>
          </p:nvSpPr>
          <p:spPr>
            <a:xfrm>
              <a:off x="2259775" y="4077575"/>
              <a:ext cx="51875" cy="12925"/>
            </a:xfrm>
            <a:custGeom>
              <a:avLst/>
              <a:gdLst/>
              <a:ahLst/>
              <a:cxnLst/>
              <a:rect l="l" t="t" r="r" b="b"/>
              <a:pathLst>
                <a:path w="2075" h="517" extrusionOk="0">
                  <a:moveTo>
                    <a:pt x="1088" y="0"/>
                  </a:moveTo>
                  <a:cubicBezTo>
                    <a:pt x="1067" y="0"/>
                    <a:pt x="1047" y="1"/>
                    <a:pt x="1026" y="1"/>
                  </a:cubicBezTo>
                  <a:cubicBezTo>
                    <a:pt x="692" y="13"/>
                    <a:pt x="427" y="128"/>
                    <a:pt x="254" y="243"/>
                  </a:cubicBezTo>
                  <a:cubicBezTo>
                    <a:pt x="81" y="359"/>
                    <a:pt x="1" y="474"/>
                    <a:pt x="35" y="508"/>
                  </a:cubicBezTo>
                  <a:cubicBezTo>
                    <a:pt x="41" y="514"/>
                    <a:pt x="49" y="516"/>
                    <a:pt x="60" y="516"/>
                  </a:cubicBezTo>
                  <a:cubicBezTo>
                    <a:pt x="168" y="516"/>
                    <a:pt x="537" y="288"/>
                    <a:pt x="1038" y="278"/>
                  </a:cubicBezTo>
                  <a:cubicBezTo>
                    <a:pt x="1077" y="275"/>
                    <a:pt x="1116" y="274"/>
                    <a:pt x="1155" y="274"/>
                  </a:cubicBezTo>
                  <a:cubicBezTo>
                    <a:pt x="1598" y="274"/>
                    <a:pt x="1931" y="425"/>
                    <a:pt x="2034" y="425"/>
                  </a:cubicBezTo>
                  <a:cubicBezTo>
                    <a:pt x="2048" y="425"/>
                    <a:pt x="2058" y="423"/>
                    <a:pt x="2063" y="416"/>
                  </a:cubicBezTo>
                  <a:cubicBezTo>
                    <a:pt x="2075" y="393"/>
                    <a:pt x="2005" y="278"/>
                    <a:pt x="1821" y="174"/>
                  </a:cubicBezTo>
                  <a:cubicBezTo>
                    <a:pt x="1649" y="77"/>
                    <a:pt x="1385" y="0"/>
                    <a:pt x="1088" y="0"/>
                  </a:cubicBez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76"/>
            <p:cNvSpPr/>
            <p:nvPr/>
          </p:nvSpPr>
          <p:spPr>
            <a:xfrm>
              <a:off x="2340150" y="4059125"/>
              <a:ext cx="11550" cy="31750"/>
            </a:xfrm>
            <a:custGeom>
              <a:avLst/>
              <a:gdLst/>
              <a:ahLst/>
              <a:cxnLst/>
              <a:rect l="l" t="t" r="r" b="b"/>
              <a:pathLst>
                <a:path w="462" h="1270" extrusionOk="0">
                  <a:moveTo>
                    <a:pt x="383" y="1"/>
                  </a:moveTo>
                  <a:cubicBezTo>
                    <a:pt x="308" y="1"/>
                    <a:pt x="147" y="248"/>
                    <a:pt x="69" y="590"/>
                  </a:cubicBezTo>
                  <a:cubicBezTo>
                    <a:pt x="0" y="970"/>
                    <a:pt x="92" y="1269"/>
                    <a:pt x="162" y="1269"/>
                  </a:cubicBezTo>
                  <a:cubicBezTo>
                    <a:pt x="242" y="1269"/>
                    <a:pt x="288" y="981"/>
                    <a:pt x="357" y="659"/>
                  </a:cubicBezTo>
                  <a:cubicBezTo>
                    <a:pt x="415" y="325"/>
                    <a:pt x="461" y="37"/>
                    <a:pt x="392" y="2"/>
                  </a:cubicBezTo>
                  <a:cubicBezTo>
                    <a:pt x="389" y="1"/>
                    <a:pt x="386" y="1"/>
                    <a:pt x="3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76"/>
            <p:cNvSpPr/>
            <p:nvPr/>
          </p:nvSpPr>
          <p:spPr>
            <a:xfrm>
              <a:off x="2374125" y="4071425"/>
              <a:ext cx="9525" cy="18125"/>
            </a:xfrm>
            <a:custGeom>
              <a:avLst/>
              <a:gdLst/>
              <a:ahLst/>
              <a:cxnLst/>
              <a:rect l="l" t="t" r="r" b="b"/>
              <a:pathLst>
                <a:path w="381" h="725" extrusionOk="0">
                  <a:moveTo>
                    <a:pt x="103" y="0"/>
                  </a:moveTo>
                  <a:cubicBezTo>
                    <a:pt x="95" y="0"/>
                    <a:pt x="88" y="2"/>
                    <a:pt x="81" y="5"/>
                  </a:cubicBezTo>
                  <a:cubicBezTo>
                    <a:pt x="12" y="28"/>
                    <a:pt x="1" y="201"/>
                    <a:pt x="58" y="409"/>
                  </a:cubicBezTo>
                  <a:cubicBezTo>
                    <a:pt x="110" y="585"/>
                    <a:pt x="209" y="725"/>
                    <a:pt x="279" y="725"/>
                  </a:cubicBezTo>
                  <a:cubicBezTo>
                    <a:pt x="286" y="725"/>
                    <a:pt x="294" y="723"/>
                    <a:pt x="300" y="720"/>
                  </a:cubicBezTo>
                  <a:cubicBezTo>
                    <a:pt x="369" y="697"/>
                    <a:pt x="381" y="524"/>
                    <a:pt x="323" y="317"/>
                  </a:cubicBezTo>
                  <a:cubicBezTo>
                    <a:pt x="271" y="140"/>
                    <a:pt x="172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76"/>
            <p:cNvSpPr/>
            <p:nvPr/>
          </p:nvSpPr>
          <p:spPr>
            <a:xfrm>
              <a:off x="2359450" y="4101800"/>
              <a:ext cx="7225" cy="25075"/>
            </a:xfrm>
            <a:custGeom>
              <a:avLst/>
              <a:gdLst/>
              <a:ahLst/>
              <a:cxnLst/>
              <a:rect l="l" t="t" r="r" b="b"/>
              <a:pathLst>
                <a:path w="289" h="1003" extrusionOk="0">
                  <a:moveTo>
                    <a:pt x="150" y="0"/>
                  </a:moveTo>
                  <a:cubicBezTo>
                    <a:pt x="69" y="0"/>
                    <a:pt x="0" y="219"/>
                    <a:pt x="0" y="496"/>
                  </a:cubicBezTo>
                  <a:cubicBezTo>
                    <a:pt x="0" y="784"/>
                    <a:pt x="69" y="1003"/>
                    <a:pt x="150" y="1003"/>
                  </a:cubicBezTo>
                  <a:cubicBezTo>
                    <a:pt x="231" y="1003"/>
                    <a:pt x="288" y="784"/>
                    <a:pt x="288" y="496"/>
                  </a:cubicBezTo>
                  <a:cubicBezTo>
                    <a:pt x="288" y="219"/>
                    <a:pt x="231" y="0"/>
                    <a:pt x="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76"/>
            <p:cNvSpPr/>
            <p:nvPr/>
          </p:nvSpPr>
          <p:spPr>
            <a:xfrm>
              <a:off x="2129600" y="3794375"/>
              <a:ext cx="380225" cy="200525"/>
            </a:xfrm>
            <a:custGeom>
              <a:avLst/>
              <a:gdLst/>
              <a:ahLst/>
              <a:cxnLst/>
              <a:rect l="l" t="t" r="r" b="b"/>
              <a:pathLst>
                <a:path w="15209" h="8021" extrusionOk="0">
                  <a:moveTo>
                    <a:pt x="7772" y="0"/>
                  </a:moveTo>
                  <a:cubicBezTo>
                    <a:pt x="6521" y="0"/>
                    <a:pt x="5270" y="150"/>
                    <a:pt x="4056" y="453"/>
                  </a:cubicBezTo>
                  <a:cubicBezTo>
                    <a:pt x="2823" y="764"/>
                    <a:pt x="1509" y="1064"/>
                    <a:pt x="864" y="2216"/>
                  </a:cubicBezTo>
                  <a:cubicBezTo>
                    <a:pt x="484" y="2896"/>
                    <a:pt x="184" y="3622"/>
                    <a:pt x="0" y="4394"/>
                  </a:cubicBezTo>
                  <a:cubicBezTo>
                    <a:pt x="160" y="4423"/>
                    <a:pt x="354" y="4453"/>
                    <a:pt x="583" y="4453"/>
                  </a:cubicBezTo>
                  <a:cubicBezTo>
                    <a:pt x="618" y="4453"/>
                    <a:pt x="654" y="4453"/>
                    <a:pt x="691" y="4451"/>
                  </a:cubicBezTo>
                  <a:cubicBezTo>
                    <a:pt x="1440" y="4405"/>
                    <a:pt x="2189" y="4232"/>
                    <a:pt x="2892" y="3933"/>
                  </a:cubicBezTo>
                  <a:cubicBezTo>
                    <a:pt x="3065" y="3852"/>
                    <a:pt x="4781" y="2930"/>
                    <a:pt x="4678" y="2758"/>
                  </a:cubicBezTo>
                  <a:lnTo>
                    <a:pt x="4678" y="2758"/>
                  </a:lnTo>
                  <a:cubicBezTo>
                    <a:pt x="5158" y="3555"/>
                    <a:pt x="6112" y="3944"/>
                    <a:pt x="7050" y="3944"/>
                  </a:cubicBezTo>
                  <a:cubicBezTo>
                    <a:pt x="7237" y="3944"/>
                    <a:pt x="7423" y="3929"/>
                    <a:pt x="7604" y="3898"/>
                  </a:cubicBezTo>
                  <a:cubicBezTo>
                    <a:pt x="8699" y="3714"/>
                    <a:pt x="9667" y="3080"/>
                    <a:pt x="10542" y="2400"/>
                  </a:cubicBezTo>
                  <a:lnTo>
                    <a:pt x="10542" y="2400"/>
                  </a:lnTo>
                  <a:cubicBezTo>
                    <a:pt x="10369" y="4244"/>
                    <a:pt x="11141" y="6156"/>
                    <a:pt x="12570" y="7343"/>
                  </a:cubicBezTo>
                  <a:cubicBezTo>
                    <a:pt x="13012" y="7714"/>
                    <a:pt x="13612" y="8020"/>
                    <a:pt x="14175" y="8020"/>
                  </a:cubicBezTo>
                  <a:cubicBezTo>
                    <a:pt x="14433" y="8020"/>
                    <a:pt x="14684" y="7956"/>
                    <a:pt x="14909" y="7804"/>
                  </a:cubicBezTo>
                  <a:cubicBezTo>
                    <a:pt x="15035" y="7712"/>
                    <a:pt x="15139" y="7620"/>
                    <a:pt x="15208" y="7504"/>
                  </a:cubicBezTo>
                  <a:cubicBezTo>
                    <a:pt x="14989" y="7504"/>
                    <a:pt x="14793" y="7527"/>
                    <a:pt x="14586" y="7585"/>
                  </a:cubicBezTo>
                  <a:cubicBezTo>
                    <a:pt x="14632" y="6583"/>
                    <a:pt x="14586" y="5557"/>
                    <a:pt x="14390" y="4566"/>
                  </a:cubicBezTo>
                  <a:cubicBezTo>
                    <a:pt x="13964" y="2504"/>
                    <a:pt x="12604" y="603"/>
                    <a:pt x="10415" y="223"/>
                  </a:cubicBezTo>
                  <a:cubicBezTo>
                    <a:pt x="9542" y="75"/>
                    <a:pt x="8657" y="0"/>
                    <a:pt x="7772" y="0"/>
                  </a:cubicBezTo>
                  <a:close/>
                </a:path>
              </a:pathLst>
            </a:custGeom>
            <a:solidFill>
              <a:srgbClr val="E2A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76"/>
            <p:cNvSpPr/>
            <p:nvPr/>
          </p:nvSpPr>
          <p:spPr>
            <a:xfrm>
              <a:off x="2068250" y="4382600"/>
              <a:ext cx="300725" cy="184425"/>
            </a:xfrm>
            <a:custGeom>
              <a:avLst/>
              <a:gdLst/>
              <a:ahLst/>
              <a:cxnLst/>
              <a:rect l="l" t="t" r="r" b="b"/>
              <a:pathLst>
                <a:path w="12029" h="7377" extrusionOk="0">
                  <a:moveTo>
                    <a:pt x="9288" y="1"/>
                  </a:moveTo>
                  <a:cubicBezTo>
                    <a:pt x="8516" y="1"/>
                    <a:pt x="7744" y="192"/>
                    <a:pt x="7005" y="405"/>
                  </a:cubicBezTo>
                  <a:cubicBezTo>
                    <a:pt x="6371" y="589"/>
                    <a:pt x="5749" y="785"/>
                    <a:pt x="5127" y="1015"/>
                  </a:cubicBezTo>
                  <a:cubicBezTo>
                    <a:pt x="3825" y="1499"/>
                    <a:pt x="2523" y="1868"/>
                    <a:pt x="1371" y="2709"/>
                  </a:cubicBezTo>
                  <a:cubicBezTo>
                    <a:pt x="1141" y="2859"/>
                    <a:pt x="922" y="3055"/>
                    <a:pt x="703" y="3204"/>
                  </a:cubicBezTo>
                  <a:cubicBezTo>
                    <a:pt x="472" y="3366"/>
                    <a:pt x="254" y="3515"/>
                    <a:pt x="0" y="3642"/>
                  </a:cubicBezTo>
                  <a:cubicBezTo>
                    <a:pt x="46" y="3654"/>
                    <a:pt x="81" y="3665"/>
                    <a:pt x="115" y="3688"/>
                  </a:cubicBezTo>
                  <a:lnTo>
                    <a:pt x="1152" y="7076"/>
                  </a:lnTo>
                  <a:cubicBezTo>
                    <a:pt x="2327" y="7225"/>
                    <a:pt x="3503" y="7329"/>
                    <a:pt x="4701" y="7375"/>
                  </a:cubicBezTo>
                  <a:cubicBezTo>
                    <a:pt x="4737" y="7376"/>
                    <a:pt x="4773" y="7376"/>
                    <a:pt x="4809" y="7376"/>
                  </a:cubicBezTo>
                  <a:cubicBezTo>
                    <a:pt x="6210" y="7376"/>
                    <a:pt x="7315" y="6724"/>
                    <a:pt x="8157" y="5601"/>
                  </a:cubicBezTo>
                  <a:cubicBezTo>
                    <a:pt x="8549" y="5082"/>
                    <a:pt x="9010" y="4564"/>
                    <a:pt x="9609" y="4287"/>
                  </a:cubicBezTo>
                  <a:cubicBezTo>
                    <a:pt x="10335" y="3965"/>
                    <a:pt x="11084" y="3827"/>
                    <a:pt x="11740" y="3400"/>
                  </a:cubicBezTo>
                  <a:cubicBezTo>
                    <a:pt x="11856" y="3331"/>
                    <a:pt x="11982" y="3170"/>
                    <a:pt x="11902" y="3055"/>
                  </a:cubicBezTo>
                  <a:cubicBezTo>
                    <a:pt x="11856" y="2997"/>
                    <a:pt x="11786" y="2962"/>
                    <a:pt x="11717" y="2962"/>
                  </a:cubicBezTo>
                  <a:cubicBezTo>
                    <a:pt x="11482" y="2920"/>
                    <a:pt x="11246" y="2900"/>
                    <a:pt x="11011" y="2900"/>
                  </a:cubicBezTo>
                  <a:cubicBezTo>
                    <a:pt x="10107" y="2900"/>
                    <a:pt x="9210" y="3184"/>
                    <a:pt x="8342" y="3504"/>
                  </a:cubicBezTo>
                  <a:cubicBezTo>
                    <a:pt x="8330" y="3469"/>
                    <a:pt x="8318" y="3458"/>
                    <a:pt x="8295" y="3423"/>
                  </a:cubicBezTo>
                  <a:cubicBezTo>
                    <a:pt x="9033" y="3020"/>
                    <a:pt x="9828" y="2720"/>
                    <a:pt x="10646" y="2536"/>
                  </a:cubicBezTo>
                  <a:cubicBezTo>
                    <a:pt x="10876" y="2479"/>
                    <a:pt x="12028" y="2271"/>
                    <a:pt x="11867" y="1902"/>
                  </a:cubicBezTo>
                  <a:cubicBezTo>
                    <a:pt x="11799" y="1741"/>
                    <a:pt x="11577" y="1700"/>
                    <a:pt x="11346" y="1700"/>
                  </a:cubicBezTo>
                  <a:cubicBezTo>
                    <a:pt x="11147" y="1700"/>
                    <a:pt x="10941" y="1731"/>
                    <a:pt x="10819" y="1741"/>
                  </a:cubicBezTo>
                  <a:cubicBezTo>
                    <a:pt x="10369" y="1787"/>
                    <a:pt x="9931" y="1902"/>
                    <a:pt x="9494" y="2029"/>
                  </a:cubicBezTo>
                  <a:cubicBezTo>
                    <a:pt x="8906" y="2202"/>
                    <a:pt x="8330" y="2386"/>
                    <a:pt x="7754" y="2582"/>
                  </a:cubicBezTo>
                  <a:cubicBezTo>
                    <a:pt x="7742" y="2559"/>
                    <a:pt x="7742" y="2548"/>
                    <a:pt x="7719" y="2536"/>
                  </a:cubicBezTo>
                  <a:cubicBezTo>
                    <a:pt x="8572" y="2029"/>
                    <a:pt x="9494" y="1637"/>
                    <a:pt x="10450" y="1396"/>
                  </a:cubicBezTo>
                  <a:cubicBezTo>
                    <a:pt x="10634" y="1349"/>
                    <a:pt x="11856" y="1027"/>
                    <a:pt x="11268" y="750"/>
                  </a:cubicBezTo>
                  <a:cubicBezTo>
                    <a:pt x="11137" y="682"/>
                    <a:pt x="10976" y="662"/>
                    <a:pt x="10810" y="662"/>
                  </a:cubicBezTo>
                  <a:cubicBezTo>
                    <a:pt x="10611" y="662"/>
                    <a:pt x="10406" y="692"/>
                    <a:pt x="10243" y="704"/>
                  </a:cubicBezTo>
                  <a:cubicBezTo>
                    <a:pt x="9125" y="831"/>
                    <a:pt x="8030" y="1154"/>
                    <a:pt x="7005" y="1603"/>
                  </a:cubicBezTo>
                  <a:cubicBezTo>
                    <a:pt x="6994" y="1580"/>
                    <a:pt x="6994" y="1568"/>
                    <a:pt x="6970" y="1568"/>
                  </a:cubicBezTo>
                  <a:cubicBezTo>
                    <a:pt x="7166" y="1280"/>
                    <a:pt x="7477" y="1108"/>
                    <a:pt x="7777" y="969"/>
                  </a:cubicBezTo>
                  <a:cubicBezTo>
                    <a:pt x="8169" y="785"/>
                    <a:pt x="8583" y="658"/>
                    <a:pt x="8987" y="531"/>
                  </a:cubicBezTo>
                  <a:cubicBezTo>
                    <a:pt x="9275" y="451"/>
                    <a:pt x="9655" y="451"/>
                    <a:pt x="9908" y="255"/>
                  </a:cubicBezTo>
                  <a:cubicBezTo>
                    <a:pt x="10243" y="1"/>
                    <a:pt x="9494" y="1"/>
                    <a:pt x="9355" y="1"/>
                  </a:cubicBezTo>
                  <a:cubicBezTo>
                    <a:pt x="9333" y="1"/>
                    <a:pt x="9311" y="1"/>
                    <a:pt x="9288" y="1"/>
                  </a:cubicBezTo>
                  <a:close/>
                </a:path>
              </a:pathLst>
            </a:custGeom>
            <a:solidFill>
              <a:srgbClr val="F89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76"/>
            <p:cNvSpPr/>
            <p:nvPr/>
          </p:nvSpPr>
          <p:spPr>
            <a:xfrm>
              <a:off x="2243375" y="4280975"/>
              <a:ext cx="438975" cy="541225"/>
            </a:xfrm>
            <a:custGeom>
              <a:avLst/>
              <a:gdLst/>
              <a:ahLst/>
              <a:cxnLst/>
              <a:rect l="l" t="t" r="r" b="b"/>
              <a:pathLst>
                <a:path w="17559" h="21649" extrusionOk="0">
                  <a:moveTo>
                    <a:pt x="11493" y="1"/>
                  </a:moveTo>
                  <a:cubicBezTo>
                    <a:pt x="10377" y="1"/>
                    <a:pt x="9243" y="605"/>
                    <a:pt x="8814" y="1635"/>
                  </a:cubicBezTo>
                  <a:cubicBezTo>
                    <a:pt x="8468" y="2442"/>
                    <a:pt x="8583" y="3364"/>
                    <a:pt x="8687" y="4239"/>
                  </a:cubicBezTo>
                  <a:cubicBezTo>
                    <a:pt x="9056" y="7189"/>
                    <a:pt x="9436" y="10127"/>
                    <a:pt x="9805" y="13076"/>
                  </a:cubicBezTo>
                  <a:cubicBezTo>
                    <a:pt x="8238" y="11924"/>
                    <a:pt x="6567" y="10887"/>
                    <a:pt x="4851" y="9988"/>
                  </a:cubicBezTo>
                  <a:cubicBezTo>
                    <a:pt x="3099" y="11578"/>
                    <a:pt x="1337" y="13214"/>
                    <a:pt x="0" y="15138"/>
                  </a:cubicBezTo>
                  <a:cubicBezTo>
                    <a:pt x="691" y="15864"/>
                    <a:pt x="1440" y="16556"/>
                    <a:pt x="2201" y="17201"/>
                  </a:cubicBezTo>
                  <a:cubicBezTo>
                    <a:pt x="4044" y="18722"/>
                    <a:pt x="6406" y="20496"/>
                    <a:pt x="8745" y="21164"/>
                  </a:cubicBezTo>
                  <a:cubicBezTo>
                    <a:pt x="9586" y="21406"/>
                    <a:pt x="10565" y="21383"/>
                    <a:pt x="11452" y="21544"/>
                  </a:cubicBezTo>
                  <a:cubicBezTo>
                    <a:pt x="11825" y="21609"/>
                    <a:pt x="12206" y="21648"/>
                    <a:pt x="12584" y="21648"/>
                  </a:cubicBezTo>
                  <a:cubicBezTo>
                    <a:pt x="13410" y="21648"/>
                    <a:pt x="14225" y="21463"/>
                    <a:pt x="14920" y="20957"/>
                  </a:cubicBezTo>
                  <a:cubicBezTo>
                    <a:pt x="16879" y="19528"/>
                    <a:pt x="17305" y="17443"/>
                    <a:pt x="17420" y="15127"/>
                  </a:cubicBezTo>
                  <a:cubicBezTo>
                    <a:pt x="17559" y="12477"/>
                    <a:pt x="17224" y="9781"/>
                    <a:pt x="16637" y="7246"/>
                  </a:cubicBezTo>
                  <a:cubicBezTo>
                    <a:pt x="16061" y="4746"/>
                    <a:pt x="15151" y="783"/>
                    <a:pt x="12178" y="80"/>
                  </a:cubicBezTo>
                  <a:cubicBezTo>
                    <a:pt x="11955" y="27"/>
                    <a:pt x="11724" y="1"/>
                    <a:pt x="11493" y="1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76"/>
            <p:cNvSpPr/>
            <p:nvPr/>
          </p:nvSpPr>
          <p:spPr>
            <a:xfrm>
              <a:off x="1889375" y="4403375"/>
              <a:ext cx="326950" cy="240725"/>
            </a:xfrm>
            <a:custGeom>
              <a:avLst/>
              <a:gdLst/>
              <a:ahLst/>
              <a:cxnLst/>
              <a:rect l="l" t="t" r="r" b="b"/>
              <a:pathLst>
                <a:path w="13078" h="9629" extrusionOk="0">
                  <a:moveTo>
                    <a:pt x="11913" y="0"/>
                  </a:moveTo>
                  <a:cubicBezTo>
                    <a:pt x="9955" y="173"/>
                    <a:pt x="7996" y="565"/>
                    <a:pt x="6153" y="1071"/>
                  </a:cubicBezTo>
                  <a:cubicBezTo>
                    <a:pt x="4609" y="1486"/>
                    <a:pt x="2696" y="1878"/>
                    <a:pt x="1325" y="2708"/>
                  </a:cubicBezTo>
                  <a:cubicBezTo>
                    <a:pt x="438" y="3261"/>
                    <a:pt x="219" y="4701"/>
                    <a:pt x="116" y="5668"/>
                  </a:cubicBezTo>
                  <a:cubicBezTo>
                    <a:pt x="0" y="6775"/>
                    <a:pt x="288" y="7973"/>
                    <a:pt x="1106" y="8699"/>
                  </a:cubicBezTo>
                  <a:cubicBezTo>
                    <a:pt x="1832" y="9332"/>
                    <a:pt x="2823" y="9540"/>
                    <a:pt x="3791" y="9609"/>
                  </a:cubicBezTo>
                  <a:cubicBezTo>
                    <a:pt x="3992" y="9622"/>
                    <a:pt x="4193" y="9629"/>
                    <a:pt x="4393" y="9629"/>
                  </a:cubicBezTo>
                  <a:cubicBezTo>
                    <a:pt x="6794" y="9629"/>
                    <a:pt x="9110" y="8708"/>
                    <a:pt x="11280" y="7719"/>
                  </a:cubicBezTo>
                  <a:cubicBezTo>
                    <a:pt x="11867" y="7454"/>
                    <a:pt x="12443" y="7178"/>
                    <a:pt x="13031" y="6901"/>
                  </a:cubicBezTo>
                  <a:cubicBezTo>
                    <a:pt x="13054" y="6890"/>
                    <a:pt x="13066" y="6890"/>
                    <a:pt x="13077" y="6878"/>
                  </a:cubicBezTo>
                  <a:cubicBezTo>
                    <a:pt x="12973" y="5853"/>
                    <a:pt x="12858" y="4816"/>
                    <a:pt x="12708" y="3791"/>
                  </a:cubicBezTo>
                  <a:cubicBezTo>
                    <a:pt x="12512" y="2512"/>
                    <a:pt x="12167" y="1256"/>
                    <a:pt x="11913" y="0"/>
                  </a:cubicBezTo>
                  <a:close/>
                </a:path>
              </a:pathLst>
            </a:custGeom>
            <a:solidFill>
              <a:srgbClr val="98C4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76"/>
            <p:cNvSpPr/>
            <p:nvPr/>
          </p:nvSpPr>
          <p:spPr>
            <a:xfrm>
              <a:off x="1919325" y="4405450"/>
              <a:ext cx="269050" cy="66875"/>
            </a:xfrm>
            <a:custGeom>
              <a:avLst/>
              <a:gdLst/>
              <a:ahLst/>
              <a:cxnLst/>
              <a:rect l="l" t="t" r="r" b="b"/>
              <a:pathLst>
                <a:path w="10762" h="2675" extrusionOk="0">
                  <a:moveTo>
                    <a:pt x="10645" y="1"/>
                  </a:moveTo>
                  <a:cubicBezTo>
                    <a:pt x="10568" y="1"/>
                    <a:pt x="10456" y="3"/>
                    <a:pt x="10312" y="9"/>
                  </a:cubicBezTo>
                  <a:cubicBezTo>
                    <a:pt x="10024" y="21"/>
                    <a:pt x="9621" y="55"/>
                    <a:pt x="9114" y="113"/>
                  </a:cubicBezTo>
                  <a:cubicBezTo>
                    <a:pt x="8100" y="228"/>
                    <a:pt x="6717" y="435"/>
                    <a:pt x="5243" y="816"/>
                  </a:cubicBezTo>
                  <a:cubicBezTo>
                    <a:pt x="3745" y="1184"/>
                    <a:pt x="2420" y="1634"/>
                    <a:pt x="1475" y="2014"/>
                  </a:cubicBezTo>
                  <a:cubicBezTo>
                    <a:pt x="1003" y="2198"/>
                    <a:pt x="634" y="2360"/>
                    <a:pt x="381" y="2475"/>
                  </a:cubicBezTo>
                  <a:cubicBezTo>
                    <a:pt x="127" y="2590"/>
                    <a:pt x="1" y="2659"/>
                    <a:pt x="1" y="2671"/>
                  </a:cubicBezTo>
                  <a:cubicBezTo>
                    <a:pt x="1" y="2673"/>
                    <a:pt x="5" y="2674"/>
                    <a:pt x="10" y="2674"/>
                  </a:cubicBezTo>
                  <a:cubicBezTo>
                    <a:pt x="90" y="2674"/>
                    <a:pt x="651" y="2452"/>
                    <a:pt x="1533" y="2141"/>
                  </a:cubicBezTo>
                  <a:cubicBezTo>
                    <a:pt x="2489" y="1806"/>
                    <a:pt x="3814" y="1380"/>
                    <a:pt x="5300" y="1012"/>
                  </a:cubicBezTo>
                  <a:cubicBezTo>
                    <a:pt x="6787" y="643"/>
                    <a:pt x="8146" y="401"/>
                    <a:pt x="9137" y="251"/>
                  </a:cubicBezTo>
                  <a:cubicBezTo>
                    <a:pt x="10139" y="113"/>
                    <a:pt x="10761" y="32"/>
                    <a:pt x="10761" y="9"/>
                  </a:cubicBezTo>
                  <a:cubicBezTo>
                    <a:pt x="10761" y="3"/>
                    <a:pt x="10721" y="1"/>
                    <a:pt x="10645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76"/>
            <p:cNvSpPr/>
            <p:nvPr/>
          </p:nvSpPr>
          <p:spPr>
            <a:xfrm>
              <a:off x="2004300" y="4589900"/>
              <a:ext cx="174575" cy="54025"/>
            </a:xfrm>
            <a:custGeom>
              <a:avLst/>
              <a:gdLst/>
              <a:ahLst/>
              <a:cxnLst/>
              <a:rect l="l" t="t" r="r" b="b"/>
              <a:pathLst>
                <a:path w="6983" h="2161" extrusionOk="0">
                  <a:moveTo>
                    <a:pt x="6959" y="0"/>
                  </a:moveTo>
                  <a:cubicBezTo>
                    <a:pt x="6888" y="0"/>
                    <a:pt x="6523" y="153"/>
                    <a:pt x="5957" y="374"/>
                  </a:cubicBezTo>
                  <a:cubicBezTo>
                    <a:pt x="5358" y="627"/>
                    <a:pt x="4494" y="950"/>
                    <a:pt x="3537" y="1238"/>
                  </a:cubicBezTo>
                  <a:cubicBezTo>
                    <a:pt x="2581" y="1537"/>
                    <a:pt x="1694" y="1756"/>
                    <a:pt x="1049" y="1894"/>
                  </a:cubicBezTo>
                  <a:cubicBezTo>
                    <a:pt x="404" y="2033"/>
                    <a:pt x="0" y="2102"/>
                    <a:pt x="12" y="2148"/>
                  </a:cubicBezTo>
                  <a:cubicBezTo>
                    <a:pt x="12" y="2156"/>
                    <a:pt x="38" y="2161"/>
                    <a:pt x="87" y="2161"/>
                  </a:cubicBezTo>
                  <a:cubicBezTo>
                    <a:pt x="234" y="2161"/>
                    <a:pt x="591" y="2122"/>
                    <a:pt x="1083" y="2044"/>
                  </a:cubicBezTo>
                  <a:cubicBezTo>
                    <a:pt x="1740" y="1940"/>
                    <a:pt x="2639" y="1745"/>
                    <a:pt x="3595" y="1457"/>
                  </a:cubicBezTo>
                  <a:cubicBezTo>
                    <a:pt x="4563" y="1157"/>
                    <a:pt x="5415" y="811"/>
                    <a:pt x="6014" y="523"/>
                  </a:cubicBezTo>
                  <a:cubicBezTo>
                    <a:pt x="6625" y="235"/>
                    <a:pt x="6982" y="28"/>
                    <a:pt x="6971" y="5"/>
                  </a:cubicBezTo>
                  <a:cubicBezTo>
                    <a:pt x="6970" y="2"/>
                    <a:pt x="6966" y="0"/>
                    <a:pt x="6959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76"/>
            <p:cNvSpPr/>
            <p:nvPr/>
          </p:nvSpPr>
          <p:spPr>
            <a:xfrm>
              <a:off x="2245100" y="4660575"/>
              <a:ext cx="392025" cy="164700"/>
            </a:xfrm>
            <a:custGeom>
              <a:avLst/>
              <a:gdLst/>
              <a:ahLst/>
              <a:cxnLst/>
              <a:rect l="l" t="t" r="r" b="b"/>
              <a:pathLst>
                <a:path w="15681" h="6588" extrusionOk="0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23" y="58"/>
                    <a:pt x="115" y="139"/>
                  </a:cubicBezTo>
                  <a:cubicBezTo>
                    <a:pt x="208" y="231"/>
                    <a:pt x="311" y="369"/>
                    <a:pt x="473" y="531"/>
                  </a:cubicBezTo>
                  <a:cubicBezTo>
                    <a:pt x="795" y="865"/>
                    <a:pt x="1256" y="1337"/>
                    <a:pt x="1855" y="1902"/>
                  </a:cubicBezTo>
                  <a:cubicBezTo>
                    <a:pt x="3065" y="2996"/>
                    <a:pt x="4851" y="4448"/>
                    <a:pt x="7178" y="5462"/>
                  </a:cubicBezTo>
                  <a:cubicBezTo>
                    <a:pt x="8330" y="5957"/>
                    <a:pt x="9482" y="6326"/>
                    <a:pt x="10554" y="6476"/>
                  </a:cubicBezTo>
                  <a:cubicBezTo>
                    <a:pt x="11028" y="6551"/>
                    <a:pt x="11489" y="6587"/>
                    <a:pt x="11923" y="6587"/>
                  </a:cubicBezTo>
                  <a:cubicBezTo>
                    <a:pt x="12481" y="6587"/>
                    <a:pt x="12994" y="6528"/>
                    <a:pt x="13434" y="6418"/>
                  </a:cubicBezTo>
                  <a:cubicBezTo>
                    <a:pt x="14241" y="6245"/>
                    <a:pt x="14851" y="5899"/>
                    <a:pt x="15208" y="5611"/>
                  </a:cubicBezTo>
                  <a:cubicBezTo>
                    <a:pt x="15381" y="5473"/>
                    <a:pt x="15508" y="5346"/>
                    <a:pt x="15589" y="5243"/>
                  </a:cubicBezTo>
                  <a:cubicBezTo>
                    <a:pt x="15658" y="5151"/>
                    <a:pt x="15681" y="5093"/>
                    <a:pt x="15681" y="5093"/>
                  </a:cubicBezTo>
                  <a:cubicBezTo>
                    <a:pt x="15680" y="5093"/>
                    <a:pt x="15680" y="5093"/>
                    <a:pt x="15679" y="5093"/>
                  </a:cubicBezTo>
                  <a:cubicBezTo>
                    <a:pt x="15660" y="5093"/>
                    <a:pt x="15498" y="5296"/>
                    <a:pt x="15151" y="5554"/>
                  </a:cubicBezTo>
                  <a:cubicBezTo>
                    <a:pt x="14794" y="5819"/>
                    <a:pt x="14206" y="6130"/>
                    <a:pt x="13399" y="6280"/>
                  </a:cubicBezTo>
                  <a:cubicBezTo>
                    <a:pt x="12989" y="6369"/>
                    <a:pt x="12529" y="6415"/>
                    <a:pt x="12036" y="6415"/>
                  </a:cubicBezTo>
                  <a:cubicBezTo>
                    <a:pt x="11574" y="6415"/>
                    <a:pt x="11084" y="6375"/>
                    <a:pt x="10577" y="6291"/>
                  </a:cubicBezTo>
                  <a:cubicBezTo>
                    <a:pt x="9517" y="6118"/>
                    <a:pt x="8388" y="5761"/>
                    <a:pt x="7247" y="5254"/>
                  </a:cubicBezTo>
                  <a:cubicBezTo>
                    <a:pt x="4966" y="4263"/>
                    <a:pt x="3169" y="2846"/>
                    <a:pt x="1947" y="1786"/>
                  </a:cubicBezTo>
                  <a:cubicBezTo>
                    <a:pt x="1325" y="1256"/>
                    <a:pt x="853" y="796"/>
                    <a:pt x="519" y="473"/>
                  </a:cubicBezTo>
                  <a:cubicBezTo>
                    <a:pt x="195" y="172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76"/>
            <p:cNvSpPr/>
            <p:nvPr/>
          </p:nvSpPr>
          <p:spPr>
            <a:xfrm>
              <a:off x="2364050" y="4530350"/>
              <a:ext cx="201650" cy="146700"/>
            </a:xfrm>
            <a:custGeom>
              <a:avLst/>
              <a:gdLst/>
              <a:ahLst/>
              <a:cxnLst/>
              <a:rect l="l" t="t" r="r" b="b"/>
              <a:pathLst>
                <a:path w="8066" h="5868" extrusionOk="0">
                  <a:moveTo>
                    <a:pt x="15" y="1"/>
                  </a:moveTo>
                  <a:cubicBezTo>
                    <a:pt x="14" y="1"/>
                    <a:pt x="12" y="1"/>
                    <a:pt x="12" y="2"/>
                  </a:cubicBezTo>
                  <a:cubicBezTo>
                    <a:pt x="0" y="25"/>
                    <a:pt x="116" y="106"/>
                    <a:pt x="312" y="255"/>
                  </a:cubicBezTo>
                  <a:cubicBezTo>
                    <a:pt x="519" y="394"/>
                    <a:pt x="830" y="613"/>
                    <a:pt x="1222" y="843"/>
                  </a:cubicBezTo>
                  <a:cubicBezTo>
                    <a:pt x="1994" y="1327"/>
                    <a:pt x="3111" y="1926"/>
                    <a:pt x="4275" y="2640"/>
                  </a:cubicBezTo>
                  <a:cubicBezTo>
                    <a:pt x="5450" y="3366"/>
                    <a:pt x="6429" y="4138"/>
                    <a:pt x="7063" y="4783"/>
                  </a:cubicBezTo>
                  <a:cubicBezTo>
                    <a:pt x="7705" y="5391"/>
                    <a:pt x="8005" y="5867"/>
                    <a:pt x="8040" y="5867"/>
                  </a:cubicBezTo>
                  <a:cubicBezTo>
                    <a:pt x="8041" y="5867"/>
                    <a:pt x="8042" y="5867"/>
                    <a:pt x="8042" y="5866"/>
                  </a:cubicBezTo>
                  <a:cubicBezTo>
                    <a:pt x="8065" y="5855"/>
                    <a:pt x="7985" y="5740"/>
                    <a:pt x="7858" y="5521"/>
                  </a:cubicBezTo>
                  <a:cubicBezTo>
                    <a:pt x="7720" y="5313"/>
                    <a:pt x="7501" y="5002"/>
                    <a:pt x="7178" y="4668"/>
                  </a:cubicBezTo>
                  <a:cubicBezTo>
                    <a:pt x="6579" y="3988"/>
                    <a:pt x="5588" y="3170"/>
                    <a:pt x="4390" y="2456"/>
                  </a:cubicBezTo>
                  <a:cubicBezTo>
                    <a:pt x="3192" y="1730"/>
                    <a:pt x="2086" y="1154"/>
                    <a:pt x="1291" y="716"/>
                  </a:cubicBezTo>
                  <a:cubicBezTo>
                    <a:pt x="526" y="284"/>
                    <a:pt x="59" y="1"/>
                    <a:pt x="15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76"/>
            <p:cNvSpPr/>
            <p:nvPr/>
          </p:nvSpPr>
          <p:spPr>
            <a:xfrm>
              <a:off x="2491650" y="4601575"/>
              <a:ext cx="71175" cy="13575"/>
            </a:xfrm>
            <a:custGeom>
              <a:avLst/>
              <a:gdLst/>
              <a:ahLst/>
              <a:cxnLst/>
              <a:rect l="l" t="t" r="r" b="b"/>
              <a:pathLst>
                <a:path w="2847" h="543" extrusionOk="0">
                  <a:moveTo>
                    <a:pt x="450" y="0"/>
                  </a:moveTo>
                  <a:cubicBezTo>
                    <a:pt x="174" y="0"/>
                    <a:pt x="0" y="27"/>
                    <a:pt x="0" y="56"/>
                  </a:cubicBezTo>
                  <a:cubicBezTo>
                    <a:pt x="0" y="114"/>
                    <a:pt x="634" y="183"/>
                    <a:pt x="1418" y="310"/>
                  </a:cubicBezTo>
                  <a:cubicBezTo>
                    <a:pt x="2056" y="426"/>
                    <a:pt x="2598" y="542"/>
                    <a:pt x="2768" y="542"/>
                  </a:cubicBezTo>
                  <a:cubicBezTo>
                    <a:pt x="2800" y="542"/>
                    <a:pt x="2819" y="538"/>
                    <a:pt x="2823" y="529"/>
                  </a:cubicBezTo>
                  <a:cubicBezTo>
                    <a:pt x="2846" y="471"/>
                    <a:pt x="2236" y="229"/>
                    <a:pt x="1441" y="91"/>
                  </a:cubicBezTo>
                  <a:cubicBezTo>
                    <a:pt x="1060" y="24"/>
                    <a:pt x="710" y="0"/>
                    <a:pt x="450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76"/>
            <p:cNvSpPr/>
            <p:nvPr/>
          </p:nvSpPr>
          <p:spPr>
            <a:xfrm>
              <a:off x="2453350" y="4300500"/>
              <a:ext cx="27675" cy="293575"/>
            </a:xfrm>
            <a:custGeom>
              <a:avLst/>
              <a:gdLst/>
              <a:ahLst/>
              <a:cxnLst/>
              <a:rect l="l" t="t" r="r" b="b"/>
              <a:pathLst>
                <a:path w="1107" h="11743" extrusionOk="0">
                  <a:moveTo>
                    <a:pt x="1090" y="1"/>
                  </a:moveTo>
                  <a:cubicBezTo>
                    <a:pt x="1057" y="1"/>
                    <a:pt x="934" y="96"/>
                    <a:pt x="749" y="336"/>
                  </a:cubicBezTo>
                  <a:cubicBezTo>
                    <a:pt x="553" y="578"/>
                    <a:pt x="346" y="981"/>
                    <a:pt x="196" y="1511"/>
                  </a:cubicBezTo>
                  <a:cubicBezTo>
                    <a:pt x="127" y="1788"/>
                    <a:pt x="81" y="2076"/>
                    <a:pt x="35" y="2410"/>
                  </a:cubicBezTo>
                  <a:cubicBezTo>
                    <a:pt x="12" y="2721"/>
                    <a:pt x="0" y="3078"/>
                    <a:pt x="12" y="3447"/>
                  </a:cubicBezTo>
                  <a:cubicBezTo>
                    <a:pt x="35" y="4173"/>
                    <a:pt x="173" y="4956"/>
                    <a:pt x="323" y="5774"/>
                  </a:cubicBezTo>
                  <a:cubicBezTo>
                    <a:pt x="484" y="6592"/>
                    <a:pt x="645" y="7364"/>
                    <a:pt x="749" y="8078"/>
                  </a:cubicBezTo>
                  <a:cubicBezTo>
                    <a:pt x="841" y="8781"/>
                    <a:pt x="887" y="9438"/>
                    <a:pt x="910" y="9979"/>
                  </a:cubicBezTo>
                  <a:cubicBezTo>
                    <a:pt x="945" y="10532"/>
                    <a:pt x="945" y="10959"/>
                    <a:pt x="945" y="11258"/>
                  </a:cubicBezTo>
                  <a:cubicBezTo>
                    <a:pt x="933" y="11558"/>
                    <a:pt x="933" y="11742"/>
                    <a:pt x="956" y="11742"/>
                  </a:cubicBezTo>
                  <a:cubicBezTo>
                    <a:pt x="979" y="11742"/>
                    <a:pt x="1002" y="11558"/>
                    <a:pt x="1037" y="11258"/>
                  </a:cubicBezTo>
                  <a:cubicBezTo>
                    <a:pt x="1060" y="10959"/>
                    <a:pt x="1072" y="10509"/>
                    <a:pt x="1072" y="9968"/>
                  </a:cubicBezTo>
                  <a:cubicBezTo>
                    <a:pt x="1072" y="9415"/>
                    <a:pt x="1037" y="8770"/>
                    <a:pt x="945" y="8055"/>
                  </a:cubicBezTo>
                  <a:cubicBezTo>
                    <a:pt x="864" y="7329"/>
                    <a:pt x="703" y="6558"/>
                    <a:pt x="542" y="5728"/>
                  </a:cubicBezTo>
                  <a:cubicBezTo>
                    <a:pt x="380" y="4910"/>
                    <a:pt x="254" y="4138"/>
                    <a:pt x="231" y="3424"/>
                  </a:cubicBezTo>
                  <a:cubicBezTo>
                    <a:pt x="196" y="3067"/>
                    <a:pt x="207" y="2732"/>
                    <a:pt x="231" y="2421"/>
                  </a:cubicBezTo>
                  <a:cubicBezTo>
                    <a:pt x="254" y="2099"/>
                    <a:pt x="300" y="1811"/>
                    <a:pt x="357" y="1557"/>
                  </a:cubicBezTo>
                  <a:cubicBezTo>
                    <a:pt x="472" y="1039"/>
                    <a:pt x="657" y="636"/>
                    <a:pt x="818" y="394"/>
                  </a:cubicBezTo>
                  <a:cubicBezTo>
                    <a:pt x="979" y="129"/>
                    <a:pt x="1106" y="13"/>
                    <a:pt x="1095" y="2"/>
                  </a:cubicBezTo>
                  <a:cubicBezTo>
                    <a:pt x="1093" y="1"/>
                    <a:pt x="1092" y="1"/>
                    <a:pt x="1090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100138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8" name="Google Shape;8748;p88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...and our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sets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editable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9" name="Google Shape;8749;p88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resize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icons without losing quality.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change the stroke and fill color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; just select the icon and click on the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paint bucket/pen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 dirty="0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Flaticon’s extension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50" name="Google Shape;8750;p88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</p:grpSpPr>
        <p:sp>
          <p:nvSpPr>
            <p:cNvPr id="8751" name="Google Shape;8751;p88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52" name="Google Shape;8752;p88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53" name="Google Shape;8753;p88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</p:grpSpPr>
        <p:sp>
          <p:nvSpPr>
            <p:cNvPr id="8754" name="Google Shape;8754;p88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55" name="Google Shape;8755;p88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56" name="Google Shape;8756;p88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</p:grpSpPr>
        <p:sp>
          <p:nvSpPr>
            <p:cNvPr id="8757" name="Google Shape;8757;p88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58" name="Google Shape;8758;p88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59" name="Google Shape;8759;p88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</p:grpSpPr>
        <p:sp>
          <p:nvSpPr>
            <p:cNvPr id="8760" name="Google Shape;8760;p88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61" name="Google Shape;8761;p88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62" name="Google Shape;8762;p88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63" name="Google Shape;8763;p88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64" name="Google Shape;8764;p88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65" name="Google Shape;8765;p88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66" name="Google Shape;8766;p88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67" name="Google Shape;8767;p88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68" name="Google Shape;8768;p88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</p:grpSpPr>
        <p:sp>
          <p:nvSpPr>
            <p:cNvPr id="8769" name="Google Shape;8769;p88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70" name="Google Shape;8770;p88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71" name="Google Shape;8771;p88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</p:grpSpPr>
        <p:sp>
          <p:nvSpPr>
            <p:cNvPr id="8772" name="Google Shape;8772;p88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73" name="Google Shape;8773;p88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74" name="Google Shape;8774;p88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</p:grpSpPr>
        <p:sp>
          <p:nvSpPr>
            <p:cNvPr id="8775" name="Google Shape;8775;p88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76" name="Google Shape;8776;p88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77" name="Google Shape;8777;p88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</p:grpSpPr>
        <p:sp>
          <p:nvSpPr>
            <p:cNvPr id="8778" name="Google Shape;8778;p88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79" name="Google Shape;8779;p88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80" name="Google Shape;8780;p88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81" name="Google Shape;8781;p88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82" name="Google Shape;8782;p88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783" name="Google Shape;8783;p88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784" name="Google Shape;8784;p88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</p:grpSpPr>
        <p:sp>
          <p:nvSpPr>
            <p:cNvPr id="8785" name="Google Shape;8785;p88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86" name="Google Shape;8786;p88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87" name="Google Shape;8787;p88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88" name="Google Shape;8788;p88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</p:grpSpPr>
        <p:sp>
          <p:nvSpPr>
            <p:cNvPr id="8789" name="Google Shape;8789;p88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90" name="Google Shape;8790;p88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91" name="Google Shape;8791;p88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</p:grpSpPr>
        <p:sp>
          <p:nvSpPr>
            <p:cNvPr id="8792" name="Google Shape;8792;p88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93" name="Google Shape;8793;p88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94" name="Google Shape;8794;p88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795" name="Google Shape;8795;p88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796" name="Google Shape;8796;p88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</p:grpSpPr>
        <p:sp>
          <p:nvSpPr>
            <p:cNvPr id="8797" name="Google Shape;8797;p88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98" name="Google Shape;8798;p88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99" name="Google Shape;8799;p88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00" name="Google Shape;8800;p88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01" name="Google Shape;8801;p88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</p:grpSpPr>
        <p:sp>
          <p:nvSpPr>
            <p:cNvPr id="8802" name="Google Shape;8802;p88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03" name="Google Shape;8803;p88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04" name="Google Shape;8804;p88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</p:grpSpPr>
        <p:sp>
          <p:nvSpPr>
            <p:cNvPr id="8805" name="Google Shape;8805;p88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06" name="Google Shape;8806;p88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07" name="Google Shape;8807;p88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08" name="Google Shape;8808;p88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09" name="Google Shape;8809;p88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10" name="Google Shape;8810;p88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11" name="Google Shape;8811;p88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</p:grpSpPr>
        <p:sp>
          <p:nvSpPr>
            <p:cNvPr id="8812" name="Google Shape;8812;p88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13" name="Google Shape;8813;p88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14" name="Google Shape;8814;p88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15" name="Google Shape;8815;p88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16" name="Google Shape;8816;p88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17" name="Google Shape;8817;p88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18" name="Google Shape;8818;p88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</p:grpSpPr>
        <p:sp>
          <p:nvSpPr>
            <p:cNvPr id="8819" name="Google Shape;8819;p88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0" name="Google Shape;8820;p88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1" name="Google Shape;8821;p88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2" name="Google Shape;8822;p88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3" name="Google Shape;8823;p88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4" name="Google Shape;8824;p88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5" name="Google Shape;8825;p88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26" name="Google Shape;8826;p88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</p:grpSpPr>
        <p:sp>
          <p:nvSpPr>
            <p:cNvPr id="8827" name="Google Shape;8827;p88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8" name="Google Shape;8828;p88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29" name="Google Shape;8829;p88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30" name="Google Shape;8830;p88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31" name="Google Shape;8831;p88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</p:grpSpPr>
        <p:sp>
          <p:nvSpPr>
            <p:cNvPr id="8832" name="Google Shape;8832;p88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33" name="Google Shape;8833;p88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34" name="Google Shape;8834;p88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</p:grpSpPr>
        <p:sp>
          <p:nvSpPr>
            <p:cNvPr id="8835" name="Google Shape;8835;p88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36" name="Google Shape;8836;p88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37" name="Google Shape;8837;p88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38" name="Google Shape;8838;p88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</p:grpSpPr>
        <p:sp>
          <p:nvSpPr>
            <p:cNvPr id="8839" name="Google Shape;8839;p88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40" name="Google Shape;8840;p88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41" name="Google Shape;8841;p88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42" name="Google Shape;8842;p88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43" name="Google Shape;8843;p88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</p:grpSpPr>
        <p:sp>
          <p:nvSpPr>
            <p:cNvPr id="8844" name="Google Shape;8844;p88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45" name="Google Shape;8845;p88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46" name="Google Shape;8846;p88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47" name="Google Shape;8847;p88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</p:grpSpPr>
        <p:sp>
          <p:nvSpPr>
            <p:cNvPr id="8848" name="Google Shape;8848;p88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49" name="Google Shape;8849;p88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50" name="Google Shape;8850;p88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</p:grpSpPr>
        <p:sp>
          <p:nvSpPr>
            <p:cNvPr id="8851" name="Google Shape;8851;p88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52" name="Google Shape;8852;p88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53" name="Google Shape;8853;p88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54" name="Google Shape;8854;p88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55" name="Google Shape;8855;p88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56" name="Google Shape;8856;p88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</p:grpSpPr>
        <p:sp>
          <p:nvSpPr>
            <p:cNvPr id="8857" name="Google Shape;8857;p88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58" name="Google Shape;8858;p88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59" name="Google Shape;8859;p88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0" name="Google Shape;8860;p88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1" name="Google Shape;8861;p88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2" name="Google Shape;8862;p88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3" name="Google Shape;8863;p88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4" name="Google Shape;8864;p88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5" name="Google Shape;8865;p88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6" name="Google Shape;8866;p88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7" name="Google Shape;8867;p88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8" name="Google Shape;8868;p88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69" name="Google Shape;8869;p88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0" name="Google Shape;8870;p88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1" name="Google Shape;8871;p88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2" name="Google Shape;8872;p88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3" name="Google Shape;8873;p88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4" name="Google Shape;8874;p88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5" name="Google Shape;8875;p88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76" name="Google Shape;8876;p88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</p:grpSpPr>
        <p:sp>
          <p:nvSpPr>
            <p:cNvPr id="8877" name="Google Shape;8877;p88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8" name="Google Shape;8878;p88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79" name="Google Shape;8879;p88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80" name="Google Shape;8880;p88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81" name="Google Shape;8881;p88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</p:grpSpPr>
        <p:sp>
          <p:nvSpPr>
            <p:cNvPr id="8882" name="Google Shape;8882;p88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83" name="Google Shape;8883;p88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84" name="Google Shape;8884;p88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85" name="Google Shape;8885;p88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</p:grpSpPr>
        <p:sp>
          <p:nvSpPr>
            <p:cNvPr id="8886" name="Google Shape;8886;p88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87" name="Google Shape;8887;p88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88" name="Google Shape;8888;p88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89" name="Google Shape;8889;p88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</p:grpSpPr>
        <p:sp>
          <p:nvSpPr>
            <p:cNvPr id="8890" name="Google Shape;8890;p88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91" name="Google Shape;8891;p88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92" name="Google Shape;8892;p88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93" name="Google Shape;8893;p88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94" name="Google Shape;8894;p88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895" name="Google Shape;8895;p88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</p:grpSpPr>
        <p:sp>
          <p:nvSpPr>
            <p:cNvPr id="8896" name="Google Shape;8896;p88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97" name="Google Shape;8897;p88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898" name="Google Shape;8898;p88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899" name="Google Shape;8899;p88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900" name="Google Shape;8900;p88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</p:grpSpPr>
        <p:sp>
          <p:nvSpPr>
            <p:cNvPr id="8901" name="Google Shape;8901;p88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02" name="Google Shape;8902;p88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03" name="Google Shape;8903;p88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</p:grpSpPr>
        <p:sp>
          <p:nvSpPr>
            <p:cNvPr id="8904" name="Google Shape;8904;p88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05" name="Google Shape;8905;p88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06" name="Google Shape;8906;p88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07" name="Google Shape;8907;p88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08" name="Google Shape;8908;p88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09" name="Google Shape;8909;p88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10" name="Google Shape;8910;p88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11" name="Google Shape;8911;p88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12" name="Google Shape;8912;p88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</p:grpSpPr>
        <p:sp>
          <p:nvSpPr>
            <p:cNvPr id="8913" name="Google Shape;8913;p88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14" name="Google Shape;8914;p88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15" name="Google Shape;8915;p88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16" name="Google Shape;8916;p88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</p:grpSpPr>
        <p:sp>
          <p:nvSpPr>
            <p:cNvPr id="8917" name="Google Shape;8917;p88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18" name="Google Shape;8918;p88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19" name="Google Shape;8919;p88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</p:grpSpPr>
        <p:sp>
          <p:nvSpPr>
            <p:cNvPr id="8920" name="Google Shape;8920;p88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21" name="Google Shape;8921;p88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22" name="Google Shape;8922;p88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23" name="Google Shape;8923;p88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</p:grpSpPr>
        <p:sp>
          <p:nvSpPr>
            <p:cNvPr id="8924" name="Google Shape;8924;p88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25" name="Google Shape;8925;p88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26" name="Google Shape;8926;p88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27" name="Google Shape;8927;p88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28" name="Google Shape;8928;p88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29" name="Google Shape;8929;p88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</p:grpSpPr>
        <p:sp>
          <p:nvSpPr>
            <p:cNvPr id="8930" name="Google Shape;8930;p88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31" name="Google Shape;8931;p88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32" name="Google Shape;8932;p88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33" name="Google Shape;8933;p88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34" name="Google Shape;8934;p88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35" name="Google Shape;8935;p88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36" name="Google Shape;8936;p88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</p:grpSpPr>
        <p:sp>
          <p:nvSpPr>
            <p:cNvPr id="8937" name="Google Shape;8937;p88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38" name="Google Shape;8938;p88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939" name="Google Shape;8939;p88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940" name="Google Shape;8940;p88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</p:grpSpPr>
        <p:sp>
          <p:nvSpPr>
            <p:cNvPr id="8941" name="Google Shape;8941;p88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42" name="Google Shape;8942;p88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43" name="Google Shape;8943;p88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44" name="Google Shape;8944;p88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45" name="Google Shape;8945;p88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46" name="Google Shape;8946;p88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47" name="Google Shape;8947;p88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48" name="Google Shape;8948;p88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</p:grpSpPr>
        <p:sp>
          <p:nvSpPr>
            <p:cNvPr id="8949" name="Google Shape;8949;p88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50" name="Google Shape;8950;p88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51" name="Google Shape;8951;p88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52" name="Google Shape;8952;p88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</p:grpSpPr>
        <p:sp>
          <p:nvSpPr>
            <p:cNvPr id="8953" name="Google Shape;8953;p88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54" name="Google Shape;8954;p88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55" name="Google Shape;8955;p88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56" name="Google Shape;8956;p88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57" name="Google Shape;8957;p88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</p:grpSpPr>
        <p:sp>
          <p:nvSpPr>
            <p:cNvPr id="8958" name="Google Shape;8958;p88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59" name="Google Shape;8959;p88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60" name="Google Shape;8960;p88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61" name="Google Shape;8961;p88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</p:grpSpPr>
        <p:sp>
          <p:nvSpPr>
            <p:cNvPr id="8962" name="Google Shape;8962;p88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63" name="Google Shape;8963;p88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64" name="Google Shape;8964;p88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65" name="Google Shape;8965;p88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66" name="Google Shape;8966;p88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67" name="Google Shape;8967;p88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68" name="Google Shape;8968;p88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69" name="Google Shape;8969;p88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</p:grpSpPr>
        <p:sp>
          <p:nvSpPr>
            <p:cNvPr id="8970" name="Google Shape;8970;p88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71" name="Google Shape;8971;p88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72" name="Google Shape;8972;p88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73" name="Google Shape;8973;p88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74" name="Google Shape;8974;p88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975" name="Google Shape;8975;p88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976" name="Google Shape;8976;p88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</p:grpSpPr>
        <p:sp>
          <p:nvSpPr>
            <p:cNvPr id="8977" name="Google Shape;8977;p88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78" name="Google Shape;8978;p88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79" name="Google Shape;8979;p88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80" name="Google Shape;8980;p88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</p:grpSpPr>
        <p:sp>
          <p:nvSpPr>
            <p:cNvPr id="8981" name="Google Shape;8981;p88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82" name="Google Shape;8982;p88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983" name="Google Shape;8983;p88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984" name="Google Shape;8984;p88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</p:grpSpPr>
        <p:sp>
          <p:nvSpPr>
            <p:cNvPr id="8985" name="Google Shape;8985;p88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86" name="Google Shape;8986;p88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87" name="Google Shape;8987;p88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</p:grpSpPr>
        <p:sp>
          <p:nvSpPr>
            <p:cNvPr id="8988" name="Google Shape;8988;p88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89" name="Google Shape;8989;p88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990" name="Google Shape;8990;p88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8991" name="Google Shape;8991;p88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992" name="Google Shape;8992;p88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</p:grpSpPr>
        <p:sp>
          <p:nvSpPr>
            <p:cNvPr id="8993" name="Google Shape;8993;p88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94" name="Google Shape;8994;p88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95" name="Google Shape;8995;p88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96" name="Google Shape;8996;p88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97" name="Google Shape;8997;p88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998" name="Google Shape;8998;p88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</p:grpSpPr>
        <p:sp>
          <p:nvSpPr>
            <p:cNvPr id="8999" name="Google Shape;8999;p88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0" name="Google Shape;9000;p88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1" name="Google Shape;9001;p88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2" name="Google Shape;9002;p88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3" name="Google Shape;9003;p88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4" name="Google Shape;9004;p88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05" name="Google Shape;9005;p88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</p:grpSpPr>
        <p:sp>
          <p:nvSpPr>
            <p:cNvPr id="9006" name="Google Shape;9006;p88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7" name="Google Shape;9007;p88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8" name="Google Shape;9008;p88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09" name="Google Shape;9009;p88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10" name="Google Shape;9010;p88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11" name="Google Shape;9011;p88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</p:grpSpPr>
        <p:sp>
          <p:nvSpPr>
            <p:cNvPr id="9012" name="Google Shape;9012;p88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13" name="Google Shape;9013;p88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14" name="Google Shape;9014;p88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15" name="Google Shape;9015;p88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16" name="Google Shape;9016;p88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</p:grpSpPr>
        <p:sp>
          <p:nvSpPr>
            <p:cNvPr id="9017" name="Google Shape;9017;p88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18" name="Google Shape;9018;p88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19" name="Google Shape;9019;p88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</p:grpSpPr>
        <p:sp>
          <p:nvSpPr>
            <p:cNvPr id="9020" name="Google Shape;9020;p88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21" name="Google Shape;9021;p88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22" name="Google Shape;9022;p88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</p:grpSpPr>
        <p:sp>
          <p:nvSpPr>
            <p:cNvPr id="9023" name="Google Shape;9023;p88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24" name="Google Shape;9024;p88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25" name="Google Shape;9025;p88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</p:grpSpPr>
        <p:sp>
          <p:nvSpPr>
            <p:cNvPr id="9026" name="Google Shape;9026;p88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27" name="Google Shape;9027;p88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28" name="Google Shape;9028;p88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29" name="Google Shape;9029;p88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</p:grpSpPr>
        <p:sp>
          <p:nvSpPr>
            <p:cNvPr id="9030" name="Google Shape;9030;p88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31" name="Google Shape;9031;p88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32" name="Google Shape;9032;p88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33" name="Google Shape;9033;p88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34" name="Google Shape;9034;p88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</p:grpSpPr>
        <p:sp>
          <p:nvSpPr>
            <p:cNvPr id="9035" name="Google Shape;9035;p88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36" name="Google Shape;9036;p88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37" name="Google Shape;9037;p88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38" name="Google Shape;9038;p88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</p:grpSpPr>
        <p:sp>
          <p:nvSpPr>
            <p:cNvPr id="9039" name="Google Shape;9039;p88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0" name="Google Shape;9040;p88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1" name="Google Shape;9041;p88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2" name="Google Shape;9042;p88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3" name="Google Shape;9043;p88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4" name="Google Shape;9044;p88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5" name="Google Shape;9045;p88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6" name="Google Shape;9046;p88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47" name="Google Shape;9047;p88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</p:grpSpPr>
        <p:sp>
          <p:nvSpPr>
            <p:cNvPr id="9048" name="Google Shape;9048;p88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49" name="Google Shape;9049;p88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0" name="Google Shape;9050;p88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1" name="Google Shape;9051;p88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2" name="Google Shape;9052;p88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53" name="Google Shape;9053;p88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</p:grpSpPr>
        <p:sp>
          <p:nvSpPr>
            <p:cNvPr id="9054" name="Google Shape;9054;p88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5" name="Google Shape;9055;p88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6" name="Google Shape;9056;p88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7" name="Google Shape;9057;p88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8" name="Google Shape;9058;p88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59" name="Google Shape;9059;p88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</p:grpSpPr>
        <p:sp>
          <p:nvSpPr>
            <p:cNvPr id="9060" name="Google Shape;9060;p88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61" name="Google Shape;9061;p88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62" name="Google Shape;9062;p88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63" name="Google Shape;9063;p88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</p:grpSpPr>
        <p:sp>
          <p:nvSpPr>
            <p:cNvPr id="9064" name="Google Shape;9064;p88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65" name="Google Shape;9065;p88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66" name="Google Shape;9066;p88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67" name="Google Shape;9067;p88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68" name="Google Shape;9068;p88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69" name="Google Shape;9069;p88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70" name="Google Shape;9070;p88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</p:grpSpPr>
        <p:sp>
          <p:nvSpPr>
            <p:cNvPr id="9071" name="Google Shape;9071;p88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72" name="Google Shape;9072;p88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73" name="Google Shape;9073;p88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74" name="Google Shape;9074;p88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75" name="Google Shape;9075;p88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76" name="Google Shape;9076;p88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77" name="Google Shape;9077;p88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78" name="Google Shape;9078;p88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</p:grpSpPr>
        <p:sp>
          <p:nvSpPr>
            <p:cNvPr id="9079" name="Google Shape;9079;p88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80" name="Google Shape;9080;p88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81" name="Google Shape;9081;p88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82" name="Google Shape;9082;p88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83" name="Google Shape;9083;p88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84" name="Google Shape;9084;p88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</p:grpSpPr>
        <p:sp>
          <p:nvSpPr>
            <p:cNvPr id="9085" name="Google Shape;9085;p88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86" name="Google Shape;9086;p88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87" name="Google Shape;9087;p88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</p:grpSpPr>
        <p:sp>
          <p:nvSpPr>
            <p:cNvPr id="9088" name="Google Shape;9088;p88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89" name="Google Shape;9089;p88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090" name="Google Shape;9090;p88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091" name="Google Shape;9091;p88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</p:grpSpPr>
        <p:sp>
          <p:nvSpPr>
            <p:cNvPr id="9092" name="Google Shape;9092;p88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93" name="Google Shape;9093;p88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94" name="Google Shape;9094;p88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</p:grpSpPr>
        <p:sp>
          <p:nvSpPr>
            <p:cNvPr id="9095" name="Google Shape;9095;p88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96" name="Google Shape;9096;p88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97" name="Google Shape;9097;p88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098" name="Google Shape;9098;p88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</p:grpSpPr>
        <p:sp>
          <p:nvSpPr>
            <p:cNvPr id="9099" name="Google Shape;9099;p88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00" name="Google Shape;9100;p88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01" name="Google Shape;9101;p88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02" name="Google Shape;9102;p88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</p:grpSpPr>
        <p:sp>
          <p:nvSpPr>
            <p:cNvPr id="9103" name="Google Shape;9103;p88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04" name="Google Shape;9104;p88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05" name="Google Shape;9105;p88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</p:grpSpPr>
        <p:sp>
          <p:nvSpPr>
            <p:cNvPr id="9106" name="Google Shape;9106;p88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07" name="Google Shape;9107;p88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08" name="Google Shape;9108;p88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</p:grpSpPr>
        <p:sp>
          <p:nvSpPr>
            <p:cNvPr id="9109" name="Google Shape;9109;p88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10" name="Google Shape;9110;p88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11" name="Google Shape;9111;p88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12" name="Google Shape;9112;p88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</p:grpSpPr>
        <p:sp>
          <p:nvSpPr>
            <p:cNvPr id="9113" name="Google Shape;9113;p88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14" name="Google Shape;9114;p88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15" name="Google Shape;9115;p88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16" name="Google Shape;9116;p88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</p:grpSpPr>
        <p:sp>
          <p:nvSpPr>
            <p:cNvPr id="9117" name="Google Shape;9117;p88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18" name="Google Shape;9118;p88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19" name="Google Shape;9119;p88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0" name="Google Shape;9120;p88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21" name="Google Shape;9121;p88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</p:grpSpPr>
        <p:sp>
          <p:nvSpPr>
            <p:cNvPr id="9122" name="Google Shape;9122;p88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3" name="Google Shape;9123;p88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4" name="Google Shape;9124;p88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5" name="Google Shape;9125;p88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26" name="Google Shape;9126;p88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</p:grpSpPr>
        <p:sp>
          <p:nvSpPr>
            <p:cNvPr id="9127" name="Google Shape;9127;p88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8" name="Google Shape;9128;p88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9" name="Google Shape;9129;p88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30" name="Google Shape;9130;p88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31" name="Google Shape;9131;p88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32" name="Google Shape;9132;p88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33" name="Google Shape;9133;p88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</p:grpSpPr>
        <p:sp>
          <p:nvSpPr>
            <p:cNvPr id="9134" name="Google Shape;9134;p88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35" name="Google Shape;9135;p88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36" name="Google Shape;9136;p88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37" name="Google Shape;9137;p88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38" name="Google Shape;9138;p88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</p:grpSpPr>
        <p:sp>
          <p:nvSpPr>
            <p:cNvPr id="9139" name="Google Shape;9139;p88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0" name="Google Shape;9140;p88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1" name="Google Shape;9141;p88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2" name="Google Shape;9142;p88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3" name="Google Shape;9143;p88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4" name="Google Shape;9144;p88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45" name="Google Shape;9145;p88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</p:grpSpPr>
        <p:sp>
          <p:nvSpPr>
            <p:cNvPr id="9146" name="Google Shape;9146;p88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7" name="Google Shape;9147;p88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8" name="Google Shape;9148;p88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49" name="Google Shape;9149;p88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0" name="Google Shape;9150;p88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1" name="Google Shape;9151;p88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2" name="Google Shape;9152;p88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3" name="Google Shape;9153;p88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4" name="Google Shape;9154;p88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5" name="Google Shape;9155;p88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6" name="Google Shape;9156;p88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57" name="Google Shape;9157;p88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2" name="Google Shape;9162;p89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3" name="Google Shape;9163;p89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64" name="Google Shape;9164;p89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</p:grpSpPr>
        <p:sp>
          <p:nvSpPr>
            <p:cNvPr id="9165" name="Google Shape;9165;p89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89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89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68" name="Google Shape;9168;p89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</p:grpSpPr>
        <p:sp>
          <p:nvSpPr>
            <p:cNvPr id="9169" name="Google Shape;9169;p89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89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89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72" name="Google Shape;9172;p89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</p:grpSpPr>
        <p:sp>
          <p:nvSpPr>
            <p:cNvPr id="9173" name="Google Shape;9173;p89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89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89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76" name="Google Shape;9176;p89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</p:grpSpPr>
        <p:sp>
          <p:nvSpPr>
            <p:cNvPr id="9177" name="Google Shape;9177;p89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89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89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89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1" name="Google Shape;9181;p89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</p:grpSpPr>
        <p:sp>
          <p:nvSpPr>
            <p:cNvPr id="9182" name="Google Shape;9182;p89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89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89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85" name="Google Shape;9185;p89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86" name="Google Shape;9186;p89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</p:grpSpPr>
        <p:sp>
          <p:nvSpPr>
            <p:cNvPr id="9187" name="Google Shape;9187;p89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89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9" name="Google Shape;9189;p89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</p:grpSpPr>
        <p:sp>
          <p:nvSpPr>
            <p:cNvPr id="9190" name="Google Shape;9190;p89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89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92" name="Google Shape;9192;p89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3" name="Google Shape;9193;p89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94" name="Google Shape;9194;p89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</p:grpSpPr>
        <p:sp>
          <p:nvSpPr>
            <p:cNvPr id="9195" name="Google Shape;9195;p89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89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89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89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99" name="Google Shape;9199;p89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</p:grpSpPr>
        <p:sp>
          <p:nvSpPr>
            <p:cNvPr id="9200" name="Google Shape;9200;p89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89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2" name="Google Shape;9202;p89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03" name="Google Shape;9203;p89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</p:grpSpPr>
        <p:sp>
          <p:nvSpPr>
            <p:cNvPr id="9204" name="Google Shape;9204;p89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89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89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89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89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89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0" name="Google Shape;9210;p89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</p:grpSpPr>
        <p:sp>
          <p:nvSpPr>
            <p:cNvPr id="9211" name="Google Shape;9211;p89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89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89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89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89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89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89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8" name="Google Shape;9218;p89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</p:grpSpPr>
        <p:sp>
          <p:nvSpPr>
            <p:cNvPr id="9219" name="Google Shape;9219;p89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89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1" name="Google Shape;9221;p89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</p:grpSpPr>
        <p:sp>
          <p:nvSpPr>
            <p:cNvPr id="9222" name="Google Shape;9222;p89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89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89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89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6" name="Google Shape;9226;p89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</p:grpSpPr>
        <p:sp>
          <p:nvSpPr>
            <p:cNvPr id="9227" name="Google Shape;9227;p89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89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89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0" name="Google Shape;9230;p89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31" name="Google Shape;9231;p89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</p:grpSpPr>
        <p:sp>
          <p:nvSpPr>
            <p:cNvPr id="9232" name="Google Shape;9232;p89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89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4" name="Google Shape;9234;p89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5" name="Google Shape;9235;p89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36" name="Google Shape;9236;p89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</p:grpSpPr>
        <p:sp>
          <p:nvSpPr>
            <p:cNvPr id="9237" name="Google Shape;9237;p89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89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9" name="Google Shape;9239;p89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</p:grpSpPr>
        <p:sp>
          <p:nvSpPr>
            <p:cNvPr id="9240" name="Google Shape;9240;p89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89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89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89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4" name="Google Shape;9244;p89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</p:grpSpPr>
        <p:sp>
          <p:nvSpPr>
            <p:cNvPr id="9245" name="Google Shape;9245;p89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89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89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8" name="Google Shape;9248;p89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49" name="Google Shape;9249;p89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</p:grpSpPr>
        <p:sp>
          <p:nvSpPr>
            <p:cNvPr id="9250" name="Google Shape;9250;p89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89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89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3" name="Google Shape;9253;p89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</p:grpSpPr>
        <p:sp>
          <p:nvSpPr>
            <p:cNvPr id="9254" name="Google Shape;9254;p89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89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89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89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8" name="Google Shape;9258;p89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</p:grpSpPr>
        <p:sp>
          <p:nvSpPr>
            <p:cNvPr id="9259" name="Google Shape;9259;p89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89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1" name="Google Shape;9261;p89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</p:grpSpPr>
        <p:sp>
          <p:nvSpPr>
            <p:cNvPr id="9262" name="Google Shape;9262;p89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89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4" name="Google Shape;9264;p89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</p:grpSpPr>
        <p:sp>
          <p:nvSpPr>
            <p:cNvPr id="9265" name="Google Shape;9265;p89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89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89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89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89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0" name="Google Shape;9270;p89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</p:grpSpPr>
        <p:sp>
          <p:nvSpPr>
            <p:cNvPr id="9271" name="Google Shape;9271;p89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89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89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89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75" name="Google Shape;9275;p89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6" name="Google Shape;9276;p89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77" name="Google Shape;9277;p89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</p:grpSpPr>
        <p:sp>
          <p:nvSpPr>
            <p:cNvPr id="9278" name="Google Shape;9278;p89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89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0" name="Google Shape;9280;p89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</p:grpSpPr>
        <p:sp>
          <p:nvSpPr>
            <p:cNvPr id="9281" name="Google Shape;9281;p89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89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3" name="Google Shape;9283;p89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</p:grpSpPr>
        <p:sp>
          <p:nvSpPr>
            <p:cNvPr id="9284" name="Google Shape;9284;p89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89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6" name="Google Shape;9286;p89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</p:grpSpPr>
        <p:sp>
          <p:nvSpPr>
            <p:cNvPr id="9287" name="Google Shape;9287;p89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89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89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89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89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89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89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89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5" name="Google Shape;9295;p89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</p:grpSpPr>
        <p:sp>
          <p:nvSpPr>
            <p:cNvPr id="9296" name="Google Shape;9296;p89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89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98" name="Google Shape;9298;p89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99" name="Google Shape;9299;p89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</p:grpSpPr>
        <p:sp>
          <p:nvSpPr>
            <p:cNvPr id="9300" name="Google Shape;9300;p89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89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2" name="Google Shape;9302;p89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</p:grpSpPr>
        <p:sp>
          <p:nvSpPr>
            <p:cNvPr id="9303" name="Google Shape;9303;p89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89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5" name="Google Shape;9305;p89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</p:grpSpPr>
        <p:sp>
          <p:nvSpPr>
            <p:cNvPr id="9306" name="Google Shape;9306;p89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89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89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9" name="Google Shape;9309;p89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</p:grpSpPr>
        <p:sp>
          <p:nvSpPr>
            <p:cNvPr id="9310" name="Google Shape;9310;p89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89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12" name="Google Shape;9312;p89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13" name="Google Shape;9313;p89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</p:grpSpPr>
        <p:sp>
          <p:nvSpPr>
            <p:cNvPr id="9314" name="Google Shape;9314;p89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89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89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7" name="Google Shape;9317;p89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</p:grpSpPr>
        <p:sp>
          <p:nvSpPr>
            <p:cNvPr id="9318" name="Google Shape;9318;p89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89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20" name="Google Shape;9320;p89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</p:grpSpPr>
        <p:sp>
          <p:nvSpPr>
            <p:cNvPr id="9321" name="Google Shape;9321;p89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89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23" name="Google Shape;9323;p89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</p:grpSpPr>
        <p:sp>
          <p:nvSpPr>
            <p:cNvPr id="9324" name="Google Shape;9324;p89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89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89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27" name="Google Shape;9327;p89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28" name="Google Shape;9328;p89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</p:grpSpPr>
        <p:sp>
          <p:nvSpPr>
            <p:cNvPr id="9329" name="Google Shape;9329;p89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89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89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2" name="Google Shape;9332;p89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</p:grpSpPr>
        <p:sp>
          <p:nvSpPr>
            <p:cNvPr id="9333" name="Google Shape;9333;p89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89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89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89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89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89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9" name="Google Shape;9339;p89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</p:grpSpPr>
        <p:sp>
          <p:nvSpPr>
            <p:cNvPr id="9340" name="Google Shape;9340;p89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89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2" name="Google Shape;9342;p89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</p:grpSpPr>
        <p:sp>
          <p:nvSpPr>
            <p:cNvPr id="9343" name="Google Shape;9343;p89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89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5" name="Google Shape;9345;p89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</p:grpSpPr>
        <p:sp>
          <p:nvSpPr>
            <p:cNvPr id="9346" name="Google Shape;9346;p89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89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89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89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89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1" name="Google Shape;9351;p89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</p:grpSpPr>
        <p:sp>
          <p:nvSpPr>
            <p:cNvPr id="9352" name="Google Shape;9352;p89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89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89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89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56" name="Google Shape;9356;p89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57" name="Google Shape;9357;p89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</p:grpSpPr>
        <p:sp>
          <p:nvSpPr>
            <p:cNvPr id="9358" name="Google Shape;9358;p89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89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89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89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62" name="Google Shape;9362;p89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</p:grpSpPr>
        <p:sp>
          <p:nvSpPr>
            <p:cNvPr id="9363" name="Google Shape;9363;p89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89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89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66" name="Google Shape;9366;p89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</p:grpSpPr>
        <p:sp>
          <p:nvSpPr>
            <p:cNvPr id="9367" name="Google Shape;9367;p89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89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89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70" name="Google Shape;9370;p89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</p:grpSpPr>
        <p:sp>
          <p:nvSpPr>
            <p:cNvPr id="9371" name="Google Shape;9371;p89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89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89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89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89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89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89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89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89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0" name="Google Shape;9380;p89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1" name="Google Shape;9381;p89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</p:grpSpPr>
        <p:sp>
          <p:nvSpPr>
            <p:cNvPr id="9382" name="Google Shape;9382;p89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3" name="Google Shape;9383;p89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4" name="Google Shape;9384;p89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5" name="Google Shape;9385;p89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</p:grpSpPr>
        <p:sp>
          <p:nvSpPr>
            <p:cNvPr id="9386" name="Google Shape;9386;p89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89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8" name="Google Shape;9388;p89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</p:grpSpPr>
        <p:sp>
          <p:nvSpPr>
            <p:cNvPr id="9389" name="Google Shape;9389;p89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89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91" name="Google Shape;9391;p89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92" name="Google Shape;9392;p89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</p:grpSpPr>
        <p:sp>
          <p:nvSpPr>
            <p:cNvPr id="9393" name="Google Shape;9393;p89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89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5" name="Google Shape;9395;p89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</p:grpSpPr>
        <p:sp>
          <p:nvSpPr>
            <p:cNvPr id="9396" name="Google Shape;9396;p89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89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8" name="Google Shape;9398;p89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</p:grpSpPr>
        <p:sp>
          <p:nvSpPr>
            <p:cNvPr id="9399" name="Google Shape;9399;p89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89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1" name="Google Shape;9401;p89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</p:grpSpPr>
        <p:sp>
          <p:nvSpPr>
            <p:cNvPr id="9402" name="Google Shape;9402;p89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3" name="Google Shape;9403;p89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4" name="Google Shape;9404;p89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</p:grpSpPr>
        <p:sp>
          <p:nvSpPr>
            <p:cNvPr id="9405" name="Google Shape;9405;p89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6" name="Google Shape;9406;p89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7" name="Google Shape;9407;p89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89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9" name="Google Shape;9409;p89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</p:grpSpPr>
        <p:sp>
          <p:nvSpPr>
            <p:cNvPr id="9410" name="Google Shape;9410;p89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1" name="Google Shape;9411;p89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2" name="Google Shape;9412;p89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</p:grpSpPr>
        <p:sp>
          <p:nvSpPr>
            <p:cNvPr id="9413" name="Google Shape;9413;p89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4" name="Google Shape;9414;p89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5" name="Google Shape;9415;p89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</p:grpSpPr>
        <p:sp>
          <p:nvSpPr>
            <p:cNvPr id="9416" name="Google Shape;9416;p8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8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8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8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8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21" name="Google Shape;9421;p89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</p:grpSpPr>
        <p:sp>
          <p:nvSpPr>
            <p:cNvPr id="9422" name="Google Shape;9422;p89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89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89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89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89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89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89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89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0" name="Google Shape;9430;p89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</p:grpSpPr>
        <p:sp>
          <p:nvSpPr>
            <p:cNvPr id="9431" name="Google Shape;9431;p89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89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89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4" name="Google Shape;9434;p89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</p:grpSpPr>
        <p:sp>
          <p:nvSpPr>
            <p:cNvPr id="9435" name="Google Shape;9435;p89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89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89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89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9" name="Google Shape;9439;p89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</p:grpSpPr>
        <p:sp>
          <p:nvSpPr>
            <p:cNvPr id="9440" name="Google Shape;9440;p89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89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42" name="Google Shape;9442;p89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43" name="Google Shape;9443;p89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</p:grpSpPr>
        <p:sp>
          <p:nvSpPr>
            <p:cNvPr id="9444" name="Google Shape;9444;p89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89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89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89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48" name="Google Shape;9448;p89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</p:grpSpPr>
        <p:sp>
          <p:nvSpPr>
            <p:cNvPr id="9449" name="Google Shape;9449;p89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89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89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89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53" name="Google Shape;9453;p89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</p:grpSpPr>
        <p:sp>
          <p:nvSpPr>
            <p:cNvPr id="9454" name="Google Shape;9454;p89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89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89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57" name="Google Shape;9457;p89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</p:grpSpPr>
        <p:sp>
          <p:nvSpPr>
            <p:cNvPr id="9458" name="Google Shape;9458;p89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89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0" name="Google Shape;9460;p89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</p:grpSpPr>
        <p:sp>
          <p:nvSpPr>
            <p:cNvPr id="9461" name="Google Shape;9461;p89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89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89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4" name="Google Shape;9464;p89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</p:grpSpPr>
        <p:sp>
          <p:nvSpPr>
            <p:cNvPr id="9465" name="Google Shape;9465;p89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89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7" name="Google Shape;9467;p89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</p:grpSpPr>
        <p:sp>
          <p:nvSpPr>
            <p:cNvPr id="9468" name="Google Shape;9468;p89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89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70" name="Google Shape;9470;p89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</p:grpSpPr>
        <p:sp>
          <p:nvSpPr>
            <p:cNvPr id="9471" name="Google Shape;9471;p89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89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89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89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75" name="Google Shape;9475;p89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76" name="Google Shape;9476;p89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</p:grpSpPr>
        <p:sp>
          <p:nvSpPr>
            <p:cNvPr id="9477" name="Google Shape;9477;p89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89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89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80" name="Google Shape;9480;p89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81" name="Google Shape;9481;p89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</p:grpSpPr>
        <p:sp>
          <p:nvSpPr>
            <p:cNvPr id="9482" name="Google Shape;9482;p89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89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89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85" name="Google Shape;9485;p89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86" name="Google Shape;9486;p89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</p:grpSpPr>
        <p:sp>
          <p:nvSpPr>
            <p:cNvPr id="9487" name="Google Shape;9487;p89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89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89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90" name="Google Shape;9490;p89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</p:grpSpPr>
        <p:sp>
          <p:nvSpPr>
            <p:cNvPr id="9491" name="Google Shape;9491;p89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89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89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94" name="Google Shape;9494;p89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</p:grpSpPr>
        <p:sp>
          <p:nvSpPr>
            <p:cNvPr id="9495" name="Google Shape;9495;p89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89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89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89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89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00" name="Google Shape;9500;p89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1" name="Google Shape;9501;p89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</p:grpSpPr>
        <p:sp>
          <p:nvSpPr>
            <p:cNvPr id="9502" name="Google Shape;9502;p89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89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89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05" name="Google Shape;9505;p89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6" name="Google Shape;9506;p89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</p:grpSpPr>
        <p:sp>
          <p:nvSpPr>
            <p:cNvPr id="9507" name="Google Shape;9507;p89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89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89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89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89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89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89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89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89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89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89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18" name="Google Shape;9518;p89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Rectángulo 238"/>
          <p:cNvSpPr/>
          <p:nvPr/>
        </p:nvSpPr>
        <p:spPr>
          <a:xfrm>
            <a:off x="0" y="4596216"/>
            <a:ext cx="9144000" cy="562523"/>
          </a:xfrm>
          <a:prstGeom prst="rect">
            <a:avLst/>
          </a:prstGeom>
          <a:solidFill>
            <a:srgbClr val="5B7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87" name="Google Shape;1887;p4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FEELING ALONE VS BEING ALONE</a:t>
            </a:r>
            <a:endParaRPr/>
          </a:p>
        </p:txBody>
      </p:sp>
      <p:sp>
        <p:nvSpPr>
          <p:cNvPr id="1888" name="Google Shape;1888;p41"/>
          <p:cNvSpPr txBox="1">
            <a:spLocks noGrp="1"/>
          </p:cNvSpPr>
          <p:nvPr>
            <p:ph type="body" idx="1"/>
          </p:nvPr>
        </p:nvSpPr>
        <p:spPr>
          <a:xfrm>
            <a:off x="9784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you are alone, you can be very happy but you hate every second that you are with your friends. It is usually a disorder that is neglected.</a:t>
            </a:r>
            <a:endParaRPr/>
          </a:p>
        </p:txBody>
      </p:sp>
      <p:sp>
        <p:nvSpPr>
          <p:cNvPr id="1889" name="Google Shape;1889;p41"/>
          <p:cNvSpPr txBox="1">
            <a:spLocks noGrp="1"/>
          </p:cNvSpPr>
          <p:nvPr>
            <p:ph type="body" idx="2"/>
          </p:nvPr>
        </p:nvSpPr>
        <p:spPr>
          <a:xfrm>
            <a:off x="4755500" y="3537738"/>
            <a:ext cx="3410100" cy="9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be home alone, but you don't experience loneliness. On the other hand, if you feel alone, you end up isolating yourself and you are left alone.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934" y="1421677"/>
            <a:ext cx="1347585" cy="199208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867" y="1486180"/>
            <a:ext cx="1279365" cy="1863075"/>
          </a:xfrm>
          <a:prstGeom prst="rect">
            <a:avLst/>
          </a:prstGeom>
        </p:spPr>
      </p:pic>
      <p:sp>
        <p:nvSpPr>
          <p:cNvPr id="4" name="Freeform 5">
            <a:extLst>
              <a:ext uri="{FF2B5EF4-FFF2-40B4-BE49-F238E27FC236}">
                <a16:creationId xmlns:a16="http://schemas.microsoft.com/office/drawing/2014/main" id="{657B8418-9FDC-EEBB-7374-FFD7D91C251C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1CB9281-9AC2-48B4-03A3-C82EEAD12407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" name="Google Shape;9523;p90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Business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4" name="Google Shape;9524;p90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5" name="Google Shape;9525;p90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26" name="Google Shape;9526;p90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</p:grpSpPr>
        <p:sp>
          <p:nvSpPr>
            <p:cNvPr id="9527" name="Google Shape;9527;p90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90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9" name="Google Shape;9529;p90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</p:grpSpPr>
        <p:sp>
          <p:nvSpPr>
            <p:cNvPr id="9530" name="Google Shape;9530;p90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90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90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33" name="Google Shape;9533;p90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34" name="Google Shape;9534;p90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</p:grpSpPr>
        <p:sp>
          <p:nvSpPr>
            <p:cNvPr id="9535" name="Google Shape;9535;p90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90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90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8" name="Google Shape;9538;p90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</p:grpSpPr>
        <p:sp>
          <p:nvSpPr>
            <p:cNvPr id="9539" name="Google Shape;9539;p90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90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90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90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90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90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90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90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90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48" name="Google Shape;9548;p90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</p:grpSpPr>
        <p:sp>
          <p:nvSpPr>
            <p:cNvPr id="9549" name="Google Shape;9549;p90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90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90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52" name="Google Shape;9552;p90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</p:grpSpPr>
        <p:sp>
          <p:nvSpPr>
            <p:cNvPr id="9553" name="Google Shape;9553;p90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90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90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56" name="Google Shape;9556;p90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</p:grpSpPr>
        <p:sp>
          <p:nvSpPr>
            <p:cNvPr id="9557" name="Google Shape;9557;p90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90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59" name="Google Shape;9559;p90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</p:grpSpPr>
        <p:sp>
          <p:nvSpPr>
            <p:cNvPr id="9560" name="Google Shape;9560;p90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90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90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90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90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90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90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90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90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69" name="Google Shape;9569;p90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</p:grpSpPr>
        <p:sp>
          <p:nvSpPr>
            <p:cNvPr id="9570" name="Google Shape;9570;p90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90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90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90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74" name="Google Shape;9574;p90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5" name="Google Shape;9575;p90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6" name="Google Shape;9576;p90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77" name="Google Shape;9577;p90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</p:grpSpPr>
        <p:sp>
          <p:nvSpPr>
            <p:cNvPr id="9578" name="Google Shape;9578;p90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90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90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90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90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90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90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90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90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90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90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90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90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90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92" name="Google Shape;9592;p90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</p:grpSpPr>
        <p:sp>
          <p:nvSpPr>
            <p:cNvPr id="9593" name="Google Shape;9593;p90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90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95" name="Google Shape;9595;p90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</p:grpSpPr>
        <p:sp>
          <p:nvSpPr>
            <p:cNvPr id="9596" name="Google Shape;9596;p90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90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90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99" name="Google Shape;9599;p90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</p:grpSpPr>
        <p:sp>
          <p:nvSpPr>
            <p:cNvPr id="9600" name="Google Shape;9600;p90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90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90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03" name="Google Shape;9603;p90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</p:grpSpPr>
        <p:sp>
          <p:nvSpPr>
            <p:cNvPr id="9604" name="Google Shape;9604;p90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90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90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90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90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09" name="Google Shape;9609;p90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</p:grpSpPr>
        <p:sp>
          <p:nvSpPr>
            <p:cNvPr id="9610" name="Google Shape;9610;p90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90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90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90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4" name="Google Shape;9614;p90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</p:grpSpPr>
        <p:sp>
          <p:nvSpPr>
            <p:cNvPr id="9615" name="Google Shape;9615;p90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90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17" name="Google Shape;9617;p90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18" name="Google Shape;9618;p90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</p:grpSpPr>
        <p:sp>
          <p:nvSpPr>
            <p:cNvPr id="9619" name="Google Shape;9619;p90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90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90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22" name="Google Shape;9622;p90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23" name="Google Shape;9623;p90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</p:grpSpPr>
        <p:sp>
          <p:nvSpPr>
            <p:cNvPr id="9624" name="Google Shape;9624;p90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90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6" name="Google Shape;9626;p90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</p:grpSpPr>
        <p:sp>
          <p:nvSpPr>
            <p:cNvPr id="9627" name="Google Shape;9627;p90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90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90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90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90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32" name="Google Shape;9632;p90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</p:grpSpPr>
        <p:sp>
          <p:nvSpPr>
            <p:cNvPr id="9633" name="Google Shape;9633;p90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90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90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90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90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38" name="Google Shape;9638;p90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39" name="Google Shape;9639;p90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</p:grpSpPr>
        <p:sp>
          <p:nvSpPr>
            <p:cNvPr id="9640" name="Google Shape;9640;p90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90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90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3" name="Google Shape;9643;p90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</p:grpSpPr>
        <p:sp>
          <p:nvSpPr>
            <p:cNvPr id="9644" name="Google Shape;9644;p90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90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90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90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90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90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0" name="Google Shape;9650;p90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</p:grpSpPr>
        <p:sp>
          <p:nvSpPr>
            <p:cNvPr id="9651" name="Google Shape;9651;p90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90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90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4" name="Google Shape;9654;p90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</p:grpSpPr>
        <p:sp>
          <p:nvSpPr>
            <p:cNvPr id="9655" name="Google Shape;9655;p90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90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90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8" name="Google Shape;9658;p90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</p:grpSpPr>
        <p:sp>
          <p:nvSpPr>
            <p:cNvPr id="9659" name="Google Shape;9659;p90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90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90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90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3" name="Google Shape;9663;p90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</p:grpSpPr>
        <p:sp>
          <p:nvSpPr>
            <p:cNvPr id="9664" name="Google Shape;9664;p90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90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6" name="Google Shape;9666;p90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</p:grpSpPr>
        <p:sp>
          <p:nvSpPr>
            <p:cNvPr id="9667" name="Google Shape;9667;p90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90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9" name="Google Shape;9669;p90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</p:grpSpPr>
        <p:sp>
          <p:nvSpPr>
            <p:cNvPr id="9670" name="Google Shape;9670;p90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90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90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90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4" name="Google Shape;9674;p90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</p:grpSpPr>
        <p:sp>
          <p:nvSpPr>
            <p:cNvPr id="9675" name="Google Shape;9675;p90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90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90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90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9" name="Google Shape;9679;p90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</p:grpSpPr>
        <p:sp>
          <p:nvSpPr>
            <p:cNvPr id="9680" name="Google Shape;9680;p90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90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90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90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90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90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90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7" name="Google Shape;9687;p90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</p:grpSpPr>
        <p:sp>
          <p:nvSpPr>
            <p:cNvPr id="9688" name="Google Shape;9688;p90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90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90" name="Google Shape;9690;p90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91" name="Google Shape;9691;p90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</p:grpSpPr>
        <p:sp>
          <p:nvSpPr>
            <p:cNvPr id="9692" name="Google Shape;9692;p90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90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90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90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96" name="Google Shape;9696;p90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97" name="Google Shape;9697;p90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</p:grpSpPr>
        <p:sp>
          <p:nvSpPr>
            <p:cNvPr id="9698" name="Google Shape;9698;p90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90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90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1" name="Google Shape;9701;p90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</p:grpSpPr>
        <p:sp>
          <p:nvSpPr>
            <p:cNvPr id="9702" name="Google Shape;9702;p90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90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90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90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90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90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90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9" name="Google Shape;9709;p90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</p:grpSpPr>
        <p:sp>
          <p:nvSpPr>
            <p:cNvPr id="9710" name="Google Shape;9710;p90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90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12" name="Google Shape;9712;p90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3" name="Google Shape;9713;p90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4" name="Google Shape;9714;p90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5" name="Google Shape;9715;p90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</p:grpSpPr>
        <p:sp>
          <p:nvSpPr>
            <p:cNvPr id="9716" name="Google Shape;9716;p90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90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90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90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0" name="Google Shape;9720;p90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</p:grpSpPr>
        <p:sp>
          <p:nvSpPr>
            <p:cNvPr id="9721" name="Google Shape;9721;p90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90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90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90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90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90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90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8" name="Google Shape;9728;p90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</p:grpSpPr>
        <p:sp>
          <p:nvSpPr>
            <p:cNvPr id="9729" name="Google Shape;9729;p90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90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90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2" name="Google Shape;9732;p90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</p:grpSpPr>
        <p:sp>
          <p:nvSpPr>
            <p:cNvPr id="9733" name="Google Shape;9733;p90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90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90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90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90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8" name="Google Shape;9738;p90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</p:grpSpPr>
        <p:sp>
          <p:nvSpPr>
            <p:cNvPr id="9739" name="Google Shape;9739;p90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90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90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90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90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90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90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6" name="Google Shape;9746;p90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</p:grpSpPr>
        <p:sp>
          <p:nvSpPr>
            <p:cNvPr id="9747" name="Google Shape;9747;p90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90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90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0" name="Google Shape;9750;p90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</p:grpSpPr>
        <p:sp>
          <p:nvSpPr>
            <p:cNvPr id="9751" name="Google Shape;9751;p90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90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90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4" name="Google Shape;9754;p90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</p:grpSpPr>
        <p:sp>
          <p:nvSpPr>
            <p:cNvPr id="9755" name="Google Shape;9755;p90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90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90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90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9" name="Google Shape;9759;p90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</p:grpSpPr>
        <p:sp>
          <p:nvSpPr>
            <p:cNvPr id="9760" name="Google Shape;9760;p90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90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90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90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90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5" name="Google Shape;9765;p90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</p:grpSpPr>
        <p:sp>
          <p:nvSpPr>
            <p:cNvPr id="9766" name="Google Shape;9766;p90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90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8" name="Google Shape;9768;p90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</p:grpSpPr>
        <p:sp>
          <p:nvSpPr>
            <p:cNvPr id="9769" name="Google Shape;9769;p90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90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90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90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90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90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90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6" name="Google Shape;9776;p90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</p:grpSpPr>
        <p:sp>
          <p:nvSpPr>
            <p:cNvPr id="9777" name="Google Shape;9777;p90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8" name="Google Shape;9778;p90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90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90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90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90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90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4" name="Google Shape;9784;p90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</p:grpSpPr>
        <p:sp>
          <p:nvSpPr>
            <p:cNvPr id="9785" name="Google Shape;9785;p90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90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90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90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90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0" name="Google Shape;9790;p90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</p:grpSpPr>
        <p:sp>
          <p:nvSpPr>
            <p:cNvPr id="9791" name="Google Shape;9791;p90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90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90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90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90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6" name="Google Shape;9796;p90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7" name="Google Shape;9797;p90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</p:grpSpPr>
        <p:sp>
          <p:nvSpPr>
            <p:cNvPr id="9798" name="Google Shape;9798;p90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9" name="Google Shape;9799;p90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0" name="Google Shape;9800;p90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1" name="Google Shape;9801;p90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2" name="Google Shape;9802;p90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</p:grpSpPr>
        <p:sp>
          <p:nvSpPr>
            <p:cNvPr id="9803" name="Google Shape;9803;p90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4" name="Google Shape;9804;p90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90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6" name="Google Shape;9806;p90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7" name="Google Shape;9807;p90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8" name="Google Shape;9808;p90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90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0" name="Google Shape;9810;p90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1" name="Google Shape;9811;p90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</p:grpSpPr>
        <p:sp>
          <p:nvSpPr>
            <p:cNvPr id="9812" name="Google Shape;9812;p90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90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4" name="Google Shape;9814;p90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5" name="Google Shape;9815;p90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90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7" name="Google Shape;9817;p90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</p:grpSpPr>
        <p:sp>
          <p:nvSpPr>
            <p:cNvPr id="9818" name="Google Shape;9818;p90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90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90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90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2" name="Google Shape;9822;p90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</p:grpSpPr>
        <p:sp>
          <p:nvSpPr>
            <p:cNvPr id="9823" name="Google Shape;9823;p90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90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90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90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90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8" name="Google Shape;9828;p90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</p:grpSpPr>
        <p:sp>
          <p:nvSpPr>
            <p:cNvPr id="9829" name="Google Shape;9829;p90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0" name="Google Shape;9830;p90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1" name="Google Shape;9831;p90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2" name="Google Shape;9832;p90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3" name="Google Shape;9833;p90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4" name="Google Shape;9834;p90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5" name="Google Shape;9835;p90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90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90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90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9" name="Google Shape;9839;p90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0" name="Google Shape;9840;p90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1" name="Google Shape;9841;p90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</p:grpSpPr>
        <p:sp>
          <p:nvSpPr>
            <p:cNvPr id="9842" name="Google Shape;9842;p90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3" name="Google Shape;9843;p90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4" name="Google Shape;9844;p90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5" name="Google Shape;9845;p90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6" name="Google Shape;9846;p90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90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8" name="Google Shape;9848;p90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</p:grpSpPr>
        <p:sp>
          <p:nvSpPr>
            <p:cNvPr id="9849" name="Google Shape;9849;p90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0" name="Google Shape;9850;p90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90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90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90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90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5" name="Google Shape;9855;p90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6" name="Google Shape;9856;p90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</p:grpSpPr>
        <p:sp>
          <p:nvSpPr>
            <p:cNvPr id="9857" name="Google Shape;9857;p90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90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90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0" name="Google Shape;9860;p90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61" name="Google Shape;9861;p90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</p:grpSpPr>
        <p:sp>
          <p:nvSpPr>
            <p:cNvPr id="9862" name="Google Shape;9862;p90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3" name="Google Shape;9863;p90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4" name="Google Shape;9864;p90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90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6" name="Google Shape;9866;p90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</p:grpSpPr>
        <p:sp>
          <p:nvSpPr>
            <p:cNvPr id="9867" name="Google Shape;9867;p90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8" name="Google Shape;9868;p90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9" name="Google Shape;9869;p90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0" name="Google Shape;9870;p90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1" name="Google Shape;9871;p90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72" name="Google Shape;9872;p90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73" name="Google Shape;9873;p90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</p:grpSpPr>
        <p:sp>
          <p:nvSpPr>
            <p:cNvPr id="9874" name="Google Shape;9874;p90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90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6" name="Google Shape;9876;p90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7" name="Google Shape;9877;p90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</p:grpSpPr>
        <p:sp>
          <p:nvSpPr>
            <p:cNvPr id="9878" name="Google Shape;9878;p90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9" name="Google Shape;9879;p90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0" name="Google Shape;9880;p90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90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90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90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4" name="Google Shape;9884;p90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</p:grpSpPr>
        <p:sp>
          <p:nvSpPr>
            <p:cNvPr id="9885" name="Google Shape;9885;p90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90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7" name="Google Shape;9887;p90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8" name="Google Shape;9888;p90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90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90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90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2" name="Google Shape;9892;p90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</p:grpSpPr>
        <p:sp>
          <p:nvSpPr>
            <p:cNvPr id="9893" name="Google Shape;9893;p90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90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90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6" name="Google Shape;9896;p90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</p:grpSpPr>
        <p:sp>
          <p:nvSpPr>
            <p:cNvPr id="9897" name="Google Shape;9897;p90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90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90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90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90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90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3" name="Google Shape;9903;p90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</p:grpSpPr>
        <p:sp>
          <p:nvSpPr>
            <p:cNvPr id="9904" name="Google Shape;9904;p90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5" name="Google Shape;9905;p90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6" name="Google Shape;9906;p90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7" name="Google Shape;9907;p90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</p:grpSpPr>
        <p:sp>
          <p:nvSpPr>
            <p:cNvPr id="9908" name="Google Shape;9908;p90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9" name="Google Shape;9909;p90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0" name="Google Shape;9910;p90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1" name="Google Shape;9911;p90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</p:grpSpPr>
        <p:sp>
          <p:nvSpPr>
            <p:cNvPr id="9912" name="Google Shape;9912;p90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90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4" name="Google Shape;9914;p90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5" name="Google Shape;9915;p90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</p:grpSpPr>
        <p:sp>
          <p:nvSpPr>
            <p:cNvPr id="9916" name="Google Shape;9916;p90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7" name="Google Shape;9917;p90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8" name="Google Shape;9918;p90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9" name="Google Shape;9919;p90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90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90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2" name="Google Shape;9922;p90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3" name="Google Shape;9923;p90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4" name="Google Shape;9924;p90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</p:grpSpPr>
        <p:sp>
          <p:nvSpPr>
            <p:cNvPr id="9925" name="Google Shape;9925;p90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90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90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8" name="Google Shape;9928;p90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9" name="Google Shape;9929;p90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0" name="Google Shape;9930;p90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90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2" name="Google Shape;9932;p90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3" name="Google Shape;9933;p90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</p:grpSpPr>
        <p:sp>
          <p:nvSpPr>
            <p:cNvPr id="9934" name="Google Shape;9934;p90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5" name="Google Shape;9935;p90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6" name="Google Shape;9936;p90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7" name="Google Shape;9937;p90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</p:grpSpPr>
        <p:sp>
          <p:nvSpPr>
            <p:cNvPr id="9938" name="Google Shape;9938;p90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9" name="Google Shape;9939;p90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0" name="Google Shape;9940;p90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90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2" name="Google Shape;9942;p90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3" name="Google Shape;9943;p90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90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5" name="Google Shape;9945;p90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6" name="Google Shape;9946;p90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</p:grpSpPr>
        <p:sp>
          <p:nvSpPr>
            <p:cNvPr id="9947" name="Google Shape;9947;p90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8" name="Google Shape;9948;p90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90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0" name="Google Shape;9950;p90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1" name="Google Shape;9951;p90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2" name="Google Shape;9952;p90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90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90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55" name="Google Shape;9955;p90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</p:grpSpPr>
        <p:sp>
          <p:nvSpPr>
            <p:cNvPr id="9956" name="Google Shape;9956;p90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7" name="Google Shape;9957;p90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90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90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0" name="Google Shape;9960;p90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</p:grpSpPr>
        <p:sp>
          <p:nvSpPr>
            <p:cNvPr id="9961" name="Google Shape;9961;p90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2" name="Google Shape;9962;p90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90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90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5" name="Google Shape;9965;p90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6" name="Google Shape;9966;p90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90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8" name="Google Shape;9968;p90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</p:grpSpPr>
        <p:sp>
          <p:nvSpPr>
            <p:cNvPr id="9969" name="Google Shape;9969;p90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0" name="Google Shape;9970;p90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1" name="Google Shape;9971;p90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90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90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90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5" name="Google Shape;9975;p90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</p:grpSpPr>
        <p:sp>
          <p:nvSpPr>
            <p:cNvPr id="9976" name="Google Shape;9976;p90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7" name="Google Shape;9977;p90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90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90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0" name="Google Shape;9980;p90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1" name="Google Shape;9981;p90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</p:grpSpPr>
        <p:sp>
          <p:nvSpPr>
            <p:cNvPr id="9982" name="Google Shape;9982;p90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90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90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5" name="Google Shape;9985;p90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</p:grpSpPr>
        <p:sp>
          <p:nvSpPr>
            <p:cNvPr id="9986" name="Google Shape;9986;p90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90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90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90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90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90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2" name="Google Shape;9992;p90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3" name="Google Shape;9993;p90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</p:grpSpPr>
        <p:sp>
          <p:nvSpPr>
            <p:cNvPr id="9994" name="Google Shape;9994;p90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5" name="Google Shape;9995;p90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6" name="Google Shape;9996;p90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7" name="Google Shape;9997;p90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</p:grpSpPr>
        <p:sp>
          <p:nvSpPr>
            <p:cNvPr id="9998" name="Google Shape;9998;p90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9" name="Google Shape;9999;p90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0" name="Google Shape;10000;p90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1" name="Google Shape;10001;p90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2" name="Google Shape;10002;p90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3" name="Google Shape;10003;p90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</p:grpSpPr>
        <p:sp>
          <p:nvSpPr>
            <p:cNvPr id="10004" name="Google Shape;10004;p90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5" name="Google Shape;10005;p90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90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90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8" name="Google Shape;10008;p90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</p:grpSpPr>
        <p:sp>
          <p:nvSpPr>
            <p:cNvPr id="10009" name="Google Shape;10009;p90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0" name="Google Shape;10010;p90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90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90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3" name="Google Shape;10013;p90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4" name="Google Shape;10014;p90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</p:grpSpPr>
        <p:sp>
          <p:nvSpPr>
            <p:cNvPr id="10015" name="Google Shape;10015;p90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90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90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90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90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90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90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2" name="Google Shape;10022;p90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</p:grpSpPr>
        <p:sp>
          <p:nvSpPr>
            <p:cNvPr id="10023" name="Google Shape;10023;p90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4" name="Google Shape;10024;p90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90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90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7" name="Google Shape;10027;p90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8" name="Google Shape;10028;p90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0" y="4559881"/>
            <a:ext cx="9144000" cy="598858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26" name="Google Shape;2126;p4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MAP OF LONELINESS</a:t>
            </a:r>
            <a:endParaRPr/>
          </a:p>
        </p:txBody>
      </p:sp>
      <p:grpSp>
        <p:nvGrpSpPr>
          <p:cNvPr id="2127" name="Google Shape;2127;p42"/>
          <p:cNvGrpSpPr/>
          <p:nvPr/>
        </p:nvGrpSpPr>
        <p:grpSpPr>
          <a:xfrm>
            <a:off x="713219" y="1319681"/>
            <a:ext cx="4733483" cy="3112154"/>
            <a:chOff x="235800" y="830650"/>
            <a:chExt cx="6978450" cy="4588844"/>
          </a:xfrm>
        </p:grpSpPr>
        <p:sp>
          <p:nvSpPr>
            <p:cNvPr id="2128" name="Google Shape;2128;p42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2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2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2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2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2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4" name="Google Shape;2134;p42"/>
          <p:cNvSpPr txBox="1"/>
          <p:nvPr/>
        </p:nvSpPr>
        <p:spPr>
          <a:xfrm>
            <a:off x="6115250" y="2819979"/>
            <a:ext cx="7896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USA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35" name="Google Shape;2135;p42"/>
          <p:cNvSpPr txBox="1"/>
          <p:nvPr/>
        </p:nvSpPr>
        <p:spPr>
          <a:xfrm>
            <a:off x="6115249" y="1971029"/>
            <a:ext cx="7896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UK</a:t>
            </a:r>
            <a:endParaRPr sz="18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36" name="Google Shape;2136;p42"/>
          <p:cNvSpPr/>
          <p:nvPr/>
        </p:nvSpPr>
        <p:spPr>
          <a:xfrm>
            <a:off x="5813142" y="1971029"/>
            <a:ext cx="160800" cy="16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7" name="Google Shape;2137;p42"/>
          <p:cNvSpPr txBox="1"/>
          <p:nvPr/>
        </p:nvSpPr>
        <p:spPr>
          <a:xfrm>
            <a:off x="6115254" y="2239250"/>
            <a:ext cx="23193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ncode Sans"/>
                <a:ea typeface="Encode Sans"/>
                <a:cs typeface="Encode Sans"/>
                <a:sym typeface="Encode Sans"/>
              </a:rPr>
              <a:t>60% of 18-34 year-old people often feel lonely</a:t>
            </a:r>
            <a:endParaRPr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38" name="Google Shape;2138;p42"/>
          <p:cNvSpPr/>
          <p:nvPr/>
        </p:nvSpPr>
        <p:spPr>
          <a:xfrm>
            <a:off x="5813142" y="2819979"/>
            <a:ext cx="160800" cy="160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9" name="Google Shape;2139;p42"/>
          <p:cNvSpPr txBox="1"/>
          <p:nvPr/>
        </p:nvSpPr>
        <p:spPr>
          <a:xfrm>
            <a:off x="6115254" y="3078400"/>
            <a:ext cx="23193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ncode Sans"/>
                <a:ea typeface="Encode Sans"/>
                <a:cs typeface="Encode Sans"/>
                <a:sym typeface="Encode Sans"/>
              </a:rPr>
              <a:t>46% of the entire population usually feel lonely</a:t>
            </a:r>
            <a:endParaRPr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40" name="Google Shape;2140;p42"/>
          <p:cNvSpPr/>
          <p:nvPr/>
        </p:nvSpPr>
        <p:spPr>
          <a:xfrm>
            <a:off x="1277017" y="2430579"/>
            <a:ext cx="160800" cy="160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1" name="Google Shape;2141;p42"/>
          <p:cNvSpPr/>
          <p:nvPr/>
        </p:nvSpPr>
        <p:spPr>
          <a:xfrm>
            <a:off x="2999554" y="2108604"/>
            <a:ext cx="160800" cy="160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42319" y="2683533"/>
            <a:ext cx="1783987" cy="2343669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E341F117-921F-C374-96B5-E2F86076A534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65B3595-7CD1-D519-0FF3-37D46C26652E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43"/>
          <p:cNvSpPr txBox="1">
            <a:spLocks noGrp="1"/>
          </p:cNvSpPr>
          <p:nvPr>
            <p:ph type="ctrTitle"/>
          </p:nvPr>
        </p:nvSpPr>
        <p:spPr>
          <a:xfrm>
            <a:off x="1413620" y="2990458"/>
            <a:ext cx="6421800" cy="9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“The most connected generation in history is also the loneliest”</a:t>
            </a:r>
            <a:endParaRPr dirty="0"/>
          </a:p>
        </p:txBody>
      </p:sp>
      <p:grpSp>
        <p:nvGrpSpPr>
          <p:cNvPr id="2148" name="Google Shape;2148;p43"/>
          <p:cNvGrpSpPr/>
          <p:nvPr/>
        </p:nvGrpSpPr>
        <p:grpSpPr>
          <a:xfrm rot="-914551">
            <a:off x="7702449" y="3230463"/>
            <a:ext cx="1104634" cy="721908"/>
            <a:chOff x="713225" y="901338"/>
            <a:chExt cx="1204537" cy="787197"/>
          </a:xfrm>
        </p:grpSpPr>
        <p:sp>
          <p:nvSpPr>
            <p:cNvPr id="2149" name="Google Shape;2149;p43"/>
            <p:cNvSpPr/>
            <p:nvPr/>
          </p:nvSpPr>
          <p:spPr>
            <a:xfrm>
              <a:off x="713225" y="901338"/>
              <a:ext cx="1204537" cy="787197"/>
            </a:xfrm>
            <a:custGeom>
              <a:avLst/>
              <a:gdLst/>
              <a:ahLst/>
              <a:cxnLst/>
              <a:rect l="l" t="t" r="r" b="b"/>
              <a:pathLst>
                <a:path w="19736" h="12898" extrusionOk="0">
                  <a:moveTo>
                    <a:pt x="8387" y="0"/>
                  </a:moveTo>
                  <a:cubicBezTo>
                    <a:pt x="7405" y="0"/>
                    <a:pt x="6377" y="208"/>
                    <a:pt x="5708" y="909"/>
                  </a:cubicBezTo>
                  <a:cubicBezTo>
                    <a:pt x="4673" y="1976"/>
                    <a:pt x="4054" y="3491"/>
                    <a:pt x="3702" y="5027"/>
                  </a:cubicBezTo>
                  <a:cubicBezTo>
                    <a:pt x="2984" y="5271"/>
                    <a:pt x="2231" y="5395"/>
                    <a:pt x="1480" y="5395"/>
                  </a:cubicBezTo>
                  <a:cubicBezTo>
                    <a:pt x="982" y="5395"/>
                    <a:pt x="485" y="5340"/>
                    <a:pt x="1" y="5229"/>
                  </a:cubicBezTo>
                  <a:lnTo>
                    <a:pt x="1" y="5229"/>
                  </a:lnTo>
                  <a:cubicBezTo>
                    <a:pt x="43" y="5645"/>
                    <a:pt x="459" y="5891"/>
                    <a:pt x="833" y="6051"/>
                  </a:cubicBezTo>
                  <a:cubicBezTo>
                    <a:pt x="1462" y="6316"/>
                    <a:pt x="2149" y="6446"/>
                    <a:pt x="2839" y="6446"/>
                  </a:cubicBezTo>
                  <a:cubicBezTo>
                    <a:pt x="3038" y="6446"/>
                    <a:pt x="3237" y="6435"/>
                    <a:pt x="3435" y="6414"/>
                  </a:cubicBezTo>
                  <a:lnTo>
                    <a:pt x="3435" y="6414"/>
                  </a:lnTo>
                  <a:cubicBezTo>
                    <a:pt x="3393" y="6659"/>
                    <a:pt x="3361" y="6894"/>
                    <a:pt x="3339" y="7139"/>
                  </a:cubicBezTo>
                  <a:cubicBezTo>
                    <a:pt x="3286" y="7640"/>
                    <a:pt x="3254" y="8163"/>
                    <a:pt x="3457" y="8632"/>
                  </a:cubicBezTo>
                  <a:cubicBezTo>
                    <a:pt x="3756" y="9326"/>
                    <a:pt x="4481" y="9710"/>
                    <a:pt x="5174" y="10019"/>
                  </a:cubicBezTo>
                  <a:cubicBezTo>
                    <a:pt x="8087" y="11310"/>
                    <a:pt x="11009" y="12281"/>
                    <a:pt x="14124" y="12857"/>
                  </a:cubicBezTo>
                  <a:cubicBezTo>
                    <a:pt x="14292" y="12887"/>
                    <a:pt x="14462" y="12897"/>
                    <a:pt x="14632" y="12897"/>
                  </a:cubicBezTo>
                  <a:cubicBezTo>
                    <a:pt x="14942" y="12897"/>
                    <a:pt x="15254" y="12864"/>
                    <a:pt x="15556" y="12864"/>
                  </a:cubicBezTo>
                  <a:cubicBezTo>
                    <a:pt x="15606" y="12864"/>
                    <a:pt x="15654" y="12865"/>
                    <a:pt x="15703" y="12867"/>
                  </a:cubicBezTo>
                  <a:cubicBezTo>
                    <a:pt x="15752" y="12870"/>
                    <a:pt x="15800" y="12872"/>
                    <a:pt x="15847" y="12872"/>
                  </a:cubicBezTo>
                  <a:cubicBezTo>
                    <a:pt x="16338" y="12872"/>
                    <a:pt x="16756" y="12719"/>
                    <a:pt x="17165" y="12398"/>
                  </a:cubicBezTo>
                  <a:cubicBezTo>
                    <a:pt x="18157" y="11619"/>
                    <a:pt x="18509" y="10670"/>
                    <a:pt x="18925" y="9539"/>
                  </a:cubicBezTo>
                  <a:cubicBezTo>
                    <a:pt x="19351" y="8334"/>
                    <a:pt x="19735" y="7118"/>
                    <a:pt x="19714" y="5859"/>
                  </a:cubicBezTo>
                  <a:cubicBezTo>
                    <a:pt x="19714" y="5784"/>
                    <a:pt x="19714" y="5731"/>
                    <a:pt x="19703" y="5667"/>
                  </a:cubicBezTo>
                  <a:cubicBezTo>
                    <a:pt x="19661" y="5037"/>
                    <a:pt x="19458" y="4408"/>
                    <a:pt x="19063" y="3949"/>
                  </a:cubicBezTo>
                  <a:cubicBezTo>
                    <a:pt x="18007" y="2733"/>
                    <a:pt x="16204" y="2147"/>
                    <a:pt x="14754" y="1624"/>
                  </a:cubicBezTo>
                  <a:cubicBezTo>
                    <a:pt x="12972" y="994"/>
                    <a:pt x="11201" y="269"/>
                    <a:pt x="9313" y="56"/>
                  </a:cubicBezTo>
                  <a:cubicBezTo>
                    <a:pt x="9018" y="22"/>
                    <a:pt x="8705" y="0"/>
                    <a:pt x="8387" y="0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3"/>
            <p:cNvSpPr/>
            <p:nvPr/>
          </p:nvSpPr>
          <p:spPr>
            <a:xfrm>
              <a:off x="1132523" y="1090845"/>
              <a:ext cx="552161" cy="474955"/>
            </a:xfrm>
            <a:custGeom>
              <a:avLst/>
              <a:gdLst/>
              <a:ahLst/>
              <a:cxnLst/>
              <a:rect l="l" t="t" r="r" b="b"/>
              <a:pathLst>
                <a:path w="9047" h="7782" extrusionOk="0">
                  <a:moveTo>
                    <a:pt x="4753" y="1002"/>
                  </a:moveTo>
                  <a:cubicBezTo>
                    <a:pt x="5254" y="1002"/>
                    <a:pt x="5753" y="1052"/>
                    <a:pt x="6241" y="1132"/>
                  </a:cubicBezTo>
                  <a:cubicBezTo>
                    <a:pt x="6892" y="1250"/>
                    <a:pt x="7681" y="1442"/>
                    <a:pt x="8182" y="1879"/>
                  </a:cubicBezTo>
                  <a:cubicBezTo>
                    <a:pt x="8513" y="2199"/>
                    <a:pt x="8417" y="2508"/>
                    <a:pt x="7916" y="2775"/>
                  </a:cubicBezTo>
                  <a:cubicBezTo>
                    <a:pt x="7857" y="2781"/>
                    <a:pt x="7798" y="2783"/>
                    <a:pt x="7740" y="2783"/>
                  </a:cubicBezTo>
                  <a:cubicBezTo>
                    <a:pt x="7681" y="2783"/>
                    <a:pt x="7622" y="2781"/>
                    <a:pt x="7564" y="2775"/>
                  </a:cubicBezTo>
                  <a:cubicBezTo>
                    <a:pt x="7190" y="2775"/>
                    <a:pt x="6817" y="2733"/>
                    <a:pt x="6444" y="2679"/>
                  </a:cubicBezTo>
                  <a:cubicBezTo>
                    <a:pt x="5868" y="2583"/>
                    <a:pt x="5291" y="2423"/>
                    <a:pt x="4747" y="2210"/>
                  </a:cubicBezTo>
                  <a:cubicBezTo>
                    <a:pt x="4105" y="1986"/>
                    <a:pt x="3503" y="1654"/>
                    <a:pt x="2952" y="1248"/>
                  </a:cubicBezTo>
                  <a:lnTo>
                    <a:pt x="2952" y="1248"/>
                  </a:lnTo>
                  <a:cubicBezTo>
                    <a:pt x="3316" y="1150"/>
                    <a:pt x="3689" y="1086"/>
                    <a:pt x="4054" y="1036"/>
                  </a:cubicBezTo>
                  <a:cubicBezTo>
                    <a:pt x="4287" y="1013"/>
                    <a:pt x="4520" y="1002"/>
                    <a:pt x="4753" y="1002"/>
                  </a:cubicBezTo>
                  <a:close/>
                  <a:moveTo>
                    <a:pt x="4767" y="4769"/>
                  </a:moveTo>
                  <a:cubicBezTo>
                    <a:pt x="4954" y="4769"/>
                    <a:pt x="5141" y="4786"/>
                    <a:pt x="5323" y="4813"/>
                  </a:cubicBezTo>
                  <a:cubicBezTo>
                    <a:pt x="5612" y="4866"/>
                    <a:pt x="6614" y="5218"/>
                    <a:pt x="5910" y="5463"/>
                  </a:cubicBezTo>
                  <a:cubicBezTo>
                    <a:pt x="5663" y="5549"/>
                    <a:pt x="5386" y="5579"/>
                    <a:pt x="5103" y="5579"/>
                  </a:cubicBezTo>
                  <a:cubicBezTo>
                    <a:pt x="4677" y="5579"/>
                    <a:pt x="4235" y="5510"/>
                    <a:pt x="3851" y="5453"/>
                  </a:cubicBezTo>
                  <a:cubicBezTo>
                    <a:pt x="3695" y="5429"/>
                    <a:pt x="3516" y="5395"/>
                    <a:pt x="3324" y="5348"/>
                  </a:cubicBezTo>
                  <a:lnTo>
                    <a:pt x="3324" y="5348"/>
                  </a:lnTo>
                  <a:cubicBezTo>
                    <a:pt x="3472" y="5196"/>
                    <a:pt x="3636" y="5068"/>
                    <a:pt x="3787" y="4983"/>
                  </a:cubicBezTo>
                  <a:cubicBezTo>
                    <a:pt x="4090" y="4825"/>
                    <a:pt x="4428" y="4769"/>
                    <a:pt x="4767" y="4769"/>
                  </a:cubicBezTo>
                  <a:close/>
                  <a:moveTo>
                    <a:pt x="1535" y="0"/>
                  </a:moveTo>
                  <a:cubicBezTo>
                    <a:pt x="1395" y="0"/>
                    <a:pt x="1263" y="190"/>
                    <a:pt x="1387" y="322"/>
                  </a:cubicBezTo>
                  <a:cubicBezTo>
                    <a:pt x="1642" y="611"/>
                    <a:pt x="1913" y="878"/>
                    <a:pt x="2200" y="1125"/>
                  </a:cubicBezTo>
                  <a:lnTo>
                    <a:pt x="2200" y="1125"/>
                  </a:lnTo>
                  <a:cubicBezTo>
                    <a:pt x="1872" y="1261"/>
                    <a:pt x="1556" y="1426"/>
                    <a:pt x="1259" y="1623"/>
                  </a:cubicBezTo>
                  <a:cubicBezTo>
                    <a:pt x="747" y="1975"/>
                    <a:pt x="320" y="2444"/>
                    <a:pt x="160" y="3042"/>
                  </a:cubicBezTo>
                  <a:cubicBezTo>
                    <a:pt x="0" y="3650"/>
                    <a:pt x="427" y="4183"/>
                    <a:pt x="864" y="4546"/>
                  </a:cubicBezTo>
                  <a:cubicBezTo>
                    <a:pt x="1402" y="5003"/>
                    <a:pt x="2030" y="5322"/>
                    <a:pt x="2695" y="5538"/>
                  </a:cubicBezTo>
                  <a:lnTo>
                    <a:pt x="2695" y="5538"/>
                  </a:lnTo>
                  <a:cubicBezTo>
                    <a:pt x="2567" y="5783"/>
                    <a:pt x="2494" y="6059"/>
                    <a:pt x="2497" y="6359"/>
                  </a:cubicBezTo>
                  <a:cubicBezTo>
                    <a:pt x="2507" y="7545"/>
                    <a:pt x="4424" y="7782"/>
                    <a:pt x="5390" y="7782"/>
                  </a:cubicBezTo>
                  <a:cubicBezTo>
                    <a:pt x="5458" y="7782"/>
                    <a:pt x="5522" y="7780"/>
                    <a:pt x="5580" y="7778"/>
                  </a:cubicBezTo>
                  <a:cubicBezTo>
                    <a:pt x="5814" y="7757"/>
                    <a:pt x="5814" y="7405"/>
                    <a:pt x="5580" y="7405"/>
                  </a:cubicBezTo>
                  <a:cubicBezTo>
                    <a:pt x="5524" y="7406"/>
                    <a:pt x="5469" y="7407"/>
                    <a:pt x="5414" y="7407"/>
                  </a:cubicBezTo>
                  <a:cubicBezTo>
                    <a:pt x="4685" y="7407"/>
                    <a:pt x="3994" y="7273"/>
                    <a:pt x="3339" y="6946"/>
                  </a:cubicBezTo>
                  <a:cubicBezTo>
                    <a:pt x="2697" y="6638"/>
                    <a:pt x="2775" y="6101"/>
                    <a:pt x="3077" y="5651"/>
                  </a:cubicBezTo>
                  <a:lnTo>
                    <a:pt x="3077" y="5651"/>
                  </a:lnTo>
                  <a:cubicBezTo>
                    <a:pt x="3536" y="5771"/>
                    <a:pt x="4006" y="5848"/>
                    <a:pt x="4470" y="5890"/>
                  </a:cubicBezTo>
                  <a:cubicBezTo>
                    <a:pt x="4665" y="5909"/>
                    <a:pt x="4947" y="5939"/>
                    <a:pt x="5241" y="5939"/>
                  </a:cubicBezTo>
                  <a:cubicBezTo>
                    <a:pt x="5787" y="5939"/>
                    <a:pt x="6373" y="5835"/>
                    <a:pt x="6518" y="5357"/>
                  </a:cubicBezTo>
                  <a:cubicBezTo>
                    <a:pt x="6764" y="4546"/>
                    <a:pt x="5206" y="4397"/>
                    <a:pt x="4737" y="4397"/>
                  </a:cubicBezTo>
                  <a:cubicBezTo>
                    <a:pt x="4729" y="4397"/>
                    <a:pt x="4722" y="4397"/>
                    <a:pt x="4715" y="4397"/>
                  </a:cubicBezTo>
                  <a:cubicBezTo>
                    <a:pt x="4023" y="4397"/>
                    <a:pt x="3322" y="4710"/>
                    <a:pt x="2898" y="5232"/>
                  </a:cubicBezTo>
                  <a:lnTo>
                    <a:pt x="2898" y="5232"/>
                  </a:lnTo>
                  <a:cubicBezTo>
                    <a:pt x="1831" y="4905"/>
                    <a:pt x="595" y="4260"/>
                    <a:pt x="523" y="3266"/>
                  </a:cubicBezTo>
                  <a:cubicBezTo>
                    <a:pt x="470" y="2519"/>
                    <a:pt x="1419" y="1932"/>
                    <a:pt x="1974" y="1623"/>
                  </a:cubicBezTo>
                  <a:cubicBezTo>
                    <a:pt x="2149" y="1530"/>
                    <a:pt x="2330" y="1451"/>
                    <a:pt x="2517" y="1384"/>
                  </a:cubicBezTo>
                  <a:lnTo>
                    <a:pt x="2517" y="1384"/>
                  </a:lnTo>
                  <a:cubicBezTo>
                    <a:pt x="3311" y="2001"/>
                    <a:pt x="4210" y="2468"/>
                    <a:pt x="5185" y="2786"/>
                  </a:cubicBezTo>
                  <a:cubicBezTo>
                    <a:pt x="5878" y="3021"/>
                    <a:pt x="6614" y="3127"/>
                    <a:pt x="7350" y="3159"/>
                  </a:cubicBezTo>
                  <a:cubicBezTo>
                    <a:pt x="7446" y="3166"/>
                    <a:pt x="7557" y="3173"/>
                    <a:pt x="7675" y="3173"/>
                  </a:cubicBezTo>
                  <a:cubicBezTo>
                    <a:pt x="8096" y="3173"/>
                    <a:pt x="8594" y="3089"/>
                    <a:pt x="8694" y="2647"/>
                  </a:cubicBezTo>
                  <a:cubicBezTo>
                    <a:pt x="9046" y="1218"/>
                    <a:pt x="6828" y="855"/>
                    <a:pt x="5878" y="716"/>
                  </a:cubicBezTo>
                  <a:cubicBezTo>
                    <a:pt x="5519" y="665"/>
                    <a:pt x="5152" y="638"/>
                    <a:pt x="4783" y="638"/>
                  </a:cubicBezTo>
                  <a:cubicBezTo>
                    <a:pt x="4046" y="638"/>
                    <a:pt x="3302" y="745"/>
                    <a:pt x="2604" y="976"/>
                  </a:cubicBezTo>
                  <a:lnTo>
                    <a:pt x="2604" y="976"/>
                  </a:lnTo>
                  <a:cubicBezTo>
                    <a:pt x="2264" y="694"/>
                    <a:pt x="1946" y="384"/>
                    <a:pt x="1654" y="55"/>
                  </a:cubicBezTo>
                  <a:cubicBezTo>
                    <a:pt x="1618" y="16"/>
                    <a:pt x="1576" y="0"/>
                    <a:pt x="1535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3"/>
            <p:cNvSpPr/>
            <p:nvPr/>
          </p:nvSpPr>
          <p:spPr>
            <a:xfrm>
              <a:off x="713225" y="902131"/>
              <a:ext cx="1141369" cy="786404"/>
            </a:xfrm>
            <a:custGeom>
              <a:avLst/>
              <a:gdLst/>
              <a:ahLst/>
              <a:cxnLst/>
              <a:rect l="l" t="t" r="r" b="b"/>
              <a:pathLst>
                <a:path w="18701" h="12885" extrusionOk="0">
                  <a:moveTo>
                    <a:pt x="7841" y="0"/>
                  </a:moveTo>
                  <a:cubicBezTo>
                    <a:pt x="7041" y="64"/>
                    <a:pt x="6252" y="320"/>
                    <a:pt x="5708" y="885"/>
                  </a:cubicBezTo>
                  <a:cubicBezTo>
                    <a:pt x="4673" y="1963"/>
                    <a:pt x="4054" y="3478"/>
                    <a:pt x="3702" y="5014"/>
                  </a:cubicBezTo>
                  <a:cubicBezTo>
                    <a:pt x="2984" y="5258"/>
                    <a:pt x="2231" y="5382"/>
                    <a:pt x="1480" y="5382"/>
                  </a:cubicBezTo>
                  <a:cubicBezTo>
                    <a:pt x="982" y="5382"/>
                    <a:pt x="485" y="5327"/>
                    <a:pt x="1" y="5216"/>
                  </a:cubicBezTo>
                  <a:lnTo>
                    <a:pt x="1" y="5216"/>
                  </a:lnTo>
                  <a:cubicBezTo>
                    <a:pt x="43" y="5632"/>
                    <a:pt x="459" y="5878"/>
                    <a:pt x="833" y="6038"/>
                  </a:cubicBezTo>
                  <a:cubicBezTo>
                    <a:pt x="1462" y="6303"/>
                    <a:pt x="2149" y="6433"/>
                    <a:pt x="2839" y="6433"/>
                  </a:cubicBezTo>
                  <a:cubicBezTo>
                    <a:pt x="3038" y="6433"/>
                    <a:pt x="3237" y="6422"/>
                    <a:pt x="3435" y="6401"/>
                  </a:cubicBezTo>
                  <a:lnTo>
                    <a:pt x="3435" y="6401"/>
                  </a:lnTo>
                  <a:cubicBezTo>
                    <a:pt x="3393" y="6646"/>
                    <a:pt x="3361" y="6881"/>
                    <a:pt x="3339" y="7126"/>
                  </a:cubicBezTo>
                  <a:cubicBezTo>
                    <a:pt x="3286" y="7627"/>
                    <a:pt x="3254" y="8150"/>
                    <a:pt x="3457" y="8619"/>
                  </a:cubicBezTo>
                  <a:cubicBezTo>
                    <a:pt x="3756" y="9313"/>
                    <a:pt x="4481" y="9697"/>
                    <a:pt x="5174" y="10006"/>
                  </a:cubicBezTo>
                  <a:cubicBezTo>
                    <a:pt x="8087" y="11297"/>
                    <a:pt x="11009" y="12268"/>
                    <a:pt x="14124" y="12844"/>
                  </a:cubicBezTo>
                  <a:cubicBezTo>
                    <a:pt x="14292" y="12874"/>
                    <a:pt x="14462" y="12884"/>
                    <a:pt x="14632" y="12884"/>
                  </a:cubicBezTo>
                  <a:cubicBezTo>
                    <a:pt x="14942" y="12884"/>
                    <a:pt x="15254" y="12851"/>
                    <a:pt x="15556" y="12851"/>
                  </a:cubicBezTo>
                  <a:cubicBezTo>
                    <a:pt x="15606" y="12851"/>
                    <a:pt x="15654" y="12852"/>
                    <a:pt x="15703" y="12854"/>
                  </a:cubicBezTo>
                  <a:cubicBezTo>
                    <a:pt x="15752" y="12857"/>
                    <a:pt x="15800" y="12859"/>
                    <a:pt x="15847" y="12859"/>
                  </a:cubicBezTo>
                  <a:cubicBezTo>
                    <a:pt x="16338" y="12859"/>
                    <a:pt x="16756" y="12706"/>
                    <a:pt x="17165" y="12385"/>
                  </a:cubicBezTo>
                  <a:cubicBezTo>
                    <a:pt x="17975" y="11745"/>
                    <a:pt x="18370" y="10998"/>
                    <a:pt x="18701" y="10123"/>
                  </a:cubicBezTo>
                  <a:cubicBezTo>
                    <a:pt x="17602" y="9931"/>
                    <a:pt x="16471" y="9931"/>
                    <a:pt x="15362" y="9857"/>
                  </a:cubicBezTo>
                  <a:cubicBezTo>
                    <a:pt x="14252" y="9761"/>
                    <a:pt x="13100" y="9579"/>
                    <a:pt x="12215" y="8886"/>
                  </a:cubicBezTo>
                  <a:cubicBezTo>
                    <a:pt x="11255" y="8118"/>
                    <a:pt x="10796" y="6913"/>
                    <a:pt x="10508" y="5718"/>
                  </a:cubicBezTo>
                  <a:cubicBezTo>
                    <a:pt x="10231" y="4523"/>
                    <a:pt x="10081" y="3286"/>
                    <a:pt x="9580" y="2166"/>
                  </a:cubicBezTo>
                  <a:cubicBezTo>
                    <a:pt x="9185" y="1312"/>
                    <a:pt x="8588" y="576"/>
                    <a:pt x="7841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2" name="Google Shape;2152;p43"/>
          <p:cNvGrpSpPr/>
          <p:nvPr/>
        </p:nvGrpSpPr>
        <p:grpSpPr>
          <a:xfrm rot="-914551" flipH="1">
            <a:off x="654962" y="290274"/>
            <a:ext cx="852095" cy="695714"/>
            <a:chOff x="767239" y="2435280"/>
            <a:chExt cx="929159" cy="758634"/>
          </a:xfrm>
        </p:grpSpPr>
        <p:sp>
          <p:nvSpPr>
            <p:cNvPr id="2153" name="Google Shape;2153;p43"/>
            <p:cNvSpPr/>
            <p:nvPr/>
          </p:nvSpPr>
          <p:spPr>
            <a:xfrm>
              <a:off x="767239" y="2435280"/>
              <a:ext cx="929159" cy="758634"/>
            </a:xfrm>
            <a:custGeom>
              <a:avLst/>
              <a:gdLst/>
              <a:ahLst/>
              <a:cxnLst/>
              <a:rect l="l" t="t" r="r" b="b"/>
              <a:pathLst>
                <a:path w="15224" h="12430" extrusionOk="0">
                  <a:moveTo>
                    <a:pt x="8295" y="1"/>
                  </a:moveTo>
                  <a:cubicBezTo>
                    <a:pt x="7303" y="1"/>
                    <a:pt x="6312" y="86"/>
                    <a:pt x="5345" y="247"/>
                  </a:cubicBezTo>
                  <a:cubicBezTo>
                    <a:pt x="3905" y="471"/>
                    <a:pt x="2689" y="1282"/>
                    <a:pt x="2145" y="2701"/>
                  </a:cubicBezTo>
                  <a:cubicBezTo>
                    <a:pt x="1569" y="4194"/>
                    <a:pt x="1452" y="5816"/>
                    <a:pt x="1676" y="7394"/>
                  </a:cubicBezTo>
                  <a:cubicBezTo>
                    <a:pt x="1729" y="7725"/>
                    <a:pt x="1782" y="8067"/>
                    <a:pt x="1878" y="8408"/>
                  </a:cubicBezTo>
                  <a:cubicBezTo>
                    <a:pt x="1356" y="8835"/>
                    <a:pt x="897" y="9293"/>
                    <a:pt x="577" y="9869"/>
                  </a:cubicBezTo>
                  <a:cubicBezTo>
                    <a:pt x="129" y="10648"/>
                    <a:pt x="1" y="11661"/>
                    <a:pt x="438" y="12430"/>
                  </a:cubicBezTo>
                  <a:cubicBezTo>
                    <a:pt x="801" y="11320"/>
                    <a:pt x="1590" y="10349"/>
                    <a:pt x="2582" y="9752"/>
                  </a:cubicBezTo>
                  <a:cubicBezTo>
                    <a:pt x="2657" y="9827"/>
                    <a:pt x="2732" y="9901"/>
                    <a:pt x="2817" y="9965"/>
                  </a:cubicBezTo>
                  <a:cubicBezTo>
                    <a:pt x="4012" y="10936"/>
                    <a:pt x="5388" y="11480"/>
                    <a:pt x="6924" y="11640"/>
                  </a:cubicBezTo>
                  <a:cubicBezTo>
                    <a:pt x="7447" y="11698"/>
                    <a:pt x="7984" y="11727"/>
                    <a:pt x="8524" y="11727"/>
                  </a:cubicBezTo>
                  <a:cubicBezTo>
                    <a:pt x="9668" y="11727"/>
                    <a:pt x="10829" y="11599"/>
                    <a:pt x="11917" y="11352"/>
                  </a:cubicBezTo>
                  <a:cubicBezTo>
                    <a:pt x="14039" y="10872"/>
                    <a:pt x="14871" y="9261"/>
                    <a:pt x="15149" y="7256"/>
                  </a:cubicBezTo>
                  <a:cubicBezTo>
                    <a:pt x="15213" y="6808"/>
                    <a:pt x="15223" y="6338"/>
                    <a:pt x="15213" y="5869"/>
                  </a:cubicBezTo>
                  <a:cubicBezTo>
                    <a:pt x="15191" y="4994"/>
                    <a:pt x="15202" y="3874"/>
                    <a:pt x="14893" y="3042"/>
                  </a:cubicBezTo>
                  <a:cubicBezTo>
                    <a:pt x="14551" y="2114"/>
                    <a:pt x="13890" y="1293"/>
                    <a:pt x="13058" y="759"/>
                  </a:cubicBezTo>
                  <a:cubicBezTo>
                    <a:pt x="12205" y="215"/>
                    <a:pt x="10658" y="151"/>
                    <a:pt x="9655" y="55"/>
                  </a:cubicBezTo>
                  <a:cubicBezTo>
                    <a:pt x="9203" y="18"/>
                    <a:pt x="8749" y="1"/>
                    <a:pt x="8295" y="1"/>
                  </a:cubicBezTo>
                  <a:close/>
                </a:path>
              </a:pathLst>
            </a:custGeom>
            <a:solidFill>
              <a:srgbClr val="6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3"/>
            <p:cNvSpPr/>
            <p:nvPr/>
          </p:nvSpPr>
          <p:spPr>
            <a:xfrm>
              <a:off x="1025104" y="2552647"/>
              <a:ext cx="524025" cy="468974"/>
            </a:xfrm>
            <a:custGeom>
              <a:avLst/>
              <a:gdLst/>
              <a:ahLst/>
              <a:cxnLst/>
              <a:rect l="l" t="t" r="r" b="b"/>
              <a:pathLst>
                <a:path w="8586" h="7684" extrusionOk="0">
                  <a:moveTo>
                    <a:pt x="4368" y="1"/>
                  </a:moveTo>
                  <a:cubicBezTo>
                    <a:pt x="3721" y="1"/>
                    <a:pt x="3071" y="120"/>
                    <a:pt x="2518" y="319"/>
                  </a:cubicBezTo>
                  <a:cubicBezTo>
                    <a:pt x="1344" y="746"/>
                    <a:pt x="544" y="1599"/>
                    <a:pt x="203" y="2773"/>
                  </a:cubicBezTo>
                  <a:cubicBezTo>
                    <a:pt x="0" y="3455"/>
                    <a:pt x="54" y="4191"/>
                    <a:pt x="214" y="4885"/>
                  </a:cubicBezTo>
                  <a:cubicBezTo>
                    <a:pt x="310" y="5279"/>
                    <a:pt x="427" y="5685"/>
                    <a:pt x="640" y="6037"/>
                  </a:cubicBezTo>
                  <a:cubicBezTo>
                    <a:pt x="1003" y="6624"/>
                    <a:pt x="1590" y="7082"/>
                    <a:pt x="2230" y="7349"/>
                  </a:cubicBezTo>
                  <a:cubicBezTo>
                    <a:pt x="2765" y="7577"/>
                    <a:pt x="3330" y="7683"/>
                    <a:pt x="3889" y="7683"/>
                  </a:cubicBezTo>
                  <a:cubicBezTo>
                    <a:pt x="6283" y="7683"/>
                    <a:pt x="8585" y="5737"/>
                    <a:pt x="8118" y="3082"/>
                  </a:cubicBezTo>
                  <a:cubicBezTo>
                    <a:pt x="7948" y="2111"/>
                    <a:pt x="7361" y="1162"/>
                    <a:pt x="6518" y="586"/>
                  </a:cubicBezTo>
                  <a:cubicBezTo>
                    <a:pt x="5919" y="173"/>
                    <a:pt x="5145" y="1"/>
                    <a:pt x="4368" y="1"/>
                  </a:cubicBezTo>
                  <a:close/>
                </a:path>
              </a:pathLst>
            </a:custGeom>
            <a:solidFill>
              <a:srgbClr val="F2C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3"/>
            <p:cNvSpPr/>
            <p:nvPr/>
          </p:nvSpPr>
          <p:spPr>
            <a:xfrm>
              <a:off x="1133194" y="2746426"/>
              <a:ext cx="24108" cy="67990"/>
            </a:xfrm>
            <a:custGeom>
              <a:avLst/>
              <a:gdLst/>
              <a:ahLst/>
              <a:cxnLst/>
              <a:rect l="l" t="t" r="r" b="b"/>
              <a:pathLst>
                <a:path w="395" h="1114" extrusionOk="0">
                  <a:moveTo>
                    <a:pt x="78" y="0"/>
                  </a:moveTo>
                  <a:cubicBezTo>
                    <a:pt x="73" y="0"/>
                    <a:pt x="68" y="1"/>
                    <a:pt x="64" y="3"/>
                  </a:cubicBezTo>
                  <a:cubicBezTo>
                    <a:pt x="0" y="14"/>
                    <a:pt x="11" y="280"/>
                    <a:pt x="85" y="579"/>
                  </a:cubicBezTo>
                  <a:cubicBezTo>
                    <a:pt x="147" y="866"/>
                    <a:pt x="218" y="1114"/>
                    <a:pt x="290" y="1114"/>
                  </a:cubicBezTo>
                  <a:cubicBezTo>
                    <a:pt x="293" y="1114"/>
                    <a:pt x="296" y="1113"/>
                    <a:pt x="299" y="1112"/>
                  </a:cubicBezTo>
                  <a:cubicBezTo>
                    <a:pt x="363" y="1102"/>
                    <a:pt x="395" y="846"/>
                    <a:pt x="320" y="536"/>
                  </a:cubicBezTo>
                  <a:cubicBezTo>
                    <a:pt x="260" y="235"/>
                    <a:pt x="152" y="0"/>
                    <a:pt x="78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3"/>
            <p:cNvSpPr/>
            <p:nvPr/>
          </p:nvSpPr>
          <p:spPr>
            <a:xfrm>
              <a:off x="1368843" y="2708769"/>
              <a:ext cx="21544" cy="63962"/>
            </a:xfrm>
            <a:custGeom>
              <a:avLst/>
              <a:gdLst/>
              <a:ahLst/>
              <a:cxnLst/>
              <a:rect l="l" t="t" r="r" b="b"/>
              <a:pathLst>
                <a:path w="353" h="1048" extrusionOk="0">
                  <a:moveTo>
                    <a:pt x="69" y="1"/>
                  </a:moveTo>
                  <a:cubicBezTo>
                    <a:pt x="67" y="1"/>
                    <a:pt x="66" y="1"/>
                    <a:pt x="65" y="1"/>
                  </a:cubicBezTo>
                  <a:cubicBezTo>
                    <a:pt x="1" y="23"/>
                    <a:pt x="22" y="257"/>
                    <a:pt x="65" y="535"/>
                  </a:cubicBezTo>
                  <a:cubicBezTo>
                    <a:pt x="117" y="827"/>
                    <a:pt x="169" y="1047"/>
                    <a:pt x="241" y="1047"/>
                  </a:cubicBezTo>
                  <a:cubicBezTo>
                    <a:pt x="243" y="1047"/>
                    <a:pt x="244" y="1047"/>
                    <a:pt x="246" y="1047"/>
                  </a:cubicBezTo>
                  <a:cubicBezTo>
                    <a:pt x="321" y="1047"/>
                    <a:pt x="353" y="791"/>
                    <a:pt x="299" y="492"/>
                  </a:cubicBezTo>
                  <a:cubicBezTo>
                    <a:pt x="247" y="211"/>
                    <a:pt x="124" y="1"/>
                    <a:pt x="69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3"/>
            <p:cNvSpPr/>
            <p:nvPr/>
          </p:nvSpPr>
          <p:spPr>
            <a:xfrm>
              <a:off x="1094133" y="2691009"/>
              <a:ext cx="87948" cy="33568"/>
            </a:xfrm>
            <a:custGeom>
              <a:avLst/>
              <a:gdLst/>
              <a:ahLst/>
              <a:cxnLst/>
              <a:rect l="l" t="t" r="r" b="b"/>
              <a:pathLst>
                <a:path w="1441" h="550" extrusionOk="0">
                  <a:moveTo>
                    <a:pt x="111" y="1"/>
                  </a:moveTo>
                  <a:cubicBezTo>
                    <a:pt x="66" y="1"/>
                    <a:pt x="38" y="9"/>
                    <a:pt x="32" y="26"/>
                  </a:cubicBezTo>
                  <a:cubicBezTo>
                    <a:pt x="0" y="90"/>
                    <a:pt x="299" y="250"/>
                    <a:pt x="683" y="388"/>
                  </a:cubicBezTo>
                  <a:cubicBezTo>
                    <a:pt x="950" y="492"/>
                    <a:pt x="1187" y="550"/>
                    <a:pt x="1317" y="550"/>
                  </a:cubicBezTo>
                  <a:cubicBezTo>
                    <a:pt x="1373" y="550"/>
                    <a:pt x="1409" y="539"/>
                    <a:pt x="1419" y="516"/>
                  </a:cubicBezTo>
                  <a:cubicBezTo>
                    <a:pt x="1440" y="452"/>
                    <a:pt x="1152" y="292"/>
                    <a:pt x="768" y="164"/>
                  </a:cubicBezTo>
                  <a:cubicBezTo>
                    <a:pt x="494" y="62"/>
                    <a:pt x="236" y="1"/>
                    <a:pt x="111" y="1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3"/>
            <p:cNvSpPr/>
            <p:nvPr/>
          </p:nvSpPr>
          <p:spPr>
            <a:xfrm>
              <a:off x="1336984" y="2640107"/>
              <a:ext cx="44981" cy="64328"/>
            </a:xfrm>
            <a:custGeom>
              <a:avLst/>
              <a:gdLst/>
              <a:ahLst/>
              <a:cxnLst/>
              <a:rect l="l" t="t" r="r" b="b"/>
              <a:pathLst>
                <a:path w="737" h="1054" extrusionOk="0">
                  <a:moveTo>
                    <a:pt x="664" y="0"/>
                  </a:moveTo>
                  <a:cubicBezTo>
                    <a:pt x="590" y="0"/>
                    <a:pt x="399" y="182"/>
                    <a:pt x="235" y="444"/>
                  </a:cubicBezTo>
                  <a:cubicBezTo>
                    <a:pt x="64" y="742"/>
                    <a:pt x="0" y="1009"/>
                    <a:pt x="53" y="1052"/>
                  </a:cubicBezTo>
                  <a:cubicBezTo>
                    <a:pt x="56" y="1053"/>
                    <a:pt x="59" y="1053"/>
                    <a:pt x="63" y="1053"/>
                  </a:cubicBezTo>
                  <a:cubicBezTo>
                    <a:pt x="132" y="1053"/>
                    <a:pt x="285" y="847"/>
                    <a:pt x="437" y="582"/>
                  </a:cubicBezTo>
                  <a:cubicBezTo>
                    <a:pt x="608" y="284"/>
                    <a:pt x="736" y="49"/>
                    <a:pt x="683" y="6"/>
                  </a:cubicBezTo>
                  <a:cubicBezTo>
                    <a:pt x="678" y="2"/>
                    <a:pt x="671" y="0"/>
                    <a:pt x="664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3"/>
            <p:cNvSpPr/>
            <p:nvPr/>
          </p:nvSpPr>
          <p:spPr>
            <a:xfrm>
              <a:off x="1196974" y="2773281"/>
              <a:ext cx="169365" cy="119868"/>
            </a:xfrm>
            <a:custGeom>
              <a:avLst/>
              <a:gdLst/>
              <a:ahLst/>
              <a:cxnLst/>
              <a:rect l="l" t="t" r="r" b="b"/>
              <a:pathLst>
                <a:path w="2775" h="1964" extrusionOk="0">
                  <a:moveTo>
                    <a:pt x="1387" y="0"/>
                  </a:moveTo>
                  <a:cubicBezTo>
                    <a:pt x="630" y="0"/>
                    <a:pt x="0" y="662"/>
                    <a:pt x="0" y="1483"/>
                  </a:cubicBezTo>
                  <a:cubicBezTo>
                    <a:pt x="0" y="1654"/>
                    <a:pt x="22" y="1814"/>
                    <a:pt x="75" y="1963"/>
                  </a:cubicBezTo>
                  <a:cubicBezTo>
                    <a:pt x="107" y="1931"/>
                    <a:pt x="150" y="1921"/>
                    <a:pt x="171" y="1910"/>
                  </a:cubicBezTo>
                  <a:cubicBezTo>
                    <a:pt x="705" y="1536"/>
                    <a:pt x="1494" y="1408"/>
                    <a:pt x="2091" y="1376"/>
                  </a:cubicBezTo>
                  <a:cubicBezTo>
                    <a:pt x="2203" y="1366"/>
                    <a:pt x="2318" y="1360"/>
                    <a:pt x="2433" y="1360"/>
                  </a:cubicBezTo>
                  <a:cubicBezTo>
                    <a:pt x="2547" y="1360"/>
                    <a:pt x="2662" y="1366"/>
                    <a:pt x="2774" y="1376"/>
                  </a:cubicBezTo>
                  <a:cubicBezTo>
                    <a:pt x="2721" y="598"/>
                    <a:pt x="2123" y="0"/>
                    <a:pt x="1387" y="0"/>
                  </a:cubicBezTo>
                  <a:close/>
                </a:path>
              </a:pathLst>
            </a:custGeom>
            <a:solidFill>
              <a:srgbClr val="284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3"/>
            <p:cNvSpPr/>
            <p:nvPr/>
          </p:nvSpPr>
          <p:spPr>
            <a:xfrm>
              <a:off x="1213270" y="2810389"/>
              <a:ext cx="143915" cy="74948"/>
            </a:xfrm>
            <a:custGeom>
              <a:avLst/>
              <a:gdLst/>
              <a:ahLst/>
              <a:cxnLst/>
              <a:rect l="l" t="t" r="r" b="b"/>
              <a:pathLst>
                <a:path w="2358" h="1228" extrusionOk="0">
                  <a:moveTo>
                    <a:pt x="1227" y="0"/>
                  </a:moveTo>
                  <a:cubicBezTo>
                    <a:pt x="555" y="22"/>
                    <a:pt x="11" y="566"/>
                    <a:pt x="0" y="1227"/>
                  </a:cubicBezTo>
                  <a:cubicBezTo>
                    <a:pt x="523" y="907"/>
                    <a:pt x="1248" y="790"/>
                    <a:pt x="1824" y="747"/>
                  </a:cubicBezTo>
                  <a:cubicBezTo>
                    <a:pt x="1910" y="742"/>
                    <a:pt x="2000" y="739"/>
                    <a:pt x="2091" y="739"/>
                  </a:cubicBezTo>
                  <a:cubicBezTo>
                    <a:pt x="2182" y="739"/>
                    <a:pt x="2272" y="742"/>
                    <a:pt x="2358" y="747"/>
                  </a:cubicBezTo>
                  <a:cubicBezTo>
                    <a:pt x="2176" y="310"/>
                    <a:pt x="1728" y="0"/>
                    <a:pt x="1227" y="0"/>
                  </a:cubicBezTo>
                  <a:close/>
                </a:path>
              </a:pathLst>
            </a:custGeom>
            <a:solidFill>
              <a:srgbClr val="4C6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3"/>
            <p:cNvSpPr/>
            <p:nvPr/>
          </p:nvSpPr>
          <p:spPr>
            <a:xfrm>
              <a:off x="767911" y="2497229"/>
              <a:ext cx="918051" cy="696686"/>
            </a:xfrm>
            <a:custGeom>
              <a:avLst/>
              <a:gdLst/>
              <a:ahLst/>
              <a:cxnLst/>
              <a:rect l="l" t="t" r="r" b="b"/>
              <a:pathLst>
                <a:path w="15042" h="11415" extrusionOk="0">
                  <a:moveTo>
                    <a:pt x="3425" y="0"/>
                  </a:moveTo>
                  <a:cubicBezTo>
                    <a:pt x="2870" y="416"/>
                    <a:pt x="2433" y="971"/>
                    <a:pt x="2145" y="1675"/>
                  </a:cubicBezTo>
                  <a:cubicBezTo>
                    <a:pt x="1579" y="3179"/>
                    <a:pt x="1451" y="4801"/>
                    <a:pt x="1686" y="6379"/>
                  </a:cubicBezTo>
                  <a:cubicBezTo>
                    <a:pt x="1739" y="6710"/>
                    <a:pt x="1793" y="7052"/>
                    <a:pt x="1878" y="7393"/>
                  </a:cubicBezTo>
                  <a:cubicBezTo>
                    <a:pt x="1366" y="7820"/>
                    <a:pt x="897" y="8278"/>
                    <a:pt x="577" y="8854"/>
                  </a:cubicBezTo>
                  <a:cubicBezTo>
                    <a:pt x="139" y="9633"/>
                    <a:pt x="1" y="10646"/>
                    <a:pt x="438" y="11415"/>
                  </a:cubicBezTo>
                  <a:cubicBezTo>
                    <a:pt x="801" y="10305"/>
                    <a:pt x="1590" y="9334"/>
                    <a:pt x="2593" y="8737"/>
                  </a:cubicBezTo>
                  <a:cubicBezTo>
                    <a:pt x="2657" y="8812"/>
                    <a:pt x="2731" y="8886"/>
                    <a:pt x="2817" y="8950"/>
                  </a:cubicBezTo>
                  <a:cubicBezTo>
                    <a:pt x="4012" y="9921"/>
                    <a:pt x="5388" y="10465"/>
                    <a:pt x="6924" y="10625"/>
                  </a:cubicBezTo>
                  <a:cubicBezTo>
                    <a:pt x="7450" y="10683"/>
                    <a:pt x="7989" y="10712"/>
                    <a:pt x="8531" y="10712"/>
                  </a:cubicBezTo>
                  <a:cubicBezTo>
                    <a:pt x="9679" y="10712"/>
                    <a:pt x="10840" y="10584"/>
                    <a:pt x="11927" y="10337"/>
                  </a:cubicBezTo>
                  <a:cubicBezTo>
                    <a:pt x="13826" y="9910"/>
                    <a:pt x="14700" y="8545"/>
                    <a:pt x="15042" y="6817"/>
                  </a:cubicBezTo>
                  <a:cubicBezTo>
                    <a:pt x="14251" y="6317"/>
                    <a:pt x="13312" y="6128"/>
                    <a:pt x="12349" y="6128"/>
                  </a:cubicBezTo>
                  <a:cubicBezTo>
                    <a:pt x="11543" y="6128"/>
                    <a:pt x="10721" y="6260"/>
                    <a:pt x="9953" y="6454"/>
                  </a:cubicBezTo>
                  <a:cubicBezTo>
                    <a:pt x="9489" y="6574"/>
                    <a:pt x="9004" y="6710"/>
                    <a:pt x="8534" y="6710"/>
                  </a:cubicBezTo>
                  <a:cubicBezTo>
                    <a:pt x="8335" y="6710"/>
                    <a:pt x="8139" y="6685"/>
                    <a:pt x="7948" y="6625"/>
                  </a:cubicBezTo>
                  <a:cubicBezTo>
                    <a:pt x="7393" y="6454"/>
                    <a:pt x="6945" y="6006"/>
                    <a:pt x="6668" y="5483"/>
                  </a:cubicBezTo>
                  <a:cubicBezTo>
                    <a:pt x="6390" y="4971"/>
                    <a:pt x="6230" y="4395"/>
                    <a:pt x="6060" y="3841"/>
                  </a:cubicBezTo>
                  <a:cubicBezTo>
                    <a:pt x="5793" y="2945"/>
                    <a:pt x="5452" y="2070"/>
                    <a:pt x="4908" y="1312"/>
                  </a:cubicBezTo>
                  <a:cubicBezTo>
                    <a:pt x="4513" y="779"/>
                    <a:pt x="4001" y="331"/>
                    <a:pt x="3425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0" y="4019124"/>
            <a:ext cx="9144000" cy="113961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577" y="456740"/>
            <a:ext cx="2801885" cy="2533718"/>
          </a:xfrm>
          <a:prstGeom prst="rect">
            <a:avLst/>
          </a:prstGeom>
        </p:spPr>
      </p:pic>
      <p:sp>
        <p:nvSpPr>
          <p:cNvPr id="2147" name="Google Shape;2147;p43"/>
          <p:cNvSpPr txBox="1">
            <a:spLocks noGrp="1"/>
          </p:cNvSpPr>
          <p:nvPr>
            <p:ph type="title" idx="2"/>
          </p:nvPr>
        </p:nvSpPr>
        <p:spPr>
          <a:xfrm>
            <a:off x="3039028" y="4202856"/>
            <a:ext cx="26628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—MATT HAIG</a:t>
            </a:r>
            <a:endParaRPr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6DE3002-184C-0AFF-6805-14B9971696C8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455E7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4019124"/>
            <a:ext cx="9144000" cy="113961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66" name="Google Shape;2166;p44"/>
          <p:cNvSpPr/>
          <p:nvPr/>
        </p:nvSpPr>
        <p:spPr>
          <a:xfrm>
            <a:off x="2560620" y="313672"/>
            <a:ext cx="1218600" cy="1218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7" name="Google Shape;2167;p44"/>
          <p:cNvSpPr txBox="1">
            <a:spLocks noGrp="1"/>
          </p:cNvSpPr>
          <p:nvPr>
            <p:ph type="subTitle" idx="1"/>
          </p:nvPr>
        </p:nvSpPr>
        <p:spPr>
          <a:xfrm>
            <a:off x="2123312" y="3268022"/>
            <a:ext cx="2367600" cy="5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2168" name="Google Shape;2168;p44"/>
          <p:cNvSpPr txBox="1">
            <a:spLocks noGrp="1"/>
          </p:cNvSpPr>
          <p:nvPr>
            <p:ph type="title"/>
          </p:nvPr>
        </p:nvSpPr>
        <p:spPr>
          <a:xfrm>
            <a:off x="281612" y="1532272"/>
            <a:ext cx="6051000" cy="17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LONELINESS?</a:t>
            </a:r>
            <a:endParaRPr dirty="0"/>
          </a:p>
        </p:txBody>
      </p:sp>
      <p:sp>
        <p:nvSpPr>
          <p:cNvPr id="2169" name="Google Shape;2169;p44"/>
          <p:cNvSpPr txBox="1">
            <a:spLocks noGrp="1"/>
          </p:cNvSpPr>
          <p:nvPr>
            <p:ph type="title" idx="2"/>
          </p:nvPr>
        </p:nvSpPr>
        <p:spPr>
          <a:xfrm>
            <a:off x="2403720" y="406547"/>
            <a:ext cx="1532400" cy="10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864" y="313672"/>
            <a:ext cx="2647796" cy="2900895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BA35882E-2092-49E3-BEDE-6E7EE752DCC6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828AC8B-9B8E-4EF2-7BC7-6B020EE9DB89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ángulo 72"/>
          <p:cNvSpPr/>
          <p:nvPr/>
        </p:nvSpPr>
        <p:spPr>
          <a:xfrm>
            <a:off x="0" y="4546694"/>
            <a:ext cx="9144000" cy="612045"/>
          </a:xfrm>
          <a:prstGeom prst="rect">
            <a:avLst/>
          </a:prstGeom>
          <a:solidFill>
            <a:srgbClr val="45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74" name="Google Shape;2174;p4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 MEDICAL HISTORY</a:t>
            </a:r>
            <a:endParaRPr/>
          </a:p>
        </p:txBody>
      </p:sp>
      <p:sp>
        <p:nvSpPr>
          <p:cNvPr id="2175" name="Google Shape;2175;p45"/>
          <p:cNvSpPr txBox="1"/>
          <p:nvPr/>
        </p:nvSpPr>
        <p:spPr>
          <a:xfrm>
            <a:off x="1935550" y="3777494"/>
            <a:ext cx="32865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He or she gets away from all his friends and from himself</a:t>
            </a:r>
            <a:endParaRPr sz="1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76" name="Google Shape;2176;p45"/>
          <p:cNvSpPr txBox="1"/>
          <p:nvPr/>
        </p:nvSpPr>
        <p:spPr>
          <a:xfrm>
            <a:off x="939100" y="1625950"/>
            <a:ext cx="9333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rPr>
              <a:t>2005</a:t>
            </a:r>
            <a:endParaRPr sz="2200">
              <a:solidFill>
                <a:schemeClr val="dk1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2177" name="Google Shape;2177;p45"/>
          <p:cNvSpPr txBox="1"/>
          <p:nvPr/>
        </p:nvSpPr>
        <p:spPr>
          <a:xfrm>
            <a:off x="1935550" y="1470694"/>
            <a:ext cx="32865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Doesn’t like to interact with other people</a:t>
            </a:r>
            <a:endParaRPr sz="1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78" name="Google Shape;2178;p45"/>
          <p:cNvSpPr txBox="1"/>
          <p:nvPr/>
        </p:nvSpPr>
        <p:spPr>
          <a:xfrm>
            <a:off x="1935550" y="2624094"/>
            <a:ext cx="32865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Less and less predisposed to attend social gatherings</a:t>
            </a:r>
            <a:endParaRPr sz="1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79" name="Google Shape;2179;p45"/>
          <p:cNvSpPr txBox="1"/>
          <p:nvPr/>
        </p:nvSpPr>
        <p:spPr>
          <a:xfrm>
            <a:off x="939100" y="2779350"/>
            <a:ext cx="9333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rPr>
              <a:t>2008</a:t>
            </a:r>
            <a:endParaRPr sz="2200">
              <a:solidFill>
                <a:schemeClr val="dk1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2180" name="Google Shape;2180;p45"/>
          <p:cNvSpPr txBox="1"/>
          <p:nvPr/>
        </p:nvSpPr>
        <p:spPr>
          <a:xfrm>
            <a:off x="939100" y="3932750"/>
            <a:ext cx="9333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rPr>
              <a:t>2014</a:t>
            </a:r>
            <a:endParaRPr sz="2200">
              <a:solidFill>
                <a:schemeClr val="dk1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grpSp>
        <p:nvGrpSpPr>
          <p:cNvPr id="2181" name="Google Shape;2181;p45"/>
          <p:cNvGrpSpPr/>
          <p:nvPr/>
        </p:nvGrpSpPr>
        <p:grpSpPr>
          <a:xfrm>
            <a:off x="722488" y="1785091"/>
            <a:ext cx="140400" cy="2426400"/>
            <a:chOff x="3977688" y="1682866"/>
            <a:chExt cx="140400" cy="2426400"/>
          </a:xfrm>
        </p:grpSpPr>
        <p:cxnSp>
          <p:nvCxnSpPr>
            <p:cNvPr id="2182" name="Google Shape;2182;p45"/>
            <p:cNvCxnSpPr>
              <a:stCxn id="2183" idx="4"/>
              <a:endCxn id="2184" idx="4"/>
            </p:cNvCxnSpPr>
            <p:nvPr/>
          </p:nvCxnSpPr>
          <p:spPr>
            <a:xfrm>
              <a:off x="4047888" y="1823266"/>
              <a:ext cx="0" cy="22860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83" name="Google Shape;2183;p45"/>
            <p:cNvSpPr/>
            <p:nvPr/>
          </p:nvSpPr>
          <p:spPr>
            <a:xfrm>
              <a:off x="3977688" y="1682866"/>
              <a:ext cx="140400" cy="140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5"/>
            <p:cNvSpPr/>
            <p:nvPr/>
          </p:nvSpPr>
          <p:spPr>
            <a:xfrm>
              <a:off x="3977688" y="2825850"/>
              <a:ext cx="140400" cy="140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5"/>
            <p:cNvSpPr/>
            <p:nvPr/>
          </p:nvSpPr>
          <p:spPr>
            <a:xfrm>
              <a:off x="3977688" y="3968833"/>
              <a:ext cx="140400" cy="140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471" y="1563607"/>
            <a:ext cx="2679108" cy="3348885"/>
          </a:xfrm>
          <a:prstGeom prst="rect">
            <a:avLst/>
          </a:prstGeom>
        </p:spPr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3E95901F-02F0-A632-7083-BC1FB2FE1CE0}"/>
              </a:ext>
            </a:extLst>
          </p:cNvPr>
          <p:cNvSpPr/>
          <p:nvPr/>
        </p:nvSpPr>
        <p:spPr bwMode="auto">
          <a:xfrm rot="5400000" flipH="1" flipV="1">
            <a:off x="8530047" y="4547716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D325507-91D1-F30E-EDB0-4C5153E4B2F6}"/>
              </a:ext>
            </a:extLst>
          </p:cNvPr>
          <p:cNvSpPr/>
          <p:nvPr/>
        </p:nvSpPr>
        <p:spPr bwMode="auto">
          <a:xfrm rot="5400000">
            <a:off x="-254636" y="222469"/>
            <a:ext cx="875219" cy="347628"/>
          </a:xfrm>
          <a:custGeom>
            <a:avLst/>
            <a:gdLst>
              <a:gd name="T0" fmla="*/ 5233 w 5233"/>
              <a:gd name="T1" fmla="*/ 1294 h 1294"/>
              <a:gd name="T2" fmla="*/ 0 w 5233"/>
              <a:gd name="T3" fmla="*/ 1294 h 1294"/>
              <a:gd name="T4" fmla="*/ 0 w 5233"/>
              <a:gd name="T5" fmla="*/ 0 h 1294"/>
              <a:gd name="T6" fmla="*/ 3097 w 5233"/>
              <a:gd name="T7" fmla="*/ 0 h 1294"/>
              <a:gd name="T8" fmla="*/ 5233 w 5233"/>
              <a:gd name="T9" fmla="*/ 1294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33" h="1294">
                <a:moveTo>
                  <a:pt x="5233" y="1294"/>
                </a:moveTo>
                <a:lnTo>
                  <a:pt x="0" y="1294"/>
                </a:lnTo>
                <a:lnTo>
                  <a:pt x="0" y="0"/>
                </a:lnTo>
                <a:lnTo>
                  <a:pt x="3097" y="0"/>
                </a:lnTo>
                <a:lnTo>
                  <a:pt x="5233" y="1294"/>
                </a:lnTo>
                <a:close/>
              </a:path>
            </a:pathLst>
          </a:custGeom>
          <a:solidFill>
            <a:srgbClr val="5B7D9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2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motional Loneliness First Aid by Slidesgo">
  <a:themeElements>
    <a:clrScheme name="Simple Light">
      <a:dk1>
        <a:srgbClr val="455E70"/>
      </a:dk1>
      <a:lt1>
        <a:srgbClr val="F7F6F2"/>
      </a:lt1>
      <a:dk2>
        <a:srgbClr val="3A3939"/>
      </a:dk2>
      <a:lt2>
        <a:srgbClr val="E3D6C9"/>
      </a:lt2>
      <a:accent1>
        <a:srgbClr val="F2CC4E"/>
      </a:accent1>
      <a:accent2>
        <a:srgbClr val="E2BA4B"/>
      </a:accent2>
      <a:accent3>
        <a:srgbClr val="C69F3E"/>
      </a:accent3>
      <a:accent4>
        <a:srgbClr val="6FA0A4"/>
      </a:accent4>
      <a:accent5>
        <a:srgbClr val="98C4E6"/>
      </a:accent5>
      <a:accent6>
        <a:srgbClr val="73A0BE"/>
      </a:accent6>
      <a:hlink>
        <a:srgbClr val="28455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1771</Words>
  <Application>Microsoft Office PowerPoint</Application>
  <PresentationFormat>Presentación en pantalla (16:9)</PresentationFormat>
  <Paragraphs>275</Paragraphs>
  <Slides>50</Slides>
  <Notes>47</Notes>
  <HiddenSlides>0</HiddenSlides>
  <MMClips>0</MMClips>
  <ScaleCrop>false</ScaleCrop>
  <HeadingPairs>
    <vt:vector size="6" baseType="variant">
      <vt:variant>
        <vt:lpstr>Fuentes usadas</vt:lpstr>
      </vt:variant>
      <vt:variant>
        <vt:i4>18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70" baseType="lpstr">
      <vt:lpstr>Blinker</vt:lpstr>
      <vt:lpstr>Nunito Light</vt:lpstr>
      <vt:lpstr>Fira Sans Extra Condensed</vt:lpstr>
      <vt:lpstr>Roboto</vt:lpstr>
      <vt:lpstr>맑은 고딕</vt:lpstr>
      <vt:lpstr>Paytone One</vt:lpstr>
      <vt:lpstr>Arial</vt:lpstr>
      <vt:lpstr>Lato</vt:lpstr>
      <vt:lpstr>Livvic</vt:lpstr>
      <vt:lpstr>Encode Sans</vt:lpstr>
      <vt:lpstr>Proxima Nova Semibold</vt:lpstr>
      <vt:lpstr>Open Sans</vt:lpstr>
      <vt:lpstr>Oxygen</vt:lpstr>
      <vt:lpstr>Lato Black</vt:lpstr>
      <vt:lpstr>Raleway</vt:lpstr>
      <vt:lpstr>Barlow Semi Condensed</vt:lpstr>
      <vt:lpstr>Montserrat Alternates</vt:lpstr>
      <vt:lpstr>Proxima Nova</vt:lpstr>
      <vt:lpstr>Emotional Loneliness First Aid by Slidesgo</vt:lpstr>
      <vt:lpstr>Slidesgo Final Pages</vt:lpstr>
      <vt:lpstr>Presentación de PowerPoint</vt:lpstr>
      <vt:lpstr>CONTENTS OF THIS TEMPLATE</vt:lpstr>
      <vt:lpstr>TABLE OF CONTENTS</vt:lpstr>
      <vt:lpstr>INTRODUCTION</vt:lpstr>
      <vt:lpstr>FEELING ALONE VS BEING ALONE</vt:lpstr>
      <vt:lpstr>THE MAP OF LONELINESS</vt:lpstr>
      <vt:lpstr>“The most connected generation in history is also the loneliest”</vt:lpstr>
      <vt:lpstr>WHAT IS LONELINESS?</vt:lpstr>
      <vt:lpstr>PATIENT MEDICAL HISTORY</vt:lpstr>
      <vt:lpstr>PHYSICAL EXAMINATION</vt:lpstr>
      <vt:lpstr>SOCIAL PAIN</vt:lpstr>
      <vt:lpstr>Presentación de PowerPoint</vt:lpstr>
      <vt:lpstr>REVIEW OF SYSTEMS</vt:lpstr>
      <vt:lpstr>TIMELINE</vt:lpstr>
      <vt:lpstr>THE DOWNSIDE OF THE MODERN WORLD</vt:lpstr>
      <vt:lpstr>EPIDEMIC OF LONELINESS</vt:lpstr>
      <vt:lpstr>Presentación de PowerPoint</vt:lpstr>
      <vt:lpstr>FINDINGS</vt:lpstr>
      <vt:lpstr>STRESS CAUSED BY CHRONIC LONELINESS DANGEROUSLY AFFECTS HEALTH</vt:lpstr>
      <vt:lpstr>CHRONIC LONELINESS</vt:lpstr>
      <vt:lpstr>HOW  LONELINESS KILLS</vt:lpstr>
      <vt:lpstr>HOW LONELINESS KILLS</vt:lpstr>
      <vt:lpstr>SELF-PRESERVATION MODE</vt:lpstr>
      <vt:lpstr>50,000</vt:lpstr>
      <vt:lpstr>COMPARISON</vt:lpstr>
      <vt:lpstr>333,000.00</vt:lpstr>
      <vt:lpstr>WHAT CAN WE DO ABOUT IT?</vt:lpstr>
      <vt:lpstr>DISCUSSION</vt:lpstr>
      <vt:lpstr>DISCUSSION SUMMARY</vt:lpstr>
      <vt:lpstr>PATIENT MONITORING</vt:lpstr>
      <vt:lpstr>TREATMENT</vt:lpstr>
      <vt:lpstr>INDICATIONS &amp; CONTRAINDICATIONS</vt:lpstr>
      <vt:lpstr>POST-PREVENTION</vt:lpstr>
      <vt:lpstr>Free  Template</vt:lpstr>
      <vt:lpstr>CASE TIMELINE</vt:lpstr>
      <vt:lpstr>CONCLUSIONS</vt:lpstr>
      <vt:lpstr>REFERENCES</vt:lpstr>
      <vt:lpstr>OUR TEAM</vt:lpstr>
      <vt:lpstr>These are my windows</vt:lpstr>
      <vt:lpstr>Presentación de PowerPoint</vt:lpstr>
      <vt:lpstr>Presentación de PowerPoint</vt:lpstr>
      <vt:lpstr>THANKS!</vt:lpstr>
      <vt:lpstr>Plantillaspowerpoint.org</vt:lpstr>
      <vt:lpstr>ALTERNATIVE RESOURCES</vt:lpstr>
      <vt:lpstr>ALTERNATIVE RESOURCES</vt:lpstr>
      <vt:lpstr>ALTERNATIVE RESOURCES</vt:lpstr>
      <vt:lpstr>ALTERNATIVE RESOURCES</vt:lpstr>
      <vt:lpstr>...and our sets of editable icons</vt:lpstr>
      <vt:lpstr>Educational Icons</vt:lpstr>
      <vt:lpstr>Business Icons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DEPRESSION</dc:title>
  <dc:creator>Sr GRYM</dc:creator>
  <cp:lastModifiedBy>eduardo</cp:lastModifiedBy>
  <cp:revision>27</cp:revision>
  <dcterms:modified xsi:type="dcterms:W3CDTF">2025-09-23T12:33:13Z</dcterms:modified>
</cp:coreProperties>
</file>